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sldIdLst>
    <p:sldId id="256" r:id="rId2"/>
    <p:sldId id="257" r:id="rId3"/>
    <p:sldId id="258" r:id="rId4"/>
    <p:sldId id="265" r:id="rId5"/>
    <p:sldId id="259" r:id="rId6"/>
    <p:sldId id="266" r:id="rId7"/>
    <p:sldId id="267" r:id="rId8"/>
    <p:sldId id="268" r:id="rId9"/>
    <p:sldId id="261" r:id="rId10"/>
    <p:sldId id="270" r:id="rId11"/>
    <p:sldId id="262" r:id="rId12"/>
    <p:sldId id="264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8"/>
    <p:restoredTop sz="94648"/>
  </p:normalViewPr>
  <p:slideViewPr>
    <p:cSldViewPr snapToGrid="0" snapToObjects="1">
      <p:cViewPr varScale="1">
        <p:scale>
          <a:sx n="95" d="100"/>
          <a:sy n="95" d="100"/>
        </p:scale>
        <p:origin x="102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B6053B5-F786-AE40-813B-781389239A09}" type="datetimeFigureOut">
              <a:rPr lang="ru-UA" smtClean="0"/>
              <a:t>09/25/2022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C83569E-E06D-6340-B72B-E5BE670DCBD4}" type="slidenum">
              <a:rPr lang="ru-UA" smtClean="0"/>
              <a:t>‹#›</a:t>
            </a:fld>
            <a:endParaRPr lang="ru-UA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469375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53B5-F786-AE40-813B-781389239A09}" type="datetimeFigureOut">
              <a:rPr lang="ru-UA" smtClean="0"/>
              <a:t>09/25/2022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569E-E06D-6340-B72B-E5BE670DCBD4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107402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53B5-F786-AE40-813B-781389239A09}" type="datetimeFigureOut">
              <a:rPr lang="ru-UA" smtClean="0"/>
              <a:t>09/25/2022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569E-E06D-6340-B72B-E5BE670DCBD4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635659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53B5-F786-AE40-813B-781389239A09}" type="datetimeFigureOut">
              <a:rPr lang="ru-UA" smtClean="0"/>
              <a:t>09/25/2022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569E-E06D-6340-B72B-E5BE670DCBD4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035448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6053B5-F786-AE40-813B-781389239A09}" type="datetimeFigureOut">
              <a:rPr lang="ru-UA" smtClean="0"/>
              <a:t>09/25/2022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83569E-E06D-6340-B72B-E5BE670DCBD4}" type="slidenum">
              <a:rPr lang="ru-UA" smtClean="0"/>
              <a:t>‹#›</a:t>
            </a:fld>
            <a:endParaRPr lang="ru-UA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57158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53B5-F786-AE40-813B-781389239A09}" type="datetimeFigureOut">
              <a:rPr lang="ru-UA" smtClean="0"/>
              <a:t>09/25/2022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569E-E06D-6340-B72B-E5BE670DCBD4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63368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53B5-F786-AE40-813B-781389239A09}" type="datetimeFigureOut">
              <a:rPr lang="ru-UA" smtClean="0"/>
              <a:t>09/25/2022</a:t>
            </a:fld>
            <a:endParaRPr lang="ru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569E-E06D-6340-B72B-E5BE670DCBD4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755793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53B5-F786-AE40-813B-781389239A09}" type="datetimeFigureOut">
              <a:rPr lang="ru-UA" smtClean="0"/>
              <a:t>09/25/2022</a:t>
            </a:fld>
            <a:endParaRPr lang="ru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569E-E06D-6340-B72B-E5BE670DCBD4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661145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53B5-F786-AE40-813B-781389239A09}" type="datetimeFigureOut">
              <a:rPr lang="ru-UA" smtClean="0"/>
              <a:t>09/25/2022</a:t>
            </a:fld>
            <a:endParaRPr lang="ru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569E-E06D-6340-B72B-E5BE670DCBD4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22435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6053B5-F786-AE40-813B-781389239A09}" type="datetimeFigureOut">
              <a:rPr lang="ru-UA" smtClean="0"/>
              <a:t>09/25/2022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83569E-E06D-6340-B72B-E5BE670DCBD4}" type="slidenum">
              <a:rPr lang="ru-UA" smtClean="0"/>
              <a:t>‹#›</a:t>
            </a:fld>
            <a:endParaRPr lang="ru-UA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74567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6053B5-F786-AE40-813B-781389239A09}" type="datetimeFigureOut">
              <a:rPr lang="ru-UA" smtClean="0"/>
              <a:t>09/25/2022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83569E-E06D-6340-B72B-E5BE670DCBD4}" type="slidenum">
              <a:rPr lang="ru-UA" smtClean="0"/>
              <a:t>‹#›</a:t>
            </a:fld>
            <a:endParaRPr lang="ru-UA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5278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B6053B5-F786-AE40-813B-781389239A09}" type="datetimeFigureOut">
              <a:rPr lang="ru-UA" smtClean="0"/>
              <a:t>09/25/2022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C83569E-E06D-6340-B72B-E5BE670DCBD4}" type="slidenum">
              <a:rPr lang="ru-UA" smtClean="0"/>
              <a:t>‹#›</a:t>
            </a:fld>
            <a:endParaRPr lang="ru-UA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190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180/JavaStarWebsite/jsp/HomePageView.jsp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odbolt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odbolt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odbol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odbolt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533706-D61A-2F64-53F6-CBE3AA936D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18000"/>
            <a:ext cx="9144000" cy="2055235"/>
          </a:xfrm>
        </p:spPr>
        <p:txBody>
          <a:bodyPr>
            <a:noAutofit/>
          </a:bodyPr>
          <a:lstStyle/>
          <a:p>
            <a:r>
              <a:rPr lang="en-US" sz="5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Praktikum Anwendungssysteme</a:t>
            </a:r>
            <a:endParaRPr lang="ru-UA" sz="5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F489094-0BDB-E9E5-5287-A12ABBC04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02492"/>
            <a:ext cx="9144000" cy="498105"/>
          </a:xfrm>
        </p:spPr>
        <p:txBody>
          <a:bodyPr>
            <a:normAutofit fontScale="70000" lnSpcReduction="20000"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Präsentation von </a:t>
            </a:r>
            <a:b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Zhanna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Belloni und Dmytro Poliskyi</a:t>
            </a:r>
            <a:endParaRPr lang="ru-UA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692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D4DFF-2E42-41B3-8393-652401BD1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6. Besonderheit in unserem Projekt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947C7-B8A6-42E1-886A-3EDFEE42A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42369"/>
            <a:ext cx="9601200" cy="4225031"/>
          </a:xfrm>
        </p:spPr>
        <p:txBody>
          <a:bodyPr/>
          <a:lstStyle/>
          <a:p>
            <a:r>
              <a:rPr lang="de-DE" sz="1800" dirty="0">
                <a:effectLst/>
                <a:latin typeface="Calibri" panose="020F0502020204030204" pitchFamily="34" charset="0"/>
                <a:ea typeface="AR PL SungtiL GB"/>
              </a:rPr>
              <a:t>Die Möglichkeit neue Skripte und Übungen einfach hinzufügen</a:t>
            </a:r>
          </a:p>
          <a:p>
            <a:pPr lvl="1">
              <a:buFont typeface="+mj-lt"/>
              <a:buAutoNum type="arabicPeriod"/>
            </a:pPr>
            <a:r>
              <a:rPr lang="de-DE" sz="1800" dirty="0">
                <a:latin typeface="Calibri" panose="020F0502020204030204" pitchFamily="34" charset="0"/>
                <a:ea typeface="AR PL SungtiL GB"/>
              </a:rPr>
              <a:t>Füge einen neuen File in das </a:t>
            </a:r>
            <a:r>
              <a:rPr lang="de-DE" sz="1800" dirty="0" err="1">
                <a:latin typeface="Calibri" panose="020F0502020204030204" pitchFamily="34" charset="0"/>
                <a:ea typeface="AR PL SungtiL GB"/>
              </a:rPr>
              <a:t>html</a:t>
            </a:r>
            <a:r>
              <a:rPr lang="de-DE" sz="1800" dirty="0">
                <a:latin typeface="Calibri" panose="020F0502020204030204" pitchFamily="34" charset="0"/>
                <a:ea typeface="AR PL SungtiL GB"/>
              </a:rPr>
              <a:t> Verzeichnis hinzu</a:t>
            </a:r>
          </a:p>
          <a:p>
            <a:pPr lvl="1">
              <a:buFont typeface="+mj-lt"/>
              <a:buAutoNum type="arabicPeriod"/>
            </a:pPr>
            <a:r>
              <a:rPr lang="de-DE" sz="1800" dirty="0">
                <a:latin typeface="Calibri" panose="020F0502020204030204" pitchFamily="34" charset="0"/>
                <a:ea typeface="AR PL SungtiL GB"/>
              </a:rPr>
              <a:t>Schreib den Inhalt des Skripts</a:t>
            </a:r>
          </a:p>
          <a:p>
            <a:pPr lvl="1">
              <a:buFont typeface="+mj-lt"/>
              <a:buAutoNum type="arabicPeriod"/>
            </a:pPr>
            <a:r>
              <a:rPr lang="de-DE" sz="1800" dirty="0">
                <a:latin typeface="Calibri" panose="020F0502020204030204" pitchFamily="34" charset="0"/>
                <a:ea typeface="AR PL SungtiL GB"/>
              </a:rPr>
              <a:t>Erweitere die Liste in </a:t>
            </a:r>
            <a:r>
              <a:rPr lang="de-DE" sz="1800" dirty="0" err="1">
                <a:latin typeface="Calibri" panose="020F0502020204030204" pitchFamily="34" charset="0"/>
                <a:ea typeface="AR PL SungtiL GB"/>
              </a:rPr>
              <a:t>GuiBean</a:t>
            </a:r>
            <a:r>
              <a:rPr lang="de-DE" sz="1800" dirty="0">
                <a:latin typeface="Calibri" panose="020F0502020204030204" pitchFamily="34" charset="0"/>
                <a:ea typeface="AR PL SungtiL GB"/>
              </a:rPr>
              <a:t> </a:t>
            </a:r>
            <a:br>
              <a:rPr lang="de-DE" sz="1800" dirty="0">
                <a:latin typeface="Calibri" panose="020F0502020204030204" pitchFamily="34" charset="0"/>
                <a:ea typeface="AR PL SungtiL GB"/>
              </a:rPr>
            </a:br>
            <a:r>
              <a:rPr lang="de-DE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de-DE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de-DE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String[] </a:t>
            </a:r>
            <a:r>
              <a:rPr lang="de-DE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lessonList</a:t>
            </a:r>
            <a:endParaRPr lang="de-DE" sz="1800" b="1" i="1" dirty="0">
              <a:solidFill>
                <a:srgbClr val="0000C0"/>
              </a:solidFill>
              <a:latin typeface="Consolas" panose="020B0609020204030204" pitchFamily="49" charset="0"/>
            </a:endParaRPr>
          </a:p>
          <a:p>
            <a:pPr marL="530352" lvl="1" indent="0">
              <a:buNone/>
            </a:pPr>
            <a:r>
              <a:rPr lang="de-DE" sz="1800" b="1" dirty="0">
                <a:solidFill>
                  <a:srgbClr val="0000C0"/>
                </a:solidFill>
                <a:latin typeface="Consolas" panose="020B0609020204030204" pitchFamily="49" charset="0"/>
                <a:ea typeface="AR PL SungtiL GB"/>
              </a:rPr>
              <a:t>	</a:t>
            </a:r>
            <a:r>
              <a:rPr lang="de-DE" sz="1800" dirty="0">
                <a:latin typeface="Calibri" panose="020F0502020204030204" pitchFamily="34" charset="0"/>
                <a:ea typeface="AR PL SungtiL GB"/>
              </a:rPr>
              <a:t>mit dem Namen des neuen Files</a:t>
            </a:r>
            <a:br>
              <a:rPr lang="de-DE" sz="1800" dirty="0">
                <a:latin typeface="Calibri" panose="020F0502020204030204" pitchFamily="34" charset="0"/>
                <a:ea typeface="AR PL SungtiL GB"/>
              </a:rPr>
            </a:br>
            <a:br>
              <a:rPr lang="de-DE" sz="1800" b="1" dirty="0">
                <a:solidFill>
                  <a:srgbClr val="0000C0"/>
                </a:solidFill>
                <a:latin typeface="Consolas" panose="020B0609020204030204" pitchFamily="49" charset="0"/>
                <a:ea typeface="AR PL SungtiL GB"/>
              </a:rPr>
            </a:br>
            <a:endParaRPr lang="de-DE" sz="1800" dirty="0">
              <a:latin typeface="Calibri" panose="020F0502020204030204" pitchFamily="34" charset="0"/>
              <a:ea typeface="AR PL SungtiL GB"/>
            </a:endParaRPr>
          </a:p>
          <a:p>
            <a:pPr lvl="1">
              <a:buFont typeface="+mj-lt"/>
              <a:buAutoNum type="arabicPeriod"/>
            </a:pPr>
            <a:endParaRPr lang="de-DE" sz="1800" dirty="0">
              <a:latin typeface="Calibri" panose="020F0502020204030204" pitchFamily="34" charset="0"/>
              <a:ea typeface="AR PL SungtiL GB"/>
            </a:endParaRPr>
          </a:p>
          <a:p>
            <a:pPr lvl="1">
              <a:buFont typeface="+mj-lt"/>
              <a:buAutoNum type="arabicPeriod"/>
            </a:pPr>
            <a:endParaRPr lang="de-DE" sz="1800" dirty="0">
              <a:effectLst/>
              <a:latin typeface="Calibri" panose="020F0502020204030204" pitchFamily="34" charset="0"/>
              <a:ea typeface="AR PL SungtiL GB"/>
            </a:endParaRPr>
          </a:p>
          <a:p>
            <a:endParaRPr lang="en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5D6C7E-6946-4E63-AD94-E2A48788E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0184" y="2001395"/>
            <a:ext cx="2190466" cy="284321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8AB93A7-345E-43A2-BF05-88FCFEF511E7}"/>
              </a:ext>
            </a:extLst>
          </p:cNvPr>
          <p:cNvSpPr/>
          <p:nvPr/>
        </p:nvSpPr>
        <p:spPr>
          <a:xfrm>
            <a:off x="9421293" y="4252378"/>
            <a:ext cx="1012055" cy="168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6EBB3F5-51B9-4C90-9C33-E3B8D04A5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5604" y="3218221"/>
            <a:ext cx="4081818" cy="28428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D4699D-3F8A-4AEB-A253-7D08D8479C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293" y="3670143"/>
            <a:ext cx="2998078" cy="309097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3086EB4-0E48-447E-8AB9-4C0B07535D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6859" y="4008371"/>
            <a:ext cx="5172546" cy="266309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ACEA1440-6F23-44E0-B3CB-115A66747441}"/>
              </a:ext>
            </a:extLst>
          </p:cNvPr>
          <p:cNvSpPr/>
          <p:nvPr/>
        </p:nvSpPr>
        <p:spPr>
          <a:xfrm>
            <a:off x="9414501" y="2890371"/>
            <a:ext cx="1138029" cy="168676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9668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12DF42-B0CD-6EEB-639D-681D1FEF2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379" y="826051"/>
            <a:ext cx="9601200" cy="537519"/>
          </a:xfrm>
        </p:spPr>
        <p:txBody>
          <a:bodyPr>
            <a:normAutofit fontScale="90000"/>
          </a:bodyPr>
          <a:lstStyle/>
          <a:p>
            <a:r>
              <a:rPr lang="de-DE" dirty="0"/>
              <a:t>7. Live-Vorführung</a:t>
            </a:r>
            <a:endParaRPr lang="ru-U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79363-E517-46D6-BDE4-C25E0DC3F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>
                <a:hlinkClick r:id="rId2"/>
              </a:rPr>
              <a:t>JavaStar</a:t>
            </a:r>
            <a:r>
              <a:rPr lang="de-DE" dirty="0">
                <a:hlinkClick r:id="rId2"/>
              </a:rPr>
              <a:t> Live Vorführung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591360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C8577C-D8E1-A894-CC9A-B8B8504D4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190501"/>
          </a:xfrm>
        </p:spPr>
        <p:txBody>
          <a:bodyPr>
            <a:normAutofit fontScale="90000"/>
          </a:bodyPr>
          <a:lstStyle/>
          <a:p>
            <a:r>
              <a:rPr lang="de-DE" dirty="0"/>
              <a:t>8. </a:t>
            </a:r>
            <a:r>
              <a:rPr lang="de-DE" sz="4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Was kann in Zukunft verbessert werden?</a:t>
            </a:r>
            <a:br>
              <a:rPr lang="de-DE" sz="4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5DF506-3756-2C9F-1FE2-599168AE4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77171"/>
            <a:ext cx="9601200" cy="3848595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de-DE" sz="24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Benutzer-Bewertung</a:t>
            </a:r>
          </a:p>
          <a:p>
            <a:pPr>
              <a:buFontTx/>
              <a:buChar char="-"/>
            </a:pPr>
            <a:r>
              <a:rPr lang="de-DE" sz="24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weitere Themen und Aufgaben</a:t>
            </a:r>
            <a:endParaRPr lang="ru-RU" sz="2400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>
              <a:buFontTx/>
              <a:buChar char="-"/>
            </a:pPr>
            <a:r>
              <a:rPr lang="de-DE" sz="24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aufgezeichnete Online-Vorlesungen zur Erklärung des Themas</a:t>
            </a:r>
          </a:p>
          <a:p>
            <a:pPr>
              <a:buFontTx/>
              <a:buChar char="-"/>
            </a:pPr>
            <a:r>
              <a:rPr lang="de-DE" sz="24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„Achievements“</a:t>
            </a:r>
            <a:endParaRPr lang="ru-UA" sz="2400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64DF06E-E323-E67F-39FA-657C0D9D3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791" y="4214355"/>
            <a:ext cx="2300417" cy="230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065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C58E6-FAC5-47FA-AB0F-3B907BA618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danke für die </a:t>
            </a:r>
            <a:r>
              <a:rPr lang="de-DE" dirty="0" err="1"/>
              <a:t>aufmerksamkeit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2562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5F47DA-9F59-A592-8085-A7EC7FB9B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51361"/>
            <a:ext cx="9601200" cy="739239"/>
          </a:xfrm>
        </p:spPr>
        <p:txBody>
          <a:bodyPr/>
          <a:lstStyle/>
          <a:p>
            <a:r>
              <a:rPr lang="de-DE" dirty="0"/>
              <a:t>Agenda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CD325A-CB50-1227-CB45-BADB782F8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175657"/>
            <a:ext cx="9601200" cy="5153891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10000"/>
              </a:lnSpc>
              <a:buAutoNum type="arabicPeriod"/>
            </a:pPr>
            <a:r>
              <a:rPr lang="de-DE" sz="24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Einführung. Zweck und Vorteile der Anwendung.</a:t>
            </a:r>
          </a:p>
          <a:p>
            <a:pPr marL="342900" indent="-342900">
              <a:lnSpc>
                <a:spcPct val="110000"/>
              </a:lnSpc>
              <a:buFont typeface="Franklin Gothic Book" panose="020B0503020102020204" pitchFamily="34" charset="0"/>
              <a:buAutoNum type="arabicPeriod"/>
            </a:pPr>
            <a:r>
              <a:rPr lang="de-DE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Architektursystem</a:t>
            </a:r>
          </a:p>
          <a:p>
            <a:pPr marL="342900" indent="-342900">
              <a:lnSpc>
                <a:spcPct val="110000"/>
              </a:lnSpc>
              <a:buFont typeface="Franklin Gothic Book" panose="020B0503020102020204" pitchFamily="34" charset="0"/>
              <a:buAutoNum type="arabicPeriod"/>
            </a:pPr>
            <a:r>
              <a:rPr lang="de-DE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Die Struktur von Projekt </a:t>
            </a:r>
          </a:p>
          <a:p>
            <a:pPr marL="342900" indent="-342900">
              <a:lnSpc>
                <a:spcPct val="110000"/>
              </a:lnSpc>
              <a:buFont typeface="Franklin Gothic Book" panose="020B0503020102020204" pitchFamily="34" charset="0"/>
              <a:buAutoNum type="arabicPeriod"/>
            </a:pPr>
            <a:r>
              <a:rPr lang="de-DE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Webanwendungsablauf </a:t>
            </a:r>
          </a:p>
          <a:p>
            <a:pPr marL="342900" indent="-342900">
              <a:lnSpc>
                <a:spcPct val="110000"/>
              </a:lnSpc>
              <a:buFont typeface="Franklin Gothic Book" panose="020B0503020102020204" pitchFamily="34" charset="0"/>
              <a:buAutoNum type="arabicPeriod"/>
            </a:pPr>
            <a:r>
              <a:rPr lang="de-DE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Datenspeicherung</a:t>
            </a:r>
          </a:p>
          <a:p>
            <a:pPr marL="342900" indent="-342900">
              <a:lnSpc>
                <a:spcPct val="110000"/>
              </a:lnSpc>
              <a:buFont typeface="Franklin Gothic Book" panose="020B0503020102020204" pitchFamily="34" charset="0"/>
              <a:buAutoNum type="arabicPeriod"/>
            </a:pPr>
            <a:r>
              <a:rPr lang="de-DE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Besonderheit in unserem Projekt</a:t>
            </a:r>
            <a:endParaRPr lang="de-DE" sz="24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110000"/>
              </a:lnSpc>
              <a:buFont typeface="Franklin Gothic Book" panose="020B0503020102020204" pitchFamily="34" charset="0"/>
              <a:buAutoNum type="arabicPeriod"/>
            </a:pPr>
            <a:r>
              <a:rPr lang="de-DE" sz="24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Live-Vorführung </a:t>
            </a:r>
            <a:endParaRPr lang="de-DE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110000"/>
              </a:lnSpc>
              <a:buFont typeface="Franklin Gothic Book" panose="020B0503020102020204" pitchFamily="34" charset="0"/>
              <a:buAutoNum type="arabicPeriod"/>
            </a:pPr>
            <a:r>
              <a:rPr lang="de-DE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Was kann in Zukunft verbessert werden?</a:t>
            </a:r>
          </a:p>
          <a:p>
            <a:pPr marL="342900" indent="-342900">
              <a:buFont typeface="Franklin Gothic Book" panose="020B0503020102020204" pitchFamily="34" charset="0"/>
              <a:buAutoNum type="arabicPeriod"/>
            </a:pPr>
            <a:endParaRPr lang="de-DE" sz="1400" dirty="0"/>
          </a:p>
          <a:p>
            <a:pPr marL="342900" indent="-342900">
              <a:buFont typeface="Franklin Gothic Book" panose="020B0503020102020204" pitchFamily="34" charset="0"/>
              <a:buAutoNum type="arabicPeriod"/>
            </a:pPr>
            <a:endParaRPr lang="de-DE" sz="1600" dirty="0"/>
          </a:p>
          <a:p>
            <a:pPr marL="342900" indent="-342900">
              <a:buAutoNum type="arabicPeriod"/>
            </a:pPr>
            <a:endParaRPr lang="ru-UA" sz="18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59293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A82893-FDAC-CE9B-153D-6AC103BE7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3613"/>
          </a:xfrm>
        </p:spPr>
        <p:txBody>
          <a:bodyPr>
            <a:normAutofit fontScale="90000"/>
          </a:bodyPr>
          <a:lstStyle/>
          <a:p>
            <a:r>
              <a:rPr lang="de-DE" sz="44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1. Einführung</a:t>
            </a:r>
            <a:br>
              <a:rPr lang="de-DE" sz="44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BF7494-39AF-1858-B0D6-0AF6BF41D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62545"/>
            <a:ext cx="9601200" cy="4287982"/>
          </a:xfrm>
        </p:spPr>
        <p:txBody>
          <a:bodyPr/>
          <a:lstStyle/>
          <a:p>
            <a:pPr marL="0" lvl="0" indent="0">
              <a:buNone/>
            </a:pPr>
            <a:r>
              <a:rPr lang="de-D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Was ist der Zweck?</a:t>
            </a: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de-D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Ressource, mit der man das Programmieren von Anfang an lernen kann</a:t>
            </a:r>
            <a:endParaRPr lang="ru-UA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de-D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 gibt Theorie, Benotungssystem, Möglichkeit der richtigen Antworten zu sehen</a:t>
            </a:r>
          </a:p>
          <a:p>
            <a:pPr marL="342900" lvl="0" indent="-342900">
              <a:buFont typeface="Calibri" panose="020F0502020204030204" pitchFamily="34" charset="0"/>
              <a:buChar char="-"/>
            </a:pP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de-D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Vorteile sind:</a:t>
            </a:r>
          </a:p>
          <a:p>
            <a:pPr lvl="0">
              <a:buFontTx/>
              <a:buChar char="-"/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eine einfache Schnittstelle für den Benutzer </a:t>
            </a:r>
          </a:p>
          <a:p>
            <a:pPr lvl="0">
              <a:buFontTx/>
              <a:buChar char="-"/>
            </a:pPr>
            <a:r>
              <a:rPr lang="de-D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ein einfaches Testkonstruktionssystem für Lehrer</a:t>
            </a:r>
          </a:p>
          <a:p>
            <a:pPr lvl="0">
              <a:buFontTx/>
              <a:buChar char="-"/>
            </a:pPr>
            <a:r>
              <a:rPr lang="de-D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Zugang zu fast allem auf der Website</a:t>
            </a:r>
          </a:p>
          <a:p>
            <a:pPr lvl="0">
              <a:buFontTx/>
              <a:buChar char="-"/>
            </a:pPr>
            <a:r>
              <a:rPr lang="de-D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leichte Verständlichkeit</a:t>
            </a:r>
            <a:endParaRPr lang="ru-UA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4015170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ADE85-4F4A-4B18-A4B2-58B429409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</a:t>
            </a:r>
            <a:r>
              <a:rPr lang="de-DE" sz="4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Architektursystem</a:t>
            </a:r>
            <a:endParaRPr lang="de-DE" dirty="0"/>
          </a:p>
        </p:txBody>
      </p:sp>
      <p:sp>
        <p:nvSpPr>
          <p:cNvPr id="4" name="Shape1">
            <a:extLst>
              <a:ext uri="{FF2B5EF4-FFF2-40B4-BE49-F238E27FC236}">
                <a16:creationId xmlns:a16="http://schemas.microsoft.com/office/drawing/2014/main" id="{D27C9C9B-7E97-49ED-B237-1FC7DAC50FC0}"/>
              </a:ext>
            </a:extLst>
          </p:cNvPr>
          <p:cNvSpPr/>
          <p:nvPr/>
        </p:nvSpPr>
        <p:spPr>
          <a:xfrm>
            <a:off x="1817344" y="1984249"/>
            <a:ext cx="8725688" cy="429630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2700">
            <a:solidFill>
              <a:srgbClr val="3465A4"/>
            </a:solidFill>
            <a:prstDash val="solid"/>
          </a:ln>
        </p:spPr>
        <p:txBody>
          <a:bodyPr wrap="square" lIns="0" tIns="0" rIns="0" bIns="0" anchor="ctr" anchorCtr="0" compatLnSpc="0">
            <a:noAutofit/>
          </a:bodyPr>
          <a:lstStyle/>
          <a:p>
            <a:r>
              <a:rPr lang="en-US" sz="1200" kern="150">
                <a:effectLst/>
                <a:latin typeface="Liberation Serif"/>
                <a:ea typeface="AR PL SungtiL GB"/>
                <a:cs typeface="Lohit Devanagari"/>
              </a:rPr>
              <a:t> </a:t>
            </a:r>
            <a:endParaRPr lang="en-DE" sz="1200" kern="150">
              <a:effectLst/>
              <a:latin typeface="Liberation Serif"/>
              <a:ea typeface="AR PL SungtiL GB"/>
              <a:cs typeface="Lohit Devanagari"/>
            </a:endParaRPr>
          </a:p>
        </p:txBody>
      </p:sp>
      <p:sp>
        <p:nvSpPr>
          <p:cNvPr id="5" name="Shape2">
            <a:extLst>
              <a:ext uri="{FF2B5EF4-FFF2-40B4-BE49-F238E27FC236}">
                <a16:creationId xmlns:a16="http://schemas.microsoft.com/office/drawing/2014/main" id="{2FF674A2-0F96-43CE-89F1-83715ABC993D}"/>
              </a:ext>
            </a:extLst>
          </p:cNvPr>
          <p:cNvSpPr>
            <a:spLocks/>
          </p:cNvSpPr>
          <p:nvPr/>
        </p:nvSpPr>
        <p:spPr bwMode="auto">
          <a:xfrm>
            <a:off x="4980007" y="2881592"/>
            <a:ext cx="1681916" cy="736195"/>
          </a:xfrm>
          <a:custGeom>
            <a:avLst/>
            <a:gdLst>
              <a:gd name="T0" fmla="*/ 547726 w 21600"/>
              <a:gd name="T1" fmla="*/ 0 h 21600"/>
              <a:gd name="T2" fmla="*/ 1095451 w 21600"/>
              <a:gd name="T3" fmla="*/ 200162 h 21600"/>
              <a:gd name="T4" fmla="*/ 547726 w 21600"/>
              <a:gd name="T5" fmla="*/ 400324 h 21600"/>
              <a:gd name="T6" fmla="*/ 0 w 21600"/>
              <a:gd name="T7" fmla="*/ 200162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729FCF"/>
          </a:solidFill>
          <a:ln w="12700">
            <a:solidFill>
              <a:srgbClr val="3465A4"/>
            </a:solidFill>
            <a:miter lim="800000"/>
            <a:headEnd/>
            <a:tailEnd/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iberation Serif"/>
                <a:ea typeface="AR PL SungtiL GB"/>
                <a:cs typeface="Lohit Devanagari"/>
              </a:rPr>
              <a:t>Web Server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Shape3">
            <a:extLst>
              <a:ext uri="{FF2B5EF4-FFF2-40B4-BE49-F238E27FC236}">
                <a16:creationId xmlns:a16="http://schemas.microsoft.com/office/drawing/2014/main" id="{73CB7379-7D25-4091-87DA-DDCD50335DD5}"/>
              </a:ext>
            </a:extLst>
          </p:cNvPr>
          <p:cNvSpPr/>
          <p:nvPr/>
        </p:nvSpPr>
        <p:spPr>
          <a:xfrm>
            <a:off x="6924106" y="2313132"/>
            <a:ext cx="2754048" cy="221642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3465A4"/>
            </a:solidFill>
            <a:prstDash val="solid"/>
          </a:ln>
        </p:spPr>
        <p:txBody>
          <a:bodyPr wrap="square" lIns="0" tIns="0" rIns="0" bIns="0" anchor="ctr" anchorCtr="0" compatLnSpc="0">
            <a:noAutofit/>
          </a:bodyPr>
          <a:lstStyle/>
          <a:p>
            <a:r>
              <a:rPr lang="en-US" sz="1200" kern="150">
                <a:effectLst/>
                <a:latin typeface="Liberation Serif"/>
                <a:ea typeface="AR PL SungtiL GB"/>
                <a:cs typeface="Lohit Devanagari"/>
              </a:rPr>
              <a:t> </a:t>
            </a:r>
            <a:endParaRPr lang="en-DE" sz="1200" kern="150">
              <a:effectLst/>
              <a:latin typeface="Liberation Serif"/>
              <a:ea typeface="AR PL SungtiL GB"/>
              <a:cs typeface="Lohit Devanagari"/>
            </a:endParaRPr>
          </a:p>
        </p:txBody>
      </p:sp>
      <p:sp>
        <p:nvSpPr>
          <p:cNvPr id="7" name="AutoShape 16">
            <a:extLst>
              <a:ext uri="{FF2B5EF4-FFF2-40B4-BE49-F238E27FC236}">
                <a16:creationId xmlns:a16="http://schemas.microsoft.com/office/drawing/2014/main" id="{22F8DDE2-4AEB-4178-94C5-6FA4785ACC19}"/>
              </a:ext>
            </a:extLst>
          </p:cNvPr>
          <p:cNvSpPr>
            <a:spLocks/>
          </p:cNvSpPr>
          <p:nvPr/>
        </p:nvSpPr>
        <p:spPr bwMode="auto">
          <a:xfrm>
            <a:off x="7225256" y="2750896"/>
            <a:ext cx="1947482" cy="718667"/>
          </a:xfrm>
          <a:custGeom>
            <a:avLst/>
            <a:gdLst>
              <a:gd name="T0" fmla="*/ 419100 w 21600"/>
              <a:gd name="T1" fmla="*/ 0 h 21600"/>
              <a:gd name="T2" fmla="*/ 838200 w 21600"/>
              <a:gd name="T3" fmla="*/ 195263 h 21600"/>
              <a:gd name="T4" fmla="*/ 419100 w 21600"/>
              <a:gd name="T5" fmla="*/ 390525 h 21600"/>
              <a:gd name="T6" fmla="*/ 0 w 21600"/>
              <a:gd name="T7" fmla="*/ 195263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729FCF"/>
          </a:solidFill>
          <a:ln w="12700">
            <a:solidFill>
              <a:srgbClr val="3465A4"/>
            </a:solidFill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iberation Serif"/>
                <a:ea typeface="AR PL SungtiL GB"/>
                <a:cs typeface="Lohit Devanagari"/>
              </a:rPr>
              <a:t>Servlet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Shape5">
            <a:extLst>
              <a:ext uri="{FF2B5EF4-FFF2-40B4-BE49-F238E27FC236}">
                <a16:creationId xmlns:a16="http://schemas.microsoft.com/office/drawing/2014/main" id="{A8501F59-91CA-4994-8E48-D9AAC9CBC538}"/>
              </a:ext>
            </a:extLst>
          </p:cNvPr>
          <p:cNvSpPr>
            <a:spLocks/>
          </p:cNvSpPr>
          <p:nvPr/>
        </p:nvSpPr>
        <p:spPr bwMode="auto">
          <a:xfrm>
            <a:off x="7829610" y="5474724"/>
            <a:ext cx="1688394" cy="455740"/>
          </a:xfrm>
          <a:custGeom>
            <a:avLst/>
            <a:gdLst>
              <a:gd name="T0" fmla="*/ 733486 w 21600"/>
              <a:gd name="T1" fmla="*/ 0 h 21600"/>
              <a:gd name="T2" fmla="*/ 1466971 w 21600"/>
              <a:gd name="T3" fmla="*/ 124038 h 21600"/>
              <a:gd name="T4" fmla="*/ 733486 w 21600"/>
              <a:gd name="T5" fmla="*/ 248076 h 21600"/>
              <a:gd name="T6" fmla="*/ 0 w 21600"/>
              <a:gd name="T7" fmla="*/ 124038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729FCF"/>
          </a:solidFill>
          <a:ln w="12700">
            <a:solidFill>
              <a:srgbClr val="3465A4"/>
            </a:solidFill>
            <a:miter lim="800000"/>
            <a:headEnd/>
            <a:tailEnd/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i="0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F"/>
                <a:ea typeface="AR PL SungtiL GB"/>
                <a:cs typeface="Lohit Devanaga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      </a:t>
            </a:r>
            <a:r>
              <a:rPr kumimoji="0" lang="en-US" altLang="zh-CN" sz="12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F"/>
                <a:ea typeface="AR PL SungtiL GB"/>
                <a:cs typeface="Lohit Devanaga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https://godbolt.org/</a:t>
            </a:r>
            <a:endParaRPr kumimoji="0" lang="en-US" altLang="zh-CN" sz="18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Shape6">
            <a:extLst>
              <a:ext uri="{FF2B5EF4-FFF2-40B4-BE49-F238E27FC236}">
                <a16:creationId xmlns:a16="http://schemas.microsoft.com/office/drawing/2014/main" id="{5B83E94F-82CB-41FA-A23F-2A08A80DB3EC}"/>
              </a:ext>
            </a:extLst>
          </p:cNvPr>
          <p:cNvSpPr/>
          <p:nvPr/>
        </p:nvSpPr>
        <p:spPr>
          <a:xfrm>
            <a:off x="3092583" y="3095624"/>
            <a:ext cx="761288" cy="105171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ED1C24"/>
          </a:solidFill>
          <a:ln w="12700">
            <a:solidFill>
              <a:srgbClr val="3465A4"/>
            </a:solidFill>
            <a:prstDash val="solid"/>
          </a:ln>
        </p:spPr>
        <p:txBody>
          <a:bodyPr wrap="square" lIns="0" tIns="0" rIns="0" bIns="0" anchor="ctr" anchorCtr="0" compatLnSpc="0">
            <a:noAutofit/>
          </a:bodyPr>
          <a:lstStyle/>
          <a:p>
            <a:r>
              <a:rPr lang="en-US" sz="1200" kern="150">
                <a:effectLst/>
                <a:latin typeface="Liberation Serif"/>
                <a:ea typeface="AR PL SungtiL GB"/>
                <a:cs typeface="Lohit Devanagari"/>
              </a:rPr>
              <a:t> </a:t>
            </a:r>
            <a:endParaRPr lang="en-DE" sz="1200" kern="150">
              <a:effectLst/>
              <a:latin typeface="Liberation Serif"/>
              <a:ea typeface="AR PL SungtiL GB"/>
              <a:cs typeface="Lohit Devanagari"/>
            </a:endParaRPr>
          </a:p>
        </p:txBody>
      </p:sp>
      <p:sp>
        <p:nvSpPr>
          <p:cNvPr id="11" name="Shape6">
            <a:extLst>
              <a:ext uri="{FF2B5EF4-FFF2-40B4-BE49-F238E27FC236}">
                <a16:creationId xmlns:a16="http://schemas.microsoft.com/office/drawing/2014/main" id="{2833F6E4-8A62-4057-B9DD-972FA71D17F7}"/>
              </a:ext>
            </a:extLst>
          </p:cNvPr>
          <p:cNvSpPr/>
          <p:nvPr/>
        </p:nvSpPr>
        <p:spPr>
          <a:xfrm>
            <a:off x="4197533" y="3052614"/>
            <a:ext cx="746535" cy="105171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ED1C24"/>
          </a:solidFill>
          <a:ln w="12700">
            <a:solidFill>
              <a:srgbClr val="3465A4"/>
            </a:solidFill>
            <a:prstDash val="solid"/>
          </a:ln>
        </p:spPr>
        <p:txBody>
          <a:bodyPr wrap="square" lIns="0" tIns="0" rIns="0" bIns="0" anchor="ctr" anchorCtr="0" compatLnSpc="0">
            <a:noAutofit/>
          </a:bodyPr>
          <a:lstStyle/>
          <a:p>
            <a:r>
              <a:rPr lang="en-US" sz="1200" kern="150">
                <a:effectLst/>
                <a:latin typeface="Liberation Serif"/>
                <a:ea typeface="AR PL SungtiL GB"/>
                <a:cs typeface="Lohit Devanagari"/>
              </a:rPr>
              <a:t> </a:t>
            </a:r>
            <a:endParaRPr lang="en-DE" sz="1200" kern="150">
              <a:effectLst/>
              <a:latin typeface="Liberation Serif"/>
              <a:ea typeface="AR PL SungtiL GB"/>
              <a:cs typeface="Lohit Devanagari"/>
            </a:endParaRPr>
          </a:p>
        </p:txBody>
      </p:sp>
      <p:sp>
        <p:nvSpPr>
          <p:cNvPr id="12" name="Shape7">
            <a:extLst>
              <a:ext uri="{FF2B5EF4-FFF2-40B4-BE49-F238E27FC236}">
                <a16:creationId xmlns:a16="http://schemas.microsoft.com/office/drawing/2014/main" id="{2E234658-CC50-4B50-BD1D-7B725530ABD5}"/>
              </a:ext>
            </a:extLst>
          </p:cNvPr>
          <p:cNvSpPr/>
          <p:nvPr/>
        </p:nvSpPr>
        <p:spPr>
          <a:xfrm>
            <a:off x="6778671" y="4619248"/>
            <a:ext cx="290647" cy="45574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0 f8 1"/>
              <a:gd name="f17" fmla="+- 21600 0 f12"/>
              <a:gd name="f18" fmla="*/ f11 f7 1"/>
              <a:gd name="f19" fmla="*/ f13 f7 1"/>
              <a:gd name="f20" fmla="*/ f17 f11 1"/>
              <a:gd name="f21" fmla="*/ f20 1 10800"/>
              <a:gd name="f22" fmla="+- f12 f21 0"/>
              <a:gd name="f23" fmla="*/ f22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16" r="f19" b="f23"/>
            <a:pathLst>
              <a:path w="21600" h="21600">
                <a:moveTo>
                  <a:pt x="f11" y="f4"/>
                </a:moveTo>
                <a:lnTo>
                  <a:pt x="f11" y="f12"/>
                </a:lnTo>
                <a:lnTo>
                  <a:pt x="f4" y="f12"/>
                </a:lnTo>
                <a:lnTo>
                  <a:pt x="f6" y="f5"/>
                </a:lnTo>
                <a:lnTo>
                  <a:pt x="f5" y="f12"/>
                </a:lnTo>
                <a:lnTo>
                  <a:pt x="f13" y="f12"/>
                </a:lnTo>
                <a:lnTo>
                  <a:pt x="f13" y="f4"/>
                </a:lnTo>
                <a:close/>
              </a:path>
            </a:pathLst>
          </a:custGeom>
          <a:solidFill>
            <a:srgbClr val="ED1C24"/>
          </a:solidFill>
          <a:ln w="12700">
            <a:solidFill>
              <a:srgbClr val="3465A4"/>
            </a:solidFill>
            <a:prstDash val="solid"/>
          </a:ln>
        </p:spPr>
        <p:txBody>
          <a:bodyPr wrap="none" lIns="0" tIns="0" rIns="0" bIns="0" anchor="ctr" anchorCtr="0" compatLnSpc="0">
            <a:noAutofit/>
          </a:bodyPr>
          <a:lstStyle/>
          <a:p>
            <a:r>
              <a:rPr lang="en-US" sz="1200" kern="150" dirty="0">
                <a:effectLst/>
                <a:latin typeface="Liberation Serif"/>
                <a:ea typeface="AR PL SungtiL GB"/>
                <a:cs typeface="Lohit Devanagari"/>
              </a:rPr>
              <a:t> </a:t>
            </a:r>
            <a:endParaRPr lang="en-DE" sz="1200" kern="150" dirty="0">
              <a:effectLst/>
              <a:latin typeface="Liberation Serif"/>
              <a:ea typeface="AR PL SungtiL GB"/>
              <a:cs typeface="Lohit Devanagari"/>
            </a:endParaRPr>
          </a:p>
        </p:txBody>
      </p:sp>
      <p:sp>
        <p:nvSpPr>
          <p:cNvPr id="13" name="Shape7">
            <a:extLst>
              <a:ext uri="{FF2B5EF4-FFF2-40B4-BE49-F238E27FC236}">
                <a16:creationId xmlns:a16="http://schemas.microsoft.com/office/drawing/2014/main" id="{FFD5F2D2-EDE5-4ACA-9E89-896BE879728E}"/>
              </a:ext>
            </a:extLst>
          </p:cNvPr>
          <p:cNvSpPr/>
          <p:nvPr/>
        </p:nvSpPr>
        <p:spPr>
          <a:xfrm>
            <a:off x="8882091" y="4836445"/>
            <a:ext cx="290647" cy="45574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0 f8 1"/>
              <a:gd name="f17" fmla="+- 21600 0 f12"/>
              <a:gd name="f18" fmla="*/ f11 f7 1"/>
              <a:gd name="f19" fmla="*/ f13 f7 1"/>
              <a:gd name="f20" fmla="*/ f17 f11 1"/>
              <a:gd name="f21" fmla="*/ f20 1 10800"/>
              <a:gd name="f22" fmla="+- f12 f21 0"/>
              <a:gd name="f23" fmla="*/ f22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16" r="f19" b="f23"/>
            <a:pathLst>
              <a:path w="21600" h="21600">
                <a:moveTo>
                  <a:pt x="f11" y="f4"/>
                </a:moveTo>
                <a:lnTo>
                  <a:pt x="f11" y="f12"/>
                </a:lnTo>
                <a:lnTo>
                  <a:pt x="f4" y="f12"/>
                </a:lnTo>
                <a:lnTo>
                  <a:pt x="f6" y="f5"/>
                </a:lnTo>
                <a:lnTo>
                  <a:pt x="f5" y="f12"/>
                </a:lnTo>
                <a:lnTo>
                  <a:pt x="f13" y="f12"/>
                </a:lnTo>
                <a:lnTo>
                  <a:pt x="f13" y="f4"/>
                </a:lnTo>
                <a:close/>
              </a:path>
            </a:pathLst>
          </a:custGeom>
          <a:solidFill>
            <a:srgbClr val="ED1C24"/>
          </a:solidFill>
          <a:ln w="12700">
            <a:solidFill>
              <a:srgbClr val="3465A4"/>
            </a:solidFill>
            <a:prstDash val="solid"/>
          </a:ln>
        </p:spPr>
        <p:txBody>
          <a:bodyPr wrap="none" lIns="0" tIns="0" rIns="0" bIns="0" anchor="ctr" anchorCtr="0" compatLnSpc="0">
            <a:noAutofit/>
          </a:bodyPr>
          <a:lstStyle/>
          <a:p>
            <a:r>
              <a:rPr lang="en-US" sz="1200" kern="150">
                <a:effectLst/>
                <a:latin typeface="Liberation Serif"/>
                <a:ea typeface="AR PL SungtiL GB"/>
                <a:cs typeface="Lohit Devanagari"/>
              </a:rPr>
              <a:t> </a:t>
            </a:r>
            <a:endParaRPr lang="en-DE" sz="1200" kern="150">
              <a:effectLst/>
              <a:latin typeface="Liberation Serif"/>
              <a:ea typeface="AR PL SungtiL GB"/>
              <a:cs typeface="Lohit Devanagari"/>
            </a:endParaRPr>
          </a:p>
        </p:txBody>
      </p:sp>
      <p:sp>
        <p:nvSpPr>
          <p:cNvPr id="14" name="Shape8">
            <a:extLst>
              <a:ext uri="{FF2B5EF4-FFF2-40B4-BE49-F238E27FC236}">
                <a16:creationId xmlns:a16="http://schemas.microsoft.com/office/drawing/2014/main" id="{3105051C-B95F-44DA-AFFF-F3BCA6997CF8}"/>
              </a:ext>
            </a:extLst>
          </p:cNvPr>
          <p:cNvSpPr/>
          <p:nvPr/>
        </p:nvSpPr>
        <p:spPr>
          <a:xfrm>
            <a:off x="3047694" y="3362325"/>
            <a:ext cx="771616" cy="140228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21600 f7 1"/>
              <a:gd name="f17" fmla="*/ f12 f11 1"/>
              <a:gd name="f18" fmla="*/ f13 f8 1"/>
              <a:gd name="f19" fmla="*/ f11 f8 1"/>
              <a:gd name="f20" fmla="*/ f17 1 10800"/>
              <a:gd name="f21" fmla="+- f12 0 f20"/>
              <a:gd name="f22" fmla="*/ f21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2" t="f19" r="f16" b="f18"/>
            <a:pathLst>
              <a:path w="21600" h="21600">
                <a:moveTo>
                  <a:pt x="f5" y="f11"/>
                </a:moveTo>
                <a:lnTo>
                  <a:pt x="f12" y="f11"/>
                </a:lnTo>
                <a:lnTo>
                  <a:pt x="f12" y="f4"/>
                </a:lnTo>
                <a:lnTo>
                  <a:pt x="f4" y="f6"/>
                </a:lnTo>
                <a:lnTo>
                  <a:pt x="f12" y="f5"/>
                </a:lnTo>
                <a:lnTo>
                  <a:pt x="f12" y="f13"/>
                </a:lnTo>
                <a:lnTo>
                  <a:pt x="f5" y="f13"/>
                </a:lnTo>
                <a:close/>
              </a:path>
            </a:pathLst>
          </a:custGeom>
          <a:solidFill>
            <a:srgbClr val="72BF44"/>
          </a:solidFill>
          <a:ln w="12700">
            <a:solidFill>
              <a:srgbClr val="3465A4"/>
            </a:solidFill>
            <a:prstDash val="solid"/>
          </a:ln>
        </p:spPr>
        <p:txBody>
          <a:bodyPr wrap="square" lIns="0" tIns="0" rIns="0" bIns="0" anchor="ctr" anchorCtr="0" compatLnSpc="0">
            <a:noAutofit/>
          </a:bodyPr>
          <a:lstStyle/>
          <a:p>
            <a:r>
              <a:rPr lang="en-US" sz="1200" kern="150">
                <a:effectLst/>
                <a:latin typeface="Liberation Serif"/>
                <a:ea typeface="AR PL SungtiL GB"/>
                <a:cs typeface="Lohit Devanagari"/>
              </a:rPr>
              <a:t> </a:t>
            </a:r>
            <a:endParaRPr lang="en-DE" sz="1200" kern="150">
              <a:effectLst/>
              <a:latin typeface="Liberation Serif"/>
              <a:ea typeface="AR PL SungtiL GB"/>
              <a:cs typeface="Lohit Devanagari"/>
            </a:endParaRPr>
          </a:p>
        </p:txBody>
      </p:sp>
      <p:sp>
        <p:nvSpPr>
          <p:cNvPr id="15" name="AutoShape 8">
            <a:extLst>
              <a:ext uri="{FF2B5EF4-FFF2-40B4-BE49-F238E27FC236}">
                <a16:creationId xmlns:a16="http://schemas.microsoft.com/office/drawing/2014/main" id="{7E02ACA4-1F32-44A1-B5ED-612F0AA9FF9C}"/>
              </a:ext>
            </a:extLst>
          </p:cNvPr>
          <p:cNvSpPr>
            <a:spLocks/>
          </p:cNvSpPr>
          <p:nvPr/>
        </p:nvSpPr>
        <p:spPr bwMode="auto">
          <a:xfrm>
            <a:off x="4187319" y="3323303"/>
            <a:ext cx="678668" cy="140228"/>
          </a:xfrm>
          <a:custGeom>
            <a:avLst/>
            <a:gdLst>
              <a:gd name="T0" fmla="*/ 146050 w 21600"/>
              <a:gd name="T1" fmla="*/ 0 h 21600"/>
              <a:gd name="T2" fmla="*/ 292100 w 21600"/>
              <a:gd name="T3" fmla="*/ 38100 h 21600"/>
              <a:gd name="T4" fmla="*/ 146050 w 21600"/>
              <a:gd name="T5" fmla="*/ 76200 h 21600"/>
              <a:gd name="T6" fmla="*/ 0 w 21600"/>
              <a:gd name="T7" fmla="*/ 381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2700 w 21600"/>
              <a:gd name="T13" fmla="*/ 5400 h 21600"/>
              <a:gd name="T14" fmla="*/ 216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5400"/>
                </a:moveTo>
                <a:lnTo>
                  <a:pt x="5400" y="5400"/>
                </a:lnTo>
                <a:lnTo>
                  <a:pt x="5400" y="0"/>
                </a:lnTo>
                <a:lnTo>
                  <a:pt x="0" y="10800"/>
                </a:lnTo>
                <a:lnTo>
                  <a:pt x="5400" y="21600"/>
                </a:lnTo>
                <a:lnTo>
                  <a:pt x="5400" y="16200"/>
                </a:lnTo>
                <a:lnTo>
                  <a:pt x="21600" y="16200"/>
                </a:lnTo>
                <a:lnTo>
                  <a:pt x="21600" y="5400"/>
                </a:lnTo>
                <a:close/>
              </a:path>
            </a:pathLst>
          </a:custGeom>
          <a:solidFill>
            <a:srgbClr val="72BF44"/>
          </a:solidFill>
          <a:ln w="12700">
            <a:solidFill>
              <a:srgbClr val="3465A4"/>
            </a:solidFill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iberation Serif"/>
                <a:ea typeface="AR PL SungtiL GB"/>
                <a:cs typeface="Lohit Devanagari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Shape9">
            <a:extLst>
              <a:ext uri="{FF2B5EF4-FFF2-40B4-BE49-F238E27FC236}">
                <a16:creationId xmlns:a16="http://schemas.microsoft.com/office/drawing/2014/main" id="{5D8F0D39-CEA2-485E-B722-B5B869900C85}"/>
              </a:ext>
            </a:extLst>
          </p:cNvPr>
          <p:cNvSpPr/>
          <p:nvPr/>
        </p:nvSpPr>
        <p:spPr>
          <a:xfrm>
            <a:off x="7026016" y="4583458"/>
            <a:ext cx="323105" cy="473268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72BF44"/>
          </a:solidFill>
          <a:ln w="12700">
            <a:solidFill>
              <a:srgbClr val="3465A4"/>
            </a:solidFill>
            <a:prstDash val="solid"/>
          </a:ln>
        </p:spPr>
        <p:txBody>
          <a:bodyPr wrap="none" lIns="0" tIns="0" rIns="0" bIns="0" anchor="ctr" anchorCtr="0" compatLnSpc="0">
            <a:noAutofit/>
          </a:bodyPr>
          <a:lstStyle/>
          <a:p>
            <a:r>
              <a:rPr lang="en-US" sz="1200" kern="150">
                <a:effectLst/>
                <a:latin typeface="Liberation Serif"/>
                <a:ea typeface="AR PL SungtiL GB"/>
                <a:cs typeface="Lohit Devanagari"/>
              </a:rPr>
              <a:t> </a:t>
            </a:r>
            <a:endParaRPr lang="en-DE" sz="1200" kern="150">
              <a:effectLst/>
              <a:latin typeface="Liberation Serif"/>
              <a:ea typeface="AR PL SungtiL GB"/>
              <a:cs typeface="Lohit Devanagari"/>
            </a:endParaRPr>
          </a:p>
        </p:txBody>
      </p:sp>
      <p:sp>
        <p:nvSpPr>
          <p:cNvPr id="17" name="Shape9">
            <a:extLst>
              <a:ext uri="{FF2B5EF4-FFF2-40B4-BE49-F238E27FC236}">
                <a16:creationId xmlns:a16="http://schemas.microsoft.com/office/drawing/2014/main" id="{3EDA65C8-0230-443B-8067-DC110030EC41}"/>
              </a:ext>
            </a:extLst>
          </p:cNvPr>
          <p:cNvSpPr/>
          <p:nvPr/>
        </p:nvSpPr>
        <p:spPr>
          <a:xfrm>
            <a:off x="9172738" y="4775236"/>
            <a:ext cx="323105" cy="473268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72BF44"/>
          </a:solidFill>
          <a:ln w="12700">
            <a:solidFill>
              <a:srgbClr val="3465A4"/>
            </a:solidFill>
            <a:prstDash val="solid"/>
          </a:ln>
        </p:spPr>
        <p:txBody>
          <a:bodyPr wrap="none" lIns="0" tIns="0" rIns="0" bIns="0" anchor="ctr" anchorCtr="0" compatLnSpc="0">
            <a:noAutofit/>
          </a:bodyPr>
          <a:lstStyle/>
          <a:p>
            <a:r>
              <a:rPr lang="en-US" sz="1200" kern="150">
                <a:effectLst/>
                <a:latin typeface="Liberation Serif"/>
                <a:ea typeface="AR PL SungtiL GB"/>
                <a:cs typeface="Lohit Devanagari"/>
              </a:rPr>
              <a:t> </a:t>
            </a:r>
            <a:endParaRPr lang="en-DE" sz="1200" kern="150">
              <a:effectLst/>
              <a:latin typeface="Liberation Serif"/>
              <a:ea typeface="AR PL SungtiL GB"/>
              <a:cs typeface="Lohit Devanagari"/>
            </a:endParaRPr>
          </a:p>
        </p:txBody>
      </p:sp>
      <p:sp>
        <p:nvSpPr>
          <p:cNvPr id="18" name="Shape6">
            <a:extLst>
              <a:ext uri="{FF2B5EF4-FFF2-40B4-BE49-F238E27FC236}">
                <a16:creationId xmlns:a16="http://schemas.microsoft.com/office/drawing/2014/main" id="{1B3DF097-D900-4140-ADCE-751747472DAB}"/>
              </a:ext>
            </a:extLst>
          </p:cNvPr>
          <p:cNvSpPr/>
          <p:nvPr/>
        </p:nvSpPr>
        <p:spPr>
          <a:xfrm>
            <a:off x="2673996" y="5689897"/>
            <a:ext cx="239833" cy="107373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ED1C24"/>
          </a:solidFill>
          <a:ln w="12700">
            <a:solidFill>
              <a:srgbClr val="3465A4"/>
            </a:solidFill>
            <a:prstDash val="solid"/>
          </a:ln>
        </p:spPr>
        <p:txBody>
          <a:bodyPr wrap="none" lIns="0" tIns="0" rIns="0" bIns="0" anchor="ctr" anchorCtr="0" compatLnSpc="0">
            <a:noAutofit/>
          </a:bodyPr>
          <a:lstStyle/>
          <a:p>
            <a:r>
              <a:rPr lang="en-US" sz="1200" kern="150">
                <a:effectLst/>
                <a:latin typeface="Liberation Serif"/>
                <a:ea typeface="AR PL SungtiL GB"/>
                <a:cs typeface="Lohit Devanagari"/>
              </a:rPr>
              <a:t> </a:t>
            </a:r>
            <a:endParaRPr lang="en-DE" sz="1200" kern="150">
              <a:effectLst/>
              <a:latin typeface="Liberation Serif"/>
              <a:ea typeface="AR PL SungtiL GB"/>
              <a:cs typeface="Lohit Devanagari"/>
            </a:endParaRPr>
          </a:p>
        </p:txBody>
      </p:sp>
      <p:sp>
        <p:nvSpPr>
          <p:cNvPr id="19" name="Shape8">
            <a:extLst>
              <a:ext uri="{FF2B5EF4-FFF2-40B4-BE49-F238E27FC236}">
                <a16:creationId xmlns:a16="http://schemas.microsoft.com/office/drawing/2014/main" id="{A66B2D84-8344-4EDA-83B3-33DAD952C4C8}"/>
              </a:ext>
            </a:extLst>
          </p:cNvPr>
          <p:cNvSpPr/>
          <p:nvPr/>
        </p:nvSpPr>
        <p:spPr>
          <a:xfrm>
            <a:off x="2729242" y="5866745"/>
            <a:ext cx="242558" cy="147638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21600 f7 1"/>
              <a:gd name="f17" fmla="*/ f12 f11 1"/>
              <a:gd name="f18" fmla="*/ f13 f8 1"/>
              <a:gd name="f19" fmla="*/ f11 f8 1"/>
              <a:gd name="f20" fmla="*/ f17 1 10800"/>
              <a:gd name="f21" fmla="+- f12 0 f20"/>
              <a:gd name="f22" fmla="*/ f21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2" t="f19" r="f16" b="f18"/>
            <a:pathLst>
              <a:path w="21600" h="21600">
                <a:moveTo>
                  <a:pt x="f5" y="f11"/>
                </a:moveTo>
                <a:lnTo>
                  <a:pt x="f12" y="f11"/>
                </a:lnTo>
                <a:lnTo>
                  <a:pt x="f12" y="f4"/>
                </a:lnTo>
                <a:lnTo>
                  <a:pt x="f4" y="f6"/>
                </a:lnTo>
                <a:lnTo>
                  <a:pt x="f12" y="f5"/>
                </a:lnTo>
                <a:lnTo>
                  <a:pt x="f12" y="f13"/>
                </a:lnTo>
                <a:lnTo>
                  <a:pt x="f5" y="f13"/>
                </a:lnTo>
                <a:close/>
              </a:path>
            </a:pathLst>
          </a:custGeom>
          <a:solidFill>
            <a:srgbClr val="72BF44"/>
          </a:solidFill>
          <a:ln w="12700">
            <a:solidFill>
              <a:srgbClr val="3465A4"/>
            </a:solidFill>
            <a:prstDash val="solid"/>
          </a:ln>
        </p:spPr>
        <p:txBody>
          <a:bodyPr wrap="none" lIns="0" tIns="0" rIns="0" bIns="0" anchor="ctr" anchorCtr="0" compatLnSpc="0">
            <a:noAutofit/>
          </a:bodyPr>
          <a:lstStyle/>
          <a:p>
            <a:r>
              <a:rPr lang="en-US" sz="1200" kern="150" dirty="0">
                <a:effectLst/>
                <a:latin typeface="Liberation Serif"/>
                <a:ea typeface="AR PL SungtiL GB"/>
                <a:cs typeface="Lohit Devanagari"/>
              </a:rPr>
              <a:t> </a:t>
            </a:r>
            <a:endParaRPr lang="en-DE" sz="1200" kern="150" dirty="0">
              <a:effectLst/>
              <a:latin typeface="Liberation Serif"/>
              <a:ea typeface="AR PL SungtiL GB"/>
              <a:cs typeface="Lohit Devanagari"/>
            </a:endParaRPr>
          </a:p>
        </p:txBody>
      </p:sp>
      <p:sp>
        <p:nvSpPr>
          <p:cNvPr id="20" name="Shape10">
            <a:extLst>
              <a:ext uri="{FF2B5EF4-FFF2-40B4-BE49-F238E27FC236}">
                <a16:creationId xmlns:a16="http://schemas.microsoft.com/office/drawing/2014/main" id="{9E170640-D360-4BA3-8365-16240307C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7693" y="5633382"/>
            <a:ext cx="1056081" cy="268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iberation Serif"/>
                <a:ea typeface="AR PL SungtiL GB"/>
                <a:cs typeface="Lohit Devanagari"/>
              </a:rPr>
              <a:t>Request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Shape11">
            <a:extLst>
              <a:ext uri="{FF2B5EF4-FFF2-40B4-BE49-F238E27FC236}">
                <a16:creationId xmlns:a16="http://schemas.microsoft.com/office/drawing/2014/main" id="{97B86B60-2811-4898-A9E4-E65AF9EB5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7692" y="5823882"/>
            <a:ext cx="1253671" cy="268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iberation Serif"/>
                <a:ea typeface="AR PL SungtiL GB"/>
                <a:cs typeface="Lohit Devanagari"/>
              </a:rPr>
              <a:t>Response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utoShape 1">
            <a:extLst>
              <a:ext uri="{FF2B5EF4-FFF2-40B4-BE49-F238E27FC236}">
                <a16:creationId xmlns:a16="http://schemas.microsoft.com/office/drawing/2014/main" id="{3A738B1C-CD63-4154-B63E-D620E111E3D7}"/>
              </a:ext>
            </a:extLst>
          </p:cNvPr>
          <p:cNvSpPr>
            <a:spLocks/>
          </p:cNvSpPr>
          <p:nvPr/>
        </p:nvSpPr>
        <p:spPr bwMode="auto">
          <a:xfrm>
            <a:off x="2047313" y="2850769"/>
            <a:ext cx="1870027" cy="736195"/>
          </a:xfrm>
          <a:custGeom>
            <a:avLst/>
            <a:gdLst>
              <a:gd name="T0" fmla="*/ 547726 w 21600"/>
              <a:gd name="T1" fmla="*/ 0 h 21600"/>
              <a:gd name="T2" fmla="*/ 1095451 w 21600"/>
              <a:gd name="T3" fmla="*/ 200162 h 21600"/>
              <a:gd name="T4" fmla="*/ 547726 w 21600"/>
              <a:gd name="T5" fmla="*/ 400324 h 21600"/>
              <a:gd name="T6" fmla="*/ 0 w 21600"/>
              <a:gd name="T7" fmla="*/ 200162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729FCF"/>
          </a:solidFill>
          <a:ln w="12700">
            <a:solidFill>
              <a:srgbClr val="3465A4"/>
            </a:solidFill>
            <a:miter lim="800000"/>
            <a:headEnd/>
            <a:tailEnd/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iberation Serif"/>
                <a:ea typeface="AR PL SungtiL GB"/>
                <a:cs typeface="Lohit Devanagari"/>
              </a:rPr>
              <a:t>WebBrowser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20">
            <a:extLst>
              <a:ext uri="{FF2B5EF4-FFF2-40B4-BE49-F238E27FC236}">
                <a16:creationId xmlns:a16="http://schemas.microsoft.com/office/drawing/2014/main" id="{C433DED8-00E9-4095-92A0-596A2B587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2443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DE"/>
          </a:p>
        </p:txBody>
      </p:sp>
      <p:sp>
        <p:nvSpPr>
          <p:cNvPr id="24" name="Rectangle 40">
            <a:extLst>
              <a:ext uri="{FF2B5EF4-FFF2-40B4-BE49-F238E27FC236}">
                <a16:creationId xmlns:a16="http://schemas.microsoft.com/office/drawing/2014/main" id="{5E94D549-4A86-416D-A61A-706CFD41A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2443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DE"/>
          </a:p>
        </p:txBody>
      </p:sp>
      <p:sp>
        <p:nvSpPr>
          <p:cNvPr id="25" name="Shape10">
            <a:extLst>
              <a:ext uri="{FF2B5EF4-FFF2-40B4-BE49-F238E27FC236}">
                <a16:creationId xmlns:a16="http://schemas.microsoft.com/office/drawing/2014/main" id="{34C17D7E-70E7-48B5-9D35-91C9E05AB8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9218" y="5607529"/>
            <a:ext cx="1143408" cy="350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iberation Serif"/>
                <a:ea typeface="AR PL SungtiL GB"/>
                <a:cs typeface="Lohit Devanagari"/>
              </a:rPr>
              <a:t>Database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Flowchart: Magnetic Disk 25">
            <a:extLst>
              <a:ext uri="{FF2B5EF4-FFF2-40B4-BE49-F238E27FC236}">
                <a16:creationId xmlns:a16="http://schemas.microsoft.com/office/drawing/2014/main" id="{412DDDA9-5135-4B0A-A327-80C31158265C}"/>
              </a:ext>
            </a:extLst>
          </p:cNvPr>
          <p:cNvSpPr/>
          <p:nvPr/>
        </p:nvSpPr>
        <p:spPr>
          <a:xfrm>
            <a:off x="6283121" y="5094555"/>
            <a:ext cx="959011" cy="994608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88830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CAB373A-41FE-47C2-95B6-FE57C4ABAA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0506" y="3957639"/>
            <a:ext cx="1562100" cy="1162050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B7D653-C479-B3A7-E5E3-BD96F4257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79862"/>
          </a:xfrm>
        </p:spPr>
        <p:txBody>
          <a:bodyPr>
            <a:normAutofit fontScale="90000"/>
          </a:bodyPr>
          <a:lstStyle/>
          <a:p>
            <a:r>
              <a:rPr lang="de-DE" sz="44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3. Die Struktur von Projekt</a:t>
            </a:r>
            <a:br>
              <a:rPr lang="de-DE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ru-UA" sz="27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8E5D18-1F86-46C2-B7B8-3ECAF4AC4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506" y="1843086"/>
            <a:ext cx="2257425" cy="10572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870ED2B-8E8E-42EC-AABD-35247EC0BA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9756" y="1394145"/>
            <a:ext cx="3941757" cy="140917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74A0F27-679F-45A8-8435-B8CBF71099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5991" y="2098730"/>
            <a:ext cx="1770306" cy="15156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FC219C1-18EC-4CD2-B6FA-13F3DB2ED0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6766" y="2300702"/>
            <a:ext cx="1369831" cy="15826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42AFF1-4E2A-4481-B219-9A1CD4A66D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7931" y="3883322"/>
            <a:ext cx="1441641" cy="11620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64975D4-AA54-4133-B804-2264C825F8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62055" y="4401939"/>
            <a:ext cx="2605086" cy="92868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928F36D-9B4A-42B8-BB19-BDD09A3280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68287" y="4093319"/>
            <a:ext cx="617240" cy="61724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DFE61F2-C080-4A4B-88D7-C6809E008F0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39572" y="4819368"/>
            <a:ext cx="2765402" cy="1479253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F3BB2AE1-B868-4665-B87A-21D6104D9AE6}"/>
              </a:ext>
            </a:extLst>
          </p:cNvPr>
          <p:cNvSpPr/>
          <p:nvPr/>
        </p:nvSpPr>
        <p:spPr>
          <a:xfrm>
            <a:off x="2298891" y="4355347"/>
            <a:ext cx="362992" cy="2180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7DE97DB-8CC4-4AED-B998-62B8DB70D6CC}"/>
              </a:ext>
            </a:extLst>
          </p:cNvPr>
          <p:cNvSpPr/>
          <p:nvPr/>
        </p:nvSpPr>
        <p:spPr>
          <a:xfrm>
            <a:off x="2298890" y="4536274"/>
            <a:ext cx="561207" cy="2180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F7EE899-B439-44AC-8CC7-03EFD001286E}"/>
              </a:ext>
            </a:extLst>
          </p:cNvPr>
          <p:cNvSpPr/>
          <p:nvPr/>
        </p:nvSpPr>
        <p:spPr>
          <a:xfrm>
            <a:off x="2267493" y="4888609"/>
            <a:ext cx="362991" cy="2180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641CAE7-8832-49DA-8344-E5A42B41411F}"/>
              </a:ext>
            </a:extLst>
          </p:cNvPr>
          <p:cNvSpPr/>
          <p:nvPr/>
        </p:nvSpPr>
        <p:spPr>
          <a:xfrm>
            <a:off x="2298891" y="4183939"/>
            <a:ext cx="261846" cy="2180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2357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27" grpId="0" animBg="1"/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ADE85-4F4A-4B18-A4B2-58B429409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2443" y="1070881"/>
            <a:ext cx="4081272" cy="667486"/>
          </a:xfrm>
        </p:spPr>
        <p:txBody>
          <a:bodyPr>
            <a:normAutofit/>
          </a:bodyPr>
          <a:lstStyle/>
          <a:p>
            <a:r>
              <a:rPr lang="de-DE" sz="3600" dirty="0"/>
              <a:t>Registrierung (1)</a:t>
            </a:r>
          </a:p>
        </p:txBody>
      </p:sp>
      <p:sp>
        <p:nvSpPr>
          <p:cNvPr id="4" name="Shape1">
            <a:extLst>
              <a:ext uri="{FF2B5EF4-FFF2-40B4-BE49-F238E27FC236}">
                <a16:creationId xmlns:a16="http://schemas.microsoft.com/office/drawing/2014/main" id="{D27C9C9B-7E97-49ED-B237-1FC7DAC50FC0}"/>
              </a:ext>
            </a:extLst>
          </p:cNvPr>
          <p:cNvSpPr/>
          <p:nvPr/>
        </p:nvSpPr>
        <p:spPr>
          <a:xfrm>
            <a:off x="1817344" y="1984249"/>
            <a:ext cx="8725688" cy="429630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2700">
            <a:solidFill>
              <a:srgbClr val="3465A4"/>
            </a:solidFill>
            <a:prstDash val="solid"/>
          </a:ln>
        </p:spPr>
        <p:txBody>
          <a:bodyPr wrap="square" lIns="0" tIns="0" rIns="0" bIns="0" anchor="ctr" anchorCtr="0" compatLnSpc="0">
            <a:noAutofit/>
          </a:bodyPr>
          <a:lstStyle/>
          <a:p>
            <a:r>
              <a:rPr lang="en-US" sz="1200" kern="150">
                <a:effectLst/>
                <a:latin typeface="Liberation Serif"/>
                <a:ea typeface="AR PL SungtiL GB"/>
                <a:cs typeface="Lohit Devanagari"/>
              </a:rPr>
              <a:t> </a:t>
            </a:r>
            <a:endParaRPr lang="en-DE" sz="1200" kern="150">
              <a:effectLst/>
              <a:latin typeface="Liberation Serif"/>
              <a:ea typeface="AR PL SungtiL GB"/>
              <a:cs typeface="Lohit Devanagari"/>
            </a:endParaRPr>
          </a:p>
        </p:txBody>
      </p:sp>
      <p:sp>
        <p:nvSpPr>
          <p:cNvPr id="5" name="Shape2">
            <a:extLst>
              <a:ext uri="{FF2B5EF4-FFF2-40B4-BE49-F238E27FC236}">
                <a16:creationId xmlns:a16="http://schemas.microsoft.com/office/drawing/2014/main" id="{2FF674A2-0F96-43CE-89F1-83715ABC993D}"/>
              </a:ext>
            </a:extLst>
          </p:cNvPr>
          <p:cNvSpPr>
            <a:spLocks/>
          </p:cNvSpPr>
          <p:nvPr/>
        </p:nvSpPr>
        <p:spPr bwMode="auto">
          <a:xfrm>
            <a:off x="4980007" y="2881592"/>
            <a:ext cx="1681916" cy="736195"/>
          </a:xfrm>
          <a:custGeom>
            <a:avLst/>
            <a:gdLst>
              <a:gd name="T0" fmla="*/ 547726 w 21600"/>
              <a:gd name="T1" fmla="*/ 0 h 21600"/>
              <a:gd name="T2" fmla="*/ 1095451 w 21600"/>
              <a:gd name="T3" fmla="*/ 200162 h 21600"/>
              <a:gd name="T4" fmla="*/ 547726 w 21600"/>
              <a:gd name="T5" fmla="*/ 400324 h 21600"/>
              <a:gd name="T6" fmla="*/ 0 w 21600"/>
              <a:gd name="T7" fmla="*/ 200162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729FCF"/>
          </a:solidFill>
          <a:ln w="12700">
            <a:solidFill>
              <a:srgbClr val="3465A4"/>
            </a:solidFill>
            <a:miter lim="800000"/>
            <a:headEnd/>
            <a:tailEnd/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iberation Serif"/>
                <a:ea typeface="AR PL SungtiL GB"/>
                <a:cs typeface="Lohit Devanagari"/>
              </a:rPr>
              <a:t>Web Server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Shape3">
            <a:extLst>
              <a:ext uri="{FF2B5EF4-FFF2-40B4-BE49-F238E27FC236}">
                <a16:creationId xmlns:a16="http://schemas.microsoft.com/office/drawing/2014/main" id="{73CB7379-7D25-4091-87DA-DDCD50335DD5}"/>
              </a:ext>
            </a:extLst>
          </p:cNvPr>
          <p:cNvSpPr/>
          <p:nvPr/>
        </p:nvSpPr>
        <p:spPr>
          <a:xfrm>
            <a:off x="6924106" y="2313132"/>
            <a:ext cx="2754048" cy="221642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3465A4"/>
            </a:solidFill>
            <a:prstDash val="solid"/>
          </a:ln>
        </p:spPr>
        <p:txBody>
          <a:bodyPr wrap="square" lIns="0" tIns="0" rIns="0" bIns="0" anchor="ctr" anchorCtr="0" compatLnSpc="0">
            <a:noAutofit/>
          </a:bodyPr>
          <a:lstStyle/>
          <a:p>
            <a:r>
              <a:rPr lang="en-US" sz="1200" kern="150">
                <a:effectLst/>
                <a:latin typeface="Liberation Serif"/>
                <a:ea typeface="AR PL SungtiL GB"/>
                <a:cs typeface="Lohit Devanagari"/>
              </a:rPr>
              <a:t> </a:t>
            </a:r>
            <a:endParaRPr lang="en-DE" sz="1200" kern="150">
              <a:effectLst/>
              <a:latin typeface="Liberation Serif"/>
              <a:ea typeface="AR PL SungtiL GB"/>
              <a:cs typeface="Lohit Devanagari"/>
            </a:endParaRPr>
          </a:p>
        </p:txBody>
      </p:sp>
      <p:sp>
        <p:nvSpPr>
          <p:cNvPr id="7" name="AutoShape 16">
            <a:extLst>
              <a:ext uri="{FF2B5EF4-FFF2-40B4-BE49-F238E27FC236}">
                <a16:creationId xmlns:a16="http://schemas.microsoft.com/office/drawing/2014/main" id="{22F8DDE2-4AEB-4178-94C5-6FA4785ACC19}"/>
              </a:ext>
            </a:extLst>
          </p:cNvPr>
          <p:cNvSpPr>
            <a:spLocks/>
          </p:cNvSpPr>
          <p:nvPr/>
        </p:nvSpPr>
        <p:spPr bwMode="auto">
          <a:xfrm>
            <a:off x="7225256" y="2750896"/>
            <a:ext cx="1947482" cy="718667"/>
          </a:xfrm>
          <a:custGeom>
            <a:avLst/>
            <a:gdLst>
              <a:gd name="T0" fmla="*/ 419100 w 21600"/>
              <a:gd name="T1" fmla="*/ 0 h 21600"/>
              <a:gd name="T2" fmla="*/ 838200 w 21600"/>
              <a:gd name="T3" fmla="*/ 195263 h 21600"/>
              <a:gd name="T4" fmla="*/ 419100 w 21600"/>
              <a:gd name="T5" fmla="*/ 390525 h 21600"/>
              <a:gd name="T6" fmla="*/ 0 w 21600"/>
              <a:gd name="T7" fmla="*/ 195263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729FCF"/>
          </a:solidFill>
          <a:ln w="12700">
            <a:solidFill>
              <a:srgbClr val="3465A4"/>
            </a:solidFill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iberation Serif"/>
                <a:ea typeface="AR PL SungtiL GB"/>
                <a:cs typeface="Lohit Devanagari"/>
              </a:rPr>
              <a:t>Servlet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Shape5">
            <a:extLst>
              <a:ext uri="{FF2B5EF4-FFF2-40B4-BE49-F238E27FC236}">
                <a16:creationId xmlns:a16="http://schemas.microsoft.com/office/drawing/2014/main" id="{A8501F59-91CA-4994-8E48-D9AAC9CBC538}"/>
              </a:ext>
            </a:extLst>
          </p:cNvPr>
          <p:cNvSpPr>
            <a:spLocks/>
          </p:cNvSpPr>
          <p:nvPr/>
        </p:nvSpPr>
        <p:spPr bwMode="auto">
          <a:xfrm>
            <a:off x="7829610" y="5474724"/>
            <a:ext cx="1688394" cy="455740"/>
          </a:xfrm>
          <a:custGeom>
            <a:avLst/>
            <a:gdLst>
              <a:gd name="T0" fmla="*/ 733486 w 21600"/>
              <a:gd name="T1" fmla="*/ 0 h 21600"/>
              <a:gd name="T2" fmla="*/ 1466971 w 21600"/>
              <a:gd name="T3" fmla="*/ 124038 h 21600"/>
              <a:gd name="T4" fmla="*/ 733486 w 21600"/>
              <a:gd name="T5" fmla="*/ 248076 h 21600"/>
              <a:gd name="T6" fmla="*/ 0 w 21600"/>
              <a:gd name="T7" fmla="*/ 124038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729FCF"/>
          </a:solidFill>
          <a:ln w="12700">
            <a:solidFill>
              <a:srgbClr val="3465A4"/>
            </a:solidFill>
            <a:miter lim="800000"/>
            <a:headEnd/>
            <a:tailEnd/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i="0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F"/>
                <a:ea typeface="AR PL SungtiL GB"/>
                <a:cs typeface="Lohit Devanaga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      </a:t>
            </a:r>
            <a:r>
              <a:rPr kumimoji="0" lang="en-US" altLang="zh-CN" sz="12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F"/>
                <a:ea typeface="AR PL SungtiL GB"/>
                <a:cs typeface="Lohit Devanaga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https://godbolt.org/</a:t>
            </a:r>
            <a:endParaRPr kumimoji="0" lang="en-US" altLang="zh-CN" sz="18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Shape6">
            <a:extLst>
              <a:ext uri="{FF2B5EF4-FFF2-40B4-BE49-F238E27FC236}">
                <a16:creationId xmlns:a16="http://schemas.microsoft.com/office/drawing/2014/main" id="{5B83E94F-82CB-41FA-A23F-2A08A80DB3EC}"/>
              </a:ext>
            </a:extLst>
          </p:cNvPr>
          <p:cNvSpPr/>
          <p:nvPr/>
        </p:nvSpPr>
        <p:spPr>
          <a:xfrm>
            <a:off x="3092583" y="3095624"/>
            <a:ext cx="761288" cy="105171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ED1C24"/>
          </a:solidFill>
          <a:ln w="12700">
            <a:solidFill>
              <a:srgbClr val="3465A4"/>
            </a:solidFill>
            <a:prstDash val="solid"/>
          </a:ln>
        </p:spPr>
        <p:txBody>
          <a:bodyPr wrap="square" lIns="0" tIns="0" rIns="0" bIns="0" anchor="ctr" anchorCtr="0" compatLnSpc="0">
            <a:noAutofit/>
          </a:bodyPr>
          <a:lstStyle/>
          <a:p>
            <a:r>
              <a:rPr lang="en-US" sz="1200" kern="150">
                <a:effectLst/>
                <a:latin typeface="Liberation Serif"/>
                <a:ea typeface="AR PL SungtiL GB"/>
                <a:cs typeface="Lohit Devanagari"/>
              </a:rPr>
              <a:t> </a:t>
            </a:r>
            <a:endParaRPr lang="en-DE" sz="1200" kern="150">
              <a:effectLst/>
              <a:latin typeface="Liberation Serif"/>
              <a:ea typeface="AR PL SungtiL GB"/>
              <a:cs typeface="Lohit Devanagari"/>
            </a:endParaRPr>
          </a:p>
        </p:txBody>
      </p:sp>
      <p:sp>
        <p:nvSpPr>
          <p:cNvPr id="11" name="Shape6">
            <a:extLst>
              <a:ext uri="{FF2B5EF4-FFF2-40B4-BE49-F238E27FC236}">
                <a16:creationId xmlns:a16="http://schemas.microsoft.com/office/drawing/2014/main" id="{2833F6E4-8A62-4057-B9DD-972FA71D17F7}"/>
              </a:ext>
            </a:extLst>
          </p:cNvPr>
          <p:cNvSpPr/>
          <p:nvPr/>
        </p:nvSpPr>
        <p:spPr>
          <a:xfrm>
            <a:off x="4197533" y="3052614"/>
            <a:ext cx="746535" cy="105171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ED1C24"/>
          </a:solidFill>
          <a:ln w="12700">
            <a:solidFill>
              <a:srgbClr val="3465A4"/>
            </a:solidFill>
            <a:prstDash val="solid"/>
          </a:ln>
        </p:spPr>
        <p:txBody>
          <a:bodyPr wrap="square" lIns="0" tIns="0" rIns="0" bIns="0" anchor="ctr" anchorCtr="0" compatLnSpc="0">
            <a:noAutofit/>
          </a:bodyPr>
          <a:lstStyle/>
          <a:p>
            <a:r>
              <a:rPr lang="en-US" sz="1200" kern="150">
                <a:effectLst/>
                <a:latin typeface="Liberation Serif"/>
                <a:ea typeface="AR PL SungtiL GB"/>
                <a:cs typeface="Lohit Devanagari"/>
              </a:rPr>
              <a:t> </a:t>
            </a:r>
            <a:endParaRPr lang="en-DE" sz="1200" kern="150">
              <a:effectLst/>
              <a:latin typeface="Liberation Serif"/>
              <a:ea typeface="AR PL SungtiL GB"/>
              <a:cs typeface="Lohit Devanagari"/>
            </a:endParaRPr>
          </a:p>
        </p:txBody>
      </p:sp>
      <p:sp>
        <p:nvSpPr>
          <p:cNvPr id="12" name="Shape7">
            <a:extLst>
              <a:ext uri="{FF2B5EF4-FFF2-40B4-BE49-F238E27FC236}">
                <a16:creationId xmlns:a16="http://schemas.microsoft.com/office/drawing/2014/main" id="{2E234658-CC50-4B50-BD1D-7B725530ABD5}"/>
              </a:ext>
            </a:extLst>
          </p:cNvPr>
          <p:cNvSpPr/>
          <p:nvPr/>
        </p:nvSpPr>
        <p:spPr>
          <a:xfrm>
            <a:off x="6778671" y="4619248"/>
            <a:ext cx="290647" cy="45574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0 f8 1"/>
              <a:gd name="f17" fmla="+- 21600 0 f12"/>
              <a:gd name="f18" fmla="*/ f11 f7 1"/>
              <a:gd name="f19" fmla="*/ f13 f7 1"/>
              <a:gd name="f20" fmla="*/ f17 f11 1"/>
              <a:gd name="f21" fmla="*/ f20 1 10800"/>
              <a:gd name="f22" fmla="+- f12 f21 0"/>
              <a:gd name="f23" fmla="*/ f22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16" r="f19" b="f23"/>
            <a:pathLst>
              <a:path w="21600" h="21600">
                <a:moveTo>
                  <a:pt x="f11" y="f4"/>
                </a:moveTo>
                <a:lnTo>
                  <a:pt x="f11" y="f12"/>
                </a:lnTo>
                <a:lnTo>
                  <a:pt x="f4" y="f12"/>
                </a:lnTo>
                <a:lnTo>
                  <a:pt x="f6" y="f5"/>
                </a:lnTo>
                <a:lnTo>
                  <a:pt x="f5" y="f12"/>
                </a:lnTo>
                <a:lnTo>
                  <a:pt x="f13" y="f12"/>
                </a:lnTo>
                <a:lnTo>
                  <a:pt x="f13" y="f4"/>
                </a:lnTo>
                <a:close/>
              </a:path>
            </a:pathLst>
          </a:custGeom>
          <a:solidFill>
            <a:srgbClr val="ED1C24"/>
          </a:solidFill>
          <a:ln w="12700">
            <a:solidFill>
              <a:srgbClr val="3465A4"/>
            </a:solidFill>
            <a:prstDash val="solid"/>
          </a:ln>
        </p:spPr>
        <p:txBody>
          <a:bodyPr wrap="none" lIns="0" tIns="0" rIns="0" bIns="0" anchor="ctr" anchorCtr="0" compatLnSpc="0">
            <a:noAutofit/>
          </a:bodyPr>
          <a:lstStyle/>
          <a:p>
            <a:r>
              <a:rPr lang="en-US" sz="1200" kern="150" dirty="0">
                <a:effectLst/>
                <a:latin typeface="Liberation Serif"/>
                <a:ea typeface="AR PL SungtiL GB"/>
                <a:cs typeface="Lohit Devanagari"/>
              </a:rPr>
              <a:t> </a:t>
            </a:r>
            <a:endParaRPr lang="en-DE" sz="1200" kern="150" dirty="0">
              <a:effectLst/>
              <a:latin typeface="Liberation Serif"/>
              <a:ea typeface="AR PL SungtiL GB"/>
              <a:cs typeface="Lohit Devanagari"/>
            </a:endParaRPr>
          </a:p>
        </p:txBody>
      </p:sp>
      <p:sp>
        <p:nvSpPr>
          <p:cNvPr id="13" name="Shape7">
            <a:extLst>
              <a:ext uri="{FF2B5EF4-FFF2-40B4-BE49-F238E27FC236}">
                <a16:creationId xmlns:a16="http://schemas.microsoft.com/office/drawing/2014/main" id="{FFD5F2D2-EDE5-4ACA-9E89-896BE879728E}"/>
              </a:ext>
            </a:extLst>
          </p:cNvPr>
          <p:cNvSpPr/>
          <p:nvPr/>
        </p:nvSpPr>
        <p:spPr>
          <a:xfrm>
            <a:off x="8882091" y="4836445"/>
            <a:ext cx="290647" cy="45574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0 f8 1"/>
              <a:gd name="f17" fmla="+- 21600 0 f12"/>
              <a:gd name="f18" fmla="*/ f11 f7 1"/>
              <a:gd name="f19" fmla="*/ f13 f7 1"/>
              <a:gd name="f20" fmla="*/ f17 f11 1"/>
              <a:gd name="f21" fmla="*/ f20 1 10800"/>
              <a:gd name="f22" fmla="+- f12 f21 0"/>
              <a:gd name="f23" fmla="*/ f22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16" r="f19" b="f23"/>
            <a:pathLst>
              <a:path w="21600" h="21600">
                <a:moveTo>
                  <a:pt x="f11" y="f4"/>
                </a:moveTo>
                <a:lnTo>
                  <a:pt x="f11" y="f12"/>
                </a:lnTo>
                <a:lnTo>
                  <a:pt x="f4" y="f12"/>
                </a:lnTo>
                <a:lnTo>
                  <a:pt x="f6" y="f5"/>
                </a:lnTo>
                <a:lnTo>
                  <a:pt x="f5" y="f12"/>
                </a:lnTo>
                <a:lnTo>
                  <a:pt x="f13" y="f12"/>
                </a:lnTo>
                <a:lnTo>
                  <a:pt x="f13" y="f4"/>
                </a:lnTo>
                <a:close/>
              </a:path>
            </a:pathLst>
          </a:custGeom>
          <a:solidFill>
            <a:srgbClr val="ED1C24"/>
          </a:solidFill>
          <a:ln w="12700">
            <a:solidFill>
              <a:srgbClr val="3465A4"/>
            </a:solidFill>
            <a:prstDash val="solid"/>
          </a:ln>
        </p:spPr>
        <p:txBody>
          <a:bodyPr wrap="none" lIns="0" tIns="0" rIns="0" bIns="0" anchor="ctr" anchorCtr="0" compatLnSpc="0">
            <a:noAutofit/>
          </a:bodyPr>
          <a:lstStyle/>
          <a:p>
            <a:r>
              <a:rPr lang="en-US" sz="1200" kern="150">
                <a:effectLst/>
                <a:latin typeface="Liberation Serif"/>
                <a:ea typeface="AR PL SungtiL GB"/>
                <a:cs typeface="Lohit Devanagari"/>
              </a:rPr>
              <a:t> </a:t>
            </a:r>
            <a:endParaRPr lang="en-DE" sz="1200" kern="150">
              <a:effectLst/>
              <a:latin typeface="Liberation Serif"/>
              <a:ea typeface="AR PL SungtiL GB"/>
              <a:cs typeface="Lohit Devanagari"/>
            </a:endParaRPr>
          </a:p>
        </p:txBody>
      </p:sp>
      <p:sp>
        <p:nvSpPr>
          <p:cNvPr id="14" name="Shape8">
            <a:extLst>
              <a:ext uri="{FF2B5EF4-FFF2-40B4-BE49-F238E27FC236}">
                <a16:creationId xmlns:a16="http://schemas.microsoft.com/office/drawing/2014/main" id="{3105051C-B95F-44DA-AFFF-F3BCA6997CF8}"/>
              </a:ext>
            </a:extLst>
          </p:cNvPr>
          <p:cNvSpPr/>
          <p:nvPr/>
        </p:nvSpPr>
        <p:spPr>
          <a:xfrm>
            <a:off x="3047694" y="3362325"/>
            <a:ext cx="771616" cy="140228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21600 f7 1"/>
              <a:gd name="f17" fmla="*/ f12 f11 1"/>
              <a:gd name="f18" fmla="*/ f13 f8 1"/>
              <a:gd name="f19" fmla="*/ f11 f8 1"/>
              <a:gd name="f20" fmla="*/ f17 1 10800"/>
              <a:gd name="f21" fmla="+- f12 0 f20"/>
              <a:gd name="f22" fmla="*/ f21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2" t="f19" r="f16" b="f18"/>
            <a:pathLst>
              <a:path w="21600" h="21600">
                <a:moveTo>
                  <a:pt x="f5" y="f11"/>
                </a:moveTo>
                <a:lnTo>
                  <a:pt x="f12" y="f11"/>
                </a:lnTo>
                <a:lnTo>
                  <a:pt x="f12" y="f4"/>
                </a:lnTo>
                <a:lnTo>
                  <a:pt x="f4" y="f6"/>
                </a:lnTo>
                <a:lnTo>
                  <a:pt x="f12" y="f5"/>
                </a:lnTo>
                <a:lnTo>
                  <a:pt x="f12" y="f13"/>
                </a:lnTo>
                <a:lnTo>
                  <a:pt x="f5" y="f13"/>
                </a:lnTo>
                <a:close/>
              </a:path>
            </a:pathLst>
          </a:custGeom>
          <a:solidFill>
            <a:srgbClr val="72BF44"/>
          </a:solidFill>
          <a:ln w="12700">
            <a:solidFill>
              <a:srgbClr val="3465A4"/>
            </a:solidFill>
            <a:prstDash val="solid"/>
          </a:ln>
        </p:spPr>
        <p:txBody>
          <a:bodyPr wrap="square" lIns="0" tIns="0" rIns="0" bIns="0" anchor="ctr" anchorCtr="0" compatLnSpc="0">
            <a:noAutofit/>
          </a:bodyPr>
          <a:lstStyle/>
          <a:p>
            <a:r>
              <a:rPr lang="en-US" sz="1200" kern="150">
                <a:effectLst/>
                <a:latin typeface="Liberation Serif"/>
                <a:ea typeface="AR PL SungtiL GB"/>
                <a:cs typeface="Lohit Devanagari"/>
              </a:rPr>
              <a:t> </a:t>
            </a:r>
            <a:endParaRPr lang="en-DE" sz="1200" kern="150">
              <a:effectLst/>
              <a:latin typeface="Liberation Serif"/>
              <a:ea typeface="AR PL SungtiL GB"/>
              <a:cs typeface="Lohit Devanagari"/>
            </a:endParaRPr>
          </a:p>
        </p:txBody>
      </p:sp>
      <p:sp>
        <p:nvSpPr>
          <p:cNvPr id="15" name="AutoShape 8">
            <a:extLst>
              <a:ext uri="{FF2B5EF4-FFF2-40B4-BE49-F238E27FC236}">
                <a16:creationId xmlns:a16="http://schemas.microsoft.com/office/drawing/2014/main" id="{7E02ACA4-1F32-44A1-B5ED-612F0AA9FF9C}"/>
              </a:ext>
            </a:extLst>
          </p:cNvPr>
          <p:cNvSpPr>
            <a:spLocks/>
          </p:cNvSpPr>
          <p:nvPr/>
        </p:nvSpPr>
        <p:spPr bwMode="auto">
          <a:xfrm>
            <a:off x="4187319" y="3323303"/>
            <a:ext cx="678668" cy="140228"/>
          </a:xfrm>
          <a:custGeom>
            <a:avLst/>
            <a:gdLst>
              <a:gd name="T0" fmla="*/ 146050 w 21600"/>
              <a:gd name="T1" fmla="*/ 0 h 21600"/>
              <a:gd name="T2" fmla="*/ 292100 w 21600"/>
              <a:gd name="T3" fmla="*/ 38100 h 21600"/>
              <a:gd name="T4" fmla="*/ 146050 w 21600"/>
              <a:gd name="T5" fmla="*/ 76200 h 21600"/>
              <a:gd name="T6" fmla="*/ 0 w 21600"/>
              <a:gd name="T7" fmla="*/ 381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2700 w 21600"/>
              <a:gd name="T13" fmla="*/ 5400 h 21600"/>
              <a:gd name="T14" fmla="*/ 216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5400"/>
                </a:moveTo>
                <a:lnTo>
                  <a:pt x="5400" y="5400"/>
                </a:lnTo>
                <a:lnTo>
                  <a:pt x="5400" y="0"/>
                </a:lnTo>
                <a:lnTo>
                  <a:pt x="0" y="10800"/>
                </a:lnTo>
                <a:lnTo>
                  <a:pt x="5400" y="21600"/>
                </a:lnTo>
                <a:lnTo>
                  <a:pt x="5400" y="16200"/>
                </a:lnTo>
                <a:lnTo>
                  <a:pt x="21600" y="16200"/>
                </a:lnTo>
                <a:lnTo>
                  <a:pt x="21600" y="5400"/>
                </a:lnTo>
                <a:close/>
              </a:path>
            </a:pathLst>
          </a:custGeom>
          <a:solidFill>
            <a:srgbClr val="72BF44"/>
          </a:solidFill>
          <a:ln w="12700">
            <a:solidFill>
              <a:srgbClr val="3465A4"/>
            </a:solidFill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iberation Serif"/>
                <a:ea typeface="AR PL SungtiL GB"/>
                <a:cs typeface="Lohit Devanagari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Shape9">
            <a:extLst>
              <a:ext uri="{FF2B5EF4-FFF2-40B4-BE49-F238E27FC236}">
                <a16:creationId xmlns:a16="http://schemas.microsoft.com/office/drawing/2014/main" id="{5D8F0D39-CEA2-485E-B722-B5B869900C85}"/>
              </a:ext>
            </a:extLst>
          </p:cNvPr>
          <p:cNvSpPr/>
          <p:nvPr/>
        </p:nvSpPr>
        <p:spPr>
          <a:xfrm>
            <a:off x="7026016" y="4583458"/>
            <a:ext cx="323105" cy="473268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72BF44"/>
          </a:solidFill>
          <a:ln w="12700">
            <a:solidFill>
              <a:srgbClr val="3465A4"/>
            </a:solidFill>
            <a:prstDash val="solid"/>
          </a:ln>
        </p:spPr>
        <p:txBody>
          <a:bodyPr wrap="none" lIns="0" tIns="0" rIns="0" bIns="0" anchor="ctr" anchorCtr="0" compatLnSpc="0">
            <a:noAutofit/>
          </a:bodyPr>
          <a:lstStyle/>
          <a:p>
            <a:r>
              <a:rPr lang="en-US" sz="1200" kern="150">
                <a:effectLst/>
                <a:latin typeface="Liberation Serif"/>
                <a:ea typeface="AR PL SungtiL GB"/>
                <a:cs typeface="Lohit Devanagari"/>
              </a:rPr>
              <a:t> </a:t>
            </a:r>
            <a:endParaRPr lang="en-DE" sz="1200" kern="150">
              <a:effectLst/>
              <a:latin typeface="Liberation Serif"/>
              <a:ea typeface="AR PL SungtiL GB"/>
              <a:cs typeface="Lohit Devanagari"/>
            </a:endParaRPr>
          </a:p>
        </p:txBody>
      </p:sp>
      <p:sp>
        <p:nvSpPr>
          <p:cNvPr id="17" name="Shape9">
            <a:extLst>
              <a:ext uri="{FF2B5EF4-FFF2-40B4-BE49-F238E27FC236}">
                <a16:creationId xmlns:a16="http://schemas.microsoft.com/office/drawing/2014/main" id="{3EDA65C8-0230-443B-8067-DC110030EC41}"/>
              </a:ext>
            </a:extLst>
          </p:cNvPr>
          <p:cNvSpPr/>
          <p:nvPr/>
        </p:nvSpPr>
        <p:spPr>
          <a:xfrm>
            <a:off x="9172738" y="4775236"/>
            <a:ext cx="323105" cy="473268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72BF44"/>
          </a:solidFill>
          <a:ln w="12700">
            <a:solidFill>
              <a:srgbClr val="3465A4"/>
            </a:solidFill>
            <a:prstDash val="solid"/>
          </a:ln>
        </p:spPr>
        <p:txBody>
          <a:bodyPr wrap="none" lIns="0" tIns="0" rIns="0" bIns="0" anchor="ctr" anchorCtr="0" compatLnSpc="0">
            <a:noAutofit/>
          </a:bodyPr>
          <a:lstStyle/>
          <a:p>
            <a:r>
              <a:rPr lang="en-US" sz="1200" kern="150">
                <a:effectLst/>
                <a:latin typeface="Liberation Serif"/>
                <a:ea typeface="AR PL SungtiL GB"/>
                <a:cs typeface="Lohit Devanagari"/>
              </a:rPr>
              <a:t> </a:t>
            </a:r>
            <a:endParaRPr lang="en-DE" sz="1200" kern="150">
              <a:effectLst/>
              <a:latin typeface="Liberation Serif"/>
              <a:ea typeface="AR PL SungtiL GB"/>
              <a:cs typeface="Lohit Devanagari"/>
            </a:endParaRPr>
          </a:p>
        </p:txBody>
      </p:sp>
      <p:sp>
        <p:nvSpPr>
          <p:cNvPr id="18" name="Shape6">
            <a:extLst>
              <a:ext uri="{FF2B5EF4-FFF2-40B4-BE49-F238E27FC236}">
                <a16:creationId xmlns:a16="http://schemas.microsoft.com/office/drawing/2014/main" id="{1B3DF097-D900-4140-ADCE-751747472DAB}"/>
              </a:ext>
            </a:extLst>
          </p:cNvPr>
          <p:cNvSpPr/>
          <p:nvPr/>
        </p:nvSpPr>
        <p:spPr>
          <a:xfrm>
            <a:off x="2673996" y="5689897"/>
            <a:ext cx="239833" cy="107373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ED1C24"/>
          </a:solidFill>
          <a:ln w="12700">
            <a:solidFill>
              <a:srgbClr val="3465A4"/>
            </a:solidFill>
            <a:prstDash val="solid"/>
          </a:ln>
        </p:spPr>
        <p:txBody>
          <a:bodyPr wrap="none" lIns="0" tIns="0" rIns="0" bIns="0" anchor="ctr" anchorCtr="0" compatLnSpc="0">
            <a:noAutofit/>
          </a:bodyPr>
          <a:lstStyle/>
          <a:p>
            <a:r>
              <a:rPr lang="en-US" sz="1200" kern="150">
                <a:effectLst/>
                <a:latin typeface="Liberation Serif"/>
                <a:ea typeface="AR PL SungtiL GB"/>
                <a:cs typeface="Lohit Devanagari"/>
              </a:rPr>
              <a:t> </a:t>
            </a:r>
            <a:endParaRPr lang="en-DE" sz="1200" kern="150">
              <a:effectLst/>
              <a:latin typeface="Liberation Serif"/>
              <a:ea typeface="AR PL SungtiL GB"/>
              <a:cs typeface="Lohit Devanagari"/>
            </a:endParaRPr>
          </a:p>
        </p:txBody>
      </p:sp>
      <p:sp>
        <p:nvSpPr>
          <p:cNvPr id="19" name="Shape8">
            <a:extLst>
              <a:ext uri="{FF2B5EF4-FFF2-40B4-BE49-F238E27FC236}">
                <a16:creationId xmlns:a16="http://schemas.microsoft.com/office/drawing/2014/main" id="{A66B2D84-8344-4EDA-83B3-33DAD952C4C8}"/>
              </a:ext>
            </a:extLst>
          </p:cNvPr>
          <p:cNvSpPr/>
          <p:nvPr/>
        </p:nvSpPr>
        <p:spPr>
          <a:xfrm>
            <a:off x="2729242" y="5866745"/>
            <a:ext cx="242558" cy="147638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21600 f7 1"/>
              <a:gd name="f17" fmla="*/ f12 f11 1"/>
              <a:gd name="f18" fmla="*/ f13 f8 1"/>
              <a:gd name="f19" fmla="*/ f11 f8 1"/>
              <a:gd name="f20" fmla="*/ f17 1 10800"/>
              <a:gd name="f21" fmla="+- f12 0 f20"/>
              <a:gd name="f22" fmla="*/ f21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2" t="f19" r="f16" b="f18"/>
            <a:pathLst>
              <a:path w="21600" h="21600">
                <a:moveTo>
                  <a:pt x="f5" y="f11"/>
                </a:moveTo>
                <a:lnTo>
                  <a:pt x="f12" y="f11"/>
                </a:lnTo>
                <a:lnTo>
                  <a:pt x="f12" y="f4"/>
                </a:lnTo>
                <a:lnTo>
                  <a:pt x="f4" y="f6"/>
                </a:lnTo>
                <a:lnTo>
                  <a:pt x="f12" y="f5"/>
                </a:lnTo>
                <a:lnTo>
                  <a:pt x="f12" y="f13"/>
                </a:lnTo>
                <a:lnTo>
                  <a:pt x="f5" y="f13"/>
                </a:lnTo>
                <a:close/>
              </a:path>
            </a:pathLst>
          </a:custGeom>
          <a:solidFill>
            <a:srgbClr val="72BF44"/>
          </a:solidFill>
          <a:ln w="12700">
            <a:solidFill>
              <a:srgbClr val="3465A4"/>
            </a:solidFill>
            <a:prstDash val="solid"/>
          </a:ln>
        </p:spPr>
        <p:txBody>
          <a:bodyPr wrap="none" lIns="0" tIns="0" rIns="0" bIns="0" anchor="ctr" anchorCtr="0" compatLnSpc="0">
            <a:noAutofit/>
          </a:bodyPr>
          <a:lstStyle/>
          <a:p>
            <a:r>
              <a:rPr lang="en-US" sz="1200" kern="150" dirty="0">
                <a:effectLst/>
                <a:latin typeface="Liberation Serif"/>
                <a:ea typeface="AR PL SungtiL GB"/>
                <a:cs typeface="Lohit Devanagari"/>
              </a:rPr>
              <a:t> </a:t>
            </a:r>
            <a:endParaRPr lang="en-DE" sz="1200" kern="150" dirty="0">
              <a:effectLst/>
              <a:latin typeface="Liberation Serif"/>
              <a:ea typeface="AR PL SungtiL GB"/>
              <a:cs typeface="Lohit Devanagari"/>
            </a:endParaRPr>
          </a:p>
        </p:txBody>
      </p:sp>
      <p:sp>
        <p:nvSpPr>
          <p:cNvPr id="20" name="Shape10">
            <a:extLst>
              <a:ext uri="{FF2B5EF4-FFF2-40B4-BE49-F238E27FC236}">
                <a16:creationId xmlns:a16="http://schemas.microsoft.com/office/drawing/2014/main" id="{9E170640-D360-4BA3-8365-16240307C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7693" y="5633382"/>
            <a:ext cx="1056081" cy="268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iberation Serif"/>
                <a:ea typeface="AR PL SungtiL GB"/>
                <a:cs typeface="Lohit Devanagari"/>
              </a:rPr>
              <a:t>Request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Shape11">
            <a:extLst>
              <a:ext uri="{FF2B5EF4-FFF2-40B4-BE49-F238E27FC236}">
                <a16:creationId xmlns:a16="http://schemas.microsoft.com/office/drawing/2014/main" id="{97B86B60-2811-4898-A9E4-E65AF9EB5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7692" y="5823882"/>
            <a:ext cx="1253671" cy="268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iberation Serif"/>
                <a:ea typeface="AR PL SungtiL GB"/>
                <a:cs typeface="Lohit Devanagari"/>
              </a:rPr>
              <a:t>Response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utoShape 1">
            <a:extLst>
              <a:ext uri="{FF2B5EF4-FFF2-40B4-BE49-F238E27FC236}">
                <a16:creationId xmlns:a16="http://schemas.microsoft.com/office/drawing/2014/main" id="{3A738B1C-CD63-4154-B63E-D620E111E3D7}"/>
              </a:ext>
            </a:extLst>
          </p:cNvPr>
          <p:cNvSpPr>
            <a:spLocks/>
          </p:cNvSpPr>
          <p:nvPr/>
        </p:nvSpPr>
        <p:spPr bwMode="auto">
          <a:xfrm>
            <a:off x="2047313" y="2850769"/>
            <a:ext cx="1870027" cy="736195"/>
          </a:xfrm>
          <a:custGeom>
            <a:avLst/>
            <a:gdLst>
              <a:gd name="T0" fmla="*/ 547726 w 21600"/>
              <a:gd name="T1" fmla="*/ 0 h 21600"/>
              <a:gd name="T2" fmla="*/ 1095451 w 21600"/>
              <a:gd name="T3" fmla="*/ 200162 h 21600"/>
              <a:gd name="T4" fmla="*/ 547726 w 21600"/>
              <a:gd name="T5" fmla="*/ 400324 h 21600"/>
              <a:gd name="T6" fmla="*/ 0 w 21600"/>
              <a:gd name="T7" fmla="*/ 200162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729FCF"/>
          </a:solidFill>
          <a:ln w="12700">
            <a:solidFill>
              <a:srgbClr val="3465A4"/>
            </a:solidFill>
            <a:miter lim="800000"/>
            <a:headEnd/>
            <a:tailEnd/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iberation Serif"/>
                <a:ea typeface="AR PL SungtiL GB"/>
                <a:cs typeface="Lohit Devanagari"/>
              </a:rPr>
              <a:t>WebBrowser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20">
            <a:extLst>
              <a:ext uri="{FF2B5EF4-FFF2-40B4-BE49-F238E27FC236}">
                <a16:creationId xmlns:a16="http://schemas.microsoft.com/office/drawing/2014/main" id="{C433DED8-00E9-4095-92A0-596A2B587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2443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DE"/>
          </a:p>
        </p:txBody>
      </p:sp>
      <p:sp>
        <p:nvSpPr>
          <p:cNvPr id="25" name="Shape10">
            <a:extLst>
              <a:ext uri="{FF2B5EF4-FFF2-40B4-BE49-F238E27FC236}">
                <a16:creationId xmlns:a16="http://schemas.microsoft.com/office/drawing/2014/main" id="{34C17D7E-70E7-48B5-9D35-91C9E05AB8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9218" y="5607529"/>
            <a:ext cx="1143408" cy="350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iberation Serif"/>
                <a:ea typeface="AR PL SungtiL GB"/>
                <a:cs typeface="Lohit Devanagari"/>
              </a:rPr>
              <a:t>Database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Flowchart: Magnetic Disk 25">
            <a:extLst>
              <a:ext uri="{FF2B5EF4-FFF2-40B4-BE49-F238E27FC236}">
                <a16:creationId xmlns:a16="http://schemas.microsoft.com/office/drawing/2014/main" id="{412DDDA9-5135-4B0A-A327-80C31158265C}"/>
              </a:ext>
            </a:extLst>
          </p:cNvPr>
          <p:cNvSpPr/>
          <p:nvPr/>
        </p:nvSpPr>
        <p:spPr>
          <a:xfrm>
            <a:off x="6283121" y="5094555"/>
            <a:ext cx="959011" cy="994608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6F6855-8AB5-4B3A-B298-B9B36FEFCBE9}"/>
              </a:ext>
            </a:extLst>
          </p:cNvPr>
          <p:cNvSpPr txBox="1"/>
          <p:nvPr/>
        </p:nvSpPr>
        <p:spPr>
          <a:xfrm>
            <a:off x="2595734" y="2489060"/>
            <a:ext cx="15915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1200" dirty="0"/>
              <a:t>/</a:t>
            </a:r>
            <a:r>
              <a:rPr lang="en-DE" sz="1200" dirty="0" err="1"/>
              <a:t>jsp</a:t>
            </a:r>
            <a:r>
              <a:rPr lang="en-DE" sz="1200" dirty="0"/>
              <a:t>/</a:t>
            </a:r>
            <a:r>
              <a:rPr lang="en-DE" sz="1200" dirty="0" err="1"/>
              <a:t>RegisterView.jsp</a:t>
            </a:r>
            <a:endParaRPr lang="en-DE" sz="1200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E8432C3-7C7C-4906-B715-8F5D4A93F2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121" y="3510640"/>
            <a:ext cx="3019356" cy="1328793"/>
          </a:xfrm>
          <a:prstGeom prst="rect">
            <a:avLst/>
          </a:prstGeom>
        </p:spPr>
      </p:pic>
      <p:sp>
        <p:nvSpPr>
          <p:cNvPr id="29" name="Title 1">
            <a:extLst>
              <a:ext uri="{FF2B5EF4-FFF2-40B4-BE49-F238E27FC236}">
                <a16:creationId xmlns:a16="http://schemas.microsoft.com/office/drawing/2014/main" id="{2B1EC9C8-9A31-416C-8AD5-14D6EE60D796}"/>
              </a:ext>
            </a:extLst>
          </p:cNvPr>
          <p:cNvSpPr txBox="1">
            <a:spLocks/>
          </p:cNvSpPr>
          <p:nvPr/>
        </p:nvSpPr>
        <p:spPr>
          <a:xfrm>
            <a:off x="1149096" y="424983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4. Webanwendungsablauf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91864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85185E-6 L 0.37839 0.1444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19" y="7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81481E-6 L -0.44609 0.0180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305" y="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1">
            <a:extLst>
              <a:ext uri="{FF2B5EF4-FFF2-40B4-BE49-F238E27FC236}">
                <a16:creationId xmlns:a16="http://schemas.microsoft.com/office/drawing/2014/main" id="{D27C9C9B-7E97-49ED-B237-1FC7DAC50FC0}"/>
              </a:ext>
            </a:extLst>
          </p:cNvPr>
          <p:cNvSpPr/>
          <p:nvPr/>
        </p:nvSpPr>
        <p:spPr>
          <a:xfrm>
            <a:off x="1817344" y="1984249"/>
            <a:ext cx="8725688" cy="429630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2700">
            <a:solidFill>
              <a:srgbClr val="3465A4"/>
            </a:solidFill>
            <a:prstDash val="solid"/>
          </a:ln>
        </p:spPr>
        <p:txBody>
          <a:bodyPr wrap="square" lIns="0" tIns="0" rIns="0" bIns="0" anchor="ctr" anchorCtr="0" compatLnSpc="0">
            <a:noAutofit/>
          </a:bodyPr>
          <a:lstStyle/>
          <a:p>
            <a:r>
              <a:rPr lang="en-US" sz="1200" kern="150">
                <a:effectLst/>
                <a:latin typeface="Liberation Serif"/>
                <a:ea typeface="AR PL SungtiL GB"/>
                <a:cs typeface="Lohit Devanagari"/>
              </a:rPr>
              <a:t> </a:t>
            </a:r>
            <a:endParaRPr lang="en-DE" sz="1200" kern="150">
              <a:effectLst/>
              <a:latin typeface="Liberation Serif"/>
              <a:ea typeface="AR PL SungtiL GB"/>
              <a:cs typeface="Lohit Devanagari"/>
            </a:endParaRPr>
          </a:p>
        </p:txBody>
      </p:sp>
      <p:sp>
        <p:nvSpPr>
          <p:cNvPr id="5" name="Shape2">
            <a:extLst>
              <a:ext uri="{FF2B5EF4-FFF2-40B4-BE49-F238E27FC236}">
                <a16:creationId xmlns:a16="http://schemas.microsoft.com/office/drawing/2014/main" id="{2FF674A2-0F96-43CE-89F1-83715ABC993D}"/>
              </a:ext>
            </a:extLst>
          </p:cNvPr>
          <p:cNvSpPr>
            <a:spLocks/>
          </p:cNvSpPr>
          <p:nvPr/>
        </p:nvSpPr>
        <p:spPr bwMode="auto">
          <a:xfrm>
            <a:off x="4980007" y="2881592"/>
            <a:ext cx="1681916" cy="736195"/>
          </a:xfrm>
          <a:custGeom>
            <a:avLst/>
            <a:gdLst>
              <a:gd name="T0" fmla="*/ 547726 w 21600"/>
              <a:gd name="T1" fmla="*/ 0 h 21600"/>
              <a:gd name="T2" fmla="*/ 1095451 w 21600"/>
              <a:gd name="T3" fmla="*/ 200162 h 21600"/>
              <a:gd name="T4" fmla="*/ 547726 w 21600"/>
              <a:gd name="T5" fmla="*/ 400324 h 21600"/>
              <a:gd name="T6" fmla="*/ 0 w 21600"/>
              <a:gd name="T7" fmla="*/ 200162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729FCF"/>
          </a:solidFill>
          <a:ln w="12700">
            <a:solidFill>
              <a:srgbClr val="3465A4"/>
            </a:solidFill>
            <a:miter lim="800000"/>
            <a:headEnd/>
            <a:tailEnd/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iberation Serif"/>
                <a:ea typeface="AR PL SungtiL GB"/>
                <a:cs typeface="Lohit Devanagari"/>
              </a:rPr>
              <a:t>Web Server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Shape3">
            <a:extLst>
              <a:ext uri="{FF2B5EF4-FFF2-40B4-BE49-F238E27FC236}">
                <a16:creationId xmlns:a16="http://schemas.microsoft.com/office/drawing/2014/main" id="{73CB7379-7D25-4091-87DA-DDCD50335DD5}"/>
              </a:ext>
            </a:extLst>
          </p:cNvPr>
          <p:cNvSpPr/>
          <p:nvPr/>
        </p:nvSpPr>
        <p:spPr>
          <a:xfrm>
            <a:off x="6924106" y="2313132"/>
            <a:ext cx="2754048" cy="221642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3465A4"/>
            </a:solidFill>
            <a:prstDash val="solid"/>
          </a:ln>
        </p:spPr>
        <p:txBody>
          <a:bodyPr wrap="square" lIns="0" tIns="0" rIns="0" bIns="0" anchor="ctr" anchorCtr="0" compatLnSpc="0">
            <a:noAutofit/>
          </a:bodyPr>
          <a:lstStyle/>
          <a:p>
            <a:r>
              <a:rPr lang="en-US" sz="1200" kern="150">
                <a:effectLst/>
                <a:latin typeface="Liberation Serif"/>
                <a:ea typeface="AR PL SungtiL GB"/>
                <a:cs typeface="Lohit Devanagari"/>
              </a:rPr>
              <a:t> </a:t>
            </a:r>
            <a:endParaRPr lang="en-DE" sz="1200" kern="150">
              <a:effectLst/>
              <a:latin typeface="Liberation Serif"/>
              <a:ea typeface="AR PL SungtiL GB"/>
              <a:cs typeface="Lohit Devanagari"/>
            </a:endParaRPr>
          </a:p>
        </p:txBody>
      </p:sp>
      <p:sp>
        <p:nvSpPr>
          <p:cNvPr id="7" name="AutoShape 16">
            <a:extLst>
              <a:ext uri="{FF2B5EF4-FFF2-40B4-BE49-F238E27FC236}">
                <a16:creationId xmlns:a16="http://schemas.microsoft.com/office/drawing/2014/main" id="{22F8DDE2-4AEB-4178-94C5-6FA4785ACC19}"/>
              </a:ext>
            </a:extLst>
          </p:cNvPr>
          <p:cNvSpPr>
            <a:spLocks/>
          </p:cNvSpPr>
          <p:nvPr/>
        </p:nvSpPr>
        <p:spPr bwMode="auto">
          <a:xfrm>
            <a:off x="7225256" y="2750896"/>
            <a:ext cx="1947482" cy="718667"/>
          </a:xfrm>
          <a:custGeom>
            <a:avLst/>
            <a:gdLst>
              <a:gd name="T0" fmla="*/ 419100 w 21600"/>
              <a:gd name="T1" fmla="*/ 0 h 21600"/>
              <a:gd name="T2" fmla="*/ 838200 w 21600"/>
              <a:gd name="T3" fmla="*/ 195263 h 21600"/>
              <a:gd name="T4" fmla="*/ 419100 w 21600"/>
              <a:gd name="T5" fmla="*/ 390525 h 21600"/>
              <a:gd name="T6" fmla="*/ 0 w 21600"/>
              <a:gd name="T7" fmla="*/ 195263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729FCF"/>
          </a:solidFill>
          <a:ln w="12700">
            <a:solidFill>
              <a:srgbClr val="3465A4"/>
            </a:solidFill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iberation Serif"/>
                <a:ea typeface="AR PL SungtiL GB"/>
                <a:cs typeface="Lohit Devanagari"/>
              </a:rPr>
              <a:t>Servlet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Shape5">
            <a:extLst>
              <a:ext uri="{FF2B5EF4-FFF2-40B4-BE49-F238E27FC236}">
                <a16:creationId xmlns:a16="http://schemas.microsoft.com/office/drawing/2014/main" id="{A8501F59-91CA-4994-8E48-D9AAC9CBC538}"/>
              </a:ext>
            </a:extLst>
          </p:cNvPr>
          <p:cNvSpPr>
            <a:spLocks/>
          </p:cNvSpPr>
          <p:nvPr/>
        </p:nvSpPr>
        <p:spPr bwMode="auto">
          <a:xfrm>
            <a:off x="7829610" y="5474724"/>
            <a:ext cx="1688394" cy="455740"/>
          </a:xfrm>
          <a:custGeom>
            <a:avLst/>
            <a:gdLst>
              <a:gd name="T0" fmla="*/ 733486 w 21600"/>
              <a:gd name="T1" fmla="*/ 0 h 21600"/>
              <a:gd name="T2" fmla="*/ 1466971 w 21600"/>
              <a:gd name="T3" fmla="*/ 124038 h 21600"/>
              <a:gd name="T4" fmla="*/ 733486 w 21600"/>
              <a:gd name="T5" fmla="*/ 248076 h 21600"/>
              <a:gd name="T6" fmla="*/ 0 w 21600"/>
              <a:gd name="T7" fmla="*/ 124038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729FCF"/>
          </a:solidFill>
          <a:ln w="12700">
            <a:solidFill>
              <a:srgbClr val="3465A4"/>
            </a:solidFill>
            <a:miter lim="800000"/>
            <a:headEnd/>
            <a:tailEnd/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i="0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F"/>
                <a:ea typeface="AR PL SungtiL GB"/>
                <a:cs typeface="Lohit Devanaga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      </a:t>
            </a:r>
            <a:r>
              <a:rPr kumimoji="0" lang="en-US" altLang="zh-CN" sz="12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F"/>
                <a:ea typeface="AR PL SungtiL GB"/>
                <a:cs typeface="Lohit Devanaga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https://godbolt.org/</a:t>
            </a:r>
            <a:endParaRPr kumimoji="0" lang="en-US" altLang="zh-CN" sz="18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Shape6">
            <a:extLst>
              <a:ext uri="{FF2B5EF4-FFF2-40B4-BE49-F238E27FC236}">
                <a16:creationId xmlns:a16="http://schemas.microsoft.com/office/drawing/2014/main" id="{5B83E94F-82CB-41FA-A23F-2A08A80DB3EC}"/>
              </a:ext>
            </a:extLst>
          </p:cNvPr>
          <p:cNvSpPr/>
          <p:nvPr/>
        </p:nvSpPr>
        <p:spPr>
          <a:xfrm>
            <a:off x="3092583" y="3095624"/>
            <a:ext cx="761288" cy="105171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ED1C24"/>
          </a:solidFill>
          <a:ln w="12700">
            <a:solidFill>
              <a:srgbClr val="3465A4"/>
            </a:solidFill>
            <a:prstDash val="solid"/>
          </a:ln>
        </p:spPr>
        <p:txBody>
          <a:bodyPr wrap="square" lIns="0" tIns="0" rIns="0" bIns="0" anchor="ctr" anchorCtr="0" compatLnSpc="0">
            <a:noAutofit/>
          </a:bodyPr>
          <a:lstStyle/>
          <a:p>
            <a:r>
              <a:rPr lang="en-US" sz="1200" kern="150">
                <a:effectLst/>
                <a:latin typeface="Liberation Serif"/>
                <a:ea typeface="AR PL SungtiL GB"/>
                <a:cs typeface="Lohit Devanagari"/>
              </a:rPr>
              <a:t> </a:t>
            </a:r>
            <a:endParaRPr lang="en-DE" sz="1200" kern="150">
              <a:effectLst/>
              <a:latin typeface="Liberation Serif"/>
              <a:ea typeface="AR PL SungtiL GB"/>
              <a:cs typeface="Lohit Devanagari"/>
            </a:endParaRPr>
          </a:p>
        </p:txBody>
      </p:sp>
      <p:sp>
        <p:nvSpPr>
          <p:cNvPr id="11" name="Shape6">
            <a:extLst>
              <a:ext uri="{FF2B5EF4-FFF2-40B4-BE49-F238E27FC236}">
                <a16:creationId xmlns:a16="http://schemas.microsoft.com/office/drawing/2014/main" id="{2833F6E4-8A62-4057-B9DD-972FA71D17F7}"/>
              </a:ext>
            </a:extLst>
          </p:cNvPr>
          <p:cNvSpPr/>
          <p:nvPr/>
        </p:nvSpPr>
        <p:spPr>
          <a:xfrm>
            <a:off x="4197533" y="3052614"/>
            <a:ext cx="746535" cy="105171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ED1C24"/>
          </a:solidFill>
          <a:ln w="12700">
            <a:solidFill>
              <a:srgbClr val="3465A4"/>
            </a:solidFill>
            <a:prstDash val="solid"/>
          </a:ln>
        </p:spPr>
        <p:txBody>
          <a:bodyPr wrap="square" lIns="0" tIns="0" rIns="0" bIns="0" anchor="ctr" anchorCtr="0" compatLnSpc="0">
            <a:noAutofit/>
          </a:bodyPr>
          <a:lstStyle/>
          <a:p>
            <a:r>
              <a:rPr lang="en-US" sz="1200" kern="150">
                <a:effectLst/>
                <a:latin typeface="Liberation Serif"/>
                <a:ea typeface="AR PL SungtiL GB"/>
                <a:cs typeface="Lohit Devanagari"/>
              </a:rPr>
              <a:t> </a:t>
            </a:r>
            <a:endParaRPr lang="en-DE" sz="1200" kern="150">
              <a:effectLst/>
              <a:latin typeface="Liberation Serif"/>
              <a:ea typeface="AR PL SungtiL GB"/>
              <a:cs typeface="Lohit Devanagari"/>
            </a:endParaRPr>
          </a:p>
        </p:txBody>
      </p:sp>
      <p:sp>
        <p:nvSpPr>
          <p:cNvPr id="12" name="Shape7">
            <a:extLst>
              <a:ext uri="{FF2B5EF4-FFF2-40B4-BE49-F238E27FC236}">
                <a16:creationId xmlns:a16="http://schemas.microsoft.com/office/drawing/2014/main" id="{2E234658-CC50-4B50-BD1D-7B725530ABD5}"/>
              </a:ext>
            </a:extLst>
          </p:cNvPr>
          <p:cNvSpPr/>
          <p:nvPr/>
        </p:nvSpPr>
        <p:spPr>
          <a:xfrm>
            <a:off x="6778671" y="4619248"/>
            <a:ext cx="290647" cy="45574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0 f8 1"/>
              <a:gd name="f17" fmla="+- 21600 0 f12"/>
              <a:gd name="f18" fmla="*/ f11 f7 1"/>
              <a:gd name="f19" fmla="*/ f13 f7 1"/>
              <a:gd name="f20" fmla="*/ f17 f11 1"/>
              <a:gd name="f21" fmla="*/ f20 1 10800"/>
              <a:gd name="f22" fmla="+- f12 f21 0"/>
              <a:gd name="f23" fmla="*/ f22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16" r="f19" b="f23"/>
            <a:pathLst>
              <a:path w="21600" h="21600">
                <a:moveTo>
                  <a:pt x="f11" y="f4"/>
                </a:moveTo>
                <a:lnTo>
                  <a:pt x="f11" y="f12"/>
                </a:lnTo>
                <a:lnTo>
                  <a:pt x="f4" y="f12"/>
                </a:lnTo>
                <a:lnTo>
                  <a:pt x="f6" y="f5"/>
                </a:lnTo>
                <a:lnTo>
                  <a:pt x="f5" y="f12"/>
                </a:lnTo>
                <a:lnTo>
                  <a:pt x="f13" y="f12"/>
                </a:lnTo>
                <a:lnTo>
                  <a:pt x="f13" y="f4"/>
                </a:lnTo>
                <a:close/>
              </a:path>
            </a:pathLst>
          </a:custGeom>
          <a:solidFill>
            <a:srgbClr val="ED1C24"/>
          </a:solidFill>
          <a:ln w="12700">
            <a:solidFill>
              <a:srgbClr val="3465A4"/>
            </a:solidFill>
            <a:prstDash val="solid"/>
          </a:ln>
        </p:spPr>
        <p:txBody>
          <a:bodyPr wrap="none" lIns="0" tIns="0" rIns="0" bIns="0" anchor="ctr" anchorCtr="0" compatLnSpc="0">
            <a:noAutofit/>
          </a:bodyPr>
          <a:lstStyle/>
          <a:p>
            <a:r>
              <a:rPr lang="en-US" sz="1200" kern="150" dirty="0">
                <a:effectLst/>
                <a:latin typeface="Liberation Serif"/>
                <a:ea typeface="AR PL SungtiL GB"/>
                <a:cs typeface="Lohit Devanagari"/>
              </a:rPr>
              <a:t> </a:t>
            </a:r>
            <a:endParaRPr lang="en-DE" sz="1200" kern="150" dirty="0">
              <a:effectLst/>
              <a:latin typeface="Liberation Serif"/>
              <a:ea typeface="AR PL SungtiL GB"/>
              <a:cs typeface="Lohit Devanagari"/>
            </a:endParaRPr>
          </a:p>
        </p:txBody>
      </p:sp>
      <p:sp>
        <p:nvSpPr>
          <p:cNvPr id="13" name="Shape7">
            <a:extLst>
              <a:ext uri="{FF2B5EF4-FFF2-40B4-BE49-F238E27FC236}">
                <a16:creationId xmlns:a16="http://schemas.microsoft.com/office/drawing/2014/main" id="{FFD5F2D2-EDE5-4ACA-9E89-896BE879728E}"/>
              </a:ext>
            </a:extLst>
          </p:cNvPr>
          <p:cNvSpPr/>
          <p:nvPr/>
        </p:nvSpPr>
        <p:spPr>
          <a:xfrm>
            <a:off x="8882091" y="4836445"/>
            <a:ext cx="290647" cy="45574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0 f8 1"/>
              <a:gd name="f17" fmla="+- 21600 0 f12"/>
              <a:gd name="f18" fmla="*/ f11 f7 1"/>
              <a:gd name="f19" fmla="*/ f13 f7 1"/>
              <a:gd name="f20" fmla="*/ f17 f11 1"/>
              <a:gd name="f21" fmla="*/ f20 1 10800"/>
              <a:gd name="f22" fmla="+- f12 f21 0"/>
              <a:gd name="f23" fmla="*/ f22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16" r="f19" b="f23"/>
            <a:pathLst>
              <a:path w="21600" h="21600">
                <a:moveTo>
                  <a:pt x="f11" y="f4"/>
                </a:moveTo>
                <a:lnTo>
                  <a:pt x="f11" y="f12"/>
                </a:lnTo>
                <a:lnTo>
                  <a:pt x="f4" y="f12"/>
                </a:lnTo>
                <a:lnTo>
                  <a:pt x="f6" y="f5"/>
                </a:lnTo>
                <a:lnTo>
                  <a:pt x="f5" y="f12"/>
                </a:lnTo>
                <a:lnTo>
                  <a:pt x="f13" y="f12"/>
                </a:lnTo>
                <a:lnTo>
                  <a:pt x="f13" y="f4"/>
                </a:lnTo>
                <a:close/>
              </a:path>
            </a:pathLst>
          </a:custGeom>
          <a:solidFill>
            <a:srgbClr val="ED1C24"/>
          </a:solidFill>
          <a:ln w="12700">
            <a:solidFill>
              <a:srgbClr val="3465A4"/>
            </a:solidFill>
            <a:prstDash val="solid"/>
          </a:ln>
        </p:spPr>
        <p:txBody>
          <a:bodyPr wrap="none" lIns="0" tIns="0" rIns="0" bIns="0" anchor="ctr" anchorCtr="0" compatLnSpc="0">
            <a:noAutofit/>
          </a:bodyPr>
          <a:lstStyle/>
          <a:p>
            <a:r>
              <a:rPr lang="en-US" sz="1200" kern="150">
                <a:effectLst/>
                <a:latin typeface="Liberation Serif"/>
                <a:ea typeface="AR PL SungtiL GB"/>
                <a:cs typeface="Lohit Devanagari"/>
              </a:rPr>
              <a:t> </a:t>
            </a:r>
            <a:endParaRPr lang="en-DE" sz="1200" kern="150">
              <a:effectLst/>
              <a:latin typeface="Liberation Serif"/>
              <a:ea typeface="AR PL SungtiL GB"/>
              <a:cs typeface="Lohit Devanagari"/>
            </a:endParaRPr>
          </a:p>
        </p:txBody>
      </p:sp>
      <p:sp>
        <p:nvSpPr>
          <p:cNvPr id="14" name="Shape8">
            <a:extLst>
              <a:ext uri="{FF2B5EF4-FFF2-40B4-BE49-F238E27FC236}">
                <a16:creationId xmlns:a16="http://schemas.microsoft.com/office/drawing/2014/main" id="{3105051C-B95F-44DA-AFFF-F3BCA6997CF8}"/>
              </a:ext>
            </a:extLst>
          </p:cNvPr>
          <p:cNvSpPr/>
          <p:nvPr/>
        </p:nvSpPr>
        <p:spPr>
          <a:xfrm>
            <a:off x="3047694" y="3362325"/>
            <a:ext cx="771616" cy="140228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21600 f7 1"/>
              <a:gd name="f17" fmla="*/ f12 f11 1"/>
              <a:gd name="f18" fmla="*/ f13 f8 1"/>
              <a:gd name="f19" fmla="*/ f11 f8 1"/>
              <a:gd name="f20" fmla="*/ f17 1 10800"/>
              <a:gd name="f21" fmla="+- f12 0 f20"/>
              <a:gd name="f22" fmla="*/ f21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2" t="f19" r="f16" b="f18"/>
            <a:pathLst>
              <a:path w="21600" h="21600">
                <a:moveTo>
                  <a:pt x="f5" y="f11"/>
                </a:moveTo>
                <a:lnTo>
                  <a:pt x="f12" y="f11"/>
                </a:lnTo>
                <a:lnTo>
                  <a:pt x="f12" y="f4"/>
                </a:lnTo>
                <a:lnTo>
                  <a:pt x="f4" y="f6"/>
                </a:lnTo>
                <a:lnTo>
                  <a:pt x="f12" y="f5"/>
                </a:lnTo>
                <a:lnTo>
                  <a:pt x="f12" y="f13"/>
                </a:lnTo>
                <a:lnTo>
                  <a:pt x="f5" y="f13"/>
                </a:lnTo>
                <a:close/>
              </a:path>
            </a:pathLst>
          </a:custGeom>
          <a:solidFill>
            <a:srgbClr val="72BF44"/>
          </a:solidFill>
          <a:ln w="12700">
            <a:solidFill>
              <a:srgbClr val="3465A4"/>
            </a:solidFill>
            <a:prstDash val="solid"/>
          </a:ln>
        </p:spPr>
        <p:txBody>
          <a:bodyPr wrap="square" lIns="0" tIns="0" rIns="0" bIns="0" anchor="ctr" anchorCtr="0" compatLnSpc="0">
            <a:noAutofit/>
          </a:bodyPr>
          <a:lstStyle/>
          <a:p>
            <a:r>
              <a:rPr lang="en-US" sz="1200" kern="150">
                <a:effectLst/>
                <a:latin typeface="Liberation Serif"/>
                <a:ea typeface="AR PL SungtiL GB"/>
                <a:cs typeface="Lohit Devanagari"/>
              </a:rPr>
              <a:t> </a:t>
            </a:r>
            <a:endParaRPr lang="en-DE" sz="1200" kern="150">
              <a:effectLst/>
              <a:latin typeface="Liberation Serif"/>
              <a:ea typeface="AR PL SungtiL GB"/>
              <a:cs typeface="Lohit Devanagari"/>
            </a:endParaRPr>
          </a:p>
        </p:txBody>
      </p:sp>
      <p:sp>
        <p:nvSpPr>
          <p:cNvPr id="15" name="AutoShape 8">
            <a:extLst>
              <a:ext uri="{FF2B5EF4-FFF2-40B4-BE49-F238E27FC236}">
                <a16:creationId xmlns:a16="http://schemas.microsoft.com/office/drawing/2014/main" id="{7E02ACA4-1F32-44A1-B5ED-612F0AA9FF9C}"/>
              </a:ext>
            </a:extLst>
          </p:cNvPr>
          <p:cNvSpPr>
            <a:spLocks/>
          </p:cNvSpPr>
          <p:nvPr/>
        </p:nvSpPr>
        <p:spPr bwMode="auto">
          <a:xfrm>
            <a:off x="4187319" y="3323303"/>
            <a:ext cx="678668" cy="140228"/>
          </a:xfrm>
          <a:custGeom>
            <a:avLst/>
            <a:gdLst>
              <a:gd name="T0" fmla="*/ 146050 w 21600"/>
              <a:gd name="T1" fmla="*/ 0 h 21600"/>
              <a:gd name="T2" fmla="*/ 292100 w 21600"/>
              <a:gd name="T3" fmla="*/ 38100 h 21600"/>
              <a:gd name="T4" fmla="*/ 146050 w 21600"/>
              <a:gd name="T5" fmla="*/ 76200 h 21600"/>
              <a:gd name="T6" fmla="*/ 0 w 21600"/>
              <a:gd name="T7" fmla="*/ 381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2700 w 21600"/>
              <a:gd name="T13" fmla="*/ 5400 h 21600"/>
              <a:gd name="T14" fmla="*/ 216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5400"/>
                </a:moveTo>
                <a:lnTo>
                  <a:pt x="5400" y="5400"/>
                </a:lnTo>
                <a:lnTo>
                  <a:pt x="5400" y="0"/>
                </a:lnTo>
                <a:lnTo>
                  <a:pt x="0" y="10800"/>
                </a:lnTo>
                <a:lnTo>
                  <a:pt x="5400" y="21600"/>
                </a:lnTo>
                <a:lnTo>
                  <a:pt x="5400" y="16200"/>
                </a:lnTo>
                <a:lnTo>
                  <a:pt x="21600" y="16200"/>
                </a:lnTo>
                <a:lnTo>
                  <a:pt x="21600" y="5400"/>
                </a:lnTo>
                <a:close/>
              </a:path>
            </a:pathLst>
          </a:custGeom>
          <a:solidFill>
            <a:srgbClr val="72BF44"/>
          </a:solidFill>
          <a:ln w="12700">
            <a:solidFill>
              <a:srgbClr val="3465A4"/>
            </a:solidFill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iberation Serif"/>
                <a:ea typeface="AR PL SungtiL GB"/>
                <a:cs typeface="Lohit Devanagari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Shape9">
            <a:extLst>
              <a:ext uri="{FF2B5EF4-FFF2-40B4-BE49-F238E27FC236}">
                <a16:creationId xmlns:a16="http://schemas.microsoft.com/office/drawing/2014/main" id="{5D8F0D39-CEA2-485E-B722-B5B869900C85}"/>
              </a:ext>
            </a:extLst>
          </p:cNvPr>
          <p:cNvSpPr/>
          <p:nvPr/>
        </p:nvSpPr>
        <p:spPr>
          <a:xfrm>
            <a:off x="7026016" y="4583458"/>
            <a:ext cx="323105" cy="473268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72BF44"/>
          </a:solidFill>
          <a:ln w="12700">
            <a:solidFill>
              <a:srgbClr val="3465A4"/>
            </a:solidFill>
            <a:prstDash val="solid"/>
          </a:ln>
        </p:spPr>
        <p:txBody>
          <a:bodyPr wrap="none" lIns="0" tIns="0" rIns="0" bIns="0" anchor="ctr" anchorCtr="0" compatLnSpc="0">
            <a:noAutofit/>
          </a:bodyPr>
          <a:lstStyle/>
          <a:p>
            <a:r>
              <a:rPr lang="en-US" sz="1200" kern="150">
                <a:effectLst/>
                <a:latin typeface="Liberation Serif"/>
                <a:ea typeface="AR PL SungtiL GB"/>
                <a:cs typeface="Lohit Devanagari"/>
              </a:rPr>
              <a:t> </a:t>
            </a:r>
            <a:endParaRPr lang="en-DE" sz="1200" kern="150">
              <a:effectLst/>
              <a:latin typeface="Liberation Serif"/>
              <a:ea typeface="AR PL SungtiL GB"/>
              <a:cs typeface="Lohit Devanagari"/>
            </a:endParaRPr>
          </a:p>
        </p:txBody>
      </p:sp>
      <p:sp>
        <p:nvSpPr>
          <p:cNvPr id="17" name="Shape9">
            <a:extLst>
              <a:ext uri="{FF2B5EF4-FFF2-40B4-BE49-F238E27FC236}">
                <a16:creationId xmlns:a16="http://schemas.microsoft.com/office/drawing/2014/main" id="{3EDA65C8-0230-443B-8067-DC110030EC41}"/>
              </a:ext>
            </a:extLst>
          </p:cNvPr>
          <p:cNvSpPr/>
          <p:nvPr/>
        </p:nvSpPr>
        <p:spPr>
          <a:xfrm>
            <a:off x="9172738" y="4775236"/>
            <a:ext cx="323105" cy="473268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72BF44"/>
          </a:solidFill>
          <a:ln w="12700">
            <a:solidFill>
              <a:srgbClr val="3465A4"/>
            </a:solidFill>
            <a:prstDash val="solid"/>
          </a:ln>
        </p:spPr>
        <p:txBody>
          <a:bodyPr wrap="none" lIns="0" tIns="0" rIns="0" bIns="0" anchor="ctr" anchorCtr="0" compatLnSpc="0">
            <a:noAutofit/>
          </a:bodyPr>
          <a:lstStyle/>
          <a:p>
            <a:r>
              <a:rPr lang="en-US" sz="1200" kern="150">
                <a:effectLst/>
                <a:latin typeface="Liberation Serif"/>
                <a:ea typeface="AR PL SungtiL GB"/>
                <a:cs typeface="Lohit Devanagari"/>
              </a:rPr>
              <a:t> </a:t>
            </a:r>
            <a:endParaRPr lang="en-DE" sz="1200" kern="150">
              <a:effectLst/>
              <a:latin typeface="Liberation Serif"/>
              <a:ea typeface="AR PL SungtiL GB"/>
              <a:cs typeface="Lohit Devanagari"/>
            </a:endParaRPr>
          </a:p>
        </p:txBody>
      </p:sp>
      <p:sp>
        <p:nvSpPr>
          <p:cNvPr id="18" name="Shape6">
            <a:extLst>
              <a:ext uri="{FF2B5EF4-FFF2-40B4-BE49-F238E27FC236}">
                <a16:creationId xmlns:a16="http://schemas.microsoft.com/office/drawing/2014/main" id="{1B3DF097-D900-4140-ADCE-751747472DAB}"/>
              </a:ext>
            </a:extLst>
          </p:cNvPr>
          <p:cNvSpPr/>
          <p:nvPr/>
        </p:nvSpPr>
        <p:spPr>
          <a:xfrm>
            <a:off x="2673996" y="5689897"/>
            <a:ext cx="239833" cy="107373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ED1C24"/>
          </a:solidFill>
          <a:ln w="12700">
            <a:solidFill>
              <a:srgbClr val="3465A4"/>
            </a:solidFill>
            <a:prstDash val="solid"/>
          </a:ln>
        </p:spPr>
        <p:txBody>
          <a:bodyPr wrap="none" lIns="0" tIns="0" rIns="0" bIns="0" anchor="ctr" anchorCtr="0" compatLnSpc="0">
            <a:noAutofit/>
          </a:bodyPr>
          <a:lstStyle/>
          <a:p>
            <a:r>
              <a:rPr lang="en-US" sz="1200" kern="150">
                <a:effectLst/>
                <a:latin typeface="Liberation Serif"/>
                <a:ea typeface="AR PL SungtiL GB"/>
                <a:cs typeface="Lohit Devanagari"/>
              </a:rPr>
              <a:t> </a:t>
            </a:r>
            <a:endParaRPr lang="en-DE" sz="1200" kern="150">
              <a:effectLst/>
              <a:latin typeface="Liberation Serif"/>
              <a:ea typeface="AR PL SungtiL GB"/>
              <a:cs typeface="Lohit Devanagari"/>
            </a:endParaRPr>
          </a:p>
        </p:txBody>
      </p:sp>
      <p:sp>
        <p:nvSpPr>
          <p:cNvPr id="19" name="Shape8">
            <a:extLst>
              <a:ext uri="{FF2B5EF4-FFF2-40B4-BE49-F238E27FC236}">
                <a16:creationId xmlns:a16="http://schemas.microsoft.com/office/drawing/2014/main" id="{A66B2D84-8344-4EDA-83B3-33DAD952C4C8}"/>
              </a:ext>
            </a:extLst>
          </p:cNvPr>
          <p:cNvSpPr/>
          <p:nvPr/>
        </p:nvSpPr>
        <p:spPr>
          <a:xfrm>
            <a:off x="2729242" y="5866745"/>
            <a:ext cx="242558" cy="147638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21600 f7 1"/>
              <a:gd name="f17" fmla="*/ f12 f11 1"/>
              <a:gd name="f18" fmla="*/ f13 f8 1"/>
              <a:gd name="f19" fmla="*/ f11 f8 1"/>
              <a:gd name="f20" fmla="*/ f17 1 10800"/>
              <a:gd name="f21" fmla="+- f12 0 f20"/>
              <a:gd name="f22" fmla="*/ f21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2" t="f19" r="f16" b="f18"/>
            <a:pathLst>
              <a:path w="21600" h="21600">
                <a:moveTo>
                  <a:pt x="f5" y="f11"/>
                </a:moveTo>
                <a:lnTo>
                  <a:pt x="f12" y="f11"/>
                </a:lnTo>
                <a:lnTo>
                  <a:pt x="f12" y="f4"/>
                </a:lnTo>
                <a:lnTo>
                  <a:pt x="f4" y="f6"/>
                </a:lnTo>
                <a:lnTo>
                  <a:pt x="f12" y="f5"/>
                </a:lnTo>
                <a:lnTo>
                  <a:pt x="f12" y="f13"/>
                </a:lnTo>
                <a:lnTo>
                  <a:pt x="f5" y="f13"/>
                </a:lnTo>
                <a:close/>
              </a:path>
            </a:pathLst>
          </a:custGeom>
          <a:solidFill>
            <a:srgbClr val="72BF44"/>
          </a:solidFill>
          <a:ln w="12700">
            <a:solidFill>
              <a:srgbClr val="3465A4"/>
            </a:solidFill>
            <a:prstDash val="solid"/>
          </a:ln>
        </p:spPr>
        <p:txBody>
          <a:bodyPr wrap="none" lIns="0" tIns="0" rIns="0" bIns="0" anchor="ctr" anchorCtr="0" compatLnSpc="0">
            <a:noAutofit/>
          </a:bodyPr>
          <a:lstStyle/>
          <a:p>
            <a:r>
              <a:rPr lang="en-US" sz="1200" kern="150" dirty="0">
                <a:effectLst/>
                <a:latin typeface="Liberation Serif"/>
                <a:ea typeface="AR PL SungtiL GB"/>
                <a:cs typeface="Lohit Devanagari"/>
              </a:rPr>
              <a:t> </a:t>
            </a:r>
            <a:endParaRPr lang="en-DE" sz="1200" kern="150" dirty="0">
              <a:effectLst/>
              <a:latin typeface="Liberation Serif"/>
              <a:ea typeface="AR PL SungtiL GB"/>
              <a:cs typeface="Lohit Devanagari"/>
            </a:endParaRPr>
          </a:p>
        </p:txBody>
      </p:sp>
      <p:sp>
        <p:nvSpPr>
          <p:cNvPr id="20" name="Shape10">
            <a:extLst>
              <a:ext uri="{FF2B5EF4-FFF2-40B4-BE49-F238E27FC236}">
                <a16:creationId xmlns:a16="http://schemas.microsoft.com/office/drawing/2014/main" id="{9E170640-D360-4BA3-8365-16240307C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7693" y="5633382"/>
            <a:ext cx="1056081" cy="268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iberation Serif"/>
                <a:ea typeface="AR PL SungtiL GB"/>
                <a:cs typeface="Lohit Devanagari"/>
              </a:rPr>
              <a:t>Request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Shape11">
            <a:extLst>
              <a:ext uri="{FF2B5EF4-FFF2-40B4-BE49-F238E27FC236}">
                <a16:creationId xmlns:a16="http://schemas.microsoft.com/office/drawing/2014/main" id="{97B86B60-2811-4898-A9E4-E65AF9EB5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7692" y="5823882"/>
            <a:ext cx="1253671" cy="268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iberation Serif"/>
                <a:ea typeface="AR PL SungtiL GB"/>
                <a:cs typeface="Lohit Devanagari"/>
              </a:rPr>
              <a:t>Response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utoShape 1">
            <a:extLst>
              <a:ext uri="{FF2B5EF4-FFF2-40B4-BE49-F238E27FC236}">
                <a16:creationId xmlns:a16="http://schemas.microsoft.com/office/drawing/2014/main" id="{3A738B1C-CD63-4154-B63E-D620E111E3D7}"/>
              </a:ext>
            </a:extLst>
          </p:cNvPr>
          <p:cNvSpPr>
            <a:spLocks/>
          </p:cNvSpPr>
          <p:nvPr/>
        </p:nvSpPr>
        <p:spPr bwMode="auto">
          <a:xfrm>
            <a:off x="2047313" y="2850769"/>
            <a:ext cx="1870027" cy="736195"/>
          </a:xfrm>
          <a:custGeom>
            <a:avLst/>
            <a:gdLst>
              <a:gd name="T0" fmla="*/ 547726 w 21600"/>
              <a:gd name="T1" fmla="*/ 0 h 21600"/>
              <a:gd name="T2" fmla="*/ 1095451 w 21600"/>
              <a:gd name="T3" fmla="*/ 200162 h 21600"/>
              <a:gd name="T4" fmla="*/ 547726 w 21600"/>
              <a:gd name="T5" fmla="*/ 400324 h 21600"/>
              <a:gd name="T6" fmla="*/ 0 w 21600"/>
              <a:gd name="T7" fmla="*/ 200162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729FCF"/>
          </a:solidFill>
          <a:ln w="12700">
            <a:solidFill>
              <a:srgbClr val="3465A4"/>
            </a:solidFill>
            <a:miter lim="800000"/>
            <a:headEnd/>
            <a:tailEnd/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iberation Serif"/>
                <a:ea typeface="AR PL SungtiL GB"/>
                <a:cs typeface="Lohit Devanagari"/>
              </a:rPr>
              <a:t>WebBrowser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20">
            <a:extLst>
              <a:ext uri="{FF2B5EF4-FFF2-40B4-BE49-F238E27FC236}">
                <a16:creationId xmlns:a16="http://schemas.microsoft.com/office/drawing/2014/main" id="{C433DED8-00E9-4095-92A0-596A2B587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2443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DE"/>
          </a:p>
        </p:txBody>
      </p:sp>
      <p:sp>
        <p:nvSpPr>
          <p:cNvPr id="24" name="Rectangle 40">
            <a:extLst>
              <a:ext uri="{FF2B5EF4-FFF2-40B4-BE49-F238E27FC236}">
                <a16:creationId xmlns:a16="http://schemas.microsoft.com/office/drawing/2014/main" id="{5E94D549-4A86-416D-A61A-706CFD41A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2443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DE"/>
          </a:p>
        </p:txBody>
      </p:sp>
      <p:sp>
        <p:nvSpPr>
          <p:cNvPr id="25" name="Shape10">
            <a:extLst>
              <a:ext uri="{FF2B5EF4-FFF2-40B4-BE49-F238E27FC236}">
                <a16:creationId xmlns:a16="http://schemas.microsoft.com/office/drawing/2014/main" id="{34C17D7E-70E7-48B5-9D35-91C9E05AB8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9218" y="5607529"/>
            <a:ext cx="1143408" cy="350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iberation Serif"/>
                <a:ea typeface="AR PL SungtiL GB"/>
                <a:cs typeface="Lohit Devanagari"/>
              </a:rPr>
              <a:t>Database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Flowchart: Magnetic Disk 25">
            <a:extLst>
              <a:ext uri="{FF2B5EF4-FFF2-40B4-BE49-F238E27FC236}">
                <a16:creationId xmlns:a16="http://schemas.microsoft.com/office/drawing/2014/main" id="{412DDDA9-5135-4B0A-A327-80C31158265C}"/>
              </a:ext>
            </a:extLst>
          </p:cNvPr>
          <p:cNvSpPr/>
          <p:nvPr/>
        </p:nvSpPr>
        <p:spPr>
          <a:xfrm>
            <a:off x="6283121" y="5094555"/>
            <a:ext cx="959011" cy="994608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8376B4-1DA7-4116-9C8D-004ABA856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4832" y="3661627"/>
            <a:ext cx="1517896" cy="107098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BDB8067-0E2A-454F-9C16-26AAFFABC4CA}"/>
              </a:ext>
            </a:extLst>
          </p:cNvPr>
          <p:cNvSpPr txBox="1"/>
          <p:nvPr/>
        </p:nvSpPr>
        <p:spPr>
          <a:xfrm>
            <a:off x="7242132" y="3577820"/>
            <a:ext cx="801823" cy="553998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Username, </a:t>
            </a:r>
            <a:br>
              <a:rPr lang="en-US" sz="1000" dirty="0"/>
            </a:br>
            <a:r>
              <a:rPr lang="en-US" sz="1000" dirty="0"/>
              <a:t>password,</a:t>
            </a:r>
            <a:br>
              <a:rPr lang="en-US" sz="1000" dirty="0"/>
            </a:br>
            <a:r>
              <a:rPr lang="en-US" sz="1000" dirty="0"/>
              <a:t>email</a:t>
            </a:r>
            <a:endParaRPr lang="en-DE" sz="1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F5E323-3E6F-4685-8E92-442DA9308B94}"/>
              </a:ext>
            </a:extLst>
          </p:cNvPr>
          <p:cNvSpPr txBox="1"/>
          <p:nvPr/>
        </p:nvSpPr>
        <p:spPr>
          <a:xfrm>
            <a:off x="6894523" y="5716151"/>
            <a:ext cx="474810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OK</a:t>
            </a:r>
            <a:endParaRPr lang="en-DE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3C0D5ED-332C-46FD-A397-4BCCB803F9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5103" y="3530754"/>
            <a:ext cx="3378965" cy="1108358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FF3E1BC-A148-4C4E-A913-DD4CF17DBF78}"/>
              </a:ext>
            </a:extLst>
          </p:cNvPr>
          <p:cNvSpPr txBox="1"/>
          <p:nvPr/>
        </p:nvSpPr>
        <p:spPr>
          <a:xfrm>
            <a:off x="3381754" y="4331415"/>
            <a:ext cx="15547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200" dirty="0"/>
              <a:t>/</a:t>
            </a:r>
            <a:r>
              <a:rPr lang="en-DE" sz="1200" dirty="0" err="1"/>
              <a:t>jsp</a:t>
            </a:r>
            <a:r>
              <a:rPr lang="en-DE" sz="1200" dirty="0"/>
              <a:t>/Register</a:t>
            </a:r>
            <a:r>
              <a:rPr lang="en-US" sz="1200" dirty="0"/>
              <a:t>Appl</a:t>
            </a:r>
            <a:r>
              <a:rPr lang="en-DE" sz="1200" dirty="0"/>
              <a:t>.</a:t>
            </a:r>
            <a:r>
              <a:rPr lang="en-DE" sz="1200" dirty="0" err="1"/>
              <a:t>jsp</a:t>
            </a:r>
            <a:endParaRPr lang="en-DE" sz="1200" dirty="0"/>
          </a:p>
          <a:p>
            <a:endParaRPr lang="en-DE" dirty="0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1729FB72-2CEF-4ECF-99C5-E6308ED98861}"/>
              </a:ext>
            </a:extLst>
          </p:cNvPr>
          <p:cNvSpPr txBox="1">
            <a:spLocks/>
          </p:cNvSpPr>
          <p:nvPr/>
        </p:nvSpPr>
        <p:spPr>
          <a:xfrm>
            <a:off x="1972443" y="1070881"/>
            <a:ext cx="4081272" cy="6674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dirty="0"/>
              <a:t>Registrierung (2)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CAF57588-19E8-4649-80D2-027B1B700E70}"/>
              </a:ext>
            </a:extLst>
          </p:cNvPr>
          <p:cNvSpPr txBox="1">
            <a:spLocks/>
          </p:cNvSpPr>
          <p:nvPr/>
        </p:nvSpPr>
        <p:spPr>
          <a:xfrm>
            <a:off x="1149096" y="424983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4. Webanwendungsablauf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359029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2.96296E-6 L 0.40808 -0.2372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04" y="-1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2.96296E-6 L -0.08047 0.26759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23" y="13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0.10429 -0.29074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08" y="-14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85185E-6 L -0.57162 0.01643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633" y="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28" grpId="0" animBg="1"/>
      <p:bldP spid="28" grpId="1" animBg="1"/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1">
            <a:extLst>
              <a:ext uri="{FF2B5EF4-FFF2-40B4-BE49-F238E27FC236}">
                <a16:creationId xmlns:a16="http://schemas.microsoft.com/office/drawing/2014/main" id="{D27C9C9B-7E97-49ED-B237-1FC7DAC50FC0}"/>
              </a:ext>
            </a:extLst>
          </p:cNvPr>
          <p:cNvSpPr/>
          <p:nvPr/>
        </p:nvSpPr>
        <p:spPr>
          <a:xfrm>
            <a:off x="1817344" y="1984249"/>
            <a:ext cx="8725688" cy="429630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2700">
            <a:solidFill>
              <a:srgbClr val="3465A4"/>
            </a:solidFill>
            <a:prstDash val="solid"/>
          </a:ln>
        </p:spPr>
        <p:txBody>
          <a:bodyPr wrap="square" lIns="0" tIns="0" rIns="0" bIns="0" anchor="ctr" anchorCtr="0" compatLnSpc="0">
            <a:noAutofit/>
          </a:bodyPr>
          <a:lstStyle/>
          <a:p>
            <a:r>
              <a:rPr lang="en-US" sz="1200" kern="150">
                <a:effectLst/>
                <a:latin typeface="Liberation Serif"/>
                <a:ea typeface="AR PL SungtiL GB"/>
                <a:cs typeface="Lohit Devanagari"/>
              </a:rPr>
              <a:t> </a:t>
            </a:r>
            <a:endParaRPr lang="en-DE" sz="1200" kern="150">
              <a:effectLst/>
              <a:latin typeface="Liberation Serif"/>
              <a:ea typeface="AR PL SungtiL GB"/>
              <a:cs typeface="Lohit Devanagari"/>
            </a:endParaRPr>
          </a:p>
        </p:txBody>
      </p:sp>
      <p:sp>
        <p:nvSpPr>
          <p:cNvPr id="5" name="Shape2">
            <a:extLst>
              <a:ext uri="{FF2B5EF4-FFF2-40B4-BE49-F238E27FC236}">
                <a16:creationId xmlns:a16="http://schemas.microsoft.com/office/drawing/2014/main" id="{2FF674A2-0F96-43CE-89F1-83715ABC993D}"/>
              </a:ext>
            </a:extLst>
          </p:cNvPr>
          <p:cNvSpPr>
            <a:spLocks/>
          </p:cNvSpPr>
          <p:nvPr/>
        </p:nvSpPr>
        <p:spPr bwMode="auto">
          <a:xfrm>
            <a:off x="4980007" y="2881592"/>
            <a:ext cx="1681916" cy="736195"/>
          </a:xfrm>
          <a:custGeom>
            <a:avLst/>
            <a:gdLst>
              <a:gd name="T0" fmla="*/ 547726 w 21600"/>
              <a:gd name="T1" fmla="*/ 0 h 21600"/>
              <a:gd name="T2" fmla="*/ 1095451 w 21600"/>
              <a:gd name="T3" fmla="*/ 200162 h 21600"/>
              <a:gd name="T4" fmla="*/ 547726 w 21600"/>
              <a:gd name="T5" fmla="*/ 400324 h 21600"/>
              <a:gd name="T6" fmla="*/ 0 w 21600"/>
              <a:gd name="T7" fmla="*/ 200162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729FCF"/>
          </a:solidFill>
          <a:ln w="12700">
            <a:solidFill>
              <a:srgbClr val="3465A4"/>
            </a:solidFill>
            <a:miter lim="800000"/>
            <a:headEnd/>
            <a:tailEnd/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iberation Serif"/>
                <a:ea typeface="AR PL SungtiL GB"/>
                <a:cs typeface="Lohit Devanagari"/>
              </a:rPr>
              <a:t>Web Server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Shape3">
            <a:extLst>
              <a:ext uri="{FF2B5EF4-FFF2-40B4-BE49-F238E27FC236}">
                <a16:creationId xmlns:a16="http://schemas.microsoft.com/office/drawing/2014/main" id="{73CB7379-7D25-4091-87DA-DDCD50335DD5}"/>
              </a:ext>
            </a:extLst>
          </p:cNvPr>
          <p:cNvSpPr/>
          <p:nvPr/>
        </p:nvSpPr>
        <p:spPr>
          <a:xfrm>
            <a:off x="6924106" y="2313132"/>
            <a:ext cx="2754048" cy="221642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3465A4"/>
            </a:solidFill>
            <a:prstDash val="solid"/>
          </a:ln>
        </p:spPr>
        <p:txBody>
          <a:bodyPr wrap="square" lIns="0" tIns="0" rIns="0" bIns="0" anchor="ctr" anchorCtr="0" compatLnSpc="0">
            <a:noAutofit/>
          </a:bodyPr>
          <a:lstStyle/>
          <a:p>
            <a:r>
              <a:rPr lang="en-US" sz="1200" kern="150">
                <a:effectLst/>
                <a:latin typeface="Liberation Serif"/>
                <a:ea typeface="AR PL SungtiL GB"/>
                <a:cs typeface="Lohit Devanagari"/>
              </a:rPr>
              <a:t> </a:t>
            </a:r>
            <a:endParaRPr lang="en-DE" sz="1200" kern="150">
              <a:effectLst/>
              <a:latin typeface="Liberation Serif"/>
              <a:ea typeface="AR PL SungtiL GB"/>
              <a:cs typeface="Lohit Devanagari"/>
            </a:endParaRPr>
          </a:p>
        </p:txBody>
      </p:sp>
      <p:sp>
        <p:nvSpPr>
          <p:cNvPr id="7" name="AutoShape 16">
            <a:extLst>
              <a:ext uri="{FF2B5EF4-FFF2-40B4-BE49-F238E27FC236}">
                <a16:creationId xmlns:a16="http://schemas.microsoft.com/office/drawing/2014/main" id="{22F8DDE2-4AEB-4178-94C5-6FA4785ACC19}"/>
              </a:ext>
            </a:extLst>
          </p:cNvPr>
          <p:cNvSpPr>
            <a:spLocks/>
          </p:cNvSpPr>
          <p:nvPr/>
        </p:nvSpPr>
        <p:spPr bwMode="auto">
          <a:xfrm>
            <a:off x="7225256" y="2750896"/>
            <a:ext cx="1947482" cy="718667"/>
          </a:xfrm>
          <a:custGeom>
            <a:avLst/>
            <a:gdLst>
              <a:gd name="T0" fmla="*/ 419100 w 21600"/>
              <a:gd name="T1" fmla="*/ 0 h 21600"/>
              <a:gd name="T2" fmla="*/ 838200 w 21600"/>
              <a:gd name="T3" fmla="*/ 195263 h 21600"/>
              <a:gd name="T4" fmla="*/ 419100 w 21600"/>
              <a:gd name="T5" fmla="*/ 390525 h 21600"/>
              <a:gd name="T6" fmla="*/ 0 w 21600"/>
              <a:gd name="T7" fmla="*/ 195263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729FCF"/>
          </a:solidFill>
          <a:ln w="12700">
            <a:solidFill>
              <a:srgbClr val="3465A4"/>
            </a:solidFill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iberation Serif"/>
                <a:ea typeface="AR PL SungtiL GB"/>
                <a:cs typeface="Lohit Devanagari"/>
              </a:rPr>
              <a:t>Servlet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Shape5">
            <a:extLst>
              <a:ext uri="{FF2B5EF4-FFF2-40B4-BE49-F238E27FC236}">
                <a16:creationId xmlns:a16="http://schemas.microsoft.com/office/drawing/2014/main" id="{A8501F59-91CA-4994-8E48-D9AAC9CBC538}"/>
              </a:ext>
            </a:extLst>
          </p:cNvPr>
          <p:cNvSpPr>
            <a:spLocks/>
          </p:cNvSpPr>
          <p:nvPr/>
        </p:nvSpPr>
        <p:spPr bwMode="auto">
          <a:xfrm>
            <a:off x="7829610" y="5474724"/>
            <a:ext cx="1688394" cy="455740"/>
          </a:xfrm>
          <a:custGeom>
            <a:avLst/>
            <a:gdLst>
              <a:gd name="T0" fmla="*/ 733486 w 21600"/>
              <a:gd name="T1" fmla="*/ 0 h 21600"/>
              <a:gd name="T2" fmla="*/ 1466971 w 21600"/>
              <a:gd name="T3" fmla="*/ 124038 h 21600"/>
              <a:gd name="T4" fmla="*/ 733486 w 21600"/>
              <a:gd name="T5" fmla="*/ 248076 h 21600"/>
              <a:gd name="T6" fmla="*/ 0 w 21600"/>
              <a:gd name="T7" fmla="*/ 124038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729FCF"/>
          </a:solidFill>
          <a:ln w="12700">
            <a:solidFill>
              <a:srgbClr val="3465A4"/>
            </a:solidFill>
            <a:miter lim="800000"/>
            <a:headEnd/>
            <a:tailEnd/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i="0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F"/>
                <a:ea typeface="AR PL SungtiL GB"/>
                <a:cs typeface="Lohit Devanaga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      </a:t>
            </a:r>
            <a:r>
              <a:rPr kumimoji="0" lang="en-US" altLang="zh-CN" sz="12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F"/>
                <a:ea typeface="AR PL SungtiL GB"/>
                <a:cs typeface="Lohit Devanaga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https://godbolt.org/</a:t>
            </a:r>
            <a:endParaRPr kumimoji="0" lang="en-US" altLang="zh-CN" sz="18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Shape6">
            <a:extLst>
              <a:ext uri="{FF2B5EF4-FFF2-40B4-BE49-F238E27FC236}">
                <a16:creationId xmlns:a16="http://schemas.microsoft.com/office/drawing/2014/main" id="{5B83E94F-82CB-41FA-A23F-2A08A80DB3EC}"/>
              </a:ext>
            </a:extLst>
          </p:cNvPr>
          <p:cNvSpPr/>
          <p:nvPr/>
        </p:nvSpPr>
        <p:spPr>
          <a:xfrm>
            <a:off x="3092583" y="3095624"/>
            <a:ext cx="761288" cy="105171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ED1C24"/>
          </a:solidFill>
          <a:ln w="12700">
            <a:solidFill>
              <a:srgbClr val="3465A4"/>
            </a:solidFill>
            <a:prstDash val="solid"/>
          </a:ln>
        </p:spPr>
        <p:txBody>
          <a:bodyPr wrap="square" lIns="0" tIns="0" rIns="0" bIns="0" anchor="ctr" anchorCtr="0" compatLnSpc="0">
            <a:noAutofit/>
          </a:bodyPr>
          <a:lstStyle/>
          <a:p>
            <a:r>
              <a:rPr lang="en-US" sz="1200" kern="150">
                <a:effectLst/>
                <a:latin typeface="Liberation Serif"/>
                <a:ea typeface="AR PL SungtiL GB"/>
                <a:cs typeface="Lohit Devanagari"/>
              </a:rPr>
              <a:t> </a:t>
            </a:r>
            <a:endParaRPr lang="en-DE" sz="1200" kern="150">
              <a:effectLst/>
              <a:latin typeface="Liberation Serif"/>
              <a:ea typeface="AR PL SungtiL GB"/>
              <a:cs typeface="Lohit Devanagari"/>
            </a:endParaRPr>
          </a:p>
        </p:txBody>
      </p:sp>
      <p:sp>
        <p:nvSpPr>
          <p:cNvPr id="11" name="Shape6">
            <a:extLst>
              <a:ext uri="{FF2B5EF4-FFF2-40B4-BE49-F238E27FC236}">
                <a16:creationId xmlns:a16="http://schemas.microsoft.com/office/drawing/2014/main" id="{2833F6E4-8A62-4057-B9DD-972FA71D17F7}"/>
              </a:ext>
            </a:extLst>
          </p:cNvPr>
          <p:cNvSpPr/>
          <p:nvPr/>
        </p:nvSpPr>
        <p:spPr>
          <a:xfrm>
            <a:off x="4197533" y="3052614"/>
            <a:ext cx="746535" cy="105171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ED1C24"/>
          </a:solidFill>
          <a:ln w="12700">
            <a:solidFill>
              <a:srgbClr val="3465A4"/>
            </a:solidFill>
            <a:prstDash val="solid"/>
          </a:ln>
        </p:spPr>
        <p:txBody>
          <a:bodyPr wrap="square" lIns="0" tIns="0" rIns="0" bIns="0" anchor="ctr" anchorCtr="0" compatLnSpc="0">
            <a:noAutofit/>
          </a:bodyPr>
          <a:lstStyle/>
          <a:p>
            <a:r>
              <a:rPr lang="en-US" sz="1200" kern="150">
                <a:effectLst/>
                <a:latin typeface="Liberation Serif"/>
                <a:ea typeface="AR PL SungtiL GB"/>
                <a:cs typeface="Lohit Devanagari"/>
              </a:rPr>
              <a:t> </a:t>
            </a:r>
            <a:endParaRPr lang="en-DE" sz="1200" kern="150">
              <a:effectLst/>
              <a:latin typeface="Liberation Serif"/>
              <a:ea typeface="AR PL SungtiL GB"/>
              <a:cs typeface="Lohit Devanagari"/>
            </a:endParaRPr>
          </a:p>
        </p:txBody>
      </p:sp>
      <p:sp>
        <p:nvSpPr>
          <p:cNvPr id="12" name="Shape7">
            <a:extLst>
              <a:ext uri="{FF2B5EF4-FFF2-40B4-BE49-F238E27FC236}">
                <a16:creationId xmlns:a16="http://schemas.microsoft.com/office/drawing/2014/main" id="{2E234658-CC50-4B50-BD1D-7B725530ABD5}"/>
              </a:ext>
            </a:extLst>
          </p:cNvPr>
          <p:cNvSpPr/>
          <p:nvPr/>
        </p:nvSpPr>
        <p:spPr>
          <a:xfrm>
            <a:off x="6778671" y="4619248"/>
            <a:ext cx="290647" cy="45574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0 f8 1"/>
              <a:gd name="f17" fmla="+- 21600 0 f12"/>
              <a:gd name="f18" fmla="*/ f11 f7 1"/>
              <a:gd name="f19" fmla="*/ f13 f7 1"/>
              <a:gd name="f20" fmla="*/ f17 f11 1"/>
              <a:gd name="f21" fmla="*/ f20 1 10800"/>
              <a:gd name="f22" fmla="+- f12 f21 0"/>
              <a:gd name="f23" fmla="*/ f22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16" r="f19" b="f23"/>
            <a:pathLst>
              <a:path w="21600" h="21600">
                <a:moveTo>
                  <a:pt x="f11" y="f4"/>
                </a:moveTo>
                <a:lnTo>
                  <a:pt x="f11" y="f12"/>
                </a:lnTo>
                <a:lnTo>
                  <a:pt x="f4" y="f12"/>
                </a:lnTo>
                <a:lnTo>
                  <a:pt x="f6" y="f5"/>
                </a:lnTo>
                <a:lnTo>
                  <a:pt x="f5" y="f12"/>
                </a:lnTo>
                <a:lnTo>
                  <a:pt x="f13" y="f12"/>
                </a:lnTo>
                <a:lnTo>
                  <a:pt x="f13" y="f4"/>
                </a:lnTo>
                <a:close/>
              </a:path>
            </a:pathLst>
          </a:custGeom>
          <a:solidFill>
            <a:srgbClr val="ED1C24"/>
          </a:solidFill>
          <a:ln w="12700">
            <a:solidFill>
              <a:srgbClr val="3465A4"/>
            </a:solidFill>
            <a:prstDash val="solid"/>
          </a:ln>
        </p:spPr>
        <p:txBody>
          <a:bodyPr wrap="none" lIns="0" tIns="0" rIns="0" bIns="0" anchor="ctr" anchorCtr="0" compatLnSpc="0">
            <a:noAutofit/>
          </a:bodyPr>
          <a:lstStyle/>
          <a:p>
            <a:r>
              <a:rPr lang="en-US" sz="1200" kern="150" dirty="0">
                <a:effectLst/>
                <a:latin typeface="Liberation Serif"/>
                <a:ea typeface="AR PL SungtiL GB"/>
                <a:cs typeface="Lohit Devanagari"/>
              </a:rPr>
              <a:t> </a:t>
            </a:r>
            <a:endParaRPr lang="en-DE" sz="1200" kern="150" dirty="0">
              <a:effectLst/>
              <a:latin typeface="Liberation Serif"/>
              <a:ea typeface="AR PL SungtiL GB"/>
              <a:cs typeface="Lohit Devanagari"/>
            </a:endParaRPr>
          </a:p>
        </p:txBody>
      </p:sp>
      <p:sp>
        <p:nvSpPr>
          <p:cNvPr id="13" name="Shape7">
            <a:extLst>
              <a:ext uri="{FF2B5EF4-FFF2-40B4-BE49-F238E27FC236}">
                <a16:creationId xmlns:a16="http://schemas.microsoft.com/office/drawing/2014/main" id="{FFD5F2D2-EDE5-4ACA-9E89-896BE879728E}"/>
              </a:ext>
            </a:extLst>
          </p:cNvPr>
          <p:cNvSpPr/>
          <p:nvPr/>
        </p:nvSpPr>
        <p:spPr>
          <a:xfrm>
            <a:off x="8882091" y="4836445"/>
            <a:ext cx="290647" cy="45574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0 f8 1"/>
              <a:gd name="f17" fmla="+- 21600 0 f12"/>
              <a:gd name="f18" fmla="*/ f11 f7 1"/>
              <a:gd name="f19" fmla="*/ f13 f7 1"/>
              <a:gd name="f20" fmla="*/ f17 f11 1"/>
              <a:gd name="f21" fmla="*/ f20 1 10800"/>
              <a:gd name="f22" fmla="+- f12 f21 0"/>
              <a:gd name="f23" fmla="*/ f22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16" r="f19" b="f23"/>
            <a:pathLst>
              <a:path w="21600" h="21600">
                <a:moveTo>
                  <a:pt x="f11" y="f4"/>
                </a:moveTo>
                <a:lnTo>
                  <a:pt x="f11" y="f12"/>
                </a:lnTo>
                <a:lnTo>
                  <a:pt x="f4" y="f12"/>
                </a:lnTo>
                <a:lnTo>
                  <a:pt x="f6" y="f5"/>
                </a:lnTo>
                <a:lnTo>
                  <a:pt x="f5" y="f12"/>
                </a:lnTo>
                <a:lnTo>
                  <a:pt x="f13" y="f12"/>
                </a:lnTo>
                <a:lnTo>
                  <a:pt x="f13" y="f4"/>
                </a:lnTo>
                <a:close/>
              </a:path>
            </a:pathLst>
          </a:custGeom>
          <a:solidFill>
            <a:srgbClr val="ED1C24"/>
          </a:solidFill>
          <a:ln w="12700">
            <a:solidFill>
              <a:srgbClr val="3465A4"/>
            </a:solidFill>
            <a:prstDash val="solid"/>
          </a:ln>
        </p:spPr>
        <p:txBody>
          <a:bodyPr wrap="none" lIns="0" tIns="0" rIns="0" bIns="0" anchor="ctr" anchorCtr="0" compatLnSpc="0">
            <a:noAutofit/>
          </a:bodyPr>
          <a:lstStyle/>
          <a:p>
            <a:r>
              <a:rPr lang="en-US" sz="1200" kern="150">
                <a:effectLst/>
                <a:latin typeface="Liberation Serif"/>
                <a:ea typeface="AR PL SungtiL GB"/>
                <a:cs typeface="Lohit Devanagari"/>
              </a:rPr>
              <a:t> </a:t>
            </a:r>
            <a:endParaRPr lang="en-DE" sz="1200" kern="150">
              <a:effectLst/>
              <a:latin typeface="Liberation Serif"/>
              <a:ea typeface="AR PL SungtiL GB"/>
              <a:cs typeface="Lohit Devanagari"/>
            </a:endParaRPr>
          </a:p>
        </p:txBody>
      </p:sp>
      <p:sp>
        <p:nvSpPr>
          <p:cNvPr id="14" name="Shape8">
            <a:extLst>
              <a:ext uri="{FF2B5EF4-FFF2-40B4-BE49-F238E27FC236}">
                <a16:creationId xmlns:a16="http://schemas.microsoft.com/office/drawing/2014/main" id="{3105051C-B95F-44DA-AFFF-F3BCA6997CF8}"/>
              </a:ext>
            </a:extLst>
          </p:cNvPr>
          <p:cNvSpPr/>
          <p:nvPr/>
        </p:nvSpPr>
        <p:spPr>
          <a:xfrm>
            <a:off x="3047694" y="3362325"/>
            <a:ext cx="771616" cy="140228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21600 f7 1"/>
              <a:gd name="f17" fmla="*/ f12 f11 1"/>
              <a:gd name="f18" fmla="*/ f13 f8 1"/>
              <a:gd name="f19" fmla="*/ f11 f8 1"/>
              <a:gd name="f20" fmla="*/ f17 1 10800"/>
              <a:gd name="f21" fmla="+- f12 0 f20"/>
              <a:gd name="f22" fmla="*/ f21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2" t="f19" r="f16" b="f18"/>
            <a:pathLst>
              <a:path w="21600" h="21600">
                <a:moveTo>
                  <a:pt x="f5" y="f11"/>
                </a:moveTo>
                <a:lnTo>
                  <a:pt x="f12" y="f11"/>
                </a:lnTo>
                <a:lnTo>
                  <a:pt x="f12" y="f4"/>
                </a:lnTo>
                <a:lnTo>
                  <a:pt x="f4" y="f6"/>
                </a:lnTo>
                <a:lnTo>
                  <a:pt x="f12" y="f5"/>
                </a:lnTo>
                <a:lnTo>
                  <a:pt x="f12" y="f13"/>
                </a:lnTo>
                <a:lnTo>
                  <a:pt x="f5" y="f13"/>
                </a:lnTo>
                <a:close/>
              </a:path>
            </a:pathLst>
          </a:custGeom>
          <a:solidFill>
            <a:srgbClr val="72BF44"/>
          </a:solidFill>
          <a:ln w="12700">
            <a:solidFill>
              <a:srgbClr val="3465A4"/>
            </a:solidFill>
            <a:prstDash val="solid"/>
          </a:ln>
        </p:spPr>
        <p:txBody>
          <a:bodyPr wrap="square" lIns="0" tIns="0" rIns="0" bIns="0" anchor="ctr" anchorCtr="0" compatLnSpc="0">
            <a:noAutofit/>
          </a:bodyPr>
          <a:lstStyle/>
          <a:p>
            <a:r>
              <a:rPr lang="en-US" sz="1200" kern="150">
                <a:effectLst/>
                <a:latin typeface="Liberation Serif"/>
                <a:ea typeface="AR PL SungtiL GB"/>
                <a:cs typeface="Lohit Devanagari"/>
              </a:rPr>
              <a:t> </a:t>
            </a:r>
            <a:endParaRPr lang="en-DE" sz="1200" kern="150">
              <a:effectLst/>
              <a:latin typeface="Liberation Serif"/>
              <a:ea typeface="AR PL SungtiL GB"/>
              <a:cs typeface="Lohit Devanagari"/>
            </a:endParaRPr>
          </a:p>
        </p:txBody>
      </p:sp>
      <p:sp>
        <p:nvSpPr>
          <p:cNvPr id="15" name="AutoShape 8">
            <a:extLst>
              <a:ext uri="{FF2B5EF4-FFF2-40B4-BE49-F238E27FC236}">
                <a16:creationId xmlns:a16="http://schemas.microsoft.com/office/drawing/2014/main" id="{7E02ACA4-1F32-44A1-B5ED-612F0AA9FF9C}"/>
              </a:ext>
            </a:extLst>
          </p:cNvPr>
          <p:cNvSpPr>
            <a:spLocks/>
          </p:cNvSpPr>
          <p:nvPr/>
        </p:nvSpPr>
        <p:spPr bwMode="auto">
          <a:xfrm>
            <a:off x="4187319" y="3323303"/>
            <a:ext cx="678668" cy="140228"/>
          </a:xfrm>
          <a:custGeom>
            <a:avLst/>
            <a:gdLst>
              <a:gd name="T0" fmla="*/ 146050 w 21600"/>
              <a:gd name="T1" fmla="*/ 0 h 21600"/>
              <a:gd name="T2" fmla="*/ 292100 w 21600"/>
              <a:gd name="T3" fmla="*/ 38100 h 21600"/>
              <a:gd name="T4" fmla="*/ 146050 w 21600"/>
              <a:gd name="T5" fmla="*/ 76200 h 21600"/>
              <a:gd name="T6" fmla="*/ 0 w 21600"/>
              <a:gd name="T7" fmla="*/ 381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2700 w 21600"/>
              <a:gd name="T13" fmla="*/ 5400 h 21600"/>
              <a:gd name="T14" fmla="*/ 216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5400"/>
                </a:moveTo>
                <a:lnTo>
                  <a:pt x="5400" y="5400"/>
                </a:lnTo>
                <a:lnTo>
                  <a:pt x="5400" y="0"/>
                </a:lnTo>
                <a:lnTo>
                  <a:pt x="0" y="10800"/>
                </a:lnTo>
                <a:lnTo>
                  <a:pt x="5400" y="21600"/>
                </a:lnTo>
                <a:lnTo>
                  <a:pt x="5400" y="16200"/>
                </a:lnTo>
                <a:lnTo>
                  <a:pt x="21600" y="16200"/>
                </a:lnTo>
                <a:lnTo>
                  <a:pt x="21600" y="5400"/>
                </a:lnTo>
                <a:close/>
              </a:path>
            </a:pathLst>
          </a:custGeom>
          <a:solidFill>
            <a:srgbClr val="72BF44"/>
          </a:solidFill>
          <a:ln w="12700">
            <a:solidFill>
              <a:srgbClr val="3465A4"/>
            </a:solidFill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iberation Serif"/>
                <a:ea typeface="AR PL SungtiL GB"/>
                <a:cs typeface="Lohit Devanagari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Shape9">
            <a:extLst>
              <a:ext uri="{FF2B5EF4-FFF2-40B4-BE49-F238E27FC236}">
                <a16:creationId xmlns:a16="http://schemas.microsoft.com/office/drawing/2014/main" id="{5D8F0D39-CEA2-485E-B722-B5B869900C85}"/>
              </a:ext>
            </a:extLst>
          </p:cNvPr>
          <p:cNvSpPr/>
          <p:nvPr/>
        </p:nvSpPr>
        <p:spPr>
          <a:xfrm>
            <a:off x="7026016" y="4583458"/>
            <a:ext cx="323105" cy="473268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72BF44"/>
          </a:solidFill>
          <a:ln w="12700">
            <a:solidFill>
              <a:srgbClr val="3465A4"/>
            </a:solidFill>
            <a:prstDash val="solid"/>
          </a:ln>
        </p:spPr>
        <p:txBody>
          <a:bodyPr wrap="none" lIns="0" tIns="0" rIns="0" bIns="0" anchor="ctr" anchorCtr="0" compatLnSpc="0">
            <a:noAutofit/>
          </a:bodyPr>
          <a:lstStyle/>
          <a:p>
            <a:r>
              <a:rPr lang="en-US" sz="1200" kern="150">
                <a:effectLst/>
                <a:latin typeface="Liberation Serif"/>
                <a:ea typeface="AR PL SungtiL GB"/>
                <a:cs typeface="Lohit Devanagari"/>
              </a:rPr>
              <a:t> </a:t>
            </a:r>
            <a:endParaRPr lang="en-DE" sz="1200" kern="150">
              <a:effectLst/>
              <a:latin typeface="Liberation Serif"/>
              <a:ea typeface="AR PL SungtiL GB"/>
              <a:cs typeface="Lohit Devanagari"/>
            </a:endParaRPr>
          </a:p>
        </p:txBody>
      </p:sp>
      <p:sp>
        <p:nvSpPr>
          <p:cNvPr id="17" name="Shape9">
            <a:extLst>
              <a:ext uri="{FF2B5EF4-FFF2-40B4-BE49-F238E27FC236}">
                <a16:creationId xmlns:a16="http://schemas.microsoft.com/office/drawing/2014/main" id="{3EDA65C8-0230-443B-8067-DC110030EC41}"/>
              </a:ext>
            </a:extLst>
          </p:cNvPr>
          <p:cNvSpPr/>
          <p:nvPr/>
        </p:nvSpPr>
        <p:spPr>
          <a:xfrm>
            <a:off x="9172738" y="4775236"/>
            <a:ext cx="323105" cy="473268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72BF44"/>
          </a:solidFill>
          <a:ln w="12700">
            <a:solidFill>
              <a:srgbClr val="3465A4"/>
            </a:solidFill>
            <a:prstDash val="solid"/>
          </a:ln>
        </p:spPr>
        <p:txBody>
          <a:bodyPr wrap="none" lIns="0" tIns="0" rIns="0" bIns="0" anchor="ctr" anchorCtr="0" compatLnSpc="0">
            <a:noAutofit/>
          </a:bodyPr>
          <a:lstStyle/>
          <a:p>
            <a:r>
              <a:rPr lang="en-US" sz="1200" kern="150">
                <a:effectLst/>
                <a:latin typeface="Liberation Serif"/>
                <a:ea typeface="AR PL SungtiL GB"/>
                <a:cs typeface="Lohit Devanagari"/>
              </a:rPr>
              <a:t> </a:t>
            </a:r>
            <a:endParaRPr lang="en-DE" sz="1200" kern="150">
              <a:effectLst/>
              <a:latin typeface="Liberation Serif"/>
              <a:ea typeface="AR PL SungtiL GB"/>
              <a:cs typeface="Lohit Devanagari"/>
            </a:endParaRPr>
          </a:p>
        </p:txBody>
      </p:sp>
      <p:sp>
        <p:nvSpPr>
          <p:cNvPr id="18" name="Shape6">
            <a:extLst>
              <a:ext uri="{FF2B5EF4-FFF2-40B4-BE49-F238E27FC236}">
                <a16:creationId xmlns:a16="http://schemas.microsoft.com/office/drawing/2014/main" id="{1B3DF097-D900-4140-ADCE-751747472DAB}"/>
              </a:ext>
            </a:extLst>
          </p:cNvPr>
          <p:cNvSpPr/>
          <p:nvPr/>
        </p:nvSpPr>
        <p:spPr>
          <a:xfrm>
            <a:off x="2673996" y="5689897"/>
            <a:ext cx="239833" cy="107373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ED1C24"/>
          </a:solidFill>
          <a:ln w="12700">
            <a:solidFill>
              <a:srgbClr val="3465A4"/>
            </a:solidFill>
            <a:prstDash val="solid"/>
          </a:ln>
        </p:spPr>
        <p:txBody>
          <a:bodyPr wrap="none" lIns="0" tIns="0" rIns="0" bIns="0" anchor="ctr" anchorCtr="0" compatLnSpc="0">
            <a:noAutofit/>
          </a:bodyPr>
          <a:lstStyle/>
          <a:p>
            <a:r>
              <a:rPr lang="en-US" sz="1200" kern="150">
                <a:effectLst/>
                <a:latin typeface="Liberation Serif"/>
                <a:ea typeface="AR PL SungtiL GB"/>
                <a:cs typeface="Lohit Devanagari"/>
              </a:rPr>
              <a:t> </a:t>
            </a:r>
            <a:endParaRPr lang="en-DE" sz="1200" kern="150">
              <a:effectLst/>
              <a:latin typeface="Liberation Serif"/>
              <a:ea typeface="AR PL SungtiL GB"/>
              <a:cs typeface="Lohit Devanagari"/>
            </a:endParaRPr>
          </a:p>
        </p:txBody>
      </p:sp>
      <p:sp>
        <p:nvSpPr>
          <p:cNvPr id="19" name="Shape8">
            <a:extLst>
              <a:ext uri="{FF2B5EF4-FFF2-40B4-BE49-F238E27FC236}">
                <a16:creationId xmlns:a16="http://schemas.microsoft.com/office/drawing/2014/main" id="{A66B2D84-8344-4EDA-83B3-33DAD952C4C8}"/>
              </a:ext>
            </a:extLst>
          </p:cNvPr>
          <p:cNvSpPr/>
          <p:nvPr/>
        </p:nvSpPr>
        <p:spPr>
          <a:xfrm>
            <a:off x="2729242" y="5866745"/>
            <a:ext cx="242558" cy="147638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21600 f7 1"/>
              <a:gd name="f17" fmla="*/ f12 f11 1"/>
              <a:gd name="f18" fmla="*/ f13 f8 1"/>
              <a:gd name="f19" fmla="*/ f11 f8 1"/>
              <a:gd name="f20" fmla="*/ f17 1 10800"/>
              <a:gd name="f21" fmla="+- f12 0 f20"/>
              <a:gd name="f22" fmla="*/ f21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2" t="f19" r="f16" b="f18"/>
            <a:pathLst>
              <a:path w="21600" h="21600">
                <a:moveTo>
                  <a:pt x="f5" y="f11"/>
                </a:moveTo>
                <a:lnTo>
                  <a:pt x="f12" y="f11"/>
                </a:lnTo>
                <a:lnTo>
                  <a:pt x="f12" y="f4"/>
                </a:lnTo>
                <a:lnTo>
                  <a:pt x="f4" y="f6"/>
                </a:lnTo>
                <a:lnTo>
                  <a:pt x="f12" y="f5"/>
                </a:lnTo>
                <a:lnTo>
                  <a:pt x="f12" y="f13"/>
                </a:lnTo>
                <a:lnTo>
                  <a:pt x="f5" y="f13"/>
                </a:lnTo>
                <a:close/>
              </a:path>
            </a:pathLst>
          </a:custGeom>
          <a:solidFill>
            <a:srgbClr val="72BF44"/>
          </a:solidFill>
          <a:ln w="12700">
            <a:solidFill>
              <a:srgbClr val="3465A4"/>
            </a:solidFill>
            <a:prstDash val="solid"/>
          </a:ln>
        </p:spPr>
        <p:txBody>
          <a:bodyPr wrap="none" lIns="0" tIns="0" rIns="0" bIns="0" anchor="ctr" anchorCtr="0" compatLnSpc="0">
            <a:noAutofit/>
          </a:bodyPr>
          <a:lstStyle/>
          <a:p>
            <a:r>
              <a:rPr lang="en-US" sz="1200" kern="150" dirty="0">
                <a:effectLst/>
                <a:latin typeface="Liberation Serif"/>
                <a:ea typeface="AR PL SungtiL GB"/>
                <a:cs typeface="Lohit Devanagari"/>
              </a:rPr>
              <a:t> </a:t>
            </a:r>
            <a:endParaRPr lang="en-DE" sz="1200" kern="150" dirty="0">
              <a:effectLst/>
              <a:latin typeface="Liberation Serif"/>
              <a:ea typeface="AR PL SungtiL GB"/>
              <a:cs typeface="Lohit Devanagari"/>
            </a:endParaRPr>
          </a:p>
        </p:txBody>
      </p:sp>
      <p:sp>
        <p:nvSpPr>
          <p:cNvPr id="20" name="Shape10">
            <a:extLst>
              <a:ext uri="{FF2B5EF4-FFF2-40B4-BE49-F238E27FC236}">
                <a16:creationId xmlns:a16="http://schemas.microsoft.com/office/drawing/2014/main" id="{9E170640-D360-4BA3-8365-16240307C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7693" y="5633382"/>
            <a:ext cx="1056081" cy="268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iberation Serif"/>
                <a:ea typeface="AR PL SungtiL GB"/>
                <a:cs typeface="Lohit Devanagari"/>
              </a:rPr>
              <a:t>Request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Shape11">
            <a:extLst>
              <a:ext uri="{FF2B5EF4-FFF2-40B4-BE49-F238E27FC236}">
                <a16:creationId xmlns:a16="http://schemas.microsoft.com/office/drawing/2014/main" id="{97B86B60-2811-4898-A9E4-E65AF9EB5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7692" y="5823882"/>
            <a:ext cx="1253671" cy="268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iberation Serif"/>
                <a:ea typeface="AR PL SungtiL GB"/>
                <a:cs typeface="Lohit Devanagari"/>
              </a:rPr>
              <a:t>Response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utoShape 1">
            <a:extLst>
              <a:ext uri="{FF2B5EF4-FFF2-40B4-BE49-F238E27FC236}">
                <a16:creationId xmlns:a16="http://schemas.microsoft.com/office/drawing/2014/main" id="{3A738B1C-CD63-4154-B63E-D620E111E3D7}"/>
              </a:ext>
            </a:extLst>
          </p:cNvPr>
          <p:cNvSpPr>
            <a:spLocks/>
          </p:cNvSpPr>
          <p:nvPr/>
        </p:nvSpPr>
        <p:spPr bwMode="auto">
          <a:xfrm>
            <a:off x="2047313" y="2850769"/>
            <a:ext cx="1870027" cy="736195"/>
          </a:xfrm>
          <a:custGeom>
            <a:avLst/>
            <a:gdLst>
              <a:gd name="T0" fmla="*/ 547726 w 21600"/>
              <a:gd name="T1" fmla="*/ 0 h 21600"/>
              <a:gd name="T2" fmla="*/ 1095451 w 21600"/>
              <a:gd name="T3" fmla="*/ 200162 h 21600"/>
              <a:gd name="T4" fmla="*/ 547726 w 21600"/>
              <a:gd name="T5" fmla="*/ 400324 h 21600"/>
              <a:gd name="T6" fmla="*/ 0 w 21600"/>
              <a:gd name="T7" fmla="*/ 200162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729FCF"/>
          </a:solidFill>
          <a:ln w="12700">
            <a:solidFill>
              <a:srgbClr val="3465A4"/>
            </a:solidFill>
            <a:miter lim="800000"/>
            <a:headEnd/>
            <a:tailEnd/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iberation Serif"/>
                <a:ea typeface="AR PL SungtiL GB"/>
                <a:cs typeface="Lohit Devanagari"/>
              </a:rPr>
              <a:t>WebBrowser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20">
            <a:extLst>
              <a:ext uri="{FF2B5EF4-FFF2-40B4-BE49-F238E27FC236}">
                <a16:creationId xmlns:a16="http://schemas.microsoft.com/office/drawing/2014/main" id="{C433DED8-00E9-4095-92A0-596A2B587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2443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DE"/>
          </a:p>
        </p:txBody>
      </p:sp>
      <p:sp>
        <p:nvSpPr>
          <p:cNvPr id="24" name="Rectangle 40">
            <a:extLst>
              <a:ext uri="{FF2B5EF4-FFF2-40B4-BE49-F238E27FC236}">
                <a16:creationId xmlns:a16="http://schemas.microsoft.com/office/drawing/2014/main" id="{5E94D549-4A86-416D-A61A-706CFD41A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2443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DE"/>
          </a:p>
        </p:txBody>
      </p:sp>
      <p:sp>
        <p:nvSpPr>
          <p:cNvPr id="25" name="Shape10">
            <a:extLst>
              <a:ext uri="{FF2B5EF4-FFF2-40B4-BE49-F238E27FC236}">
                <a16:creationId xmlns:a16="http://schemas.microsoft.com/office/drawing/2014/main" id="{34C17D7E-70E7-48B5-9D35-91C9E05AB8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9218" y="5607529"/>
            <a:ext cx="1143408" cy="350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iberation Serif"/>
                <a:ea typeface="AR PL SungtiL GB"/>
                <a:cs typeface="Lohit Devanagari"/>
              </a:rPr>
              <a:t>Database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Flowchart: Magnetic Disk 25">
            <a:extLst>
              <a:ext uri="{FF2B5EF4-FFF2-40B4-BE49-F238E27FC236}">
                <a16:creationId xmlns:a16="http://schemas.microsoft.com/office/drawing/2014/main" id="{412DDDA9-5135-4B0A-A327-80C31158265C}"/>
              </a:ext>
            </a:extLst>
          </p:cNvPr>
          <p:cNvSpPr/>
          <p:nvPr/>
        </p:nvSpPr>
        <p:spPr>
          <a:xfrm>
            <a:off x="6283121" y="5094555"/>
            <a:ext cx="959011" cy="994608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4AD0D8-8FB2-42B3-B289-68F51F7D3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526" y="3718370"/>
            <a:ext cx="2006814" cy="160810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05E4EBC-6B6B-4FA7-8F9A-54965C2C4D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7645" y="3290623"/>
            <a:ext cx="1890937" cy="48029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5C0F990-96CA-46C1-A80C-6A2DDC44BF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7467" y="5930464"/>
            <a:ext cx="1232845" cy="53454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3DADF02-7207-4AE4-A854-5FD90A4C37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2882" y="3321695"/>
            <a:ext cx="1301235" cy="1207859"/>
          </a:xfrm>
          <a:prstGeom prst="rect">
            <a:avLst/>
          </a:prstGeom>
        </p:spPr>
      </p:pic>
      <p:sp>
        <p:nvSpPr>
          <p:cNvPr id="31" name="Title 1">
            <a:extLst>
              <a:ext uri="{FF2B5EF4-FFF2-40B4-BE49-F238E27FC236}">
                <a16:creationId xmlns:a16="http://schemas.microsoft.com/office/drawing/2014/main" id="{C51430D8-6BA6-4B5F-B583-7BAF115F8153}"/>
              </a:ext>
            </a:extLst>
          </p:cNvPr>
          <p:cNvSpPr txBox="1">
            <a:spLocks/>
          </p:cNvSpPr>
          <p:nvPr/>
        </p:nvSpPr>
        <p:spPr>
          <a:xfrm>
            <a:off x="1972443" y="1070881"/>
            <a:ext cx="4081272" cy="6674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dirty="0"/>
              <a:t>Übungen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B8EEA535-495D-49A0-A536-964E8653FD4D}"/>
              </a:ext>
            </a:extLst>
          </p:cNvPr>
          <p:cNvSpPr txBox="1">
            <a:spLocks/>
          </p:cNvSpPr>
          <p:nvPr/>
        </p:nvSpPr>
        <p:spPr>
          <a:xfrm>
            <a:off x="1149096" y="424983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4. Webanwendungsablauf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37994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7.40741E-7 L 0.44193 -0.3578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96" y="-17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81481E-6 L 0.07019 0.40093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3" y="20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3.7037E-6 L -0.06471 -0.37615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42" y="-18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471 -0.37615 L -0.26654 -0.0583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91" y="1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22222E-6 L -0.52748 0.08704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693" y="2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8A39F7-D987-CC31-C99D-DC4A5F822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81743"/>
          </a:xfrm>
        </p:spPr>
        <p:txBody>
          <a:bodyPr/>
          <a:lstStyle/>
          <a:p>
            <a:r>
              <a:rPr lang="de-DE" dirty="0"/>
              <a:t>5. Datenspeicherung</a:t>
            </a:r>
            <a:endParaRPr lang="ru-U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9F1DA69-38C7-441D-B50A-C6FCB3F57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392747"/>
              </p:ext>
            </p:extLst>
          </p:nvPr>
        </p:nvGraphicFramePr>
        <p:xfrm>
          <a:off x="3155971" y="2138483"/>
          <a:ext cx="4629785" cy="502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64565">
                  <a:extLst>
                    <a:ext uri="{9D8B030D-6E8A-4147-A177-3AD203B41FA5}">
                      <a16:colId xmlns:a16="http://schemas.microsoft.com/office/drawing/2014/main" val="4216041963"/>
                    </a:ext>
                  </a:extLst>
                </a:gridCol>
                <a:gridCol w="964565">
                  <a:extLst>
                    <a:ext uri="{9D8B030D-6E8A-4147-A177-3AD203B41FA5}">
                      <a16:colId xmlns:a16="http://schemas.microsoft.com/office/drawing/2014/main" val="1211175295"/>
                    </a:ext>
                  </a:extLst>
                </a:gridCol>
                <a:gridCol w="970915">
                  <a:extLst>
                    <a:ext uri="{9D8B030D-6E8A-4147-A177-3AD203B41FA5}">
                      <a16:colId xmlns:a16="http://schemas.microsoft.com/office/drawing/2014/main" val="1520316369"/>
                    </a:ext>
                  </a:extLst>
                </a:gridCol>
                <a:gridCol w="864870">
                  <a:extLst>
                    <a:ext uri="{9D8B030D-6E8A-4147-A177-3AD203B41FA5}">
                      <a16:colId xmlns:a16="http://schemas.microsoft.com/office/drawing/2014/main" val="3682944829"/>
                    </a:ext>
                  </a:extLst>
                </a:gridCol>
                <a:gridCol w="864870">
                  <a:extLst>
                    <a:ext uri="{9D8B030D-6E8A-4147-A177-3AD203B41FA5}">
                      <a16:colId xmlns:a16="http://schemas.microsoft.com/office/drawing/2014/main" val="2444658979"/>
                    </a:ext>
                  </a:extLst>
                </a:gridCol>
              </a:tblGrid>
              <a:tr h="146050">
                <a:tc>
                  <a:txBody>
                    <a:bodyPr/>
                    <a:lstStyle/>
                    <a:p>
                      <a:pPr fontAlgn="auto"/>
                      <a:r>
                        <a:rPr lang="en-US" sz="1100" kern="0">
                          <a:effectLst/>
                        </a:rPr>
                        <a:t>userid CHAR(32)</a:t>
                      </a:r>
                      <a:endParaRPr lang="en-DE" sz="1200" kern="150">
                        <a:effectLst/>
                        <a:latin typeface="Liberation Serif"/>
                        <a:ea typeface="AR PL SungtiL GB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100" kern="0" dirty="0">
                          <a:effectLst/>
                        </a:rPr>
                        <a:t>email CHAR(32)</a:t>
                      </a:r>
                      <a:endParaRPr lang="en-DE" sz="1200" kern="150" dirty="0">
                        <a:effectLst/>
                        <a:latin typeface="Liberation Serif"/>
                        <a:ea typeface="AR PL SungtiL GB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100" kern="0">
                          <a:effectLst/>
                        </a:rPr>
                        <a:t>Password CHAR(16)</a:t>
                      </a:r>
                      <a:endParaRPr lang="en-DE" sz="1200" kern="150">
                        <a:effectLst/>
                        <a:latin typeface="Liberation Serif"/>
                        <a:ea typeface="AR PL SungtiL GB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100" kern="0">
                          <a:effectLst/>
                        </a:rPr>
                        <a:t>active CHAR(1)</a:t>
                      </a:r>
                      <a:endParaRPr lang="en-DE" sz="1200" kern="150">
                        <a:effectLst/>
                        <a:latin typeface="Liberation Serif"/>
                        <a:ea typeface="AR PL SungtiL GB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100" kern="0">
                          <a:effectLst/>
                        </a:rPr>
                        <a:t>admin CHAR(1)</a:t>
                      </a:r>
                      <a:endParaRPr lang="en-DE" sz="1200" kern="150">
                        <a:effectLst/>
                        <a:latin typeface="Liberation Serif"/>
                        <a:ea typeface="AR PL SungtiL GB"/>
                        <a:cs typeface="Lohit Devanaga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6457502"/>
                  </a:ext>
                </a:extLst>
              </a:tr>
              <a:tr h="146050">
                <a:tc>
                  <a:txBody>
                    <a:bodyPr/>
                    <a:lstStyle/>
                    <a:p>
                      <a:pPr fontAlgn="auto"/>
                      <a:r>
                        <a:rPr lang="en-US" sz="1100" kern="0">
                          <a:effectLst/>
                        </a:rPr>
                        <a:t>PRIMARY KEY </a:t>
                      </a:r>
                      <a:endParaRPr lang="en-DE" sz="1200" kern="150">
                        <a:effectLst/>
                        <a:latin typeface="Liberation Serif"/>
                        <a:ea typeface="AR PL SungtiL GB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100" kern="0">
                          <a:effectLst/>
                        </a:rPr>
                        <a:t> </a:t>
                      </a:r>
                      <a:endParaRPr lang="en-DE" sz="1200" kern="150">
                        <a:effectLst/>
                        <a:latin typeface="Liberation Serif"/>
                        <a:ea typeface="AR PL SungtiL GB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100" kern="0">
                          <a:effectLst/>
                        </a:rPr>
                        <a:t> </a:t>
                      </a:r>
                      <a:endParaRPr lang="en-DE" sz="1200" kern="150">
                        <a:effectLst/>
                        <a:latin typeface="Liberation Serif"/>
                        <a:ea typeface="AR PL SungtiL GB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100" kern="0">
                          <a:effectLst/>
                        </a:rPr>
                        <a:t> </a:t>
                      </a:r>
                      <a:endParaRPr lang="en-DE" sz="1200" kern="150">
                        <a:effectLst/>
                        <a:latin typeface="Liberation Serif"/>
                        <a:ea typeface="AR PL SungtiL GB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100" kern="0" dirty="0">
                          <a:effectLst/>
                        </a:rPr>
                        <a:t> </a:t>
                      </a:r>
                      <a:endParaRPr lang="en-DE" sz="1200" kern="150" dirty="0">
                        <a:effectLst/>
                        <a:latin typeface="Liberation Serif"/>
                        <a:ea typeface="AR PL SungtiL GB"/>
                        <a:cs typeface="Lohit Devanaga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492209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5E73E7F-BF32-447C-AA2B-DA8AEE46C3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082964"/>
              </p:ext>
            </p:extLst>
          </p:nvPr>
        </p:nvGraphicFramePr>
        <p:xfrm>
          <a:off x="3155971" y="3132782"/>
          <a:ext cx="4942840" cy="502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2880">
                  <a:extLst>
                    <a:ext uri="{9D8B030D-6E8A-4147-A177-3AD203B41FA5}">
                      <a16:colId xmlns:a16="http://schemas.microsoft.com/office/drawing/2014/main" val="1465700146"/>
                    </a:ext>
                  </a:extLst>
                </a:gridCol>
                <a:gridCol w="1018540">
                  <a:extLst>
                    <a:ext uri="{9D8B030D-6E8A-4147-A177-3AD203B41FA5}">
                      <a16:colId xmlns:a16="http://schemas.microsoft.com/office/drawing/2014/main" val="2982158957"/>
                    </a:ext>
                  </a:extLst>
                </a:gridCol>
                <a:gridCol w="1235710">
                  <a:extLst>
                    <a:ext uri="{9D8B030D-6E8A-4147-A177-3AD203B41FA5}">
                      <a16:colId xmlns:a16="http://schemas.microsoft.com/office/drawing/2014/main" val="4099606250"/>
                    </a:ext>
                  </a:extLst>
                </a:gridCol>
                <a:gridCol w="1235710">
                  <a:extLst>
                    <a:ext uri="{9D8B030D-6E8A-4147-A177-3AD203B41FA5}">
                      <a16:colId xmlns:a16="http://schemas.microsoft.com/office/drawing/2014/main" val="3464306824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fontAlgn="auto"/>
                      <a:r>
                        <a:rPr lang="en-US" sz="1100" kern="0">
                          <a:effectLst/>
                        </a:rPr>
                        <a:t>Id </a:t>
                      </a:r>
                      <a:endParaRPr lang="en-DE" sz="1200" kern="150">
                        <a:effectLst/>
                        <a:latin typeface="Liberation Serif"/>
                        <a:ea typeface="AR PL SungtiL GB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100" kern="0" dirty="0">
                          <a:effectLst/>
                        </a:rPr>
                        <a:t>Time TIMESTAMP</a:t>
                      </a:r>
                      <a:endParaRPr lang="en-DE" sz="1200" kern="150" dirty="0">
                        <a:effectLst/>
                        <a:latin typeface="Liberation Serif"/>
                        <a:ea typeface="AR PL SungtiL GB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100" kern="0">
                          <a:effectLst/>
                        </a:rPr>
                        <a:t>userid CHAR(32)</a:t>
                      </a:r>
                      <a:endParaRPr lang="en-DE" sz="1200" kern="150">
                        <a:effectLst/>
                        <a:latin typeface="Liberation Serif"/>
                        <a:ea typeface="AR PL SungtiL GB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100" kern="0">
                          <a:effectLst/>
                        </a:rPr>
                        <a:t>Comment CHAR(512)</a:t>
                      </a:r>
                      <a:endParaRPr lang="en-DE" sz="1200" kern="150">
                        <a:effectLst/>
                        <a:latin typeface="Liberation Serif"/>
                        <a:ea typeface="AR PL SungtiL GB"/>
                        <a:cs typeface="Lohit Devanaga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7397699"/>
                  </a:ext>
                </a:extLst>
              </a:tr>
              <a:tr h="123190">
                <a:tc>
                  <a:txBody>
                    <a:bodyPr/>
                    <a:lstStyle/>
                    <a:p>
                      <a:pPr fontAlgn="auto"/>
                      <a:r>
                        <a:rPr lang="en-US" sz="1100" kern="0">
                          <a:effectLst/>
                        </a:rPr>
                        <a:t>SERIAL PRIMARY KEY</a:t>
                      </a:r>
                      <a:endParaRPr lang="en-DE" sz="1200" kern="150">
                        <a:effectLst/>
                        <a:latin typeface="Liberation Serif"/>
                        <a:ea typeface="AR PL SungtiL GB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100" kern="0">
                          <a:effectLst/>
                        </a:rPr>
                        <a:t> </a:t>
                      </a:r>
                      <a:endParaRPr lang="en-DE" sz="1200" kern="150">
                        <a:effectLst/>
                        <a:latin typeface="Liberation Serif"/>
                        <a:ea typeface="AR PL SungtiL GB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100" kern="0">
                          <a:effectLst/>
                        </a:rPr>
                        <a:t> </a:t>
                      </a:r>
                      <a:endParaRPr lang="en-DE" sz="1200" kern="150">
                        <a:effectLst/>
                        <a:latin typeface="Liberation Serif"/>
                        <a:ea typeface="AR PL SungtiL GB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100" kern="0" dirty="0">
                          <a:effectLst/>
                        </a:rPr>
                        <a:t> </a:t>
                      </a:r>
                      <a:endParaRPr lang="en-DE" sz="1200" kern="150" dirty="0">
                        <a:effectLst/>
                        <a:latin typeface="Liberation Serif"/>
                        <a:ea typeface="AR PL SungtiL GB"/>
                        <a:cs typeface="Lohit Devanaga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451537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BA99114-C105-43C5-89F3-669237A925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003376"/>
              </p:ext>
            </p:extLst>
          </p:nvPr>
        </p:nvGraphicFramePr>
        <p:xfrm>
          <a:off x="3146107" y="4093645"/>
          <a:ext cx="6052185" cy="7118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0780">
                  <a:extLst>
                    <a:ext uri="{9D8B030D-6E8A-4147-A177-3AD203B41FA5}">
                      <a16:colId xmlns:a16="http://schemas.microsoft.com/office/drawing/2014/main" val="816639635"/>
                    </a:ext>
                  </a:extLst>
                </a:gridCol>
                <a:gridCol w="1081405">
                  <a:extLst>
                    <a:ext uri="{9D8B030D-6E8A-4147-A177-3AD203B41FA5}">
                      <a16:colId xmlns:a16="http://schemas.microsoft.com/office/drawing/2014/main" val="931844033"/>
                    </a:ext>
                  </a:extLst>
                </a:gridCol>
                <a:gridCol w="1223645">
                  <a:extLst>
                    <a:ext uri="{9D8B030D-6E8A-4147-A177-3AD203B41FA5}">
                      <a16:colId xmlns:a16="http://schemas.microsoft.com/office/drawing/2014/main" val="718645020"/>
                    </a:ext>
                  </a:extLst>
                </a:gridCol>
                <a:gridCol w="1362710">
                  <a:extLst>
                    <a:ext uri="{9D8B030D-6E8A-4147-A177-3AD203B41FA5}">
                      <a16:colId xmlns:a16="http://schemas.microsoft.com/office/drawing/2014/main" val="3669638538"/>
                    </a:ext>
                  </a:extLst>
                </a:gridCol>
                <a:gridCol w="1223645">
                  <a:extLst>
                    <a:ext uri="{9D8B030D-6E8A-4147-A177-3AD203B41FA5}">
                      <a16:colId xmlns:a16="http://schemas.microsoft.com/office/drawing/2014/main" val="1884004806"/>
                    </a:ext>
                  </a:extLst>
                </a:gridCol>
              </a:tblGrid>
              <a:tr h="405765">
                <a:tc>
                  <a:txBody>
                    <a:bodyPr/>
                    <a:lstStyle/>
                    <a:p>
                      <a:pPr fontAlgn="auto"/>
                      <a:r>
                        <a:rPr lang="en-US" sz="1100" kern="0">
                          <a:effectLst/>
                        </a:rPr>
                        <a:t>Id </a:t>
                      </a:r>
                      <a:br>
                        <a:rPr lang="en-US" sz="1100" kern="0">
                          <a:effectLst/>
                        </a:rPr>
                      </a:br>
                      <a:r>
                        <a:rPr lang="en-US" sz="1100" kern="0">
                          <a:effectLst/>
                        </a:rPr>
                        <a:t>INTEGER</a:t>
                      </a:r>
                      <a:endParaRPr lang="en-DE" sz="1200" kern="150">
                        <a:effectLst/>
                        <a:latin typeface="Liberation Serif"/>
                        <a:ea typeface="AR PL SungtiL GB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100" kern="0">
                          <a:effectLst/>
                        </a:rPr>
                        <a:t>exercise_text</a:t>
                      </a:r>
                      <a:br>
                        <a:rPr lang="en-US" sz="1100" kern="0">
                          <a:effectLst/>
                        </a:rPr>
                      </a:br>
                      <a:r>
                        <a:rPr lang="en-US" sz="1100" kern="0">
                          <a:effectLst/>
                        </a:rPr>
                        <a:t>VARCHAR(1024)</a:t>
                      </a:r>
                      <a:endParaRPr lang="en-DE" sz="1200" kern="150">
                        <a:effectLst/>
                        <a:latin typeface="Liberation Serif"/>
                        <a:ea typeface="AR PL SungtiL GB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100" kern="0">
                          <a:effectLst/>
                        </a:rPr>
                        <a:t>exercise_out </a:t>
                      </a:r>
                      <a:br>
                        <a:rPr lang="en-US" sz="1100" kern="0">
                          <a:effectLst/>
                        </a:rPr>
                      </a:br>
                      <a:r>
                        <a:rPr lang="en-US" sz="1100" kern="0">
                          <a:effectLst/>
                        </a:rPr>
                        <a:t>VARCHAR(1024</a:t>
                      </a:r>
                      <a:endParaRPr lang="en-DE" sz="1200" kern="150">
                        <a:effectLst/>
                        <a:latin typeface="Liberation Serif"/>
                        <a:ea typeface="AR PL SungtiL GB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100" kern="0">
                          <a:effectLst/>
                        </a:rPr>
                        <a:t>exercise_solution</a:t>
                      </a:r>
                      <a:br>
                        <a:rPr lang="en-US" sz="1100" kern="0">
                          <a:effectLst/>
                        </a:rPr>
                      </a:br>
                      <a:r>
                        <a:rPr lang="en-US" sz="1100" kern="0">
                          <a:effectLst/>
                        </a:rPr>
                        <a:t> VARCHAR(1024</a:t>
                      </a:r>
                      <a:endParaRPr lang="en-DE" sz="1200" kern="150">
                        <a:effectLst/>
                        <a:latin typeface="Liberation Serif"/>
                        <a:ea typeface="AR PL SungtiL GB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100" kern="0">
                          <a:effectLst/>
                        </a:rPr>
                        <a:t>exercise_test</a:t>
                      </a:r>
                      <a:br>
                        <a:rPr lang="en-US" sz="1100" kern="0">
                          <a:effectLst/>
                        </a:rPr>
                      </a:br>
                      <a:r>
                        <a:rPr lang="en-US" sz="1100" kern="0">
                          <a:effectLst/>
                        </a:rPr>
                        <a:t>VARCHAR(1024</a:t>
                      </a:r>
                      <a:endParaRPr lang="en-DE" sz="1200" kern="150">
                        <a:effectLst/>
                        <a:latin typeface="Liberation Serif"/>
                        <a:ea typeface="AR PL SungtiL GB"/>
                        <a:cs typeface="Lohit Devanaga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0611435"/>
                  </a:ext>
                </a:extLst>
              </a:tr>
              <a:tr h="208915">
                <a:tc>
                  <a:txBody>
                    <a:bodyPr/>
                    <a:lstStyle/>
                    <a:p>
                      <a:pPr fontAlgn="auto"/>
                      <a:r>
                        <a:rPr lang="en-US" sz="1100" kern="0">
                          <a:effectLst/>
                        </a:rPr>
                        <a:t>PRIMARY KEY</a:t>
                      </a:r>
                      <a:endParaRPr lang="en-DE" sz="1200" kern="150">
                        <a:effectLst/>
                        <a:latin typeface="Liberation Serif"/>
                        <a:ea typeface="AR PL SungtiL GB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100" kern="0">
                          <a:effectLst/>
                        </a:rPr>
                        <a:t> </a:t>
                      </a:r>
                      <a:endParaRPr lang="en-DE" sz="1200" kern="150">
                        <a:effectLst/>
                        <a:latin typeface="Liberation Serif"/>
                        <a:ea typeface="AR PL SungtiL GB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100" kern="0">
                          <a:effectLst/>
                        </a:rPr>
                        <a:t> </a:t>
                      </a:r>
                      <a:endParaRPr lang="en-DE" sz="1200" kern="150">
                        <a:effectLst/>
                        <a:latin typeface="Liberation Serif"/>
                        <a:ea typeface="AR PL SungtiL GB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100" kern="0">
                          <a:effectLst/>
                        </a:rPr>
                        <a:t> </a:t>
                      </a:r>
                      <a:endParaRPr lang="en-DE" sz="1200" kern="150">
                        <a:effectLst/>
                        <a:latin typeface="Liberation Serif"/>
                        <a:ea typeface="AR PL SungtiL GB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100" kern="0" dirty="0">
                          <a:effectLst/>
                        </a:rPr>
                        <a:t> </a:t>
                      </a:r>
                      <a:endParaRPr lang="en-DE" sz="1200" kern="150" dirty="0">
                        <a:effectLst/>
                        <a:latin typeface="Liberation Serif"/>
                        <a:ea typeface="AR PL SungtiL GB"/>
                        <a:cs typeface="Lohit Devanaga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023105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0094042-418D-413F-8C60-454E29C1A8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980893"/>
              </p:ext>
            </p:extLst>
          </p:nvPr>
        </p:nvGraphicFramePr>
        <p:xfrm>
          <a:off x="3146107" y="5262387"/>
          <a:ext cx="5812790" cy="670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96110">
                  <a:extLst>
                    <a:ext uri="{9D8B030D-6E8A-4147-A177-3AD203B41FA5}">
                      <a16:colId xmlns:a16="http://schemas.microsoft.com/office/drawing/2014/main" val="911894748"/>
                    </a:ext>
                  </a:extLst>
                </a:gridCol>
                <a:gridCol w="814070">
                  <a:extLst>
                    <a:ext uri="{9D8B030D-6E8A-4147-A177-3AD203B41FA5}">
                      <a16:colId xmlns:a16="http://schemas.microsoft.com/office/drawing/2014/main" val="4225124659"/>
                    </a:ext>
                  </a:extLst>
                </a:gridCol>
                <a:gridCol w="1059180">
                  <a:extLst>
                    <a:ext uri="{9D8B030D-6E8A-4147-A177-3AD203B41FA5}">
                      <a16:colId xmlns:a16="http://schemas.microsoft.com/office/drawing/2014/main" val="3814018053"/>
                    </a:ext>
                  </a:extLst>
                </a:gridCol>
                <a:gridCol w="1021715">
                  <a:extLst>
                    <a:ext uri="{9D8B030D-6E8A-4147-A177-3AD203B41FA5}">
                      <a16:colId xmlns:a16="http://schemas.microsoft.com/office/drawing/2014/main" val="2647023171"/>
                    </a:ext>
                  </a:extLst>
                </a:gridCol>
                <a:gridCol w="1021715">
                  <a:extLst>
                    <a:ext uri="{9D8B030D-6E8A-4147-A177-3AD203B41FA5}">
                      <a16:colId xmlns:a16="http://schemas.microsoft.com/office/drawing/2014/main" val="2142015224"/>
                    </a:ext>
                  </a:extLst>
                </a:gridCol>
              </a:tblGrid>
              <a:tr h="153670">
                <a:tc>
                  <a:txBody>
                    <a:bodyPr/>
                    <a:lstStyle/>
                    <a:p>
                      <a:pPr fontAlgn="auto"/>
                      <a:r>
                        <a:rPr lang="en-US" sz="1100" kern="0">
                          <a:effectLst/>
                        </a:rPr>
                        <a:t>userid</a:t>
                      </a:r>
                      <a:br>
                        <a:rPr lang="en-US" sz="1100" kern="0">
                          <a:effectLst/>
                        </a:rPr>
                      </a:br>
                      <a:r>
                        <a:rPr lang="en-US" sz="1100" kern="0">
                          <a:effectLst/>
                        </a:rPr>
                        <a:t>CHAR(32)</a:t>
                      </a:r>
                      <a:endParaRPr lang="en-DE" sz="1200" kern="150">
                        <a:effectLst/>
                        <a:latin typeface="Liberation Serif"/>
                        <a:ea typeface="AR PL SungtiL GB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100" kern="0">
                          <a:effectLst/>
                        </a:rPr>
                        <a:t>exerciseid</a:t>
                      </a:r>
                      <a:br>
                        <a:rPr lang="en-US" sz="1100" kern="0">
                          <a:effectLst/>
                        </a:rPr>
                      </a:br>
                      <a:r>
                        <a:rPr lang="en-US" sz="1100" kern="0">
                          <a:effectLst/>
                        </a:rPr>
                        <a:t>INTEGER</a:t>
                      </a:r>
                      <a:endParaRPr lang="en-DE" sz="1200" kern="150">
                        <a:effectLst/>
                        <a:latin typeface="Liberation Serif"/>
                        <a:ea typeface="AR PL SungtiL GB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100" kern="0">
                          <a:effectLst/>
                        </a:rPr>
                        <a:t>tried_to_solved</a:t>
                      </a:r>
                      <a:br>
                        <a:rPr lang="en-US" sz="1100" kern="0">
                          <a:effectLst/>
                        </a:rPr>
                      </a:br>
                      <a:r>
                        <a:rPr lang="en-US" sz="1100" kern="0">
                          <a:effectLst/>
                        </a:rPr>
                        <a:t>BOOL</a:t>
                      </a:r>
                      <a:endParaRPr lang="en-DE" sz="1200" kern="150">
                        <a:effectLst/>
                        <a:latin typeface="Liberation Serif"/>
                        <a:ea typeface="AR PL SungtiL GB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100" kern="0">
                          <a:effectLst/>
                        </a:rPr>
                        <a:t>compile_error</a:t>
                      </a:r>
                      <a:br>
                        <a:rPr lang="en-US" sz="1100" kern="0">
                          <a:effectLst/>
                        </a:rPr>
                      </a:br>
                      <a:r>
                        <a:rPr lang="en-US" sz="1100" kern="0">
                          <a:effectLst/>
                        </a:rPr>
                        <a:t>BOOL</a:t>
                      </a:r>
                      <a:endParaRPr lang="en-DE" sz="1200" kern="150">
                        <a:effectLst/>
                        <a:latin typeface="Liberation Serif"/>
                        <a:ea typeface="AR PL SungtiL GB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100" kern="0">
                          <a:effectLst/>
                        </a:rPr>
                        <a:t>test_error</a:t>
                      </a:r>
                      <a:br>
                        <a:rPr lang="en-US" sz="1100" kern="0">
                          <a:effectLst/>
                        </a:rPr>
                      </a:br>
                      <a:r>
                        <a:rPr lang="en-US" sz="1100" kern="0">
                          <a:effectLst/>
                        </a:rPr>
                        <a:t>BOOL</a:t>
                      </a:r>
                      <a:endParaRPr lang="en-DE" sz="1200" kern="150">
                        <a:effectLst/>
                        <a:latin typeface="Liberation Serif"/>
                        <a:ea typeface="AR PL SungtiL GB"/>
                        <a:cs typeface="Lohit Devanaga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9686985"/>
                  </a:ext>
                </a:extLst>
              </a:tr>
              <a:tr h="237490">
                <a:tc>
                  <a:txBody>
                    <a:bodyPr/>
                    <a:lstStyle/>
                    <a:p>
                      <a:pPr fontAlgn="auto"/>
                      <a:r>
                        <a:rPr lang="en-US" sz="1100" kern="0" dirty="0">
                          <a:effectLst/>
                        </a:rPr>
                        <a:t>FOREIGN KEY (</a:t>
                      </a:r>
                      <a:r>
                        <a:rPr lang="en-US" sz="1100" kern="0" dirty="0" err="1">
                          <a:effectLst/>
                        </a:rPr>
                        <a:t>userid</a:t>
                      </a:r>
                      <a:r>
                        <a:rPr lang="en-US" sz="1100" kern="0" dirty="0">
                          <a:effectLst/>
                        </a:rPr>
                        <a:t>)</a:t>
                      </a:r>
                      <a:br>
                        <a:rPr lang="en-US" sz="1100" kern="0" dirty="0">
                          <a:effectLst/>
                        </a:rPr>
                      </a:br>
                      <a:r>
                        <a:rPr lang="en-US" sz="1100" kern="0" dirty="0">
                          <a:effectLst/>
                        </a:rPr>
                        <a:t>REFERENCES account(</a:t>
                      </a:r>
                      <a:r>
                        <a:rPr lang="en-US" sz="1100" kern="0" dirty="0" err="1">
                          <a:effectLst/>
                        </a:rPr>
                        <a:t>userid</a:t>
                      </a:r>
                      <a:r>
                        <a:rPr lang="en-US" sz="1100" kern="0" dirty="0">
                          <a:effectLst/>
                        </a:rPr>
                        <a:t>)</a:t>
                      </a:r>
                      <a:endParaRPr lang="en-DE" sz="1200" kern="150" dirty="0">
                        <a:effectLst/>
                        <a:latin typeface="Liberation Serif"/>
                        <a:ea typeface="AR PL SungtiL GB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100" kern="0">
                          <a:effectLst/>
                        </a:rPr>
                        <a:t> </a:t>
                      </a:r>
                      <a:endParaRPr lang="en-DE" sz="1200" kern="150">
                        <a:effectLst/>
                        <a:latin typeface="Liberation Serif"/>
                        <a:ea typeface="AR PL SungtiL GB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100" kern="0">
                          <a:effectLst/>
                        </a:rPr>
                        <a:t> </a:t>
                      </a:r>
                      <a:endParaRPr lang="en-DE" sz="1200" kern="150">
                        <a:effectLst/>
                        <a:latin typeface="Liberation Serif"/>
                        <a:ea typeface="AR PL SungtiL GB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100" kern="0">
                          <a:effectLst/>
                        </a:rPr>
                        <a:t> </a:t>
                      </a:r>
                      <a:endParaRPr lang="en-DE" sz="1200" kern="150">
                        <a:effectLst/>
                        <a:latin typeface="Liberation Serif"/>
                        <a:ea typeface="AR PL SungtiL GB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100" kern="0" dirty="0">
                          <a:effectLst/>
                        </a:rPr>
                        <a:t> </a:t>
                      </a:r>
                      <a:endParaRPr lang="en-DE" sz="1200" kern="150" dirty="0">
                        <a:effectLst/>
                        <a:latin typeface="Liberation Serif"/>
                        <a:ea typeface="AR PL SungtiL GB"/>
                        <a:cs typeface="Lohit Devanaga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526011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01B5DAC-9963-4A37-B0C1-FB822C56EDCA}"/>
              </a:ext>
            </a:extLst>
          </p:cNvPr>
          <p:cNvSpPr txBox="1"/>
          <p:nvPr/>
        </p:nvSpPr>
        <p:spPr>
          <a:xfrm>
            <a:off x="1837678" y="2165496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account</a:t>
            </a:r>
            <a:endParaRPr lang="en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4526C6-229F-4801-94C0-4BE6B298A990}"/>
              </a:ext>
            </a:extLst>
          </p:cNvPr>
          <p:cNvSpPr txBox="1"/>
          <p:nvPr/>
        </p:nvSpPr>
        <p:spPr>
          <a:xfrm>
            <a:off x="1837678" y="3143879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comments</a:t>
            </a:r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B2E2ED-4F7E-4C3A-9181-D541B60581B6}"/>
              </a:ext>
            </a:extLst>
          </p:cNvPr>
          <p:cNvSpPr txBox="1"/>
          <p:nvPr/>
        </p:nvSpPr>
        <p:spPr>
          <a:xfrm>
            <a:off x="1837678" y="4264896"/>
            <a:ext cx="1082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exercises</a:t>
            </a:r>
            <a:endParaRPr lang="en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DD8A8D-E46B-4E11-AB24-3C507A0219AC}"/>
              </a:ext>
            </a:extLst>
          </p:cNvPr>
          <p:cNvSpPr txBox="1"/>
          <p:nvPr/>
        </p:nvSpPr>
        <p:spPr>
          <a:xfrm>
            <a:off x="1837678" y="5265050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statistics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030860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2" grpId="0"/>
    </p:bldLst>
  </p:timing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{5AD1B017-B047-DE49-9E69-B341CDBFF89A}tf10001072</Template>
  <TotalTime>915</TotalTime>
  <Words>466</Words>
  <Application>Microsoft Office PowerPoint</Application>
  <PresentationFormat>Widescreen</PresentationFormat>
  <Paragraphs>169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Consolas</vt:lpstr>
      <vt:lpstr>F</vt:lpstr>
      <vt:lpstr>Franklin Gothic Book</vt:lpstr>
      <vt:lpstr>Liberation Serif</vt:lpstr>
      <vt:lpstr>Verdana</vt:lpstr>
      <vt:lpstr>Уголки</vt:lpstr>
      <vt:lpstr>Praktikum Anwendungssysteme</vt:lpstr>
      <vt:lpstr>Agenda</vt:lpstr>
      <vt:lpstr>1. Einführung </vt:lpstr>
      <vt:lpstr>2. Architektursystem</vt:lpstr>
      <vt:lpstr>3. Die Struktur von Projekt </vt:lpstr>
      <vt:lpstr>Registrierung (1)</vt:lpstr>
      <vt:lpstr>PowerPoint Presentation</vt:lpstr>
      <vt:lpstr>PowerPoint Presentation</vt:lpstr>
      <vt:lpstr>5. Datenspeicherung</vt:lpstr>
      <vt:lpstr>6. Besonderheit in unserem Projekt</vt:lpstr>
      <vt:lpstr>7. Live-Vorführung</vt:lpstr>
      <vt:lpstr>8. Was kann in Zukunft verbessert werden? </vt:lpstr>
      <vt:lpstr>danke für die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Praktikum Anwendungssysteme</dc:title>
  <dc:creator>Дмитрий Полисский</dc:creator>
  <cp:lastModifiedBy>Belloni, Stefano</cp:lastModifiedBy>
  <cp:revision>90</cp:revision>
  <dcterms:created xsi:type="dcterms:W3CDTF">2022-09-24T22:08:34Z</dcterms:created>
  <dcterms:modified xsi:type="dcterms:W3CDTF">2022-09-25T16:52:32Z</dcterms:modified>
</cp:coreProperties>
</file>