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368544"/>
            <a:ext cx="6801612" cy="1239894"/>
          </a:xfrm>
        </p:spPr>
        <p:txBody>
          <a:bodyPr/>
          <a:lstStyle/>
          <a:p>
            <a:r>
              <a:rPr lang="de-DE" dirty="0" smtClean="0"/>
              <a:t>Zhanna </a:t>
            </a:r>
            <a:r>
              <a:rPr lang="de-DE" dirty="0" smtClean="0"/>
              <a:t>Borodaeva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21140"/>
              </p:ext>
            </p:extLst>
          </p:nvPr>
        </p:nvGraphicFramePr>
        <p:xfrm>
          <a:off x="2326409" y="2826328"/>
          <a:ext cx="3594100" cy="233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val="3740371778"/>
                    </a:ext>
                  </a:extLst>
                </a:gridCol>
              </a:tblGrid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6673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7%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96478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6263"/>
              </p:ext>
            </p:extLst>
          </p:nvPr>
        </p:nvGraphicFramePr>
        <p:xfrm>
          <a:off x="6179127" y="2826328"/>
          <a:ext cx="2539999" cy="86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343395368"/>
                    </a:ext>
                  </a:extLst>
                </a:gridCol>
              </a:tblGrid>
              <a:tr h="4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08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err="1" smtClean="0">
                <a:solidFill>
                  <a:schemeClr val="accent3"/>
                </a:solidFill>
              </a:rPr>
              <a:t>BiG</a:t>
            </a:r>
            <a:r>
              <a:rPr lang="de-DE" dirty="0" smtClean="0">
                <a:solidFill>
                  <a:schemeClr val="accent3"/>
                </a:solidFill>
              </a:rPr>
              <a:t> VOLUME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68461"/>
              </p:ext>
            </p:extLst>
          </p:nvPr>
        </p:nvGraphicFramePr>
        <p:xfrm>
          <a:off x="627928" y="2759651"/>
          <a:ext cx="6382472" cy="1943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865">
                  <a:extLst>
                    <a:ext uri="{9D8B030D-6E8A-4147-A177-3AD203B41FA5}">
                      <a16:colId xmlns:a16="http://schemas.microsoft.com/office/drawing/2014/main" val="827031895"/>
                    </a:ext>
                  </a:extLst>
                </a:gridCol>
                <a:gridCol w="1282193">
                  <a:extLst>
                    <a:ext uri="{9D8B030D-6E8A-4147-A177-3AD203B41FA5}">
                      <a16:colId xmlns:a16="http://schemas.microsoft.com/office/drawing/2014/main" val="1497318366"/>
                    </a:ext>
                  </a:extLst>
                </a:gridCol>
                <a:gridCol w="1538631">
                  <a:extLst>
                    <a:ext uri="{9D8B030D-6E8A-4147-A177-3AD203B41FA5}">
                      <a16:colId xmlns:a16="http://schemas.microsoft.com/office/drawing/2014/main" val="404925604"/>
                    </a:ext>
                  </a:extLst>
                </a:gridCol>
                <a:gridCol w="1096987">
                  <a:extLst>
                    <a:ext uri="{9D8B030D-6E8A-4147-A177-3AD203B41FA5}">
                      <a16:colId xmlns:a16="http://schemas.microsoft.com/office/drawing/2014/main" val="4107583149"/>
                    </a:ext>
                  </a:extLst>
                </a:gridCol>
                <a:gridCol w="854796">
                  <a:extLst>
                    <a:ext uri="{9D8B030D-6E8A-4147-A177-3AD203B41FA5}">
                      <a16:colId xmlns:a16="http://schemas.microsoft.com/office/drawing/2014/main" val="1404993908"/>
                    </a:ext>
                  </a:extLst>
                </a:gridCol>
              </a:tblGrid>
              <a:tr h="48106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8765475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Small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32.84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4660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6%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7309472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67891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94%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203148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72551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7049301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Big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34.54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2749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8688704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34897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4767740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37646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94347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49337"/>
              </p:ext>
            </p:extLst>
          </p:nvPr>
        </p:nvGraphicFramePr>
        <p:xfrm>
          <a:off x="627928" y="5200073"/>
          <a:ext cx="1808619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619">
                  <a:extLst>
                    <a:ext uri="{9D8B030D-6E8A-4147-A177-3AD203B41FA5}">
                      <a16:colId xmlns:a16="http://schemas.microsoft.com/office/drawing/2014/main" val="387559103"/>
                    </a:ext>
                  </a:extLst>
                </a:gridCol>
              </a:tblGrid>
              <a:tr h="421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AVG_Volume</a:t>
                      </a:r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, cm3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996456"/>
                  </a:ext>
                </a:extLst>
              </a:tr>
              <a:tr h="46568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12107.2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346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37537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 product has volume &lt;=12107.2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Big product has volume &gt; 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volume products </a:t>
            </a:r>
            <a:r>
              <a:rPr lang="en-US" dirty="0"/>
              <a:t>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delivered later </a:t>
            </a:r>
            <a:r>
              <a:rPr lang="en-US" dirty="0"/>
              <a:t>than small volume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big volume products </a:t>
            </a:r>
            <a:r>
              <a:rPr lang="en-US" dirty="0"/>
              <a:t>are delivered on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1.7 days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slightly associated with 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6% - small volume; 7% - big volume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81518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87190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21270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92%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13.69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23007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smtClean="0">
                <a:solidFill>
                  <a:schemeClr val="accent3"/>
                </a:solidFill>
              </a:rPr>
              <a:t>Volume:  Big Volume </a:t>
            </a:r>
            <a:r>
              <a:rPr lang="de-DE" dirty="0" smtClean="0"/>
              <a:t>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1 % 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Small Volume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56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96704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112650</a:t>
                      </a:r>
                      <a:endParaRPr lang="en-150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108.09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103.98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93.74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64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90.70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71.21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4545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57.91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2767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15946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8429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15946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en-150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12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3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1903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61%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1192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592720.11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323667.53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190648.58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160246.74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157465.22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113317.74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80171.53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59583.00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55024.96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50688.50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47445.71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21509.23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7528.41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5999.39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3968.53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1545.95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2094494.26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2127286.62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85091.46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categories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</a:t>
            </a:r>
            <a:r>
              <a:rPr lang="de-DE" dirty="0" smtClean="0"/>
              <a:t> 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924</Words>
  <Application>Microsoft Office PowerPoint</Application>
  <PresentationFormat>Widescreen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Conclusion 1:  Yes, Magist seems to be a good place for tech products</vt:lpstr>
      <vt:lpstr>QuestioN 2.  Are orders delivered on time?</vt:lpstr>
      <vt:lpstr>93% of ORDERs are delivered on time. Average Delivery time: 12.5 days</vt:lpstr>
      <vt:lpstr>Are BiG VOLUME products being delayed more  often? 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Zhanna Borodaeva</cp:lastModifiedBy>
  <cp:revision>38</cp:revision>
  <dcterms:created xsi:type="dcterms:W3CDTF">2022-06-02T05:36:48Z</dcterms:created>
  <dcterms:modified xsi:type="dcterms:W3CDTF">2022-06-05T06:34:00Z</dcterms:modified>
</cp:coreProperties>
</file>