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55621d8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55621d8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03c7492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403c7492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55621d85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55621d85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3f9529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3f9529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55621d8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55621d8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55621d85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55621d85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55621d85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55621d85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manipulation using timestamp to group time periods, genre filtering or even trying to combine the different filtering methods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we would also have liked to have been able to validate our results 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Collaborative filtering approaches build a model from a user's past behavior (items previously purchased or selected and/or numerical ratings given to those items) as well as similar decisions made by other users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Content-based filtering approaches utilize a series of discrete, pre-tagged characteristics of an item in order to recommend additional items with similar properties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Collaborative filtering - requires a large amount of information about a user to make accurate recommendations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Content-based filtering needs very little information to start - but it is far more limited in scope for example, it can only make recommendations that are similar to the original input(movie)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Netflix Prize 2009 won by BellKor's Pragmatic Chaos team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As a project the group agree that it was an interesting &amp; enjoyable task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older the movie the more ratings it will have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recent top movies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maybe restrict ratings to one year (to show what users liked recently)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sjavi-movies-recommender-main-yna3kt.streamlitapp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86750" y="5512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Movies Recommendation System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403250" y="2571740"/>
            <a:ext cx="6337500" cy="12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Group 1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Zhanna Borodaeva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Javier Aguilar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Shravanti Yerawar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Martin Hamilton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600" y="2826900"/>
            <a:ext cx="2672250" cy="190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87725" y="486000"/>
            <a:ext cx="49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40"/>
              <a:t>PROJECT TASKS</a:t>
            </a:r>
            <a:endParaRPr sz="244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219125" y="1635700"/>
            <a:ext cx="7688700" cy="2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b="1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6390" algn="l" rtl="0">
              <a:spcBef>
                <a:spcPts val="1200"/>
              </a:spcBef>
              <a:spcAft>
                <a:spcPts val="0"/>
              </a:spcAft>
              <a:buClr>
                <a:srgbClr val="595C5D"/>
              </a:buClr>
              <a:buSzPct val="100000"/>
              <a:buFont typeface="Roboto"/>
              <a:buChar char="❏"/>
            </a:pPr>
            <a:r>
              <a:rPr lang="ru" sz="2200" b="1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WBSFLIX</a:t>
            </a:r>
            <a:r>
              <a:rPr lang="ru" sz="2200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DVD online store</a:t>
            </a:r>
            <a:endParaRPr sz="220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6390" algn="l" rtl="0">
              <a:spcBef>
                <a:spcPts val="1200"/>
              </a:spcBef>
              <a:spcAft>
                <a:spcPts val="0"/>
              </a:spcAft>
              <a:buClr>
                <a:srgbClr val="595C5D"/>
              </a:buClr>
              <a:buSzPct val="100000"/>
              <a:buFont typeface="Roboto"/>
              <a:buChar char="❏"/>
            </a:pPr>
            <a:r>
              <a:rPr lang="ru" sz="2200" b="1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WBSFLIX</a:t>
            </a:r>
            <a:r>
              <a:rPr lang="ru" sz="2200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wants to develop an individual  movies recommendation system</a:t>
            </a:r>
            <a:endParaRPr sz="220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6390" algn="l" rtl="0">
              <a:spcBef>
                <a:spcPts val="1200"/>
              </a:spcBef>
              <a:spcAft>
                <a:spcPts val="0"/>
              </a:spcAft>
              <a:buClr>
                <a:srgbClr val="595C5D"/>
              </a:buClr>
              <a:buSzPct val="100000"/>
              <a:buFont typeface="Roboto"/>
              <a:buChar char="❏"/>
            </a:pPr>
            <a:r>
              <a:rPr lang="ru" sz="2200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recommendation system should be deployed as a </a:t>
            </a:r>
            <a:r>
              <a:rPr lang="ru" sz="2200" b="1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Streamlit </a:t>
            </a:r>
            <a:r>
              <a:rPr lang="ru" sz="2200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</a:t>
            </a:r>
            <a:endParaRPr sz="220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675" y="486000"/>
            <a:ext cx="2647025" cy="18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49800" y="404600"/>
            <a:ext cx="79665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Popularity Based Recommender: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Average Rating + Number of Reviews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00" y="1575175"/>
            <a:ext cx="8847976" cy="2592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200" y="537375"/>
            <a:ext cx="1566574" cy="97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87725" y="401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 10 Genres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525" y="936600"/>
            <a:ext cx="576262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04800" y="69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202941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ru" sz="2700" b="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Content-based Recommender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707550" y="804300"/>
            <a:ext cx="2524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mostPopularMovieId : 356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Lato"/>
                <a:ea typeface="Lato"/>
                <a:cs typeface="Lato"/>
                <a:sym typeface="Lato"/>
              </a:rPr>
              <a:t>Forrest Gump (1994)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14250" y="4144400"/>
            <a:ext cx="824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75" y="1834975"/>
            <a:ext cx="3867150" cy="16668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02975"/>
            <a:ext cx="4424251" cy="30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202941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ru" sz="2700" b="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User-based Recommender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5949300" y="1567150"/>
            <a:ext cx="18429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Ex: User ID 472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800"/>
            <a:ext cx="4532888" cy="42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5483975" y="2195000"/>
            <a:ext cx="3124200" cy="153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975" y="2195038"/>
            <a:ext cx="31242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622025" y="365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40"/>
              <a:t>🍿 WBSFLIX+</a:t>
            </a:r>
            <a:endParaRPr sz="244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27650" y="1796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https://itsjavi-movies-recommender-main-yna3kt.streamlitapp.com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35450" y="365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888075" y="1328875"/>
            <a:ext cx="7748700" cy="3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In conclusion with more time we could have done more experimentation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We could see that manipulating the various features would allow recommendations for different target groups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Nowadays most companies are using a hybrid approach with both collaborative &amp; content based methods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202122"/>
                </a:solidFill>
                <a:highlight>
                  <a:srgbClr val="FFFFFF"/>
                </a:highlight>
              </a:rPr>
              <a:t>BellKor's Pragmatic Chaos team</a:t>
            </a:r>
            <a:endParaRPr sz="1300" baseline="30000">
              <a:solidFill>
                <a:srgbClr val="0645AD"/>
              </a:solidFill>
              <a:highlight>
                <a:srgbClr val="FFFFFF"/>
              </a:highlight>
            </a:endParaRPr>
          </a:p>
          <a:p>
            <a:pPr marL="304800" marR="304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202122"/>
                </a:solidFill>
                <a:highlight>
                  <a:srgbClr val="FFFFFF"/>
                </a:highlight>
              </a:rPr>
              <a:t>Predictive accuracy is substantially improved when blending multiple predictors. </a:t>
            </a:r>
            <a:r>
              <a:rPr lang="ru" sz="950" i="1">
                <a:solidFill>
                  <a:srgbClr val="202122"/>
                </a:solidFill>
                <a:highlight>
                  <a:srgbClr val="FFFFFF"/>
                </a:highlight>
              </a:rPr>
              <a:t>Our experience is that most efforts should be concentrated in deriving substantially different approaches, rather than refining a single technique.</a:t>
            </a:r>
            <a:r>
              <a:rPr lang="ru" sz="950">
                <a:solidFill>
                  <a:srgbClr val="202122"/>
                </a:solidFill>
                <a:highlight>
                  <a:srgbClr val="FFFFFF"/>
                </a:highlight>
              </a:rPr>
              <a:t> Consequently, our solution is an ensemble of many methods.</a:t>
            </a:r>
            <a:endParaRPr sz="9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As a project the group agree that it was an interesting &amp; enjoyable task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Particularly seeing how the code is used in Streamlit App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</vt:lpstr>
      <vt:lpstr>Roboto</vt:lpstr>
      <vt:lpstr>Arial</vt:lpstr>
      <vt:lpstr>Raleway</vt:lpstr>
      <vt:lpstr>Streamline</vt:lpstr>
      <vt:lpstr>Movies Recommendation System</vt:lpstr>
      <vt:lpstr>PROJECT TASKS</vt:lpstr>
      <vt:lpstr>Popularity Based Recommender: Average Rating + Number of Reviews </vt:lpstr>
      <vt:lpstr>Top 10 Genres</vt:lpstr>
      <vt:lpstr>Content-based Recommender </vt:lpstr>
      <vt:lpstr>User-based Recommender</vt:lpstr>
      <vt:lpstr>🍿 WBSFLIX+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Recommendation System</dc:title>
  <dc:creator>Zhanna Borodaeva</dc:creator>
  <cp:lastModifiedBy>Zhanna Borodaeva</cp:lastModifiedBy>
  <cp:revision>1</cp:revision>
  <dcterms:modified xsi:type="dcterms:W3CDTF">2022-08-23T09:42:26Z</dcterms:modified>
</cp:coreProperties>
</file>