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1a776b92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1a776b92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01695ab3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01695ab3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1695ab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1695ab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1a776b92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1a776b92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1695ab3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1695ab3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Should ENIAC apply discounts?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34400" y="3481949"/>
            <a:ext cx="8801444" cy="6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/>
              <a:t>                                                                                </a:t>
            </a:r>
            <a:endParaRPr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 dirty="0"/>
              <a:t>Zhanna Borodaeva                 </a:t>
            </a:r>
            <a:r>
              <a:rPr lang="de" sz="1500" dirty="0" smtClean="0"/>
              <a:t>zhborodaeva@gmail.com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332647" y="409999"/>
            <a:ext cx="7005779" cy="46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Problem Statement</a:t>
            </a:r>
            <a:endParaRPr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457375" y="1117175"/>
            <a:ext cx="8562600" cy="434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wants to apply  discounts, because they help the company to grow</a:t>
            </a:r>
            <a:b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3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boto"/>
              <a:buChar char="●"/>
            </a:pP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Board is unsure about applying </a:t>
            </a:r>
            <a:r>
              <a:rPr lang="de" sz="135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discounts </a:t>
            </a: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because they want to position the company in the quality segment and revenue decreased in last quarter while orders increased</a:t>
            </a:r>
            <a:endParaRPr sz="13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5700"/>
              </a:spcBef>
              <a:spcAft>
                <a:spcPts val="0"/>
              </a:spcAft>
              <a:buNone/>
            </a:pPr>
            <a:r>
              <a:rPr lang="de" sz="1350" b="1" u="sng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Task:</a:t>
            </a: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de" sz="13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" sz="16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the data to </a:t>
            </a:r>
            <a:r>
              <a:rPr lang="de" sz="165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see whether </a:t>
            </a:r>
            <a:r>
              <a:rPr lang="de" sz="16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discounts should be applied </a:t>
            </a:r>
            <a:r>
              <a:rPr lang="de" sz="1650" dirty="0" smtClean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 not applied </a:t>
            </a:r>
            <a:r>
              <a:rPr lang="de" sz="165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increase revenue</a:t>
            </a:r>
            <a:endParaRPr sz="16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7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dirty="0"/>
              <a:t>Q1 2018 Revenue is Twice as much as Q1 2017 Revenue</a:t>
            </a:r>
            <a:endParaRPr sz="2900" dirty="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327550"/>
            <a:ext cx="4066624" cy="27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725" y="1327550"/>
            <a:ext cx="4521576" cy="26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1675" y="4033400"/>
            <a:ext cx="336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Comparison Q1 2018 with  Q4 2017 is not applicable: Christmas Sales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25775" y="3925550"/>
            <a:ext cx="336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Q1 2018 Average Discount ≊ Q1 2017 Average Discount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dirty="0" smtClean="0"/>
              <a:t>Total Revenue and Discount: No Association</a:t>
            </a:r>
            <a:endParaRPr sz="2600"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29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554850" y="4438700"/>
            <a:ext cx="82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without orders that showed negative discount!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Categories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800"/>
            <a:ext cx="4457801" cy="1848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7"/>
          <p:cNvGrpSpPr/>
          <p:nvPr/>
        </p:nvGrpSpPr>
        <p:grpSpPr>
          <a:xfrm>
            <a:off x="139169" y="3113602"/>
            <a:ext cx="4457621" cy="1784679"/>
            <a:chOff x="152400" y="1170200"/>
            <a:chExt cx="4483175" cy="1784679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200"/>
              <a:ext cx="4483175" cy="1784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7"/>
            <p:cNvSpPr/>
            <p:nvPr/>
          </p:nvSpPr>
          <p:spPr>
            <a:xfrm>
              <a:off x="527450" y="1224275"/>
              <a:ext cx="731400" cy="496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7"/>
            <p:cNvCxnSpPr>
              <a:stCxn id="118" idx="5"/>
              <a:endCxn id="120" idx="1"/>
            </p:cNvCxnSpPr>
            <p:nvPr/>
          </p:nvCxnSpPr>
          <p:spPr>
            <a:xfrm>
              <a:off x="1151739" y="1648320"/>
              <a:ext cx="831000" cy="445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" name="Google Shape;120;p17"/>
            <p:cNvSpPr txBox="1"/>
            <p:nvPr/>
          </p:nvSpPr>
          <p:spPr>
            <a:xfrm>
              <a:off x="1982700" y="1786375"/>
              <a:ext cx="251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Roboto"/>
                  <a:ea typeface="Roboto"/>
                  <a:cs typeface="Roboto"/>
                  <a:sym typeface="Roboto"/>
                </a:rPr>
                <a:t>20% of categories make up 80% of revenue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800" y="3039025"/>
            <a:ext cx="4433000" cy="201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750" y="704348"/>
            <a:ext cx="1586725" cy="22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" y="95400"/>
            <a:ext cx="4422051" cy="23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50" y="2874175"/>
            <a:ext cx="4422051" cy="209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975" y="95400"/>
            <a:ext cx="4372900" cy="2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 r="-3766"/>
          <a:stretch/>
        </p:blipFill>
        <p:spPr>
          <a:xfrm>
            <a:off x="4704238" y="2795075"/>
            <a:ext cx="4228374" cy="22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There’s no </a:t>
            </a:r>
            <a:r>
              <a:rPr lang="de" dirty="0" smtClean="0"/>
              <a:t>correlation </a:t>
            </a:r>
            <a:r>
              <a:rPr lang="de" dirty="0"/>
              <a:t>between discount and revenue</a:t>
            </a:r>
            <a:br>
              <a:rPr lang="de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ENIAC’s business is a seasonal business focused heavily on November/December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2"/>
          </p:nvPr>
        </p:nvSpPr>
        <p:spPr>
          <a:xfrm>
            <a:off x="5061000" y="0"/>
            <a:ext cx="4083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b="1" dirty="0"/>
              <a:t/>
            </a:r>
            <a:br>
              <a:rPr lang="de" sz="2000" b="1" dirty="0"/>
            </a:br>
            <a:r>
              <a:rPr lang="de" sz="2000" b="1" dirty="0"/>
              <a:t>Keep applying discounts</a:t>
            </a:r>
            <a:endParaRPr sz="16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 sz="1400" dirty="0"/>
              <a:t>For January - October: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Keep average discount for loyal big companies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dirty="0"/>
              <a:t>Decrease discounts for new, individual customers, but keep discount close to average of competitors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 dirty="0"/>
              <a:t>Better data collection: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 sz="1400" dirty="0"/>
              <a:t>Implement customer id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 dirty="0"/>
              <a:t>Implement categories and subcategories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 dirty="0"/>
              <a:t>Repetition of order_id and id_order should be avoided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 dirty="0" smtClean="0"/>
              <a:t>One </a:t>
            </a:r>
            <a:r>
              <a:rPr lang="de" sz="1400" dirty="0"/>
              <a:t>decimal point on </a:t>
            </a:r>
            <a:r>
              <a:rPr lang="de" sz="1400" dirty="0" smtClean="0"/>
              <a:t>RBL-values should be implemented</a:t>
            </a:r>
            <a:endParaRPr sz="1400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55550" y="1138875"/>
            <a:ext cx="44166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800"/>
              <a:t>Recommendations</a:t>
            </a:r>
            <a:endParaRPr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Should ENIAC apply discounts?</vt:lpstr>
      <vt:lpstr>Problem Statement</vt:lpstr>
      <vt:lpstr>Q1 2018 Revenue is Twice as much as Q1 2017 Revenue</vt:lpstr>
      <vt:lpstr>Total Revenue and Discount: No Association</vt:lpstr>
      <vt:lpstr>Categories</vt:lpstr>
      <vt:lpstr>PowerPoint Presentation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ENIAC apply discounts?</dc:title>
  <dc:creator>Zhanna Borodaeva</dc:creator>
  <cp:lastModifiedBy>Zhanna Borodaeva</cp:lastModifiedBy>
  <cp:revision>5</cp:revision>
  <dcterms:modified xsi:type="dcterms:W3CDTF">2022-09-27T08:11:56Z</dcterms:modified>
</cp:coreProperties>
</file>