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84" autoAdjust="0"/>
  </p:normalViewPr>
  <p:slideViewPr>
    <p:cSldViewPr snapToGrid="0">
      <p:cViewPr varScale="1">
        <p:scale>
          <a:sx n="66" d="100"/>
          <a:sy n="66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99797-DA0C-41CF-A7D3-EE49FDB9E92B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E5B5A-4F4B-476B-87BF-1D76E5E25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停留</a:t>
            </a:r>
            <a:r>
              <a:rPr lang="en-US" altLang="zh-CN" dirty="0"/>
              <a:t>4s</a:t>
            </a:r>
            <a:r>
              <a:rPr lang="zh-CN" altLang="en-US" dirty="0"/>
              <a:t>到下一题</a:t>
            </a:r>
            <a:endParaRPr lang="en-US" altLang="zh-CN" dirty="0"/>
          </a:p>
          <a:p>
            <a:r>
              <a:rPr lang="zh-CN" altLang="en-US" dirty="0"/>
              <a:t>支持左右移动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E5B5A-4F4B-476B-87BF-1D76E5E25A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6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E8B74-CA19-9226-C02E-10635F936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7A0DAB-EA96-DC81-2BBB-1EB5CE746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E3B80-07C0-56B5-691A-00298B46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632F-7E51-49A8-A81E-080E06A65D7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A8CB3-E198-4F65-46A7-384E909D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6BACA-D426-07E9-045C-102CCC2F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D34-D7A4-4D53-863D-892A182E3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3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1B38-1168-CBD9-DAB6-643F0D57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97CF68-15C3-7140-17DA-4549A3911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60410-9072-8F37-58B0-7537F2A7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632F-7E51-49A8-A81E-080E06A65D7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33EAE-4C46-ED6E-DE10-5689768C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66C06-D361-90C4-BEB4-64AA4447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D34-D7A4-4D53-863D-892A182E3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32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0F7DCD-D2BD-5995-622B-62F86D570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767AE3-C91A-45F8-922A-1673B5DA2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070DB-FB3E-5F07-4ECC-8945F3CD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632F-7E51-49A8-A81E-080E06A65D7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A3F10-B3A5-8DDF-6A5F-FA0BE5EC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3EE4D-BC3A-5E79-D9E3-FC2723A7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D34-D7A4-4D53-863D-892A182E3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5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081D3-4833-AF58-CE27-452451AD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BF9A8-8BC0-EC3A-BD57-7365D1C7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70C75-D35E-0F0D-3B23-1369A8D3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632F-7E51-49A8-A81E-080E06A65D7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7429A-7DE5-0028-010D-6118C9ED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0ACF2-3962-7399-1C49-CC6DCE09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D34-D7A4-4D53-863D-892A182E3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30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3EDCB-CAFC-2AF0-727C-3122E4B8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9B2EF8-F7B3-3A0F-162D-B71766334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D44625-DFF1-16E7-3CA9-B79FC955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632F-7E51-49A8-A81E-080E06A65D7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815D2-6D92-AA30-7811-2AB3B7D5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46514-A9C5-9A43-4527-F22E037C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D34-D7A4-4D53-863D-892A182E3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0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1720A-BD66-CB32-CFD7-732FB0D6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BAF26-75C0-6406-B286-0C6661883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074004-31CD-94D8-B3F8-116DC56F7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3BE492-5F71-56AE-9D93-46A3A147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632F-7E51-49A8-A81E-080E06A65D7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EDB0C4-1CD9-59BC-9266-AC81FD87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0CF55-5C1B-1499-9EDC-F6A65934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D34-D7A4-4D53-863D-892A182E3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5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48F4E-E08A-429B-9BD8-8A3314D8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9DF8C-FE31-3DE4-0216-2A32C8873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ACBFDA-DD79-1373-614C-4EADF396F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132D45-7BC0-B35C-EC75-C47472710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798CBF-F321-0DB2-75B8-22B063AFA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31BB0C-4322-F42A-4BBF-BA490C1D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632F-7E51-49A8-A81E-080E06A65D7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014396-29D4-4432-A211-D0F4F042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51E7D7-B3FC-3F19-3848-8D9F796F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D34-D7A4-4D53-863D-892A182E3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93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6B585-2C5D-1292-F495-991EED52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D910EA-2322-0A78-5F74-606A3E46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632F-7E51-49A8-A81E-080E06A65D7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B20F4B-59BA-7868-0D9E-7C1A39B0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B8679B-1076-A634-556A-5A2A67E1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D34-D7A4-4D53-863D-892A182E3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5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DF4626-C43A-6C7A-CFE0-D62987E5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632F-7E51-49A8-A81E-080E06A65D7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F7D8BA-968E-358B-60BD-974C28F7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C7EC9D-8083-FFE0-20A5-24F25353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D34-D7A4-4D53-863D-892A182E3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9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00E1D-6D2F-6CC3-9AA2-D100ED97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6FAF6-5AD6-CCD3-A006-751BE9F72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96FB59-19D7-60F2-FBC9-E2C063274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2D8E32-4D50-C763-17DB-B74FE2A6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632F-7E51-49A8-A81E-080E06A65D7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9476AB-379A-E29E-6CA8-6DBEB32D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70AB3A-C36F-876A-E653-3963CF92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D34-D7A4-4D53-863D-892A182E3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37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BD47D-1AD3-7652-E5F0-2DEBBB59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9E2F18-5E65-79CE-C353-0AE88F2FB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18FC90-34A1-EBCF-588A-007131E0E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DAB7E9-F62C-45BF-2D59-9C601572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632F-7E51-49A8-A81E-080E06A65D7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857BFD-ABD0-C662-2177-BF983499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750FF6-F787-1A73-3B7C-ACAD8FEC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D34-D7A4-4D53-863D-892A182E3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0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164B1D-859E-C1A0-F1D8-52E511CD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55BF4A-9960-62BF-4848-5DCD40229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F844A-AE8C-EDC9-FDA9-93636B539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632F-7E51-49A8-A81E-080E06A65D7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F1C74-01D6-E976-384A-1CD9867AA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5AB91-4E7B-60B0-E737-0BE614265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A9D34-D7A4-4D53-863D-892A182E3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2EC2843-A3AA-9DED-BA64-066884039D1D}"/>
              </a:ext>
            </a:extLst>
          </p:cNvPr>
          <p:cNvSpPr/>
          <p:nvPr/>
        </p:nvSpPr>
        <p:spPr>
          <a:xfrm>
            <a:off x="2496000" y="1269000"/>
            <a:ext cx="72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			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E9E986-F79A-1702-1163-1C290C28D9F0}"/>
              </a:ext>
            </a:extLst>
          </p:cNvPr>
          <p:cNvSpPr/>
          <p:nvPr/>
        </p:nvSpPr>
        <p:spPr>
          <a:xfrm>
            <a:off x="4296000" y="2349000"/>
            <a:ext cx="360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abandon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0E02CAB-6E16-7696-35AA-7C87BDDCDB69}"/>
              </a:ext>
            </a:extLst>
          </p:cNvPr>
          <p:cNvSpPr/>
          <p:nvPr/>
        </p:nvSpPr>
        <p:spPr>
          <a:xfrm>
            <a:off x="2855998" y="3781149"/>
            <a:ext cx="288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v. </a:t>
            </a:r>
            <a:r>
              <a:rPr lang="zh-CN" altLang="en-US" sz="2000" dirty="0">
                <a:solidFill>
                  <a:schemeClr val="tx1"/>
                </a:solidFill>
              </a:rPr>
              <a:t>创造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zh-CN" altLang="en-US" sz="2000" dirty="0">
                <a:solidFill>
                  <a:schemeClr val="tx1"/>
                </a:solidFill>
              </a:rPr>
              <a:t>创建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206CA1-16EA-BD5A-088A-7D898D742D55}"/>
              </a:ext>
            </a:extLst>
          </p:cNvPr>
          <p:cNvSpPr/>
          <p:nvPr/>
        </p:nvSpPr>
        <p:spPr>
          <a:xfrm>
            <a:off x="6456004" y="3781149"/>
            <a:ext cx="288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n. </a:t>
            </a:r>
            <a:r>
              <a:rPr lang="zh-CN" altLang="en-US" sz="2000" dirty="0">
                <a:solidFill>
                  <a:schemeClr val="tx1"/>
                </a:solidFill>
              </a:rPr>
              <a:t>蟒蛇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6CB5252-FA69-A2D6-CD57-9CA0558F63F5}"/>
              </a:ext>
            </a:extLst>
          </p:cNvPr>
          <p:cNvSpPr/>
          <p:nvPr/>
        </p:nvSpPr>
        <p:spPr>
          <a:xfrm>
            <a:off x="2856000" y="4673298"/>
            <a:ext cx="288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v. </a:t>
            </a:r>
            <a:r>
              <a:rPr lang="zh-CN" altLang="en-US" sz="2000" dirty="0">
                <a:solidFill>
                  <a:schemeClr val="tx1"/>
                </a:solidFill>
              </a:rPr>
              <a:t>抛弃</a:t>
            </a:r>
            <a:r>
              <a:rPr lang="en-US" altLang="zh-CN" sz="2000" dirty="0">
                <a:solidFill>
                  <a:schemeClr val="tx1"/>
                </a:solidFill>
              </a:rPr>
              <a:t>; </a:t>
            </a:r>
            <a:r>
              <a:rPr lang="zh-CN" altLang="en-US" sz="2000" dirty="0">
                <a:solidFill>
                  <a:schemeClr val="tx1"/>
                </a:solidFill>
              </a:rPr>
              <a:t>中止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201AE84-AA4A-7606-CFFB-3639F562CF49}"/>
              </a:ext>
            </a:extLst>
          </p:cNvPr>
          <p:cNvSpPr/>
          <p:nvPr/>
        </p:nvSpPr>
        <p:spPr>
          <a:xfrm>
            <a:off x="6456000" y="4673298"/>
            <a:ext cx="2880000" cy="54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n. </a:t>
            </a:r>
            <a:r>
              <a:rPr lang="zh-CN" altLang="en-US" sz="2000" dirty="0">
                <a:solidFill>
                  <a:schemeClr val="tx1"/>
                </a:solidFill>
              </a:rPr>
              <a:t>计划</a:t>
            </a:r>
            <a:r>
              <a:rPr lang="en-US" altLang="zh-CN" sz="2000" dirty="0">
                <a:solidFill>
                  <a:schemeClr val="tx1"/>
                </a:solidFill>
              </a:rPr>
              <a:t>; </a:t>
            </a:r>
            <a:r>
              <a:rPr lang="zh-CN" altLang="en-US" sz="2000" dirty="0">
                <a:solidFill>
                  <a:schemeClr val="tx1"/>
                </a:solidFill>
              </a:rPr>
              <a:t>程序设计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581596-4A67-ABEF-6890-E74CC6EF863D}"/>
              </a:ext>
            </a:extLst>
          </p:cNvPr>
          <p:cNvSpPr/>
          <p:nvPr/>
        </p:nvSpPr>
        <p:spPr>
          <a:xfrm>
            <a:off x="2496000" y="1269000"/>
            <a:ext cx="7200000" cy="3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A40C39-C92A-C24E-9728-D21346F65DD1}"/>
              </a:ext>
            </a:extLst>
          </p:cNvPr>
          <p:cNvSpPr/>
          <p:nvPr/>
        </p:nvSpPr>
        <p:spPr>
          <a:xfrm>
            <a:off x="9336000" y="1269000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乘号 12">
            <a:extLst>
              <a:ext uri="{FF2B5EF4-FFF2-40B4-BE49-F238E27FC236}">
                <a16:creationId xmlns:a16="http://schemas.microsoft.com/office/drawing/2014/main" id="{9B1412CC-A521-60A6-95F2-AC3B75E6C3BD}"/>
              </a:ext>
            </a:extLst>
          </p:cNvPr>
          <p:cNvSpPr/>
          <p:nvPr/>
        </p:nvSpPr>
        <p:spPr>
          <a:xfrm>
            <a:off x="9336000" y="1265075"/>
            <a:ext cx="360000" cy="360000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E727EC0-B99B-22A2-BF0C-186389C36BA7}"/>
              </a:ext>
            </a:extLst>
          </p:cNvPr>
          <p:cNvSpPr/>
          <p:nvPr/>
        </p:nvSpPr>
        <p:spPr>
          <a:xfrm>
            <a:off x="8796000" y="2619000"/>
            <a:ext cx="540000" cy="540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F4FD86B1-D326-74DD-7BAE-AFA073C701E2}"/>
              </a:ext>
            </a:extLst>
          </p:cNvPr>
          <p:cNvSpPr/>
          <p:nvPr/>
        </p:nvSpPr>
        <p:spPr>
          <a:xfrm flipH="1">
            <a:off x="2856000" y="2625235"/>
            <a:ext cx="540000" cy="540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9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</Words>
  <Application>Microsoft Office PowerPoint</Application>
  <PresentationFormat>宽屏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Zhanyu Guo</dc:creator>
  <cp:lastModifiedBy>Zhanyu Guo</cp:lastModifiedBy>
  <cp:revision>2</cp:revision>
  <dcterms:created xsi:type="dcterms:W3CDTF">2023-01-17T15:05:39Z</dcterms:created>
  <dcterms:modified xsi:type="dcterms:W3CDTF">2023-01-17T15:28:56Z</dcterms:modified>
</cp:coreProperties>
</file>