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欢迎来到我的演示文稿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这是我的第一个幻灯片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第二个幻灯片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这是我的第二个幻灯片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