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8C32-0D5D-4DC5-BAC0-9DBFD46C69A7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C3AD-20F7-43E3-83CA-1F2DD8FFB8A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8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8C32-0D5D-4DC5-BAC0-9DBFD46C69A7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C3AD-20F7-43E3-83CA-1F2DD8FF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3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8C32-0D5D-4DC5-BAC0-9DBFD46C69A7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C3AD-20F7-43E3-83CA-1F2DD8FF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0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8C32-0D5D-4DC5-BAC0-9DBFD46C69A7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C3AD-20F7-43E3-83CA-1F2DD8FF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9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8C32-0D5D-4DC5-BAC0-9DBFD46C69A7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C3AD-20F7-43E3-83CA-1F2DD8FFB8A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7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8C32-0D5D-4DC5-BAC0-9DBFD46C69A7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C3AD-20F7-43E3-83CA-1F2DD8FF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9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8C32-0D5D-4DC5-BAC0-9DBFD46C69A7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C3AD-20F7-43E3-83CA-1F2DD8FF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36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8C32-0D5D-4DC5-BAC0-9DBFD46C69A7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C3AD-20F7-43E3-83CA-1F2DD8FF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8C32-0D5D-4DC5-BAC0-9DBFD46C69A7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C3AD-20F7-43E3-83CA-1F2DD8FF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4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218C32-0D5D-4DC5-BAC0-9DBFD46C69A7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3C3AD-20F7-43E3-83CA-1F2DD8FF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96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8C32-0D5D-4DC5-BAC0-9DBFD46C69A7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C3AD-20F7-43E3-83CA-1F2DD8FFB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0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218C32-0D5D-4DC5-BAC0-9DBFD46C69A7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3C3AD-20F7-43E3-83CA-1F2DD8FFB8A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73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DFEF7-BFD1-4A96-8C94-5BEEC5D2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variational auto encoder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79F221-1EDD-4537-A31A-91EEC9140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赵涵</a:t>
            </a:r>
            <a:endParaRPr lang="en-US" altLang="zh-CN" dirty="0"/>
          </a:p>
          <a:p>
            <a:r>
              <a:rPr lang="en-US" altLang="zh-CN" cap="none" dirty="0"/>
              <a:t>zhaohan@alumni.itp.ac.cn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4142472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A37A-AE37-411A-976B-FE09228A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773A-FE10-410E-BF19-C1CBCF81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96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A37A-AE37-411A-976B-FE09228A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773A-FE10-410E-BF19-C1CBCF81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4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A37A-AE37-411A-976B-FE09228A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773A-FE10-410E-BF19-C1CBCF81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100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A37A-AE37-411A-976B-FE09228A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773A-FE10-410E-BF19-C1CBCF81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2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A37A-AE37-411A-976B-FE09228A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773A-FE10-410E-BF19-C1CBCF81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4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A37A-AE37-411A-976B-FE09228A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773A-FE10-410E-BF19-C1CBCF81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908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A37A-AE37-411A-976B-FE09228A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773A-FE10-410E-BF19-C1CBCF81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7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A37A-AE37-411A-976B-FE09228A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773A-FE10-410E-BF19-C1CBCF81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41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A37A-AE37-411A-976B-FE09228A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773A-FE10-410E-BF19-C1CBCF81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80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A37A-AE37-411A-976B-FE09228A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773A-FE10-410E-BF19-C1CBCF81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9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2EC49-70D1-49E0-B9F8-861D7E0D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DD51E-C52B-4253-8558-C4BB115E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  <a:t>Mathematical basis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  <a:t>model representation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  <a:t>code by python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333333"/>
                </a:solidFill>
                <a:latin typeface="Arial" panose="020B0604020202020204" pitchFamily="34" charset="0"/>
              </a:rPr>
              <a:t>simulation result</a:t>
            </a:r>
            <a:endParaRPr lang="zh-CN" altLang="en-US" sz="28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99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A37A-AE37-411A-976B-FE09228A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773A-FE10-410E-BF19-C1CBCF81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7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A37A-AE37-411A-976B-FE09228A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773A-FE10-410E-BF19-C1CBCF81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7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A37A-AE37-411A-976B-FE09228A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773A-FE10-410E-BF19-C1CBCF81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6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A37A-AE37-411A-976B-FE09228A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773A-FE10-410E-BF19-C1CBCF81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03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A37A-AE37-411A-976B-FE09228A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773A-FE10-410E-BF19-C1CBCF81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6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A37A-AE37-411A-976B-FE09228A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773A-FE10-410E-BF19-C1CBCF81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5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A37A-AE37-411A-976B-FE09228A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773A-FE10-410E-BF19-C1CBCF81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DD6CA3-37C9-4995-ADB0-E4C43B41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72" y="1737360"/>
            <a:ext cx="5482815" cy="41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A37A-AE37-411A-976B-FE09228A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773A-FE10-410E-BF19-C1CBCF81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6600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30</Words>
  <Application>Microsoft Office PowerPoint</Application>
  <PresentationFormat>宽屏</PresentationFormat>
  <Paragraphs>14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回顾</vt:lpstr>
      <vt:lpstr>variational auto encoder</vt:lpstr>
      <vt:lpstr>outline</vt:lpstr>
      <vt:lpstr>VAE</vt:lpstr>
      <vt:lpstr>VAE</vt:lpstr>
      <vt:lpstr>VAE</vt:lpstr>
      <vt:lpstr>VAE</vt:lpstr>
      <vt:lpstr>VAE</vt:lpstr>
      <vt:lpstr>VAE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auto encoder</dc:title>
  <dc:creator>赵 长涵</dc:creator>
  <cp:lastModifiedBy>赵 长涵</cp:lastModifiedBy>
  <cp:revision>3</cp:revision>
  <dcterms:created xsi:type="dcterms:W3CDTF">2021-08-09T13:11:51Z</dcterms:created>
  <dcterms:modified xsi:type="dcterms:W3CDTF">2021-08-09T14:09:20Z</dcterms:modified>
</cp:coreProperties>
</file>