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72"/>
    <a:srgbClr val="6AADE4"/>
    <a:srgbClr val="003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96765-FC09-0649-87AE-1B1F7C590950}" v="1" dt="2021-01-12T10:18:46.072"/>
    <p1510:client id="{B28FBA35-5438-A297-1BEF-EDB51FCE45B1}" v="1" dt="2021-01-11T16:55:4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7"/>
  </p:normalViewPr>
  <p:slideViewPr>
    <p:cSldViewPr>
      <p:cViewPr varScale="1">
        <p:scale>
          <a:sx n="108" d="100"/>
          <a:sy n="108" d="100"/>
        </p:scale>
        <p:origin x="26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4829FD-AA8D-402C-B969-9BDD421404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05EE3B-642B-4B31-81F1-D1E1046BF9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6EE33C4-7597-4898-BE8A-32CA814848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5EDBA9-BACD-43D6-BF5D-181E303C3D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67D7FD-786C-4CB7-8AF4-D718F2B264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CA4456-F361-4B44-A308-3E6D964ED5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C818F8-B2DF-401F-97D5-3C4C43187B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359CEE7-979E-4ECA-B60E-F8371A4D88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80015F8-FF0A-4A7F-ABD6-7BD6E40F6A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C8A3E9C-3A05-4F0F-A897-F596674ECF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19914C5-D7AD-4B98-AE8F-0F6C07EE7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A5AD2E-89E1-4370-8739-344D4E353C4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7D363F4-AFB4-4666-B181-6ABB76387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5734EB-D06B-4794-9C0B-3CA60BFA27EA}" type="slidenum">
              <a:rPr lang="en-GB" altLang="en-US"/>
              <a:pPr eaLnBrk="1" hangingPunct="1"/>
              <a:t>1</a:t>
            </a:fld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BC7FC18-B57B-495C-A9F0-E0D19CB7E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5DCEC76-4B29-4493-B2CF-E1CC273C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625AB8A-B804-4C05-BD28-FB95C54E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7517D6D-681A-4295-9A0D-8CED85D1C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E20DC7D-5229-49FD-AE0A-6709536DD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7AC216-041A-44A4-B5AB-80C1521BAB1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42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73F3B9-EB4B-48B0-A499-3A6BEF8D46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0A4F9-908B-416C-9D26-7A92CE4F39D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9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F798D2-1C06-4475-BA0D-CA6FB90A27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54144-9285-4E94-97F5-BA7785277F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5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EA17AB-B8D2-4FBB-8F3A-3C36E1D9E0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D10C6-676A-42AD-AF0A-D202E481C7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868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EBCDE6-F095-448E-A91C-5229FB1878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A6FEA-E865-43B0-9CBB-C1502FF683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49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8F397C-52FB-4AEF-A4BD-A1B4D8834B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5023D-4CAB-4A05-9EE6-2A94DFF1D1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538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9B699-388C-4529-9C82-930F4C8298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DC1E3-72DD-4285-A87B-2DFA9C60E3A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49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2D588D0-AD0E-4314-A631-95E18A584F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2CD49-8928-488B-B09F-6730EA983BE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304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35B7FC8-0946-454B-B375-D7BE6401A6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6430D-5D7F-4DC0-A9CE-56B173CE581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076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1A47D0-EF0C-45FF-A0CB-86F80988FD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112A3-5F43-48B3-9919-6C69ADA7D7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48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648E4-5F4D-41DA-86F5-AE988A7C12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9EC82-3A38-42F8-B20F-C4BA196B44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4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9B15AB-FD17-404F-A74B-EB6D08463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F34970-0ED4-41B5-B528-16141A75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DE82EC-9569-4E10-B1A0-0F2A2411A1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CF5641A-EC8F-47E8-B385-FEB744445A4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6700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2pPr>
      <a:lvl3pPr marL="80962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3pPr>
      <a:lvl4pPr marL="1079500" indent="-268288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4pPr>
      <a:lvl5pPr marL="1350963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5pPr>
      <a:lvl6pPr marL="18081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7415F0D-5CE4-4FEC-AEE3-DA8FE2AE2C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C013F40-5340-492C-ABA7-CB05D29489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3D353B-4EE6-45FB-850E-FA83841DB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chemeClr val="tx2"/>
                </a:solidFill>
              </a:rPr>
              <a:t>Division name appears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1727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5</Words>
  <Application>Microsoft Office PowerPoint</Application>
  <PresentationFormat>On-screen Show (4:3)</PresentationFormat>
  <Paragraphs>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</vt:lpstr>
      <vt:lpstr>PowerPoint Presentation</vt:lpstr>
      <vt:lpstr>PowerPoint Presentation</vt:lpstr>
      <vt:lpstr>PowerPoint Presentation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Suvi Roberts</cp:lastModifiedBy>
  <cp:revision>19</cp:revision>
  <cp:lastPrinted>1601-01-01T00:00:00Z</cp:lastPrinted>
  <dcterms:created xsi:type="dcterms:W3CDTF">2008-03-27T10:29:55Z</dcterms:created>
  <dcterms:modified xsi:type="dcterms:W3CDTF">2022-11-16T13:41:51Z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