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923B-765C-9F0E-E1DE-CF94AFB3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A9F65-F4AE-0F6D-D167-C50FED9CB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CFC6-32C8-E4B1-4E59-9F4E2B1E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39871-2755-834F-5359-5F5BE382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47A3C-61E4-C6DF-5AAA-8D7C4CD2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4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AEF6B-2C96-9FE0-2250-656BA1383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42963B-B379-37ED-87E1-D4CD25234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22AA9-185A-C376-CD88-60ED52EB7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ED5CB-9AAD-99E9-F859-E2C7235A9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73C7C-3EBD-3E40-141F-CA1796BC4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2C9E5-DB5E-BA90-928E-3A89D17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9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14D8-0FDC-3F7A-729D-67B94C7DC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08495F-7960-BC50-C407-5F58E0C1B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70F55-9577-2310-D7A8-CDD0A5D0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A6205-006F-9607-6F9F-CD497892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F1FF-3CC3-50A5-EDCA-28D9C438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31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34128-ED74-D411-32A4-200A041BB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2CACF-8D6A-1CAD-9668-418A75B02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AC1B1-EBAF-FC15-929B-39BC5FBA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AEF7-5689-A185-D121-FC580E31B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CE881-0A88-8C1D-5465-622F6ACD5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7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uni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74DC-9082-4EFE-CB61-21682D036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05" y="193577"/>
            <a:ext cx="9049084" cy="365125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0CDD9AB-0352-DD68-ABBA-2F171F816AF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4005" y="628883"/>
            <a:ext cx="3478463" cy="251794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C69A80E-5A0A-F9ED-B9B9-868A325AD9E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46859" y="591647"/>
            <a:ext cx="3478463" cy="255518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0B2E41C-B7AC-C574-1BE5-624F65A8DE8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949713" y="591647"/>
            <a:ext cx="3478463" cy="255518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F2CADF-847A-A0DF-6A45-744996C4E57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4004" y="3299120"/>
            <a:ext cx="3478463" cy="258289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432F6D-27F5-E100-19A2-CF453B0CB0B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46859" y="3267411"/>
            <a:ext cx="3478462" cy="2582896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C0EE1505-B299-53E1-BDE2-5803A96FD81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949713" y="3292540"/>
            <a:ext cx="3478463" cy="258031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C1A0900D-32D9-A7A3-363A-F008766B103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7949713" y="6059488"/>
            <a:ext cx="3688250" cy="53250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223D-F63A-314D-8653-4078B92F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8FF06-ACB3-FCD4-A4EE-7118BE8D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F475-6C2F-F106-2B4F-AA797155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7EAF-307E-DB81-756D-D85EDB9C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39ED-01C8-8FE0-D37B-10A2E8C1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6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3FA3-DC28-2F50-C68C-94E260354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97AAA-4370-0A8C-353D-3FCFF9EA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847F-D640-07E2-2A0B-E0DC6D052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91185-ECFA-230B-A4CF-019AEB80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6ADFF-3DA2-0333-3A39-E77E6B6F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54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08C6-489D-D081-ECAD-57FAE625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A4330-CBA6-A589-182C-DDC97DCB7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36BF19-C00D-0622-A2CB-7622164E65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BB94A-F1B5-F264-0ED4-B0ABA2106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5454-A6E1-4862-1808-BCE4F76A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ED02A-CBD7-CB21-C03B-11DCE30CD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5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05B3-53A0-8727-C9B1-98A8B1E47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3C3BA-AAD6-01E8-D681-327A214F3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96F1-667C-BA51-0282-9268C4C33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8764F-C18A-FB8C-E44E-B00800A25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EBD70-3C3E-8025-1723-5B2A9B91B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9B61F9-0C5D-E63A-92C2-5D7011E0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CB487-AA87-7C65-FE3F-1261EAA9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AF182-D30A-835E-AE2E-E0B90457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259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BAA7-95C5-F1E4-FEA5-23072B3E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9830F9-A695-41D5-094A-A9A2B0CFE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DD36D-6451-A034-95E4-1ECDAA64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70A69-8A00-C3B7-0D51-3F59CB9E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7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AB005-052B-4C1E-C09B-85FBCD5F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94C7A0-E281-DFF6-DEEF-83AA80F8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0D123-BAEB-9D8A-469D-7B8F5D08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3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1F75B-E011-D3FD-B5D6-F9463A351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584C4-A549-BAC9-E6FE-82421B33E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5EE86-29BD-E243-9550-EBB56E439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0FEBE-B32E-7CAC-C0C2-954B90E4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3F215-59FE-63E0-9AE4-FCCD57A9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3CE2E-DFF7-5DF3-C97D-D4DA174E9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7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0B356-9CA8-C4DE-70A6-20CFF712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6EAB3-78D1-AEB4-70D6-DF0FA94F9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D6224-ED5C-14F6-1A8B-B4D12F51B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BE57C-8716-4DDE-9816-F9BBCC69BB86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0D02-4C9D-0AE5-97CF-7565D6AF9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84396-4412-BFED-C573-1157A24E6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E80C7-AEB3-4F01-8AFA-834D058DA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2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C6FBC-B26C-0963-5168-566F45E84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515072-70C7-8CC9-8FF4-148019099F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87058"/>
      </p:ext>
    </p:extLst>
  </p:cSld>
  <p:clrMapOvr>
    <a:masterClrMapping/>
  </p:clrMapOvr>
</p:sld>
</file>

<file path=ppt/theme/theme1.xml><?xml version="1.0" encoding="utf-8"?>
<a:theme xmlns:a="http://schemas.openxmlformats.org/drawingml/2006/main" name="SAMS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MS 11052023" id="{9FAC94F8-E859-42C5-8A2D-AD5A152F7BBD}" vid="{F5FFF41E-1AE1-45E5-B4D1-91C7BAC6E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SAMS template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SAMS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Xiaoxuan Ren</dc:creator>
  <cp:lastModifiedBy>Xiaoxuan Ren</cp:lastModifiedBy>
  <cp:revision>1</cp:revision>
  <dcterms:created xsi:type="dcterms:W3CDTF">2023-11-05T22:17:46Z</dcterms:created>
  <dcterms:modified xsi:type="dcterms:W3CDTF">2023-11-05T22:18:00Z</dcterms:modified>
</cp:coreProperties>
</file>