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1"/>
  </p:handoutMasterIdLst>
  <p:sldIdLst>
    <p:sldId id="286" r:id="rId3"/>
    <p:sldId id="317" r:id="rId5"/>
    <p:sldId id="333" r:id="rId6"/>
    <p:sldId id="334" r:id="rId7"/>
    <p:sldId id="335" r:id="rId8"/>
    <p:sldId id="336" r:id="rId9"/>
    <p:sldId id="337" r:id="rId10"/>
    <p:sldId id="300" r:id="rId11"/>
    <p:sldId id="318" r:id="rId12"/>
    <p:sldId id="319" r:id="rId13"/>
    <p:sldId id="301" r:id="rId14"/>
    <p:sldId id="302" r:id="rId15"/>
    <p:sldId id="320" r:id="rId16"/>
    <p:sldId id="321" r:id="rId17"/>
    <p:sldId id="322" r:id="rId18"/>
    <p:sldId id="303" r:id="rId19"/>
    <p:sldId id="304" r:id="rId20"/>
    <p:sldId id="308" r:id="rId21"/>
    <p:sldId id="323" r:id="rId22"/>
    <p:sldId id="265" r:id="rId23"/>
    <p:sldId id="324" r:id="rId24"/>
    <p:sldId id="325" r:id="rId25"/>
    <p:sldId id="326" r:id="rId26"/>
    <p:sldId id="327" r:id="rId27"/>
    <p:sldId id="328" r:id="rId28"/>
    <p:sldId id="338" r:id="rId29"/>
    <p:sldId id="290" r:id="rId30"/>
  </p:sldIdLst>
  <p:sldSz cx="12192000" cy="6858000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hqi" initials="jhqi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82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8" autoAdjust="0"/>
    <p:restoredTop sz="84921" autoAdjust="0"/>
  </p:normalViewPr>
  <p:slideViewPr>
    <p:cSldViewPr snapToGrid="0">
      <p:cViewPr varScale="1">
        <p:scale>
          <a:sx n="109" d="100"/>
          <a:sy n="109" d="100"/>
        </p:scale>
        <p:origin x="736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1818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2.xml"/><Relationship Id="rId36" Type="http://schemas.openxmlformats.org/officeDocument/2006/relationships/customXml" Target="../customXml/item1.xml"/><Relationship Id="rId35" Type="http://schemas.openxmlformats.org/officeDocument/2006/relationships/commentAuthors" Target="commentAuthors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20EA5F0D-C1DC-412F-A146-DDB3A74B588F}" type="datetimeFigureOut">
              <a:rPr lang="en-US" altLang="zh-CN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BAE14B8-3CC9-472D-9BC5-A84D80684DE2}" type="slidenum">
              <a:rPr lang="en-US" alt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0">
              <a:defRPr lang="zh-CN" sz="1200"/>
            </a:lvl1pPr>
          </a:lstStyle>
          <a:p>
            <a:fld id="{A8CDE508-72C8-4AB5-AA9C-1584D31690E0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/>
              <a:t>单击此处编辑母版文本样式</a:t>
            </a:r>
            <a:endParaRPr lang="zh-CN"/>
          </a:p>
          <a:p>
            <a:pPr lvl="1"/>
            <a:r>
              <a:rPr lang="zh-CN"/>
              <a:t>第二级</a:t>
            </a:r>
            <a:endParaRPr lang="zh-CN"/>
          </a:p>
          <a:p>
            <a:pPr lvl="2"/>
            <a:r>
              <a:rPr lang="zh-CN"/>
              <a:t>第三级</a:t>
            </a:r>
            <a:endParaRPr lang="zh-CN"/>
          </a:p>
          <a:p>
            <a:pPr lvl="3"/>
            <a:r>
              <a:rPr lang="zh-CN"/>
              <a:t>第四级</a:t>
            </a:r>
            <a:endParaRPr lang="zh-CN"/>
          </a:p>
          <a:p>
            <a:pPr lvl="4"/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0">
              <a:defRPr lang="zh-CN" sz="1200"/>
            </a:lvl1pPr>
          </a:lstStyle>
          <a:p>
            <a:fld id="{7FB667E1-E601-4AAF-B95C-B25720D70A60}" type="slidenum">
              <a:rPr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B667E1-E601-4AAF-B95C-B25720D70A60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473" y="1728000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5130000"/>
            <a:ext cx="12188827" cy="172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900" y="2941018"/>
            <a:ext cx="10998200" cy="907181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CN" sz="6000" b="1"/>
            </a:lvl1pPr>
          </a:lstStyle>
          <a:p>
            <a:r>
              <a:rPr lang="zh-CN" altLang="en-US" dirty="0"/>
              <a:t>标测试题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596900" y="2105063"/>
            <a:ext cx="10998200" cy="74887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 latinLnBrk="0">
              <a:spcBef>
                <a:spcPts val="0"/>
              </a:spcBef>
              <a:buNone/>
              <a:defRPr lang="zh-CN" sz="2800" cap="all" baseline="0"/>
            </a:lvl1pPr>
            <a:lvl2pPr marL="457200" indent="0" algn="ctr" latinLnBrk="0">
              <a:buNone/>
              <a:defRPr lang="zh-CN" sz="2800"/>
            </a:lvl2pPr>
            <a:lvl3pPr marL="914400" indent="0" algn="ctr" latinLnBrk="0">
              <a:buNone/>
              <a:defRPr lang="zh-CN" sz="2400"/>
            </a:lvl3pPr>
            <a:lvl4pPr marL="1371600" indent="0" algn="ctr" latinLnBrk="0">
              <a:buNone/>
              <a:defRPr lang="zh-CN" sz="2000"/>
            </a:lvl4pPr>
            <a:lvl5pPr marL="1828800" indent="0" algn="ctr" latinLnBrk="0">
              <a:buNone/>
              <a:defRPr lang="zh-CN" sz="2000"/>
            </a:lvl5pPr>
            <a:lvl6pPr marL="2286000" indent="0" algn="ctr" latinLnBrk="0">
              <a:buNone/>
              <a:defRPr lang="zh-CN" sz="2000"/>
            </a:lvl6pPr>
            <a:lvl7pPr marL="2743200" indent="0" algn="ctr" latinLnBrk="0">
              <a:buNone/>
              <a:defRPr lang="zh-CN" sz="2000"/>
            </a:lvl7pPr>
            <a:lvl8pPr marL="3200400" indent="0" algn="ctr" latinLnBrk="0">
              <a:buNone/>
              <a:defRPr lang="zh-CN" sz="2000"/>
            </a:lvl8pPr>
            <a:lvl9pPr marL="3657600" indent="0" algn="ctr" latinLnBrk="0">
              <a:buNone/>
              <a:defRPr lang="zh-CN" sz="2000"/>
            </a:lvl9pPr>
          </a:lstStyle>
          <a:p>
            <a:r>
              <a:rPr lang="zh-CN" altLang="en-US" dirty="0"/>
              <a:t>副标题</a:t>
            </a:r>
            <a:endParaRPr lang="zh-CN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4239684" y="4509069"/>
            <a:ext cx="3712633" cy="269875"/>
          </a:xfrm>
          <a:prstGeom prst="rect">
            <a:avLst/>
          </a:prstGeom>
        </p:spPr>
        <p:txBody>
          <a:bodyPr>
            <a:noAutofit/>
          </a:bodyPr>
          <a:lstStyle>
            <a:lvl1pPr marL="45720" indent="0" algn="ctr">
              <a:buFontTx/>
              <a:buNone/>
              <a:defRPr sz="16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报告人  职务</a:t>
            </a:r>
            <a:endParaRPr lang="zh-CN" altLang="en-US" dirty="0"/>
          </a:p>
        </p:txBody>
      </p:sp>
      <p:grpSp>
        <p:nvGrpSpPr>
          <p:cNvPr id="10" name="组合 9"/>
          <p:cNvGrpSpPr>
            <a:grpSpLocks noChangeAspect="1"/>
          </p:cNvGrpSpPr>
          <p:nvPr userDrawn="1"/>
        </p:nvGrpSpPr>
        <p:grpSpPr>
          <a:xfrm>
            <a:off x="4910879" y="3971919"/>
            <a:ext cx="2370243" cy="400136"/>
            <a:chOff x="8729725" y="4570716"/>
            <a:chExt cx="2830513" cy="477838"/>
          </a:xfrm>
          <a:solidFill>
            <a:schemeClr val="tx1">
              <a:alpha val="50000"/>
            </a:schemeClr>
          </a:solidFill>
        </p:grpSpPr>
        <p:sp>
          <p:nvSpPr>
            <p:cNvPr id="13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912" y="133959"/>
            <a:ext cx="13068237" cy="379494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1178" y="3481299"/>
            <a:ext cx="13068237" cy="379494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-2" y="0"/>
            <a:ext cx="12188827" cy="62653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3173" y="6468532"/>
            <a:ext cx="12188827" cy="38946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596899" y="1249635"/>
            <a:ext cx="2445379" cy="4702272"/>
          </a:xfrm>
          <a:prstGeom prst="rect">
            <a:avLst/>
          </a:prstGeom>
        </p:spPr>
        <p:txBody>
          <a:bodyPr anchor="t"/>
          <a:lstStyle>
            <a:lvl1pPr algn="r" latinLnBrk="0">
              <a:defRPr lang="zh-CN" sz="5400" b="1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目录</a:t>
            </a:r>
            <a:endParaRPr lang="zh-CN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3736544" y="1249636"/>
            <a:ext cx="7828393" cy="4702271"/>
          </a:xfrm>
          <a:prstGeom prst="rect">
            <a:avLst/>
          </a:prstGeom>
        </p:spPr>
        <p:txBody>
          <a:bodyPr/>
          <a:lstStyle>
            <a:lvl1pPr>
              <a:lnSpc>
                <a:spcPct val="120000"/>
              </a:lnSpc>
              <a:defRPr sz="3600"/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375336"/>
            <a:ext cx="12192000" cy="61073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598507" y="797052"/>
            <a:ext cx="8994987" cy="23591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 latinLnBrk="0">
              <a:defRPr lang="zh-CN" sz="5400" b="1"/>
            </a:lvl1pPr>
          </a:lstStyle>
          <a:p>
            <a:r>
              <a:rPr lang="zh-CN" altLang="en-US" dirty="0"/>
              <a:t>小节标题</a:t>
            </a:r>
            <a:endParaRPr lang="zh-CN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598507" y="3238500"/>
            <a:ext cx="8994987" cy="841248"/>
          </a:xfrm>
          <a:prstGeom prst="rect">
            <a:avLst/>
          </a:prstGeom>
        </p:spPr>
        <p:txBody>
          <a:bodyPr anchor="t"/>
          <a:lstStyle>
            <a:lvl1pPr marL="0" indent="0" algn="l" latinLnBrk="0">
              <a:spcBef>
                <a:spcPts val="0"/>
              </a:spcBef>
              <a:buNone/>
              <a:defRPr lang="zh-CN" sz="2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atinLnBrk="0">
              <a:buNone/>
              <a:defRPr lang="zh-CN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atinLnBrk="0">
              <a:buNone/>
              <a:defRPr lang="zh-CN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atinLnBrk="0">
              <a:buNone/>
              <a:defRPr lang="zh-CN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副标题</a:t>
            </a:r>
            <a:endParaRPr lang="zh-CN" altLang="en-US" dirty="0"/>
          </a:p>
        </p:txBody>
      </p:sp>
      <p:grpSp>
        <p:nvGrpSpPr>
          <p:cNvPr id="31" name="组合 30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32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8500" y="1626669"/>
            <a:ext cx="10795000" cy="44029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98501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405880" y="1626669"/>
            <a:ext cx="5087619" cy="4399227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000"/>
            </a:lvl1pPr>
            <a:lvl2pPr latinLnBrk="0">
              <a:defRPr lang="zh-CN" sz="1800"/>
            </a:lvl2pPr>
            <a:lvl3pPr latinLnBrk="0">
              <a:defRPr lang="zh-CN" sz="1600"/>
            </a:lvl3pPr>
            <a:lvl4pPr latinLnBrk="0">
              <a:defRPr lang="zh-CN" sz="1400"/>
            </a:lvl4pPr>
            <a:lvl5pPr latinLnBrk="0">
              <a:defRPr lang="zh-CN" sz="14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8501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405880" y="1608864"/>
            <a:ext cx="5087619" cy="47393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latinLnBrk="0">
              <a:spcBef>
                <a:spcPts val="0"/>
              </a:spcBef>
              <a:buNone/>
              <a:defRPr lang="zh-CN" sz="2000" b="0" cap="all" baseline="0"/>
            </a:lvl1pPr>
            <a:lvl2pPr marL="457200" indent="0" latinLnBrk="0">
              <a:buNone/>
              <a:defRPr lang="zh-CN" sz="2000" b="1"/>
            </a:lvl2pPr>
            <a:lvl3pPr marL="914400" indent="0" latinLnBrk="0">
              <a:buNone/>
              <a:defRPr lang="zh-CN" sz="1800" b="1"/>
            </a:lvl3pPr>
            <a:lvl4pPr marL="1371600" indent="0" latinLnBrk="0">
              <a:buNone/>
              <a:defRPr lang="zh-CN" sz="1600" b="1"/>
            </a:lvl4pPr>
            <a:lvl5pPr marL="1828800" indent="0" latinLnBrk="0">
              <a:buNone/>
              <a:defRPr lang="zh-CN" sz="1600" b="1"/>
            </a:lvl5pPr>
            <a:lvl6pPr marL="2286000" indent="0" latinLnBrk="0">
              <a:buNone/>
              <a:defRPr lang="zh-CN" sz="1600" b="1"/>
            </a:lvl6pPr>
            <a:lvl7pPr marL="2743200" indent="0" latinLnBrk="0">
              <a:buNone/>
              <a:defRPr lang="zh-CN" sz="1600" b="1"/>
            </a:lvl7pPr>
            <a:lvl8pPr marL="3200400" indent="0" latinLnBrk="0">
              <a:buNone/>
              <a:defRPr lang="zh-CN" sz="1600" b="1"/>
            </a:lvl8pPr>
            <a:lvl9pPr marL="3657600" indent="0" latinLnBrk="0">
              <a:buNone/>
              <a:defRPr lang="zh-CN"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1" name="内容占位符 2"/>
          <p:cNvSpPr>
            <a:spLocks noGrp="1"/>
          </p:cNvSpPr>
          <p:nvPr>
            <p:ph sz="half" idx="10"/>
          </p:nvPr>
        </p:nvSpPr>
        <p:spPr>
          <a:xfrm>
            <a:off x="698501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12" name="内容占位符 3"/>
          <p:cNvSpPr>
            <a:spLocks noGrp="1"/>
          </p:cNvSpPr>
          <p:nvPr>
            <p:ph sz="half" idx="2"/>
          </p:nvPr>
        </p:nvSpPr>
        <p:spPr>
          <a:xfrm>
            <a:off x="6405880" y="2232732"/>
            <a:ext cx="5087619" cy="2097968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altLang="en-US" dirty="0" smtClean="0"/>
            </a:lvl1pPr>
            <a:lvl2pPr latinLnBrk="0">
              <a:defRPr lang="zh-CN" altLang="en-US" dirty="0" smtClean="0"/>
            </a:lvl2pPr>
            <a:lvl3pPr latinLnBrk="0">
              <a:defRPr lang="zh-CN" altLang="en-US" dirty="0" smtClean="0"/>
            </a:lvl3pPr>
            <a:lvl4pPr latinLnBrk="0">
              <a:defRPr lang="zh-CN" altLang="en-US" dirty="0" smtClean="0"/>
            </a:lvl4pPr>
            <a:lvl5pPr latinLnBrk="0">
              <a:defRPr lang="zh-CN" dirty="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dirty="0"/>
          </a:p>
        </p:txBody>
      </p:sp>
      <p:sp>
        <p:nvSpPr>
          <p:cNvPr id="14" name="标题 1"/>
          <p:cNvSpPr>
            <a:spLocks noGrp="1"/>
          </p:cNvSpPr>
          <p:nvPr>
            <p:ph type="title"/>
          </p:nvPr>
        </p:nvSpPr>
        <p:spPr>
          <a:xfrm>
            <a:off x="698500" y="467360"/>
            <a:ext cx="10795000" cy="898144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dirty="0"/>
          </a:p>
        </p:txBody>
      </p:sp>
      <p:sp>
        <p:nvSpPr>
          <p:cNvPr id="18" name="文本占位符 17"/>
          <p:cNvSpPr>
            <a:spLocks noGrp="1"/>
          </p:cNvSpPr>
          <p:nvPr>
            <p:ph type="body" sz="quarter" idx="11"/>
          </p:nvPr>
        </p:nvSpPr>
        <p:spPr>
          <a:xfrm>
            <a:off x="69850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9" name="文本占位符 17"/>
          <p:cNvSpPr>
            <a:spLocks noGrp="1"/>
          </p:cNvSpPr>
          <p:nvPr>
            <p:ph type="body" sz="quarter" idx="12"/>
          </p:nvPr>
        </p:nvSpPr>
        <p:spPr>
          <a:xfrm>
            <a:off x="6405880" y="4483100"/>
            <a:ext cx="5088467" cy="1651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  <a:prstGeom prst="rect">
            <a:avLst/>
          </a:prstGeom>
        </p:spPr>
        <p:txBody>
          <a:bodyPr>
            <a:normAutofit/>
          </a:bodyPr>
          <a:lstStyle>
            <a:lvl1pPr latinLnBrk="0">
              <a:defRPr lang="zh-CN" sz="2400"/>
            </a:lvl1pPr>
            <a:lvl2pPr latinLnBrk="0">
              <a:defRPr lang="zh-CN" sz="2000"/>
            </a:lvl2pPr>
            <a:lvl3pPr latinLnBrk="0">
              <a:defRPr lang="zh-CN" sz="1800"/>
            </a:lvl3pPr>
            <a:lvl4pPr latinLnBrk="0">
              <a:defRPr lang="zh-CN" sz="1600"/>
            </a:lvl4pPr>
            <a:lvl5pPr latinLnBrk="0">
              <a:defRPr lang="zh-CN" sz="1600"/>
            </a:lvl5pPr>
            <a:lvl6pPr latinLnBrk="0">
              <a:defRPr lang="zh-CN" sz="1400"/>
            </a:lvl6pPr>
            <a:lvl7pPr latinLnBrk="0">
              <a:defRPr lang="zh-CN" sz="1400"/>
            </a:lvl7pPr>
            <a:lvl8pPr latinLnBrk="0">
              <a:defRPr lang="zh-CN" sz="1400"/>
            </a:lvl8pPr>
            <a:lvl9pPr latinLnBrk="0">
              <a:defRPr lang="zh-CN"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  <a:prstGeom prst="rect">
            <a:avLst/>
          </a:prstGeom>
        </p:spPr>
        <p:txBody>
          <a:bodyPr anchor="b">
            <a:normAutofit/>
          </a:bodyPr>
          <a:lstStyle>
            <a:lvl1pPr latinLnBrk="0">
              <a:defRPr lang="zh-CN" sz="3400" b="0"/>
            </a:lvl1pPr>
          </a:lstStyle>
          <a:p>
            <a:r>
              <a:rPr lang="zh-CN" altLang="en-US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1752" y="502920"/>
            <a:ext cx="6702552" cy="584301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 latinLnBrk="0">
              <a:buNone/>
              <a:defRPr lang="zh-CN" sz="3200">
                <a:solidFill>
                  <a:schemeClr val="bg1"/>
                </a:solidFill>
              </a:defRPr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/>
              <a:t>单击图标添加图片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latinLnBrk="0">
              <a:spcBef>
                <a:spcPts val="1200"/>
              </a:spcBef>
              <a:buNone/>
              <a:defRPr lang="zh-CN" sz="1600"/>
            </a:lvl1pPr>
            <a:lvl2pPr marL="457200" indent="0" latinLnBrk="0">
              <a:buNone/>
              <a:defRPr lang="zh-CN" sz="1200"/>
            </a:lvl2pPr>
            <a:lvl3pPr marL="914400" indent="0" latinLnBrk="0">
              <a:buNone/>
              <a:defRPr lang="zh-CN" sz="1000"/>
            </a:lvl3pPr>
            <a:lvl4pPr marL="1371600" indent="0" latinLnBrk="0">
              <a:buNone/>
              <a:defRPr lang="zh-CN" sz="900"/>
            </a:lvl4pPr>
            <a:lvl5pPr marL="1828800" indent="0" latinLnBrk="0">
              <a:buNone/>
              <a:defRPr lang="zh-CN" sz="900"/>
            </a:lvl5pPr>
            <a:lvl6pPr marL="2286000" indent="0" latinLnBrk="0">
              <a:buNone/>
              <a:defRPr lang="zh-CN" sz="900"/>
            </a:lvl6pPr>
            <a:lvl7pPr marL="2743200" indent="0" latinLnBrk="0">
              <a:buNone/>
              <a:defRPr lang="zh-CN" sz="900"/>
            </a:lvl7pPr>
            <a:lvl8pPr marL="3200400" indent="0" latinLnBrk="0">
              <a:buNone/>
              <a:defRPr lang="zh-CN" sz="900"/>
            </a:lvl8pPr>
            <a:lvl9pPr marL="3657600" indent="0" latinLnBrk="0">
              <a:buNone/>
              <a:defRPr lang="zh-CN"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467476"/>
            <a:ext cx="12188827" cy="3905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0" y="833120"/>
            <a:ext cx="222251" cy="4917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grpSp>
        <p:nvGrpSpPr>
          <p:cNvPr id="5" name="组合 4"/>
          <p:cNvGrpSpPr>
            <a:grpSpLocks noChangeAspect="1"/>
          </p:cNvGrpSpPr>
          <p:nvPr userDrawn="1"/>
        </p:nvGrpSpPr>
        <p:grpSpPr>
          <a:xfrm>
            <a:off x="10654765" y="6553202"/>
            <a:ext cx="1395151" cy="235523"/>
            <a:chOff x="8729725" y="4570716"/>
            <a:chExt cx="2830513" cy="477838"/>
          </a:xfrm>
          <a:solidFill>
            <a:schemeClr val="tx1">
              <a:alpha val="70000"/>
            </a:schemeClr>
          </a:solidFill>
        </p:grpSpPr>
        <p:sp>
          <p:nvSpPr>
            <p:cNvPr id="6" name="Freeform 34"/>
            <p:cNvSpPr>
              <a:spLocks noEditPoints="1"/>
            </p:cNvSpPr>
            <p:nvPr userDrawn="1"/>
          </p:nvSpPr>
          <p:spPr bwMode="auto">
            <a:xfrm>
              <a:off x="9304400" y="4945366"/>
              <a:ext cx="1363663" cy="101600"/>
            </a:xfrm>
            <a:custGeom>
              <a:avLst/>
              <a:gdLst>
                <a:gd name="T0" fmla="*/ 15 w 915"/>
                <a:gd name="T1" fmla="*/ 51 h 68"/>
                <a:gd name="T2" fmla="*/ 14 w 915"/>
                <a:gd name="T3" fmla="*/ 11 h 68"/>
                <a:gd name="T4" fmla="*/ 35 w 915"/>
                <a:gd name="T5" fmla="*/ 4 h 68"/>
                <a:gd name="T6" fmla="*/ 77 w 915"/>
                <a:gd name="T7" fmla="*/ 51 h 68"/>
                <a:gd name="T8" fmla="*/ 74 w 915"/>
                <a:gd name="T9" fmla="*/ 51 h 68"/>
                <a:gd name="T10" fmla="*/ 57 w 915"/>
                <a:gd name="T11" fmla="*/ 21 h 68"/>
                <a:gd name="T12" fmla="*/ 108 w 915"/>
                <a:gd name="T13" fmla="*/ 0 h 68"/>
                <a:gd name="T14" fmla="*/ 104 w 915"/>
                <a:gd name="T15" fmla="*/ 32 h 68"/>
                <a:gd name="T16" fmla="*/ 134 w 915"/>
                <a:gd name="T17" fmla="*/ 21 h 68"/>
                <a:gd name="T18" fmla="*/ 155 w 915"/>
                <a:gd name="T19" fmla="*/ 21 h 68"/>
                <a:gd name="T20" fmla="*/ 187 w 915"/>
                <a:gd name="T21" fmla="*/ 46 h 68"/>
                <a:gd name="T22" fmla="*/ 169 w 915"/>
                <a:gd name="T23" fmla="*/ 29 h 68"/>
                <a:gd name="T24" fmla="*/ 221 w 915"/>
                <a:gd name="T25" fmla="*/ 24 h 68"/>
                <a:gd name="T26" fmla="*/ 198 w 915"/>
                <a:gd name="T27" fmla="*/ 52 h 68"/>
                <a:gd name="T28" fmla="*/ 209 w 915"/>
                <a:gd name="T29" fmla="*/ 18 h 68"/>
                <a:gd name="T30" fmla="*/ 247 w 915"/>
                <a:gd name="T31" fmla="*/ 51 h 68"/>
                <a:gd name="T32" fmla="*/ 244 w 915"/>
                <a:gd name="T33" fmla="*/ 42 h 68"/>
                <a:gd name="T34" fmla="*/ 271 w 915"/>
                <a:gd name="T35" fmla="*/ 1 h 68"/>
                <a:gd name="T36" fmla="*/ 276 w 915"/>
                <a:gd name="T37" fmla="*/ 51 h 68"/>
                <a:gd name="T38" fmla="*/ 259 w 915"/>
                <a:gd name="T39" fmla="*/ 22 h 68"/>
                <a:gd name="T40" fmla="*/ 301 w 915"/>
                <a:gd name="T41" fmla="*/ 46 h 68"/>
                <a:gd name="T42" fmla="*/ 292 w 915"/>
                <a:gd name="T43" fmla="*/ 7 h 68"/>
                <a:gd name="T44" fmla="*/ 333 w 915"/>
                <a:gd name="T45" fmla="*/ 20 h 68"/>
                <a:gd name="T46" fmla="*/ 309 w 915"/>
                <a:gd name="T47" fmla="*/ 67 h 68"/>
                <a:gd name="T48" fmla="*/ 305 w 915"/>
                <a:gd name="T49" fmla="*/ 19 h 68"/>
                <a:gd name="T50" fmla="*/ 379 w 915"/>
                <a:gd name="T51" fmla="*/ 18 h 68"/>
                <a:gd name="T52" fmla="*/ 415 w 915"/>
                <a:gd name="T53" fmla="*/ 44 h 68"/>
                <a:gd name="T54" fmla="*/ 403 w 915"/>
                <a:gd name="T55" fmla="*/ 21 h 68"/>
                <a:gd name="T56" fmla="*/ 425 w 915"/>
                <a:gd name="T57" fmla="*/ 5 h 68"/>
                <a:gd name="T58" fmla="*/ 475 w 915"/>
                <a:gd name="T59" fmla="*/ 19 h 68"/>
                <a:gd name="T60" fmla="*/ 465 w 915"/>
                <a:gd name="T61" fmla="*/ 54 h 68"/>
                <a:gd name="T62" fmla="*/ 471 w 915"/>
                <a:gd name="T63" fmla="*/ 48 h 68"/>
                <a:gd name="T64" fmla="*/ 474 w 915"/>
                <a:gd name="T65" fmla="*/ 4 h 68"/>
                <a:gd name="T66" fmla="*/ 516 w 915"/>
                <a:gd name="T67" fmla="*/ 28 h 68"/>
                <a:gd name="T68" fmla="*/ 517 w 915"/>
                <a:gd name="T69" fmla="*/ 40 h 68"/>
                <a:gd name="T70" fmla="*/ 537 w 915"/>
                <a:gd name="T71" fmla="*/ 49 h 68"/>
                <a:gd name="T72" fmla="*/ 528 w 915"/>
                <a:gd name="T73" fmla="*/ 23 h 68"/>
                <a:gd name="T74" fmla="*/ 565 w 915"/>
                <a:gd name="T75" fmla="*/ 53 h 68"/>
                <a:gd name="T76" fmla="*/ 563 w 915"/>
                <a:gd name="T77" fmla="*/ 21 h 68"/>
                <a:gd name="T78" fmla="*/ 620 w 915"/>
                <a:gd name="T79" fmla="*/ 52 h 68"/>
                <a:gd name="T80" fmla="*/ 596 w 915"/>
                <a:gd name="T81" fmla="*/ 49 h 68"/>
                <a:gd name="T82" fmla="*/ 587 w 915"/>
                <a:gd name="T83" fmla="*/ 22 h 68"/>
                <a:gd name="T84" fmla="*/ 642 w 915"/>
                <a:gd name="T85" fmla="*/ 17 h 68"/>
                <a:gd name="T86" fmla="*/ 643 w 915"/>
                <a:gd name="T87" fmla="*/ 48 h 68"/>
                <a:gd name="T88" fmla="*/ 667 w 915"/>
                <a:gd name="T89" fmla="*/ 49 h 68"/>
                <a:gd name="T90" fmla="*/ 671 w 915"/>
                <a:gd name="T91" fmla="*/ 23 h 68"/>
                <a:gd name="T92" fmla="*/ 726 w 915"/>
                <a:gd name="T93" fmla="*/ 20 h 68"/>
                <a:gd name="T94" fmla="*/ 739 w 915"/>
                <a:gd name="T95" fmla="*/ 29 h 68"/>
                <a:gd name="T96" fmla="*/ 731 w 915"/>
                <a:gd name="T97" fmla="*/ 33 h 68"/>
                <a:gd name="T98" fmla="*/ 778 w 915"/>
                <a:gd name="T99" fmla="*/ 45 h 68"/>
                <a:gd name="T100" fmla="*/ 771 w 915"/>
                <a:gd name="T101" fmla="*/ 24 h 68"/>
                <a:gd name="T102" fmla="*/ 753 w 915"/>
                <a:gd name="T103" fmla="*/ 45 h 68"/>
                <a:gd name="T104" fmla="*/ 803 w 915"/>
                <a:gd name="T105" fmla="*/ 54 h 68"/>
                <a:gd name="T106" fmla="*/ 816 w 915"/>
                <a:gd name="T107" fmla="*/ 0 h 68"/>
                <a:gd name="T108" fmla="*/ 812 w 915"/>
                <a:gd name="T109" fmla="*/ 29 h 68"/>
                <a:gd name="T110" fmla="*/ 881 w 915"/>
                <a:gd name="T111" fmla="*/ 10 h 68"/>
                <a:gd name="T112" fmla="*/ 859 w 915"/>
                <a:gd name="T113" fmla="*/ 49 h 68"/>
                <a:gd name="T114" fmla="*/ 903 w 915"/>
                <a:gd name="T115" fmla="*/ 48 h 68"/>
                <a:gd name="T116" fmla="*/ 891 w 915"/>
                <a:gd name="T117" fmla="*/ 31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5" h="68">
                  <a:moveTo>
                    <a:pt x="35" y="4"/>
                  </a:moveTo>
                  <a:cubicBezTo>
                    <a:pt x="35" y="3"/>
                    <a:pt x="35" y="3"/>
                    <a:pt x="35" y="3"/>
                  </a:cubicBezTo>
                  <a:cubicBezTo>
                    <a:pt x="53" y="3"/>
                    <a:pt x="53" y="3"/>
                    <a:pt x="53" y="3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1" y="4"/>
                    <a:pt x="51" y="4"/>
                    <a:pt x="51" y="4"/>
                  </a:cubicBezTo>
                  <a:cubicBezTo>
                    <a:pt x="49" y="4"/>
                    <a:pt x="47" y="5"/>
                    <a:pt x="46" y="6"/>
                  </a:cubicBezTo>
                  <a:cubicBezTo>
                    <a:pt x="46" y="7"/>
                    <a:pt x="45" y="9"/>
                    <a:pt x="45" y="11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7"/>
                    <a:pt x="45" y="41"/>
                    <a:pt x="44" y="43"/>
                  </a:cubicBezTo>
                  <a:cubicBezTo>
                    <a:pt x="43" y="46"/>
                    <a:pt x="41" y="49"/>
                    <a:pt x="38" y="51"/>
                  </a:cubicBezTo>
                  <a:cubicBezTo>
                    <a:pt x="35" y="53"/>
                    <a:pt x="31" y="53"/>
                    <a:pt x="27" y="53"/>
                  </a:cubicBezTo>
                  <a:cubicBezTo>
                    <a:pt x="21" y="53"/>
                    <a:pt x="17" y="53"/>
                    <a:pt x="15" y="51"/>
                  </a:cubicBezTo>
                  <a:cubicBezTo>
                    <a:pt x="12" y="49"/>
                    <a:pt x="10" y="46"/>
                    <a:pt x="9" y="43"/>
                  </a:cubicBezTo>
                  <a:cubicBezTo>
                    <a:pt x="8" y="41"/>
                    <a:pt x="7" y="37"/>
                    <a:pt x="7" y="3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8"/>
                    <a:pt x="7" y="6"/>
                    <a:pt x="6" y="5"/>
                  </a:cubicBezTo>
                  <a:cubicBezTo>
                    <a:pt x="5" y="4"/>
                    <a:pt x="4" y="3"/>
                    <a:pt x="2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19" y="3"/>
                    <a:pt x="19" y="3"/>
                    <a:pt x="19" y="3"/>
                  </a:cubicBezTo>
                  <a:cubicBezTo>
                    <a:pt x="17" y="3"/>
                    <a:pt x="15" y="4"/>
                    <a:pt x="15" y="5"/>
                  </a:cubicBezTo>
                  <a:cubicBezTo>
                    <a:pt x="14" y="6"/>
                    <a:pt x="14" y="8"/>
                    <a:pt x="14" y="11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4" y="35"/>
                    <a:pt x="14" y="37"/>
                    <a:pt x="14" y="40"/>
                  </a:cubicBezTo>
                  <a:cubicBezTo>
                    <a:pt x="15" y="43"/>
                    <a:pt x="15" y="45"/>
                    <a:pt x="16" y="46"/>
                  </a:cubicBezTo>
                  <a:cubicBezTo>
                    <a:pt x="17" y="48"/>
                    <a:pt x="19" y="49"/>
                    <a:pt x="20" y="50"/>
                  </a:cubicBezTo>
                  <a:cubicBezTo>
                    <a:pt x="22" y="51"/>
                    <a:pt x="24" y="51"/>
                    <a:pt x="27" y="51"/>
                  </a:cubicBezTo>
                  <a:cubicBezTo>
                    <a:pt x="30" y="51"/>
                    <a:pt x="33" y="50"/>
                    <a:pt x="35" y="49"/>
                  </a:cubicBezTo>
                  <a:cubicBezTo>
                    <a:pt x="37" y="47"/>
                    <a:pt x="39" y="46"/>
                    <a:pt x="40" y="43"/>
                  </a:cubicBezTo>
                  <a:cubicBezTo>
                    <a:pt x="41" y="41"/>
                    <a:pt x="41" y="37"/>
                    <a:pt x="41" y="32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9"/>
                    <a:pt x="41" y="7"/>
                    <a:pt x="40" y="6"/>
                  </a:cubicBezTo>
                  <a:cubicBezTo>
                    <a:pt x="39" y="5"/>
                    <a:pt x="38" y="4"/>
                    <a:pt x="36" y="4"/>
                  </a:cubicBezTo>
                  <a:cubicBezTo>
                    <a:pt x="35" y="4"/>
                    <a:pt x="35" y="4"/>
                    <a:pt x="35" y="4"/>
                  </a:cubicBezTo>
                  <a:close/>
                  <a:moveTo>
                    <a:pt x="69" y="25"/>
                  </a:moveTo>
                  <a:cubicBezTo>
                    <a:pt x="73" y="20"/>
                    <a:pt x="76" y="18"/>
                    <a:pt x="79" y="18"/>
                  </a:cubicBezTo>
                  <a:cubicBezTo>
                    <a:pt x="81" y="18"/>
                    <a:pt x="83" y="18"/>
                    <a:pt x="84" y="19"/>
                  </a:cubicBezTo>
                  <a:cubicBezTo>
                    <a:pt x="85" y="20"/>
                    <a:pt x="87" y="21"/>
                    <a:pt x="87" y="23"/>
                  </a:cubicBezTo>
                  <a:cubicBezTo>
                    <a:pt x="88" y="25"/>
                    <a:pt x="88" y="27"/>
                    <a:pt x="88" y="30"/>
                  </a:cubicBezTo>
                  <a:cubicBezTo>
                    <a:pt x="88" y="45"/>
                    <a:pt x="88" y="45"/>
                    <a:pt x="88" y="45"/>
                  </a:cubicBezTo>
                  <a:cubicBezTo>
                    <a:pt x="88" y="47"/>
                    <a:pt x="88" y="48"/>
                    <a:pt x="89" y="49"/>
                  </a:cubicBezTo>
                  <a:cubicBezTo>
                    <a:pt x="89" y="50"/>
                    <a:pt x="89" y="50"/>
                    <a:pt x="90" y="51"/>
                  </a:cubicBezTo>
                  <a:cubicBezTo>
                    <a:pt x="90" y="51"/>
                    <a:pt x="91" y="51"/>
                    <a:pt x="93" y="51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8" y="51"/>
                    <a:pt x="78" y="51"/>
                    <a:pt x="78" y="51"/>
                  </a:cubicBezTo>
                  <a:cubicBezTo>
                    <a:pt x="79" y="51"/>
                    <a:pt x="80" y="51"/>
                    <a:pt x="81" y="50"/>
                  </a:cubicBezTo>
                  <a:cubicBezTo>
                    <a:pt x="82" y="50"/>
                    <a:pt x="82" y="49"/>
                    <a:pt x="82" y="48"/>
                  </a:cubicBezTo>
                  <a:cubicBezTo>
                    <a:pt x="82" y="48"/>
                    <a:pt x="82" y="47"/>
                    <a:pt x="82" y="45"/>
                  </a:cubicBezTo>
                  <a:cubicBezTo>
                    <a:pt x="82" y="31"/>
                    <a:pt x="82" y="31"/>
                    <a:pt x="82" y="31"/>
                  </a:cubicBezTo>
                  <a:cubicBezTo>
                    <a:pt x="82" y="27"/>
                    <a:pt x="82" y="25"/>
                    <a:pt x="81" y="24"/>
                  </a:cubicBezTo>
                  <a:cubicBezTo>
                    <a:pt x="80" y="23"/>
                    <a:pt x="79" y="22"/>
                    <a:pt x="77" y="22"/>
                  </a:cubicBezTo>
                  <a:cubicBezTo>
                    <a:pt x="74" y="22"/>
                    <a:pt x="71" y="23"/>
                    <a:pt x="69" y="27"/>
                  </a:cubicBezTo>
                  <a:cubicBezTo>
                    <a:pt x="69" y="45"/>
                    <a:pt x="69" y="45"/>
                    <a:pt x="69" y="45"/>
                  </a:cubicBezTo>
                  <a:cubicBezTo>
                    <a:pt x="69" y="47"/>
                    <a:pt x="69" y="48"/>
                    <a:pt x="69" y="49"/>
                  </a:cubicBezTo>
                  <a:cubicBezTo>
                    <a:pt x="69" y="50"/>
                    <a:pt x="70" y="50"/>
                    <a:pt x="70" y="51"/>
                  </a:cubicBezTo>
                  <a:cubicBezTo>
                    <a:pt x="71" y="51"/>
                    <a:pt x="72" y="51"/>
                    <a:pt x="74" y="51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58" y="52"/>
                    <a:pt x="58" y="52"/>
                    <a:pt x="58" y="52"/>
                  </a:cubicBezTo>
                  <a:cubicBezTo>
                    <a:pt x="58" y="51"/>
                    <a:pt x="58" y="51"/>
                    <a:pt x="58" y="51"/>
                  </a:cubicBezTo>
                  <a:cubicBezTo>
                    <a:pt x="59" y="51"/>
                    <a:pt x="59" y="51"/>
                    <a:pt x="59" y="51"/>
                  </a:cubicBezTo>
                  <a:cubicBezTo>
                    <a:pt x="60" y="51"/>
                    <a:pt x="61" y="51"/>
                    <a:pt x="62" y="50"/>
                  </a:cubicBezTo>
                  <a:cubicBezTo>
                    <a:pt x="62" y="49"/>
                    <a:pt x="63" y="47"/>
                    <a:pt x="63" y="45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3" y="28"/>
                    <a:pt x="63" y="25"/>
                    <a:pt x="62" y="24"/>
                  </a:cubicBezTo>
                  <a:cubicBezTo>
                    <a:pt x="62" y="23"/>
                    <a:pt x="62" y="23"/>
                    <a:pt x="61" y="22"/>
                  </a:cubicBezTo>
                  <a:cubicBezTo>
                    <a:pt x="61" y="22"/>
                    <a:pt x="61" y="22"/>
                    <a:pt x="60" y="22"/>
                  </a:cubicBezTo>
                  <a:cubicBezTo>
                    <a:pt x="59" y="22"/>
                    <a:pt x="58" y="22"/>
                    <a:pt x="57" y="22"/>
                  </a:cubicBezTo>
                  <a:cubicBezTo>
                    <a:pt x="57" y="21"/>
                    <a:pt x="57" y="21"/>
                    <a:pt x="57" y="21"/>
                  </a:cubicBezTo>
                  <a:cubicBezTo>
                    <a:pt x="67" y="17"/>
                    <a:pt x="67" y="17"/>
                    <a:pt x="67" y="17"/>
                  </a:cubicBezTo>
                  <a:cubicBezTo>
                    <a:pt x="69" y="17"/>
                    <a:pt x="69" y="17"/>
                    <a:pt x="69" y="17"/>
                  </a:cubicBezTo>
                  <a:cubicBezTo>
                    <a:pt x="69" y="25"/>
                    <a:pt x="69" y="25"/>
                    <a:pt x="69" y="25"/>
                  </a:cubicBezTo>
                  <a:close/>
                  <a:moveTo>
                    <a:pt x="108" y="0"/>
                  </a:moveTo>
                  <a:cubicBezTo>
                    <a:pt x="109" y="0"/>
                    <a:pt x="110" y="0"/>
                    <a:pt x="110" y="1"/>
                  </a:cubicBezTo>
                  <a:cubicBezTo>
                    <a:pt x="111" y="2"/>
                    <a:pt x="111" y="3"/>
                    <a:pt x="111" y="4"/>
                  </a:cubicBezTo>
                  <a:cubicBezTo>
                    <a:pt x="111" y="5"/>
                    <a:pt x="111" y="6"/>
                    <a:pt x="110" y="7"/>
                  </a:cubicBezTo>
                  <a:cubicBezTo>
                    <a:pt x="109" y="7"/>
                    <a:pt x="109" y="8"/>
                    <a:pt x="108" y="8"/>
                  </a:cubicBezTo>
                  <a:cubicBezTo>
                    <a:pt x="107" y="8"/>
                    <a:pt x="106" y="7"/>
                    <a:pt x="105" y="7"/>
                  </a:cubicBezTo>
                  <a:cubicBezTo>
                    <a:pt x="105" y="6"/>
                    <a:pt x="104" y="5"/>
                    <a:pt x="104" y="4"/>
                  </a:cubicBezTo>
                  <a:cubicBezTo>
                    <a:pt x="104" y="3"/>
                    <a:pt x="105" y="2"/>
                    <a:pt x="105" y="1"/>
                  </a:cubicBezTo>
                  <a:cubicBezTo>
                    <a:pt x="106" y="0"/>
                    <a:pt x="107" y="0"/>
                    <a:pt x="108" y="0"/>
                  </a:cubicBezTo>
                  <a:close/>
                  <a:moveTo>
                    <a:pt x="111" y="18"/>
                  </a:moveTo>
                  <a:cubicBezTo>
                    <a:pt x="111" y="45"/>
                    <a:pt x="111" y="45"/>
                    <a:pt x="111" y="45"/>
                  </a:cubicBezTo>
                  <a:cubicBezTo>
                    <a:pt x="111" y="47"/>
                    <a:pt x="111" y="49"/>
                    <a:pt x="111" y="49"/>
                  </a:cubicBezTo>
                  <a:cubicBezTo>
                    <a:pt x="111" y="50"/>
                    <a:pt x="112" y="51"/>
                    <a:pt x="112" y="51"/>
                  </a:cubicBezTo>
                  <a:cubicBezTo>
                    <a:pt x="113" y="51"/>
                    <a:pt x="114" y="51"/>
                    <a:pt x="115" y="51"/>
                  </a:cubicBezTo>
                  <a:cubicBezTo>
                    <a:pt x="115" y="53"/>
                    <a:pt x="115" y="53"/>
                    <a:pt x="115" y="53"/>
                  </a:cubicBezTo>
                  <a:cubicBezTo>
                    <a:pt x="99" y="53"/>
                    <a:pt x="99" y="53"/>
                    <a:pt x="99" y="53"/>
                  </a:cubicBezTo>
                  <a:cubicBezTo>
                    <a:pt x="99" y="51"/>
                    <a:pt x="99" y="51"/>
                    <a:pt x="99" y="51"/>
                  </a:cubicBezTo>
                  <a:cubicBezTo>
                    <a:pt x="101" y="51"/>
                    <a:pt x="102" y="51"/>
                    <a:pt x="103" y="51"/>
                  </a:cubicBezTo>
                  <a:cubicBezTo>
                    <a:pt x="103" y="51"/>
                    <a:pt x="103" y="50"/>
                    <a:pt x="104" y="49"/>
                  </a:cubicBezTo>
                  <a:cubicBezTo>
                    <a:pt x="104" y="49"/>
                    <a:pt x="104" y="47"/>
                    <a:pt x="104" y="45"/>
                  </a:cubicBezTo>
                  <a:cubicBezTo>
                    <a:pt x="104" y="32"/>
                    <a:pt x="104" y="32"/>
                    <a:pt x="104" y="32"/>
                  </a:cubicBezTo>
                  <a:cubicBezTo>
                    <a:pt x="104" y="28"/>
                    <a:pt x="104" y="26"/>
                    <a:pt x="104" y="25"/>
                  </a:cubicBezTo>
                  <a:cubicBezTo>
                    <a:pt x="104" y="24"/>
                    <a:pt x="103" y="23"/>
                    <a:pt x="103" y="23"/>
                  </a:cubicBezTo>
                  <a:cubicBezTo>
                    <a:pt x="103" y="23"/>
                    <a:pt x="102" y="23"/>
                    <a:pt x="101" y="23"/>
                  </a:cubicBezTo>
                  <a:cubicBezTo>
                    <a:pt x="101" y="23"/>
                    <a:pt x="100" y="23"/>
                    <a:pt x="99" y="23"/>
                  </a:cubicBezTo>
                  <a:cubicBezTo>
                    <a:pt x="99" y="22"/>
                    <a:pt x="99" y="22"/>
                    <a:pt x="99" y="22"/>
                  </a:cubicBezTo>
                  <a:cubicBezTo>
                    <a:pt x="109" y="18"/>
                    <a:pt x="109" y="18"/>
                    <a:pt x="109" y="18"/>
                  </a:cubicBezTo>
                  <a:cubicBezTo>
                    <a:pt x="111" y="18"/>
                    <a:pt x="111" y="18"/>
                    <a:pt x="111" y="18"/>
                  </a:cubicBezTo>
                  <a:close/>
                  <a:moveTo>
                    <a:pt x="122" y="19"/>
                  </a:moveTo>
                  <a:cubicBezTo>
                    <a:pt x="137" y="19"/>
                    <a:pt x="137" y="19"/>
                    <a:pt x="137" y="19"/>
                  </a:cubicBezTo>
                  <a:cubicBezTo>
                    <a:pt x="137" y="20"/>
                    <a:pt x="137" y="20"/>
                    <a:pt x="137" y="20"/>
                  </a:cubicBezTo>
                  <a:cubicBezTo>
                    <a:pt x="136" y="20"/>
                    <a:pt x="136" y="20"/>
                    <a:pt x="136" y="20"/>
                  </a:cubicBezTo>
                  <a:cubicBezTo>
                    <a:pt x="135" y="20"/>
                    <a:pt x="134" y="20"/>
                    <a:pt x="134" y="21"/>
                  </a:cubicBezTo>
                  <a:cubicBezTo>
                    <a:pt x="133" y="21"/>
                    <a:pt x="133" y="22"/>
                    <a:pt x="133" y="23"/>
                  </a:cubicBezTo>
                  <a:cubicBezTo>
                    <a:pt x="133" y="23"/>
                    <a:pt x="133" y="25"/>
                    <a:pt x="134" y="26"/>
                  </a:cubicBezTo>
                  <a:cubicBezTo>
                    <a:pt x="141" y="45"/>
                    <a:pt x="141" y="45"/>
                    <a:pt x="141" y="45"/>
                  </a:cubicBezTo>
                  <a:cubicBezTo>
                    <a:pt x="149" y="25"/>
                    <a:pt x="149" y="25"/>
                    <a:pt x="149" y="25"/>
                  </a:cubicBezTo>
                  <a:cubicBezTo>
                    <a:pt x="149" y="24"/>
                    <a:pt x="150" y="23"/>
                    <a:pt x="150" y="22"/>
                  </a:cubicBezTo>
                  <a:cubicBezTo>
                    <a:pt x="150" y="21"/>
                    <a:pt x="150" y="21"/>
                    <a:pt x="149" y="21"/>
                  </a:cubicBezTo>
                  <a:cubicBezTo>
                    <a:pt x="149" y="21"/>
                    <a:pt x="149" y="20"/>
                    <a:pt x="149" y="20"/>
                  </a:cubicBezTo>
                  <a:cubicBezTo>
                    <a:pt x="148" y="20"/>
                    <a:pt x="147" y="20"/>
                    <a:pt x="146" y="20"/>
                  </a:cubicBezTo>
                  <a:cubicBezTo>
                    <a:pt x="146" y="19"/>
                    <a:pt x="146" y="19"/>
                    <a:pt x="146" y="19"/>
                  </a:cubicBezTo>
                  <a:cubicBezTo>
                    <a:pt x="157" y="19"/>
                    <a:pt x="157" y="19"/>
                    <a:pt x="157" y="19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20"/>
                    <a:pt x="155" y="21"/>
                  </a:cubicBezTo>
                  <a:cubicBezTo>
                    <a:pt x="154" y="21"/>
                    <a:pt x="153" y="23"/>
                    <a:pt x="152" y="24"/>
                  </a:cubicBezTo>
                  <a:cubicBezTo>
                    <a:pt x="141" y="53"/>
                    <a:pt x="141" y="53"/>
                    <a:pt x="141" y="53"/>
                  </a:cubicBezTo>
                  <a:cubicBezTo>
                    <a:pt x="139" y="53"/>
                    <a:pt x="139" y="53"/>
                    <a:pt x="139" y="53"/>
                  </a:cubicBezTo>
                  <a:cubicBezTo>
                    <a:pt x="127" y="25"/>
                    <a:pt x="127" y="25"/>
                    <a:pt x="127" y="25"/>
                  </a:cubicBezTo>
                  <a:cubicBezTo>
                    <a:pt x="127" y="23"/>
                    <a:pt x="126" y="22"/>
                    <a:pt x="126" y="22"/>
                  </a:cubicBezTo>
                  <a:cubicBezTo>
                    <a:pt x="125" y="21"/>
                    <a:pt x="125" y="21"/>
                    <a:pt x="124" y="20"/>
                  </a:cubicBezTo>
                  <a:cubicBezTo>
                    <a:pt x="123" y="20"/>
                    <a:pt x="123" y="20"/>
                    <a:pt x="121" y="19"/>
                  </a:cubicBezTo>
                  <a:cubicBezTo>
                    <a:pt x="122" y="19"/>
                    <a:pt x="122" y="19"/>
                    <a:pt x="122" y="19"/>
                  </a:cubicBezTo>
                  <a:close/>
                  <a:moveTo>
                    <a:pt x="169" y="31"/>
                  </a:moveTo>
                  <a:cubicBezTo>
                    <a:pt x="169" y="37"/>
                    <a:pt x="170" y="40"/>
                    <a:pt x="173" y="43"/>
                  </a:cubicBezTo>
                  <a:cubicBezTo>
                    <a:pt x="175" y="46"/>
                    <a:pt x="178" y="48"/>
                    <a:pt x="181" y="48"/>
                  </a:cubicBezTo>
                  <a:cubicBezTo>
                    <a:pt x="183" y="48"/>
                    <a:pt x="185" y="47"/>
                    <a:pt x="187" y="46"/>
                  </a:cubicBezTo>
                  <a:cubicBezTo>
                    <a:pt x="188" y="45"/>
                    <a:pt x="189" y="43"/>
                    <a:pt x="191" y="39"/>
                  </a:cubicBezTo>
                  <a:cubicBezTo>
                    <a:pt x="192" y="40"/>
                    <a:pt x="192" y="40"/>
                    <a:pt x="192" y="40"/>
                  </a:cubicBezTo>
                  <a:cubicBezTo>
                    <a:pt x="191" y="43"/>
                    <a:pt x="190" y="47"/>
                    <a:pt x="187" y="49"/>
                  </a:cubicBezTo>
                  <a:cubicBezTo>
                    <a:pt x="185" y="52"/>
                    <a:pt x="182" y="53"/>
                    <a:pt x="178" y="53"/>
                  </a:cubicBezTo>
                  <a:cubicBezTo>
                    <a:pt x="174" y="53"/>
                    <a:pt x="171" y="52"/>
                    <a:pt x="168" y="49"/>
                  </a:cubicBezTo>
                  <a:cubicBezTo>
                    <a:pt x="165" y="45"/>
                    <a:pt x="164" y="41"/>
                    <a:pt x="164" y="36"/>
                  </a:cubicBezTo>
                  <a:cubicBezTo>
                    <a:pt x="164" y="30"/>
                    <a:pt x="166" y="25"/>
                    <a:pt x="169" y="22"/>
                  </a:cubicBezTo>
                  <a:cubicBezTo>
                    <a:pt x="171" y="19"/>
                    <a:pt x="175" y="17"/>
                    <a:pt x="179" y="17"/>
                  </a:cubicBezTo>
                  <a:cubicBezTo>
                    <a:pt x="183" y="17"/>
                    <a:pt x="186" y="19"/>
                    <a:pt x="189" y="21"/>
                  </a:cubicBezTo>
                  <a:cubicBezTo>
                    <a:pt x="191" y="23"/>
                    <a:pt x="192" y="27"/>
                    <a:pt x="192" y="31"/>
                  </a:cubicBezTo>
                  <a:cubicBezTo>
                    <a:pt x="169" y="31"/>
                    <a:pt x="169" y="31"/>
                    <a:pt x="169" y="31"/>
                  </a:cubicBezTo>
                  <a:close/>
                  <a:moveTo>
                    <a:pt x="169" y="29"/>
                  </a:moveTo>
                  <a:cubicBezTo>
                    <a:pt x="184" y="29"/>
                    <a:pt x="184" y="29"/>
                    <a:pt x="184" y="29"/>
                  </a:cubicBezTo>
                  <a:cubicBezTo>
                    <a:pt x="184" y="27"/>
                    <a:pt x="184" y="26"/>
                    <a:pt x="183" y="25"/>
                  </a:cubicBezTo>
                  <a:cubicBezTo>
                    <a:pt x="183" y="24"/>
                    <a:pt x="182" y="23"/>
                    <a:pt x="181" y="22"/>
                  </a:cubicBezTo>
                  <a:cubicBezTo>
                    <a:pt x="179" y="21"/>
                    <a:pt x="178" y="21"/>
                    <a:pt x="177" y="21"/>
                  </a:cubicBezTo>
                  <a:cubicBezTo>
                    <a:pt x="175" y="21"/>
                    <a:pt x="173" y="21"/>
                    <a:pt x="172" y="23"/>
                  </a:cubicBezTo>
                  <a:cubicBezTo>
                    <a:pt x="170" y="24"/>
                    <a:pt x="169" y="27"/>
                    <a:pt x="169" y="29"/>
                  </a:cubicBezTo>
                  <a:close/>
                  <a:moveTo>
                    <a:pt x="209" y="18"/>
                  </a:moveTo>
                  <a:cubicBezTo>
                    <a:pt x="209" y="25"/>
                    <a:pt x="209" y="25"/>
                    <a:pt x="209" y="25"/>
                  </a:cubicBezTo>
                  <a:cubicBezTo>
                    <a:pt x="212" y="20"/>
                    <a:pt x="215" y="18"/>
                    <a:pt x="218" y="18"/>
                  </a:cubicBezTo>
                  <a:cubicBezTo>
                    <a:pt x="219" y="18"/>
                    <a:pt x="220" y="18"/>
                    <a:pt x="221" y="19"/>
                  </a:cubicBezTo>
                  <a:cubicBezTo>
                    <a:pt x="222" y="20"/>
                    <a:pt x="222" y="21"/>
                    <a:pt x="222" y="22"/>
                  </a:cubicBezTo>
                  <a:cubicBezTo>
                    <a:pt x="222" y="23"/>
                    <a:pt x="222" y="23"/>
                    <a:pt x="221" y="24"/>
                  </a:cubicBezTo>
                  <a:cubicBezTo>
                    <a:pt x="221" y="25"/>
                    <a:pt x="220" y="25"/>
                    <a:pt x="219" y="25"/>
                  </a:cubicBezTo>
                  <a:cubicBezTo>
                    <a:pt x="218" y="25"/>
                    <a:pt x="217" y="25"/>
                    <a:pt x="216" y="24"/>
                  </a:cubicBezTo>
                  <a:cubicBezTo>
                    <a:pt x="215" y="23"/>
                    <a:pt x="214" y="23"/>
                    <a:pt x="214" y="23"/>
                  </a:cubicBezTo>
                  <a:cubicBezTo>
                    <a:pt x="213" y="23"/>
                    <a:pt x="213" y="23"/>
                    <a:pt x="213" y="24"/>
                  </a:cubicBezTo>
                  <a:cubicBezTo>
                    <a:pt x="211" y="25"/>
                    <a:pt x="211" y="27"/>
                    <a:pt x="209" y="29"/>
                  </a:cubicBezTo>
                  <a:cubicBezTo>
                    <a:pt x="209" y="45"/>
                    <a:pt x="209" y="45"/>
                    <a:pt x="209" y="45"/>
                  </a:cubicBezTo>
                  <a:cubicBezTo>
                    <a:pt x="209" y="47"/>
                    <a:pt x="210" y="49"/>
                    <a:pt x="210" y="50"/>
                  </a:cubicBezTo>
                  <a:cubicBezTo>
                    <a:pt x="211" y="51"/>
                    <a:pt x="211" y="51"/>
                    <a:pt x="212" y="51"/>
                  </a:cubicBezTo>
                  <a:cubicBezTo>
                    <a:pt x="213" y="52"/>
                    <a:pt x="214" y="52"/>
                    <a:pt x="215" y="52"/>
                  </a:cubicBezTo>
                  <a:cubicBezTo>
                    <a:pt x="215" y="53"/>
                    <a:pt x="215" y="53"/>
                    <a:pt x="215" y="53"/>
                  </a:cubicBezTo>
                  <a:cubicBezTo>
                    <a:pt x="198" y="53"/>
                    <a:pt x="198" y="53"/>
                    <a:pt x="198" y="53"/>
                  </a:cubicBezTo>
                  <a:cubicBezTo>
                    <a:pt x="198" y="52"/>
                    <a:pt x="198" y="52"/>
                    <a:pt x="198" y="52"/>
                  </a:cubicBezTo>
                  <a:cubicBezTo>
                    <a:pt x="200" y="52"/>
                    <a:pt x="201" y="52"/>
                    <a:pt x="202" y="51"/>
                  </a:cubicBezTo>
                  <a:cubicBezTo>
                    <a:pt x="202" y="51"/>
                    <a:pt x="203" y="50"/>
                    <a:pt x="203" y="49"/>
                  </a:cubicBezTo>
                  <a:cubicBezTo>
                    <a:pt x="203" y="49"/>
                    <a:pt x="203" y="48"/>
                    <a:pt x="203" y="46"/>
                  </a:cubicBezTo>
                  <a:cubicBezTo>
                    <a:pt x="203" y="33"/>
                    <a:pt x="203" y="33"/>
                    <a:pt x="203" y="33"/>
                  </a:cubicBezTo>
                  <a:cubicBezTo>
                    <a:pt x="203" y="29"/>
                    <a:pt x="203" y="26"/>
                    <a:pt x="203" y="25"/>
                  </a:cubicBezTo>
                  <a:cubicBezTo>
                    <a:pt x="203" y="25"/>
                    <a:pt x="202" y="24"/>
                    <a:pt x="202" y="24"/>
                  </a:cubicBezTo>
                  <a:cubicBezTo>
                    <a:pt x="201" y="23"/>
                    <a:pt x="201" y="23"/>
                    <a:pt x="200" y="23"/>
                  </a:cubicBezTo>
                  <a:cubicBezTo>
                    <a:pt x="199" y="23"/>
                    <a:pt x="199" y="23"/>
                    <a:pt x="198" y="24"/>
                  </a:cubicBezTo>
                  <a:cubicBezTo>
                    <a:pt x="197" y="23"/>
                    <a:pt x="197" y="23"/>
                    <a:pt x="197" y="23"/>
                  </a:cubicBezTo>
                  <a:cubicBezTo>
                    <a:pt x="207" y="19"/>
                    <a:pt x="207" y="19"/>
                    <a:pt x="207" y="19"/>
                  </a:cubicBezTo>
                  <a:cubicBezTo>
                    <a:pt x="209" y="19"/>
                    <a:pt x="209" y="19"/>
                    <a:pt x="209" y="19"/>
                  </a:cubicBezTo>
                  <a:cubicBezTo>
                    <a:pt x="209" y="18"/>
                    <a:pt x="209" y="18"/>
                    <a:pt x="209" y="18"/>
                  </a:cubicBezTo>
                  <a:close/>
                  <a:moveTo>
                    <a:pt x="249" y="18"/>
                  </a:moveTo>
                  <a:cubicBezTo>
                    <a:pt x="249" y="29"/>
                    <a:pt x="249" y="29"/>
                    <a:pt x="249" y="29"/>
                  </a:cubicBezTo>
                  <a:cubicBezTo>
                    <a:pt x="247" y="29"/>
                    <a:pt x="247" y="29"/>
                    <a:pt x="247" y="29"/>
                  </a:cubicBezTo>
                  <a:cubicBezTo>
                    <a:pt x="247" y="26"/>
                    <a:pt x="245" y="23"/>
                    <a:pt x="244" y="22"/>
                  </a:cubicBezTo>
                  <a:cubicBezTo>
                    <a:pt x="242" y="21"/>
                    <a:pt x="241" y="20"/>
                    <a:pt x="238" y="20"/>
                  </a:cubicBezTo>
                  <a:cubicBezTo>
                    <a:pt x="237" y="20"/>
                    <a:pt x="235" y="20"/>
                    <a:pt x="234" y="21"/>
                  </a:cubicBezTo>
                  <a:cubicBezTo>
                    <a:pt x="233" y="22"/>
                    <a:pt x="233" y="23"/>
                    <a:pt x="233" y="24"/>
                  </a:cubicBezTo>
                  <a:cubicBezTo>
                    <a:pt x="233" y="25"/>
                    <a:pt x="233" y="27"/>
                    <a:pt x="234" y="28"/>
                  </a:cubicBezTo>
                  <a:cubicBezTo>
                    <a:pt x="235" y="29"/>
                    <a:pt x="236" y="30"/>
                    <a:pt x="238" y="31"/>
                  </a:cubicBezTo>
                  <a:cubicBezTo>
                    <a:pt x="243" y="34"/>
                    <a:pt x="243" y="34"/>
                    <a:pt x="243" y="34"/>
                  </a:cubicBezTo>
                  <a:cubicBezTo>
                    <a:pt x="248" y="36"/>
                    <a:pt x="251" y="39"/>
                    <a:pt x="251" y="43"/>
                  </a:cubicBezTo>
                  <a:cubicBezTo>
                    <a:pt x="251" y="47"/>
                    <a:pt x="249" y="49"/>
                    <a:pt x="247" y="51"/>
                  </a:cubicBezTo>
                  <a:cubicBezTo>
                    <a:pt x="245" y="53"/>
                    <a:pt x="243" y="54"/>
                    <a:pt x="240" y="54"/>
                  </a:cubicBezTo>
                  <a:cubicBezTo>
                    <a:pt x="238" y="54"/>
                    <a:pt x="235" y="53"/>
                    <a:pt x="233" y="53"/>
                  </a:cubicBezTo>
                  <a:cubicBezTo>
                    <a:pt x="232" y="52"/>
                    <a:pt x="231" y="52"/>
                    <a:pt x="231" y="52"/>
                  </a:cubicBezTo>
                  <a:cubicBezTo>
                    <a:pt x="231" y="52"/>
                    <a:pt x="230" y="53"/>
                    <a:pt x="230" y="53"/>
                  </a:cubicBezTo>
                  <a:cubicBezTo>
                    <a:pt x="229" y="53"/>
                    <a:pt x="229" y="53"/>
                    <a:pt x="229" y="53"/>
                  </a:cubicBezTo>
                  <a:cubicBezTo>
                    <a:pt x="229" y="41"/>
                    <a:pt x="229" y="41"/>
                    <a:pt x="229" y="41"/>
                  </a:cubicBezTo>
                  <a:cubicBezTo>
                    <a:pt x="230" y="41"/>
                    <a:pt x="230" y="41"/>
                    <a:pt x="230" y="41"/>
                  </a:cubicBezTo>
                  <a:cubicBezTo>
                    <a:pt x="231" y="45"/>
                    <a:pt x="232" y="47"/>
                    <a:pt x="234" y="49"/>
                  </a:cubicBezTo>
                  <a:cubicBezTo>
                    <a:pt x="236" y="51"/>
                    <a:pt x="238" y="52"/>
                    <a:pt x="240" y="52"/>
                  </a:cubicBezTo>
                  <a:cubicBezTo>
                    <a:pt x="242" y="52"/>
                    <a:pt x="243" y="51"/>
                    <a:pt x="244" y="50"/>
                  </a:cubicBezTo>
                  <a:cubicBezTo>
                    <a:pt x="245" y="49"/>
                    <a:pt x="246" y="48"/>
                    <a:pt x="246" y="47"/>
                  </a:cubicBezTo>
                  <a:cubicBezTo>
                    <a:pt x="246" y="45"/>
                    <a:pt x="245" y="43"/>
                    <a:pt x="244" y="42"/>
                  </a:cubicBezTo>
                  <a:cubicBezTo>
                    <a:pt x="243" y="41"/>
                    <a:pt x="241" y="39"/>
                    <a:pt x="237" y="38"/>
                  </a:cubicBezTo>
                  <a:cubicBezTo>
                    <a:pt x="234" y="36"/>
                    <a:pt x="232" y="35"/>
                    <a:pt x="231" y="33"/>
                  </a:cubicBezTo>
                  <a:cubicBezTo>
                    <a:pt x="229" y="31"/>
                    <a:pt x="229" y="30"/>
                    <a:pt x="229" y="28"/>
                  </a:cubicBezTo>
                  <a:cubicBezTo>
                    <a:pt x="229" y="25"/>
                    <a:pt x="230" y="23"/>
                    <a:pt x="232" y="21"/>
                  </a:cubicBezTo>
                  <a:cubicBezTo>
                    <a:pt x="234" y="19"/>
                    <a:pt x="236" y="18"/>
                    <a:pt x="239" y="18"/>
                  </a:cubicBezTo>
                  <a:cubicBezTo>
                    <a:pt x="240" y="18"/>
                    <a:pt x="242" y="18"/>
                    <a:pt x="244" y="19"/>
                  </a:cubicBezTo>
                  <a:cubicBezTo>
                    <a:pt x="245" y="19"/>
                    <a:pt x="246" y="19"/>
                    <a:pt x="246" y="19"/>
                  </a:cubicBezTo>
                  <a:cubicBezTo>
                    <a:pt x="247" y="19"/>
                    <a:pt x="247" y="19"/>
                    <a:pt x="247" y="19"/>
                  </a:cubicBezTo>
                  <a:cubicBezTo>
                    <a:pt x="247" y="19"/>
                    <a:pt x="247" y="18"/>
                    <a:pt x="248" y="17"/>
                  </a:cubicBezTo>
                  <a:cubicBezTo>
                    <a:pt x="249" y="18"/>
                    <a:pt x="249" y="18"/>
                    <a:pt x="249" y="18"/>
                  </a:cubicBezTo>
                  <a:close/>
                  <a:moveTo>
                    <a:pt x="268" y="0"/>
                  </a:moveTo>
                  <a:cubicBezTo>
                    <a:pt x="269" y="0"/>
                    <a:pt x="270" y="0"/>
                    <a:pt x="271" y="1"/>
                  </a:cubicBezTo>
                  <a:cubicBezTo>
                    <a:pt x="271" y="2"/>
                    <a:pt x="272" y="3"/>
                    <a:pt x="272" y="4"/>
                  </a:cubicBezTo>
                  <a:cubicBezTo>
                    <a:pt x="272" y="5"/>
                    <a:pt x="271" y="6"/>
                    <a:pt x="271" y="7"/>
                  </a:cubicBezTo>
                  <a:cubicBezTo>
                    <a:pt x="270" y="7"/>
                    <a:pt x="269" y="8"/>
                    <a:pt x="268" y="8"/>
                  </a:cubicBezTo>
                  <a:cubicBezTo>
                    <a:pt x="267" y="8"/>
                    <a:pt x="266" y="7"/>
                    <a:pt x="266" y="7"/>
                  </a:cubicBezTo>
                  <a:cubicBezTo>
                    <a:pt x="265" y="6"/>
                    <a:pt x="265" y="5"/>
                    <a:pt x="265" y="4"/>
                  </a:cubicBezTo>
                  <a:cubicBezTo>
                    <a:pt x="265" y="3"/>
                    <a:pt x="265" y="2"/>
                    <a:pt x="266" y="1"/>
                  </a:cubicBezTo>
                  <a:cubicBezTo>
                    <a:pt x="266" y="0"/>
                    <a:pt x="267" y="0"/>
                    <a:pt x="268" y="0"/>
                  </a:cubicBezTo>
                  <a:close/>
                  <a:moveTo>
                    <a:pt x="271" y="18"/>
                  </a:moveTo>
                  <a:cubicBezTo>
                    <a:pt x="271" y="45"/>
                    <a:pt x="271" y="45"/>
                    <a:pt x="271" y="45"/>
                  </a:cubicBezTo>
                  <a:cubicBezTo>
                    <a:pt x="271" y="47"/>
                    <a:pt x="271" y="49"/>
                    <a:pt x="271" y="49"/>
                  </a:cubicBezTo>
                  <a:cubicBezTo>
                    <a:pt x="272" y="50"/>
                    <a:pt x="272" y="51"/>
                    <a:pt x="273" y="51"/>
                  </a:cubicBezTo>
                  <a:cubicBezTo>
                    <a:pt x="273" y="51"/>
                    <a:pt x="274" y="51"/>
                    <a:pt x="276" y="51"/>
                  </a:cubicBezTo>
                  <a:cubicBezTo>
                    <a:pt x="276" y="53"/>
                    <a:pt x="276" y="53"/>
                    <a:pt x="276" y="53"/>
                  </a:cubicBezTo>
                  <a:cubicBezTo>
                    <a:pt x="260" y="53"/>
                    <a:pt x="260" y="53"/>
                    <a:pt x="260" y="53"/>
                  </a:cubicBezTo>
                  <a:cubicBezTo>
                    <a:pt x="260" y="51"/>
                    <a:pt x="260" y="51"/>
                    <a:pt x="260" y="51"/>
                  </a:cubicBezTo>
                  <a:cubicBezTo>
                    <a:pt x="261" y="51"/>
                    <a:pt x="263" y="51"/>
                    <a:pt x="263" y="51"/>
                  </a:cubicBezTo>
                  <a:cubicBezTo>
                    <a:pt x="263" y="51"/>
                    <a:pt x="264" y="50"/>
                    <a:pt x="264" y="49"/>
                  </a:cubicBezTo>
                  <a:cubicBezTo>
                    <a:pt x="265" y="49"/>
                    <a:pt x="265" y="47"/>
                    <a:pt x="265" y="45"/>
                  </a:cubicBezTo>
                  <a:cubicBezTo>
                    <a:pt x="265" y="32"/>
                    <a:pt x="265" y="32"/>
                    <a:pt x="265" y="32"/>
                  </a:cubicBezTo>
                  <a:cubicBezTo>
                    <a:pt x="265" y="28"/>
                    <a:pt x="265" y="26"/>
                    <a:pt x="264" y="25"/>
                  </a:cubicBezTo>
                  <a:cubicBezTo>
                    <a:pt x="264" y="24"/>
                    <a:pt x="264" y="23"/>
                    <a:pt x="263" y="23"/>
                  </a:cubicBezTo>
                  <a:cubicBezTo>
                    <a:pt x="263" y="23"/>
                    <a:pt x="263" y="23"/>
                    <a:pt x="262" y="23"/>
                  </a:cubicBezTo>
                  <a:cubicBezTo>
                    <a:pt x="261" y="23"/>
                    <a:pt x="260" y="23"/>
                    <a:pt x="259" y="23"/>
                  </a:cubicBezTo>
                  <a:cubicBezTo>
                    <a:pt x="259" y="22"/>
                    <a:pt x="259" y="22"/>
                    <a:pt x="259" y="22"/>
                  </a:cubicBezTo>
                  <a:cubicBezTo>
                    <a:pt x="269" y="18"/>
                    <a:pt x="269" y="18"/>
                    <a:pt x="269" y="18"/>
                  </a:cubicBezTo>
                  <a:cubicBezTo>
                    <a:pt x="271" y="18"/>
                    <a:pt x="271" y="18"/>
                    <a:pt x="271" y="18"/>
                  </a:cubicBezTo>
                  <a:close/>
                  <a:moveTo>
                    <a:pt x="293" y="7"/>
                  </a:moveTo>
                  <a:cubicBezTo>
                    <a:pt x="293" y="19"/>
                    <a:pt x="293" y="19"/>
                    <a:pt x="293" y="19"/>
                  </a:cubicBezTo>
                  <a:cubicBezTo>
                    <a:pt x="301" y="19"/>
                    <a:pt x="301" y="19"/>
                    <a:pt x="301" y="19"/>
                  </a:cubicBezTo>
                  <a:cubicBezTo>
                    <a:pt x="301" y="21"/>
                    <a:pt x="301" y="21"/>
                    <a:pt x="301" y="21"/>
                  </a:cubicBezTo>
                  <a:cubicBezTo>
                    <a:pt x="293" y="21"/>
                    <a:pt x="293" y="21"/>
                    <a:pt x="293" y="21"/>
                  </a:cubicBezTo>
                  <a:cubicBezTo>
                    <a:pt x="293" y="43"/>
                    <a:pt x="293" y="43"/>
                    <a:pt x="293" y="43"/>
                  </a:cubicBezTo>
                  <a:cubicBezTo>
                    <a:pt x="293" y="45"/>
                    <a:pt x="294" y="47"/>
                    <a:pt x="294" y="48"/>
                  </a:cubicBezTo>
                  <a:cubicBezTo>
                    <a:pt x="295" y="49"/>
                    <a:pt x="295" y="49"/>
                    <a:pt x="297" y="49"/>
                  </a:cubicBezTo>
                  <a:cubicBezTo>
                    <a:pt x="297" y="49"/>
                    <a:pt x="298" y="49"/>
                    <a:pt x="299" y="48"/>
                  </a:cubicBezTo>
                  <a:cubicBezTo>
                    <a:pt x="300" y="48"/>
                    <a:pt x="300" y="47"/>
                    <a:pt x="301" y="46"/>
                  </a:cubicBezTo>
                  <a:cubicBezTo>
                    <a:pt x="302" y="46"/>
                    <a:pt x="302" y="46"/>
                    <a:pt x="302" y="46"/>
                  </a:cubicBezTo>
                  <a:cubicBezTo>
                    <a:pt x="301" y="48"/>
                    <a:pt x="300" y="50"/>
                    <a:pt x="298" y="51"/>
                  </a:cubicBezTo>
                  <a:cubicBezTo>
                    <a:pt x="297" y="53"/>
                    <a:pt x="295" y="53"/>
                    <a:pt x="293" y="53"/>
                  </a:cubicBezTo>
                  <a:cubicBezTo>
                    <a:pt x="292" y="53"/>
                    <a:pt x="291" y="53"/>
                    <a:pt x="290" y="53"/>
                  </a:cubicBezTo>
                  <a:cubicBezTo>
                    <a:pt x="289" y="52"/>
                    <a:pt x="288" y="51"/>
                    <a:pt x="288" y="50"/>
                  </a:cubicBezTo>
                  <a:cubicBezTo>
                    <a:pt x="287" y="49"/>
                    <a:pt x="287" y="47"/>
                    <a:pt x="287" y="44"/>
                  </a:cubicBezTo>
                  <a:cubicBezTo>
                    <a:pt x="287" y="21"/>
                    <a:pt x="287" y="21"/>
                    <a:pt x="287" y="21"/>
                  </a:cubicBezTo>
                  <a:cubicBezTo>
                    <a:pt x="282" y="21"/>
                    <a:pt x="282" y="21"/>
                    <a:pt x="282" y="21"/>
                  </a:cubicBezTo>
                  <a:cubicBezTo>
                    <a:pt x="282" y="20"/>
                    <a:pt x="282" y="20"/>
                    <a:pt x="282" y="20"/>
                  </a:cubicBezTo>
                  <a:cubicBezTo>
                    <a:pt x="283" y="20"/>
                    <a:pt x="285" y="19"/>
                    <a:pt x="286" y="17"/>
                  </a:cubicBezTo>
                  <a:cubicBezTo>
                    <a:pt x="287" y="16"/>
                    <a:pt x="288" y="15"/>
                    <a:pt x="289" y="13"/>
                  </a:cubicBezTo>
                  <a:cubicBezTo>
                    <a:pt x="290" y="12"/>
                    <a:pt x="291" y="10"/>
                    <a:pt x="292" y="7"/>
                  </a:cubicBezTo>
                  <a:cubicBezTo>
                    <a:pt x="293" y="7"/>
                    <a:pt x="293" y="7"/>
                    <a:pt x="293" y="7"/>
                  </a:cubicBezTo>
                  <a:close/>
                  <a:moveTo>
                    <a:pt x="306" y="19"/>
                  </a:moveTo>
                  <a:cubicBezTo>
                    <a:pt x="321" y="19"/>
                    <a:pt x="321" y="19"/>
                    <a:pt x="321" y="19"/>
                  </a:cubicBezTo>
                  <a:cubicBezTo>
                    <a:pt x="321" y="20"/>
                    <a:pt x="321" y="20"/>
                    <a:pt x="321" y="20"/>
                  </a:cubicBezTo>
                  <a:cubicBezTo>
                    <a:pt x="320" y="20"/>
                    <a:pt x="320" y="20"/>
                    <a:pt x="320" y="20"/>
                  </a:cubicBezTo>
                  <a:cubicBezTo>
                    <a:pt x="319" y="20"/>
                    <a:pt x="318" y="20"/>
                    <a:pt x="318" y="21"/>
                  </a:cubicBezTo>
                  <a:cubicBezTo>
                    <a:pt x="317" y="21"/>
                    <a:pt x="317" y="22"/>
                    <a:pt x="317" y="22"/>
                  </a:cubicBezTo>
                  <a:cubicBezTo>
                    <a:pt x="317" y="23"/>
                    <a:pt x="317" y="25"/>
                    <a:pt x="318" y="26"/>
                  </a:cubicBezTo>
                  <a:cubicBezTo>
                    <a:pt x="326" y="43"/>
                    <a:pt x="326" y="43"/>
                    <a:pt x="326" y="43"/>
                  </a:cubicBezTo>
                  <a:cubicBezTo>
                    <a:pt x="333" y="25"/>
                    <a:pt x="333" y="25"/>
                    <a:pt x="333" y="25"/>
                  </a:cubicBezTo>
                  <a:cubicBezTo>
                    <a:pt x="334" y="23"/>
                    <a:pt x="334" y="23"/>
                    <a:pt x="334" y="21"/>
                  </a:cubicBezTo>
                  <a:cubicBezTo>
                    <a:pt x="334" y="21"/>
                    <a:pt x="334" y="21"/>
                    <a:pt x="333" y="20"/>
                  </a:cubicBezTo>
                  <a:cubicBezTo>
                    <a:pt x="333" y="20"/>
                    <a:pt x="333" y="20"/>
                    <a:pt x="333" y="19"/>
                  </a:cubicBezTo>
                  <a:cubicBezTo>
                    <a:pt x="332" y="19"/>
                    <a:pt x="331" y="19"/>
                    <a:pt x="331" y="19"/>
                  </a:cubicBezTo>
                  <a:cubicBezTo>
                    <a:pt x="331" y="18"/>
                    <a:pt x="331" y="18"/>
                    <a:pt x="331" y="18"/>
                  </a:cubicBezTo>
                  <a:cubicBezTo>
                    <a:pt x="341" y="18"/>
                    <a:pt x="341" y="18"/>
                    <a:pt x="341" y="18"/>
                  </a:cubicBezTo>
                  <a:cubicBezTo>
                    <a:pt x="341" y="19"/>
                    <a:pt x="341" y="19"/>
                    <a:pt x="341" y="19"/>
                  </a:cubicBezTo>
                  <a:cubicBezTo>
                    <a:pt x="341" y="19"/>
                    <a:pt x="340" y="19"/>
                    <a:pt x="339" y="19"/>
                  </a:cubicBezTo>
                  <a:cubicBezTo>
                    <a:pt x="339" y="20"/>
                    <a:pt x="338" y="20"/>
                    <a:pt x="338" y="21"/>
                  </a:cubicBezTo>
                  <a:cubicBezTo>
                    <a:pt x="337" y="21"/>
                    <a:pt x="337" y="22"/>
                    <a:pt x="337" y="24"/>
                  </a:cubicBezTo>
                  <a:cubicBezTo>
                    <a:pt x="323" y="58"/>
                    <a:pt x="323" y="58"/>
                    <a:pt x="323" y="58"/>
                  </a:cubicBezTo>
                  <a:cubicBezTo>
                    <a:pt x="322" y="61"/>
                    <a:pt x="321" y="63"/>
                    <a:pt x="318" y="65"/>
                  </a:cubicBezTo>
                  <a:cubicBezTo>
                    <a:pt x="316" y="67"/>
                    <a:pt x="314" y="68"/>
                    <a:pt x="312" y="68"/>
                  </a:cubicBezTo>
                  <a:cubicBezTo>
                    <a:pt x="311" y="68"/>
                    <a:pt x="310" y="67"/>
                    <a:pt x="309" y="67"/>
                  </a:cubicBezTo>
                  <a:cubicBezTo>
                    <a:pt x="308" y="66"/>
                    <a:pt x="307" y="65"/>
                    <a:pt x="307" y="64"/>
                  </a:cubicBezTo>
                  <a:cubicBezTo>
                    <a:pt x="307" y="63"/>
                    <a:pt x="308" y="62"/>
                    <a:pt x="308" y="61"/>
                  </a:cubicBezTo>
                  <a:cubicBezTo>
                    <a:pt x="309" y="61"/>
                    <a:pt x="310" y="61"/>
                    <a:pt x="311" y="61"/>
                  </a:cubicBezTo>
                  <a:cubicBezTo>
                    <a:pt x="312" y="61"/>
                    <a:pt x="313" y="61"/>
                    <a:pt x="314" y="61"/>
                  </a:cubicBezTo>
                  <a:cubicBezTo>
                    <a:pt x="315" y="62"/>
                    <a:pt x="316" y="62"/>
                    <a:pt x="316" y="62"/>
                  </a:cubicBezTo>
                  <a:cubicBezTo>
                    <a:pt x="317" y="62"/>
                    <a:pt x="317" y="61"/>
                    <a:pt x="318" y="61"/>
                  </a:cubicBezTo>
                  <a:cubicBezTo>
                    <a:pt x="319" y="60"/>
                    <a:pt x="320" y="58"/>
                    <a:pt x="321" y="56"/>
                  </a:cubicBezTo>
                  <a:cubicBezTo>
                    <a:pt x="323" y="50"/>
                    <a:pt x="323" y="50"/>
                    <a:pt x="323" y="50"/>
                  </a:cubicBezTo>
                  <a:cubicBezTo>
                    <a:pt x="311" y="25"/>
                    <a:pt x="311" y="25"/>
                    <a:pt x="311" y="25"/>
                  </a:cubicBezTo>
                  <a:cubicBezTo>
                    <a:pt x="311" y="24"/>
                    <a:pt x="311" y="23"/>
                    <a:pt x="310" y="22"/>
                  </a:cubicBezTo>
                  <a:cubicBezTo>
                    <a:pt x="309" y="21"/>
                    <a:pt x="309" y="20"/>
                    <a:pt x="308" y="20"/>
                  </a:cubicBezTo>
                  <a:cubicBezTo>
                    <a:pt x="308" y="20"/>
                    <a:pt x="307" y="19"/>
                    <a:pt x="305" y="19"/>
                  </a:cubicBezTo>
                  <a:cubicBezTo>
                    <a:pt x="306" y="19"/>
                    <a:pt x="306" y="19"/>
                    <a:pt x="306" y="19"/>
                  </a:cubicBezTo>
                  <a:close/>
                  <a:moveTo>
                    <a:pt x="379" y="18"/>
                  </a:moveTo>
                  <a:cubicBezTo>
                    <a:pt x="383" y="18"/>
                    <a:pt x="387" y="20"/>
                    <a:pt x="391" y="24"/>
                  </a:cubicBezTo>
                  <a:cubicBezTo>
                    <a:pt x="393" y="27"/>
                    <a:pt x="395" y="31"/>
                    <a:pt x="395" y="35"/>
                  </a:cubicBezTo>
                  <a:cubicBezTo>
                    <a:pt x="395" y="39"/>
                    <a:pt x="394" y="41"/>
                    <a:pt x="393" y="45"/>
                  </a:cubicBezTo>
                  <a:cubicBezTo>
                    <a:pt x="391" y="48"/>
                    <a:pt x="389" y="50"/>
                    <a:pt x="387" y="52"/>
                  </a:cubicBezTo>
                  <a:cubicBezTo>
                    <a:pt x="385" y="53"/>
                    <a:pt x="382" y="54"/>
                    <a:pt x="379" y="54"/>
                  </a:cubicBezTo>
                  <a:cubicBezTo>
                    <a:pt x="374" y="54"/>
                    <a:pt x="370" y="52"/>
                    <a:pt x="367" y="48"/>
                  </a:cubicBezTo>
                  <a:cubicBezTo>
                    <a:pt x="365" y="45"/>
                    <a:pt x="363" y="41"/>
                    <a:pt x="363" y="37"/>
                  </a:cubicBezTo>
                  <a:cubicBezTo>
                    <a:pt x="363" y="33"/>
                    <a:pt x="364" y="30"/>
                    <a:pt x="366" y="27"/>
                  </a:cubicBezTo>
                  <a:cubicBezTo>
                    <a:pt x="367" y="24"/>
                    <a:pt x="369" y="22"/>
                    <a:pt x="372" y="21"/>
                  </a:cubicBezTo>
                  <a:cubicBezTo>
                    <a:pt x="373" y="19"/>
                    <a:pt x="376" y="18"/>
                    <a:pt x="379" y="18"/>
                  </a:cubicBezTo>
                  <a:close/>
                  <a:moveTo>
                    <a:pt x="377" y="20"/>
                  </a:moveTo>
                  <a:cubicBezTo>
                    <a:pt x="376" y="20"/>
                    <a:pt x="375" y="21"/>
                    <a:pt x="373" y="21"/>
                  </a:cubicBezTo>
                  <a:cubicBezTo>
                    <a:pt x="372" y="22"/>
                    <a:pt x="371" y="23"/>
                    <a:pt x="370" y="25"/>
                  </a:cubicBezTo>
                  <a:cubicBezTo>
                    <a:pt x="369" y="27"/>
                    <a:pt x="369" y="30"/>
                    <a:pt x="369" y="33"/>
                  </a:cubicBezTo>
                  <a:cubicBezTo>
                    <a:pt x="369" y="38"/>
                    <a:pt x="370" y="42"/>
                    <a:pt x="372" y="46"/>
                  </a:cubicBezTo>
                  <a:cubicBezTo>
                    <a:pt x="374" y="49"/>
                    <a:pt x="376" y="51"/>
                    <a:pt x="379" y="51"/>
                  </a:cubicBezTo>
                  <a:cubicBezTo>
                    <a:pt x="382" y="51"/>
                    <a:pt x="384" y="50"/>
                    <a:pt x="385" y="48"/>
                  </a:cubicBezTo>
                  <a:cubicBezTo>
                    <a:pt x="387" y="46"/>
                    <a:pt x="387" y="43"/>
                    <a:pt x="387" y="38"/>
                  </a:cubicBezTo>
                  <a:cubicBezTo>
                    <a:pt x="387" y="32"/>
                    <a:pt x="386" y="27"/>
                    <a:pt x="384" y="24"/>
                  </a:cubicBezTo>
                  <a:cubicBezTo>
                    <a:pt x="382" y="21"/>
                    <a:pt x="380" y="20"/>
                    <a:pt x="377" y="20"/>
                  </a:cubicBezTo>
                  <a:close/>
                  <a:moveTo>
                    <a:pt x="415" y="21"/>
                  </a:moveTo>
                  <a:cubicBezTo>
                    <a:pt x="415" y="44"/>
                    <a:pt x="415" y="44"/>
                    <a:pt x="415" y="44"/>
                  </a:cubicBezTo>
                  <a:cubicBezTo>
                    <a:pt x="415" y="47"/>
                    <a:pt x="416" y="49"/>
                    <a:pt x="416" y="50"/>
                  </a:cubicBezTo>
                  <a:cubicBezTo>
                    <a:pt x="417" y="51"/>
                    <a:pt x="418" y="51"/>
                    <a:pt x="420" y="51"/>
                  </a:cubicBezTo>
                  <a:cubicBezTo>
                    <a:pt x="423" y="51"/>
                    <a:pt x="423" y="51"/>
                    <a:pt x="423" y="51"/>
                  </a:cubicBezTo>
                  <a:cubicBezTo>
                    <a:pt x="423" y="53"/>
                    <a:pt x="423" y="53"/>
                    <a:pt x="423" y="53"/>
                  </a:cubicBezTo>
                  <a:cubicBezTo>
                    <a:pt x="403" y="53"/>
                    <a:pt x="403" y="53"/>
                    <a:pt x="403" y="53"/>
                  </a:cubicBezTo>
                  <a:cubicBezTo>
                    <a:pt x="403" y="51"/>
                    <a:pt x="403" y="51"/>
                    <a:pt x="403" y="51"/>
                  </a:cubicBezTo>
                  <a:cubicBezTo>
                    <a:pt x="405" y="51"/>
                    <a:pt x="405" y="51"/>
                    <a:pt x="405" y="51"/>
                  </a:cubicBezTo>
                  <a:cubicBezTo>
                    <a:pt x="406" y="51"/>
                    <a:pt x="407" y="51"/>
                    <a:pt x="408" y="51"/>
                  </a:cubicBezTo>
                  <a:cubicBezTo>
                    <a:pt x="409" y="50"/>
                    <a:pt x="409" y="49"/>
                    <a:pt x="409" y="49"/>
                  </a:cubicBezTo>
                  <a:cubicBezTo>
                    <a:pt x="410" y="48"/>
                    <a:pt x="410" y="46"/>
                    <a:pt x="410" y="44"/>
                  </a:cubicBezTo>
                  <a:cubicBezTo>
                    <a:pt x="410" y="21"/>
                    <a:pt x="410" y="21"/>
                    <a:pt x="410" y="21"/>
                  </a:cubicBezTo>
                  <a:cubicBezTo>
                    <a:pt x="403" y="21"/>
                    <a:pt x="403" y="21"/>
                    <a:pt x="403" y="21"/>
                  </a:cubicBezTo>
                  <a:cubicBezTo>
                    <a:pt x="403" y="19"/>
                    <a:pt x="403" y="19"/>
                    <a:pt x="403" y="19"/>
                  </a:cubicBezTo>
                  <a:cubicBezTo>
                    <a:pt x="410" y="19"/>
                    <a:pt x="410" y="19"/>
                    <a:pt x="410" y="19"/>
                  </a:cubicBezTo>
                  <a:cubicBezTo>
                    <a:pt x="410" y="16"/>
                    <a:pt x="410" y="16"/>
                    <a:pt x="410" y="16"/>
                  </a:cubicBezTo>
                  <a:cubicBezTo>
                    <a:pt x="410" y="13"/>
                    <a:pt x="410" y="10"/>
                    <a:pt x="411" y="7"/>
                  </a:cubicBezTo>
                  <a:cubicBezTo>
                    <a:pt x="413" y="5"/>
                    <a:pt x="414" y="3"/>
                    <a:pt x="416" y="2"/>
                  </a:cubicBezTo>
                  <a:cubicBezTo>
                    <a:pt x="418" y="0"/>
                    <a:pt x="421" y="0"/>
                    <a:pt x="423" y="0"/>
                  </a:cubicBezTo>
                  <a:cubicBezTo>
                    <a:pt x="426" y="0"/>
                    <a:pt x="428" y="1"/>
                    <a:pt x="430" y="2"/>
                  </a:cubicBezTo>
                  <a:cubicBezTo>
                    <a:pt x="431" y="3"/>
                    <a:pt x="432" y="5"/>
                    <a:pt x="432" y="6"/>
                  </a:cubicBezTo>
                  <a:cubicBezTo>
                    <a:pt x="432" y="7"/>
                    <a:pt x="432" y="7"/>
                    <a:pt x="431" y="8"/>
                  </a:cubicBezTo>
                  <a:cubicBezTo>
                    <a:pt x="431" y="9"/>
                    <a:pt x="430" y="9"/>
                    <a:pt x="429" y="9"/>
                  </a:cubicBezTo>
                  <a:cubicBezTo>
                    <a:pt x="429" y="9"/>
                    <a:pt x="428" y="8"/>
                    <a:pt x="428" y="8"/>
                  </a:cubicBezTo>
                  <a:cubicBezTo>
                    <a:pt x="427" y="7"/>
                    <a:pt x="427" y="7"/>
                    <a:pt x="425" y="5"/>
                  </a:cubicBezTo>
                  <a:cubicBezTo>
                    <a:pt x="425" y="4"/>
                    <a:pt x="424" y="3"/>
                    <a:pt x="423" y="2"/>
                  </a:cubicBezTo>
                  <a:cubicBezTo>
                    <a:pt x="422" y="2"/>
                    <a:pt x="421" y="1"/>
                    <a:pt x="421" y="1"/>
                  </a:cubicBezTo>
                  <a:cubicBezTo>
                    <a:pt x="419" y="1"/>
                    <a:pt x="419" y="2"/>
                    <a:pt x="418" y="2"/>
                  </a:cubicBezTo>
                  <a:cubicBezTo>
                    <a:pt x="417" y="3"/>
                    <a:pt x="417" y="4"/>
                    <a:pt x="416" y="5"/>
                  </a:cubicBezTo>
                  <a:cubicBezTo>
                    <a:pt x="416" y="6"/>
                    <a:pt x="416" y="9"/>
                    <a:pt x="416" y="15"/>
                  </a:cubicBezTo>
                  <a:cubicBezTo>
                    <a:pt x="416" y="17"/>
                    <a:pt x="416" y="17"/>
                    <a:pt x="416" y="17"/>
                  </a:cubicBezTo>
                  <a:cubicBezTo>
                    <a:pt x="424" y="17"/>
                    <a:pt x="424" y="17"/>
                    <a:pt x="424" y="17"/>
                  </a:cubicBezTo>
                  <a:cubicBezTo>
                    <a:pt x="424" y="21"/>
                    <a:pt x="424" y="21"/>
                    <a:pt x="424" y="21"/>
                  </a:cubicBezTo>
                  <a:cubicBezTo>
                    <a:pt x="415" y="21"/>
                    <a:pt x="415" y="21"/>
                    <a:pt x="415" y="21"/>
                  </a:cubicBezTo>
                  <a:close/>
                  <a:moveTo>
                    <a:pt x="477" y="1"/>
                  </a:moveTo>
                  <a:cubicBezTo>
                    <a:pt x="477" y="19"/>
                    <a:pt x="477" y="19"/>
                    <a:pt x="477" y="19"/>
                  </a:cubicBezTo>
                  <a:cubicBezTo>
                    <a:pt x="475" y="19"/>
                    <a:pt x="475" y="19"/>
                    <a:pt x="475" y="19"/>
                  </a:cubicBezTo>
                  <a:cubicBezTo>
                    <a:pt x="475" y="15"/>
                    <a:pt x="474" y="13"/>
                    <a:pt x="473" y="11"/>
                  </a:cubicBezTo>
                  <a:cubicBezTo>
                    <a:pt x="472" y="9"/>
                    <a:pt x="470" y="7"/>
                    <a:pt x="468" y="6"/>
                  </a:cubicBezTo>
                  <a:cubicBezTo>
                    <a:pt x="466" y="5"/>
                    <a:pt x="464" y="4"/>
                    <a:pt x="462" y="4"/>
                  </a:cubicBezTo>
                  <a:cubicBezTo>
                    <a:pt x="459" y="4"/>
                    <a:pt x="457" y="5"/>
                    <a:pt x="456" y="7"/>
                  </a:cubicBezTo>
                  <a:cubicBezTo>
                    <a:pt x="454" y="8"/>
                    <a:pt x="453" y="10"/>
                    <a:pt x="453" y="12"/>
                  </a:cubicBezTo>
                  <a:cubicBezTo>
                    <a:pt x="453" y="13"/>
                    <a:pt x="454" y="15"/>
                    <a:pt x="455" y="16"/>
                  </a:cubicBezTo>
                  <a:cubicBezTo>
                    <a:pt x="457" y="18"/>
                    <a:pt x="460" y="20"/>
                    <a:pt x="465" y="23"/>
                  </a:cubicBezTo>
                  <a:cubicBezTo>
                    <a:pt x="470" y="26"/>
                    <a:pt x="473" y="28"/>
                    <a:pt x="475" y="29"/>
                  </a:cubicBezTo>
                  <a:cubicBezTo>
                    <a:pt x="476" y="31"/>
                    <a:pt x="477" y="32"/>
                    <a:pt x="479" y="34"/>
                  </a:cubicBezTo>
                  <a:cubicBezTo>
                    <a:pt x="479" y="36"/>
                    <a:pt x="480" y="38"/>
                    <a:pt x="480" y="40"/>
                  </a:cubicBezTo>
                  <a:cubicBezTo>
                    <a:pt x="480" y="44"/>
                    <a:pt x="478" y="47"/>
                    <a:pt x="475" y="50"/>
                  </a:cubicBezTo>
                  <a:cubicBezTo>
                    <a:pt x="473" y="53"/>
                    <a:pt x="469" y="54"/>
                    <a:pt x="465" y="54"/>
                  </a:cubicBezTo>
                  <a:cubicBezTo>
                    <a:pt x="463" y="54"/>
                    <a:pt x="462" y="54"/>
                    <a:pt x="461" y="53"/>
                  </a:cubicBezTo>
                  <a:cubicBezTo>
                    <a:pt x="460" y="53"/>
                    <a:pt x="458" y="53"/>
                    <a:pt x="456" y="52"/>
                  </a:cubicBezTo>
                  <a:cubicBezTo>
                    <a:pt x="454" y="51"/>
                    <a:pt x="453" y="51"/>
                    <a:pt x="452" y="51"/>
                  </a:cubicBezTo>
                  <a:cubicBezTo>
                    <a:pt x="451" y="51"/>
                    <a:pt x="451" y="51"/>
                    <a:pt x="450" y="51"/>
                  </a:cubicBezTo>
                  <a:cubicBezTo>
                    <a:pt x="450" y="52"/>
                    <a:pt x="450" y="53"/>
                    <a:pt x="449" y="54"/>
                  </a:cubicBezTo>
                  <a:cubicBezTo>
                    <a:pt x="448" y="54"/>
                    <a:pt x="448" y="54"/>
                    <a:pt x="448" y="54"/>
                  </a:cubicBezTo>
                  <a:cubicBezTo>
                    <a:pt x="448" y="37"/>
                    <a:pt x="448" y="37"/>
                    <a:pt x="448" y="37"/>
                  </a:cubicBezTo>
                  <a:cubicBezTo>
                    <a:pt x="449" y="37"/>
                    <a:pt x="449" y="37"/>
                    <a:pt x="449" y="37"/>
                  </a:cubicBezTo>
                  <a:cubicBezTo>
                    <a:pt x="450" y="40"/>
                    <a:pt x="451" y="43"/>
                    <a:pt x="452" y="45"/>
                  </a:cubicBezTo>
                  <a:cubicBezTo>
                    <a:pt x="453" y="46"/>
                    <a:pt x="455" y="48"/>
                    <a:pt x="457" y="49"/>
                  </a:cubicBezTo>
                  <a:cubicBezTo>
                    <a:pt x="459" y="50"/>
                    <a:pt x="461" y="51"/>
                    <a:pt x="464" y="51"/>
                  </a:cubicBezTo>
                  <a:cubicBezTo>
                    <a:pt x="467" y="51"/>
                    <a:pt x="469" y="50"/>
                    <a:pt x="471" y="48"/>
                  </a:cubicBezTo>
                  <a:cubicBezTo>
                    <a:pt x="473" y="47"/>
                    <a:pt x="473" y="45"/>
                    <a:pt x="473" y="43"/>
                  </a:cubicBezTo>
                  <a:cubicBezTo>
                    <a:pt x="473" y="41"/>
                    <a:pt x="473" y="40"/>
                    <a:pt x="473" y="39"/>
                  </a:cubicBezTo>
                  <a:cubicBezTo>
                    <a:pt x="472" y="38"/>
                    <a:pt x="471" y="37"/>
                    <a:pt x="469" y="35"/>
                  </a:cubicBezTo>
                  <a:cubicBezTo>
                    <a:pt x="469" y="35"/>
                    <a:pt x="466" y="33"/>
                    <a:pt x="462" y="31"/>
                  </a:cubicBezTo>
                  <a:cubicBezTo>
                    <a:pt x="458" y="28"/>
                    <a:pt x="455" y="26"/>
                    <a:pt x="453" y="25"/>
                  </a:cubicBezTo>
                  <a:cubicBezTo>
                    <a:pt x="451" y="23"/>
                    <a:pt x="450" y="22"/>
                    <a:pt x="449" y="20"/>
                  </a:cubicBezTo>
                  <a:cubicBezTo>
                    <a:pt x="448" y="19"/>
                    <a:pt x="448" y="17"/>
                    <a:pt x="448" y="15"/>
                  </a:cubicBezTo>
                  <a:cubicBezTo>
                    <a:pt x="448" y="11"/>
                    <a:pt x="449" y="8"/>
                    <a:pt x="452" y="5"/>
                  </a:cubicBezTo>
                  <a:cubicBezTo>
                    <a:pt x="455" y="3"/>
                    <a:pt x="458" y="1"/>
                    <a:pt x="462" y="1"/>
                  </a:cubicBezTo>
                  <a:cubicBezTo>
                    <a:pt x="464" y="1"/>
                    <a:pt x="467" y="2"/>
                    <a:pt x="470" y="3"/>
                  </a:cubicBezTo>
                  <a:cubicBezTo>
                    <a:pt x="471" y="4"/>
                    <a:pt x="472" y="4"/>
                    <a:pt x="473" y="4"/>
                  </a:cubicBezTo>
                  <a:cubicBezTo>
                    <a:pt x="473" y="4"/>
                    <a:pt x="474" y="4"/>
                    <a:pt x="474" y="4"/>
                  </a:cubicBezTo>
                  <a:cubicBezTo>
                    <a:pt x="475" y="3"/>
                    <a:pt x="475" y="3"/>
                    <a:pt x="475" y="1"/>
                  </a:cubicBezTo>
                  <a:cubicBezTo>
                    <a:pt x="477" y="1"/>
                    <a:pt x="477" y="1"/>
                    <a:pt x="477" y="1"/>
                  </a:cubicBezTo>
                  <a:close/>
                  <a:moveTo>
                    <a:pt x="517" y="40"/>
                  </a:moveTo>
                  <a:cubicBezTo>
                    <a:pt x="517" y="44"/>
                    <a:pt x="515" y="48"/>
                    <a:pt x="512" y="50"/>
                  </a:cubicBezTo>
                  <a:cubicBezTo>
                    <a:pt x="510" y="53"/>
                    <a:pt x="507" y="54"/>
                    <a:pt x="504" y="54"/>
                  </a:cubicBezTo>
                  <a:cubicBezTo>
                    <a:pt x="500" y="54"/>
                    <a:pt x="497" y="52"/>
                    <a:pt x="494" y="49"/>
                  </a:cubicBezTo>
                  <a:cubicBezTo>
                    <a:pt x="491" y="46"/>
                    <a:pt x="490" y="41"/>
                    <a:pt x="490" y="36"/>
                  </a:cubicBezTo>
                  <a:cubicBezTo>
                    <a:pt x="490" y="31"/>
                    <a:pt x="492" y="26"/>
                    <a:pt x="495" y="23"/>
                  </a:cubicBezTo>
                  <a:cubicBezTo>
                    <a:pt x="498" y="19"/>
                    <a:pt x="501" y="17"/>
                    <a:pt x="506" y="17"/>
                  </a:cubicBezTo>
                  <a:cubicBezTo>
                    <a:pt x="509" y="17"/>
                    <a:pt x="512" y="18"/>
                    <a:pt x="514" y="20"/>
                  </a:cubicBezTo>
                  <a:cubicBezTo>
                    <a:pt x="516" y="22"/>
                    <a:pt x="517" y="24"/>
                    <a:pt x="517" y="26"/>
                  </a:cubicBezTo>
                  <a:cubicBezTo>
                    <a:pt x="517" y="27"/>
                    <a:pt x="517" y="27"/>
                    <a:pt x="516" y="28"/>
                  </a:cubicBezTo>
                  <a:cubicBezTo>
                    <a:pt x="516" y="29"/>
                    <a:pt x="515" y="29"/>
                    <a:pt x="514" y="29"/>
                  </a:cubicBezTo>
                  <a:cubicBezTo>
                    <a:pt x="512" y="29"/>
                    <a:pt x="511" y="29"/>
                    <a:pt x="511" y="27"/>
                  </a:cubicBezTo>
                  <a:cubicBezTo>
                    <a:pt x="510" y="27"/>
                    <a:pt x="510" y="26"/>
                    <a:pt x="510" y="25"/>
                  </a:cubicBezTo>
                  <a:cubicBezTo>
                    <a:pt x="510" y="23"/>
                    <a:pt x="509" y="22"/>
                    <a:pt x="508" y="21"/>
                  </a:cubicBezTo>
                  <a:cubicBezTo>
                    <a:pt x="507" y="21"/>
                    <a:pt x="506" y="20"/>
                    <a:pt x="505" y="20"/>
                  </a:cubicBezTo>
                  <a:cubicBezTo>
                    <a:pt x="502" y="20"/>
                    <a:pt x="500" y="21"/>
                    <a:pt x="499" y="23"/>
                  </a:cubicBezTo>
                  <a:cubicBezTo>
                    <a:pt x="497" y="25"/>
                    <a:pt x="496" y="29"/>
                    <a:pt x="496" y="33"/>
                  </a:cubicBezTo>
                  <a:cubicBezTo>
                    <a:pt x="496" y="37"/>
                    <a:pt x="497" y="40"/>
                    <a:pt x="499" y="43"/>
                  </a:cubicBezTo>
                  <a:cubicBezTo>
                    <a:pt x="501" y="47"/>
                    <a:pt x="503" y="48"/>
                    <a:pt x="507" y="48"/>
                  </a:cubicBezTo>
                  <a:cubicBezTo>
                    <a:pt x="509" y="48"/>
                    <a:pt x="511" y="47"/>
                    <a:pt x="513" y="46"/>
                  </a:cubicBezTo>
                  <a:cubicBezTo>
                    <a:pt x="514" y="45"/>
                    <a:pt x="515" y="43"/>
                    <a:pt x="517" y="40"/>
                  </a:cubicBezTo>
                  <a:cubicBezTo>
                    <a:pt x="517" y="40"/>
                    <a:pt x="517" y="40"/>
                    <a:pt x="517" y="40"/>
                  </a:cubicBezTo>
                  <a:close/>
                  <a:moveTo>
                    <a:pt x="534" y="0"/>
                  </a:moveTo>
                  <a:cubicBezTo>
                    <a:pt x="535" y="0"/>
                    <a:pt x="536" y="0"/>
                    <a:pt x="537" y="1"/>
                  </a:cubicBezTo>
                  <a:cubicBezTo>
                    <a:pt x="537" y="2"/>
                    <a:pt x="538" y="3"/>
                    <a:pt x="538" y="4"/>
                  </a:cubicBezTo>
                  <a:cubicBezTo>
                    <a:pt x="538" y="5"/>
                    <a:pt x="537" y="6"/>
                    <a:pt x="537" y="7"/>
                  </a:cubicBezTo>
                  <a:cubicBezTo>
                    <a:pt x="536" y="7"/>
                    <a:pt x="535" y="8"/>
                    <a:pt x="534" y="8"/>
                  </a:cubicBezTo>
                  <a:cubicBezTo>
                    <a:pt x="533" y="8"/>
                    <a:pt x="532" y="7"/>
                    <a:pt x="532" y="7"/>
                  </a:cubicBezTo>
                  <a:cubicBezTo>
                    <a:pt x="531" y="6"/>
                    <a:pt x="531" y="5"/>
                    <a:pt x="531" y="4"/>
                  </a:cubicBezTo>
                  <a:cubicBezTo>
                    <a:pt x="531" y="3"/>
                    <a:pt x="531" y="2"/>
                    <a:pt x="532" y="1"/>
                  </a:cubicBezTo>
                  <a:cubicBezTo>
                    <a:pt x="532" y="0"/>
                    <a:pt x="533" y="0"/>
                    <a:pt x="534" y="0"/>
                  </a:cubicBezTo>
                  <a:close/>
                  <a:moveTo>
                    <a:pt x="537" y="18"/>
                  </a:moveTo>
                  <a:cubicBezTo>
                    <a:pt x="537" y="45"/>
                    <a:pt x="537" y="45"/>
                    <a:pt x="537" y="45"/>
                  </a:cubicBezTo>
                  <a:cubicBezTo>
                    <a:pt x="537" y="47"/>
                    <a:pt x="537" y="49"/>
                    <a:pt x="537" y="49"/>
                  </a:cubicBezTo>
                  <a:cubicBezTo>
                    <a:pt x="538" y="50"/>
                    <a:pt x="538" y="51"/>
                    <a:pt x="539" y="51"/>
                  </a:cubicBezTo>
                  <a:cubicBezTo>
                    <a:pt x="539" y="51"/>
                    <a:pt x="540" y="51"/>
                    <a:pt x="542" y="51"/>
                  </a:cubicBezTo>
                  <a:cubicBezTo>
                    <a:pt x="542" y="53"/>
                    <a:pt x="542" y="53"/>
                    <a:pt x="542" y="53"/>
                  </a:cubicBezTo>
                  <a:cubicBezTo>
                    <a:pt x="526" y="53"/>
                    <a:pt x="526" y="53"/>
                    <a:pt x="526" y="53"/>
                  </a:cubicBezTo>
                  <a:cubicBezTo>
                    <a:pt x="526" y="51"/>
                    <a:pt x="526" y="51"/>
                    <a:pt x="526" y="51"/>
                  </a:cubicBezTo>
                  <a:cubicBezTo>
                    <a:pt x="527" y="51"/>
                    <a:pt x="529" y="51"/>
                    <a:pt x="529" y="51"/>
                  </a:cubicBezTo>
                  <a:cubicBezTo>
                    <a:pt x="529" y="51"/>
                    <a:pt x="530" y="50"/>
                    <a:pt x="530" y="49"/>
                  </a:cubicBezTo>
                  <a:cubicBezTo>
                    <a:pt x="531" y="49"/>
                    <a:pt x="531" y="47"/>
                    <a:pt x="531" y="45"/>
                  </a:cubicBezTo>
                  <a:cubicBezTo>
                    <a:pt x="531" y="32"/>
                    <a:pt x="531" y="32"/>
                    <a:pt x="531" y="32"/>
                  </a:cubicBezTo>
                  <a:cubicBezTo>
                    <a:pt x="531" y="28"/>
                    <a:pt x="531" y="26"/>
                    <a:pt x="530" y="25"/>
                  </a:cubicBezTo>
                  <a:cubicBezTo>
                    <a:pt x="530" y="24"/>
                    <a:pt x="530" y="23"/>
                    <a:pt x="529" y="23"/>
                  </a:cubicBezTo>
                  <a:cubicBezTo>
                    <a:pt x="529" y="23"/>
                    <a:pt x="529" y="23"/>
                    <a:pt x="528" y="23"/>
                  </a:cubicBezTo>
                  <a:cubicBezTo>
                    <a:pt x="527" y="23"/>
                    <a:pt x="526" y="23"/>
                    <a:pt x="525" y="23"/>
                  </a:cubicBezTo>
                  <a:cubicBezTo>
                    <a:pt x="525" y="22"/>
                    <a:pt x="525" y="22"/>
                    <a:pt x="525" y="22"/>
                  </a:cubicBezTo>
                  <a:cubicBezTo>
                    <a:pt x="535" y="18"/>
                    <a:pt x="535" y="18"/>
                    <a:pt x="535" y="18"/>
                  </a:cubicBezTo>
                  <a:cubicBezTo>
                    <a:pt x="537" y="18"/>
                    <a:pt x="537" y="18"/>
                    <a:pt x="537" y="18"/>
                  </a:cubicBezTo>
                  <a:close/>
                  <a:moveTo>
                    <a:pt x="555" y="31"/>
                  </a:moveTo>
                  <a:cubicBezTo>
                    <a:pt x="555" y="37"/>
                    <a:pt x="557" y="40"/>
                    <a:pt x="559" y="43"/>
                  </a:cubicBezTo>
                  <a:cubicBezTo>
                    <a:pt x="561" y="46"/>
                    <a:pt x="564" y="48"/>
                    <a:pt x="567" y="48"/>
                  </a:cubicBezTo>
                  <a:cubicBezTo>
                    <a:pt x="569" y="48"/>
                    <a:pt x="571" y="47"/>
                    <a:pt x="573" y="46"/>
                  </a:cubicBezTo>
                  <a:cubicBezTo>
                    <a:pt x="575" y="45"/>
                    <a:pt x="576" y="43"/>
                    <a:pt x="577" y="39"/>
                  </a:cubicBezTo>
                  <a:cubicBezTo>
                    <a:pt x="578" y="40"/>
                    <a:pt x="578" y="40"/>
                    <a:pt x="578" y="40"/>
                  </a:cubicBezTo>
                  <a:cubicBezTo>
                    <a:pt x="578" y="43"/>
                    <a:pt x="576" y="47"/>
                    <a:pt x="574" y="49"/>
                  </a:cubicBezTo>
                  <a:cubicBezTo>
                    <a:pt x="571" y="52"/>
                    <a:pt x="568" y="53"/>
                    <a:pt x="565" y="53"/>
                  </a:cubicBezTo>
                  <a:cubicBezTo>
                    <a:pt x="561" y="53"/>
                    <a:pt x="557" y="52"/>
                    <a:pt x="555" y="49"/>
                  </a:cubicBezTo>
                  <a:cubicBezTo>
                    <a:pt x="552" y="45"/>
                    <a:pt x="551" y="41"/>
                    <a:pt x="551" y="36"/>
                  </a:cubicBezTo>
                  <a:cubicBezTo>
                    <a:pt x="551" y="30"/>
                    <a:pt x="552" y="25"/>
                    <a:pt x="555" y="22"/>
                  </a:cubicBezTo>
                  <a:cubicBezTo>
                    <a:pt x="558" y="19"/>
                    <a:pt x="561" y="17"/>
                    <a:pt x="566" y="17"/>
                  </a:cubicBezTo>
                  <a:cubicBezTo>
                    <a:pt x="569" y="17"/>
                    <a:pt x="573" y="19"/>
                    <a:pt x="575" y="21"/>
                  </a:cubicBezTo>
                  <a:cubicBezTo>
                    <a:pt x="577" y="23"/>
                    <a:pt x="579" y="27"/>
                    <a:pt x="579" y="31"/>
                  </a:cubicBezTo>
                  <a:cubicBezTo>
                    <a:pt x="555" y="31"/>
                    <a:pt x="555" y="31"/>
                    <a:pt x="555" y="31"/>
                  </a:cubicBezTo>
                  <a:close/>
                  <a:moveTo>
                    <a:pt x="555" y="29"/>
                  </a:moveTo>
                  <a:cubicBezTo>
                    <a:pt x="571" y="29"/>
                    <a:pt x="571" y="29"/>
                    <a:pt x="571" y="29"/>
                  </a:cubicBezTo>
                  <a:cubicBezTo>
                    <a:pt x="571" y="27"/>
                    <a:pt x="570" y="26"/>
                    <a:pt x="570" y="25"/>
                  </a:cubicBezTo>
                  <a:cubicBezTo>
                    <a:pt x="569" y="24"/>
                    <a:pt x="568" y="23"/>
                    <a:pt x="567" y="22"/>
                  </a:cubicBezTo>
                  <a:cubicBezTo>
                    <a:pt x="566" y="21"/>
                    <a:pt x="565" y="21"/>
                    <a:pt x="563" y="21"/>
                  </a:cubicBezTo>
                  <a:cubicBezTo>
                    <a:pt x="561" y="21"/>
                    <a:pt x="560" y="21"/>
                    <a:pt x="558" y="23"/>
                  </a:cubicBezTo>
                  <a:cubicBezTo>
                    <a:pt x="557" y="24"/>
                    <a:pt x="555" y="27"/>
                    <a:pt x="555" y="29"/>
                  </a:cubicBezTo>
                  <a:close/>
                  <a:moveTo>
                    <a:pt x="595" y="25"/>
                  </a:moveTo>
                  <a:cubicBezTo>
                    <a:pt x="599" y="20"/>
                    <a:pt x="603" y="18"/>
                    <a:pt x="606" y="18"/>
                  </a:cubicBezTo>
                  <a:cubicBezTo>
                    <a:pt x="608" y="18"/>
                    <a:pt x="609" y="18"/>
                    <a:pt x="611" y="19"/>
                  </a:cubicBezTo>
                  <a:cubicBezTo>
                    <a:pt x="612" y="20"/>
                    <a:pt x="613" y="21"/>
                    <a:pt x="614" y="23"/>
                  </a:cubicBezTo>
                  <a:cubicBezTo>
                    <a:pt x="615" y="25"/>
                    <a:pt x="615" y="27"/>
                    <a:pt x="615" y="30"/>
                  </a:cubicBezTo>
                  <a:cubicBezTo>
                    <a:pt x="615" y="45"/>
                    <a:pt x="615" y="45"/>
                    <a:pt x="615" y="45"/>
                  </a:cubicBezTo>
                  <a:cubicBezTo>
                    <a:pt x="615" y="47"/>
                    <a:pt x="615" y="48"/>
                    <a:pt x="615" y="49"/>
                  </a:cubicBezTo>
                  <a:cubicBezTo>
                    <a:pt x="616" y="50"/>
                    <a:pt x="616" y="50"/>
                    <a:pt x="617" y="51"/>
                  </a:cubicBezTo>
                  <a:cubicBezTo>
                    <a:pt x="617" y="51"/>
                    <a:pt x="618" y="51"/>
                    <a:pt x="620" y="51"/>
                  </a:cubicBezTo>
                  <a:cubicBezTo>
                    <a:pt x="620" y="52"/>
                    <a:pt x="620" y="52"/>
                    <a:pt x="620" y="52"/>
                  </a:cubicBezTo>
                  <a:cubicBezTo>
                    <a:pt x="604" y="52"/>
                    <a:pt x="604" y="52"/>
                    <a:pt x="604" y="52"/>
                  </a:cubicBezTo>
                  <a:cubicBezTo>
                    <a:pt x="604" y="51"/>
                    <a:pt x="604" y="51"/>
                    <a:pt x="604" y="51"/>
                  </a:cubicBezTo>
                  <a:cubicBezTo>
                    <a:pt x="605" y="51"/>
                    <a:pt x="605" y="51"/>
                    <a:pt x="605" y="51"/>
                  </a:cubicBezTo>
                  <a:cubicBezTo>
                    <a:pt x="606" y="51"/>
                    <a:pt x="607" y="51"/>
                    <a:pt x="608" y="50"/>
                  </a:cubicBezTo>
                  <a:cubicBezTo>
                    <a:pt x="609" y="50"/>
                    <a:pt x="609" y="49"/>
                    <a:pt x="609" y="48"/>
                  </a:cubicBezTo>
                  <a:cubicBezTo>
                    <a:pt x="609" y="48"/>
                    <a:pt x="609" y="47"/>
                    <a:pt x="609" y="45"/>
                  </a:cubicBezTo>
                  <a:cubicBezTo>
                    <a:pt x="609" y="31"/>
                    <a:pt x="609" y="31"/>
                    <a:pt x="609" y="31"/>
                  </a:cubicBezTo>
                  <a:cubicBezTo>
                    <a:pt x="609" y="27"/>
                    <a:pt x="609" y="25"/>
                    <a:pt x="608" y="24"/>
                  </a:cubicBezTo>
                  <a:cubicBezTo>
                    <a:pt x="607" y="23"/>
                    <a:pt x="606" y="22"/>
                    <a:pt x="604" y="22"/>
                  </a:cubicBezTo>
                  <a:cubicBezTo>
                    <a:pt x="601" y="22"/>
                    <a:pt x="598" y="23"/>
                    <a:pt x="595" y="27"/>
                  </a:cubicBezTo>
                  <a:cubicBezTo>
                    <a:pt x="595" y="45"/>
                    <a:pt x="595" y="45"/>
                    <a:pt x="595" y="45"/>
                  </a:cubicBezTo>
                  <a:cubicBezTo>
                    <a:pt x="595" y="47"/>
                    <a:pt x="595" y="48"/>
                    <a:pt x="596" y="49"/>
                  </a:cubicBezTo>
                  <a:cubicBezTo>
                    <a:pt x="596" y="50"/>
                    <a:pt x="597" y="50"/>
                    <a:pt x="597" y="51"/>
                  </a:cubicBezTo>
                  <a:cubicBezTo>
                    <a:pt x="597" y="51"/>
                    <a:pt x="599" y="51"/>
                    <a:pt x="601" y="51"/>
                  </a:cubicBezTo>
                  <a:cubicBezTo>
                    <a:pt x="601" y="52"/>
                    <a:pt x="601" y="52"/>
                    <a:pt x="601" y="52"/>
                  </a:cubicBezTo>
                  <a:cubicBezTo>
                    <a:pt x="585" y="52"/>
                    <a:pt x="585" y="52"/>
                    <a:pt x="585" y="52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5" y="51"/>
                    <a:pt x="585" y="51"/>
                    <a:pt x="585" y="51"/>
                  </a:cubicBezTo>
                  <a:cubicBezTo>
                    <a:pt x="587" y="51"/>
                    <a:pt x="588" y="51"/>
                    <a:pt x="589" y="50"/>
                  </a:cubicBezTo>
                  <a:cubicBezTo>
                    <a:pt x="589" y="49"/>
                    <a:pt x="589" y="47"/>
                    <a:pt x="589" y="45"/>
                  </a:cubicBezTo>
                  <a:cubicBezTo>
                    <a:pt x="589" y="32"/>
                    <a:pt x="589" y="32"/>
                    <a:pt x="589" y="32"/>
                  </a:cubicBezTo>
                  <a:cubicBezTo>
                    <a:pt x="589" y="28"/>
                    <a:pt x="589" y="25"/>
                    <a:pt x="589" y="24"/>
                  </a:cubicBezTo>
                  <a:cubicBezTo>
                    <a:pt x="589" y="23"/>
                    <a:pt x="589" y="23"/>
                    <a:pt x="588" y="22"/>
                  </a:cubicBezTo>
                  <a:cubicBezTo>
                    <a:pt x="588" y="22"/>
                    <a:pt x="587" y="22"/>
                    <a:pt x="587" y="22"/>
                  </a:cubicBezTo>
                  <a:cubicBezTo>
                    <a:pt x="586" y="22"/>
                    <a:pt x="585" y="22"/>
                    <a:pt x="584" y="22"/>
                  </a:cubicBezTo>
                  <a:cubicBezTo>
                    <a:pt x="584" y="21"/>
                    <a:pt x="584" y="21"/>
                    <a:pt x="584" y="21"/>
                  </a:cubicBezTo>
                  <a:cubicBezTo>
                    <a:pt x="594" y="17"/>
                    <a:pt x="594" y="17"/>
                    <a:pt x="594" y="17"/>
                  </a:cubicBezTo>
                  <a:cubicBezTo>
                    <a:pt x="595" y="17"/>
                    <a:pt x="595" y="17"/>
                    <a:pt x="595" y="17"/>
                  </a:cubicBezTo>
                  <a:cubicBezTo>
                    <a:pt x="595" y="25"/>
                    <a:pt x="595" y="25"/>
                    <a:pt x="595" y="25"/>
                  </a:cubicBezTo>
                  <a:close/>
                  <a:moveTo>
                    <a:pt x="654" y="40"/>
                  </a:moveTo>
                  <a:cubicBezTo>
                    <a:pt x="653" y="44"/>
                    <a:pt x="651" y="48"/>
                    <a:pt x="649" y="50"/>
                  </a:cubicBezTo>
                  <a:cubicBezTo>
                    <a:pt x="646" y="53"/>
                    <a:pt x="643" y="54"/>
                    <a:pt x="640" y="54"/>
                  </a:cubicBezTo>
                  <a:cubicBezTo>
                    <a:pt x="637" y="54"/>
                    <a:pt x="633" y="52"/>
                    <a:pt x="631" y="49"/>
                  </a:cubicBezTo>
                  <a:cubicBezTo>
                    <a:pt x="628" y="46"/>
                    <a:pt x="627" y="41"/>
                    <a:pt x="627" y="36"/>
                  </a:cubicBezTo>
                  <a:cubicBezTo>
                    <a:pt x="627" y="31"/>
                    <a:pt x="628" y="26"/>
                    <a:pt x="631" y="23"/>
                  </a:cubicBezTo>
                  <a:cubicBezTo>
                    <a:pt x="634" y="19"/>
                    <a:pt x="638" y="17"/>
                    <a:pt x="642" y="17"/>
                  </a:cubicBezTo>
                  <a:cubicBezTo>
                    <a:pt x="645" y="17"/>
                    <a:pt x="648" y="18"/>
                    <a:pt x="650" y="20"/>
                  </a:cubicBezTo>
                  <a:cubicBezTo>
                    <a:pt x="652" y="22"/>
                    <a:pt x="653" y="24"/>
                    <a:pt x="653" y="26"/>
                  </a:cubicBezTo>
                  <a:cubicBezTo>
                    <a:pt x="653" y="27"/>
                    <a:pt x="653" y="27"/>
                    <a:pt x="653" y="28"/>
                  </a:cubicBezTo>
                  <a:cubicBezTo>
                    <a:pt x="652" y="29"/>
                    <a:pt x="651" y="29"/>
                    <a:pt x="650" y="29"/>
                  </a:cubicBezTo>
                  <a:cubicBezTo>
                    <a:pt x="649" y="29"/>
                    <a:pt x="648" y="29"/>
                    <a:pt x="647" y="27"/>
                  </a:cubicBezTo>
                  <a:cubicBezTo>
                    <a:pt x="647" y="27"/>
                    <a:pt x="646" y="26"/>
                    <a:pt x="646" y="25"/>
                  </a:cubicBezTo>
                  <a:cubicBezTo>
                    <a:pt x="646" y="23"/>
                    <a:pt x="645" y="22"/>
                    <a:pt x="645" y="21"/>
                  </a:cubicBezTo>
                  <a:cubicBezTo>
                    <a:pt x="644" y="21"/>
                    <a:pt x="643" y="20"/>
                    <a:pt x="641" y="20"/>
                  </a:cubicBezTo>
                  <a:cubicBezTo>
                    <a:pt x="639" y="20"/>
                    <a:pt x="637" y="21"/>
                    <a:pt x="635" y="23"/>
                  </a:cubicBezTo>
                  <a:cubicBezTo>
                    <a:pt x="633" y="25"/>
                    <a:pt x="633" y="29"/>
                    <a:pt x="633" y="33"/>
                  </a:cubicBezTo>
                  <a:cubicBezTo>
                    <a:pt x="633" y="37"/>
                    <a:pt x="633" y="40"/>
                    <a:pt x="635" y="43"/>
                  </a:cubicBezTo>
                  <a:cubicBezTo>
                    <a:pt x="637" y="47"/>
                    <a:pt x="640" y="48"/>
                    <a:pt x="643" y="48"/>
                  </a:cubicBezTo>
                  <a:cubicBezTo>
                    <a:pt x="645" y="48"/>
                    <a:pt x="647" y="47"/>
                    <a:pt x="649" y="46"/>
                  </a:cubicBezTo>
                  <a:cubicBezTo>
                    <a:pt x="651" y="45"/>
                    <a:pt x="652" y="43"/>
                    <a:pt x="654" y="40"/>
                  </a:cubicBezTo>
                  <a:cubicBezTo>
                    <a:pt x="654" y="40"/>
                    <a:pt x="654" y="40"/>
                    <a:pt x="654" y="40"/>
                  </a:cubicBezTo>
                  <a:close/>
                  <a:moveTo>
                    <a:pt x="668" y="31"/>
                  </a:moveTo>
                  <a:cubicBezTo>
                    <a:pt x="668" y="37"/>
                    <a:pt x="669" y="40"/>
                    <a:pt x="671" y="43"/>
                  </a:cubicBezTo>
                  <a:cubicBezTo>
                    <a:pt x="674" y="46"/>
                    <a:pt x="677" y="48"/>
                    <a:pt x="680" y="48"/>
                  </a:cubicBezTo>
                  <a:cubicBezTo>
                    <a:pt x="682" y="48"/>
                    <a:pt x="684" y="47"/>
                    <a:pt x="685" y="46"/>
                  </a:cubicBezTo>
                  <a:cubicBezTo>
                    <a:pt x="687" y="45"/>
                    <a:pt x="688" y="43"/>
                    <a:pt x="689" y="39"/>
                  </a:cubicBezTo>
                  <a:cubicBezTo>
                    <a:pt x="691" y="40"/>
                    <a:pt x="691" y="40"/>
                    <a:pt x="691" y="40"/>
                  </a:cubicBezTo>
                  <a:cubicBezTo>
                    <a:pt x="690" y="43"/>
                    <a:pt x="689" y="47"/>
                    <a:pt x="686" y="49"/>
                  </a:cubicBezTo>
                  <a:cubicBezTo>
                    <a:pt x="684" y="52"/>
                    <a:pt x="681" y="53"/>
                    <a:pt x="677" y="53"/>
                  </a:cubicBezTo>
                  <a:cubicBezTo>
                    <a:pt x="673" y="53"/>
                    <a:pt x="670" y="52"/>
                    <a:pt x="667" y="49"/>
                  </a:cubicBezTo>
                  <a:cubicBezTo>
                    <a:pt x="664" y="45"/>
                    <a:pt x="663" y="41"/>
                    <a:pt x="663" y="36"/>
                  </a:cubicBezTo>
                  <a:cubicBezTo>
                    <a:pt x="663" y="30"/>
                    <a:pt x="665" y="25"/>
                    <a:pt x="667" y="22"/>
                  </a:cubicBezTo>
                  <a:cubicBezTo>
                    <a:pt x="670" y="19"/>
                    <a:pt x="674" y="17"/>
                    <a:pt x="678" y="17"/>
                  </a:cubicBezTo>
                  <a:cubicBezTo>
                    <a:pt x="682" y="17"/>
                    <a:pt x="685" y="19"/>
                    <a:pt x="687" y="21"/>
                  </a:cubicBezTo>
                  <a:cubicBezTo>
                    <a:pt x="690" y="23"/>
                    <a:pt x="691" y="27"/>
                    <a:pt x="691" y="31"/>
                  </a:cubicBezTo>
                  <a:cubicBezTo>
                    <a:pt x="668" y="31"/>
                    <a:pt x="668" y="31"/>
                    <a:pt x="668" y="31"/>
                  </a:cubicBezTo>
                  <a:close/>
                  <a:moveTo>
                    <a:pt x="668" y="29"/>
                  </a:moveTo>
                  <a:cubicBezTo>
                    <a:pt x="683" y="29"/>
                    <a:pt x="683" y="29"/>
                    <a:pt x="683" y="29"/>
                  </a:cubicBezTo>
                  <a:cubicBezTo>
                    <a:pt x="683" y="27"/>
                    <a:pt x="683" y="26"/>
                    <a:pt x="682" y="25"/>
                  </a:cubicBezTo>
                  <a:cubicBezTo>
                    <a:pt x="682" y="24"/>
                    <a:pt x="681" y="23"/>
                    <a:pt x="679" y="22"/>
                  </a:cubicBezTo>
                  <a:cubicBezTo>
                    <a:pt x="678" y="21"/>
                    <a:pt x="677" y="21"/>
                    <a:pt x="676" y="21"/>
                  </a:cubicBezTo>
                  <a:cubicBezTo>
                    <a:pt x="674" y="21"/>
                    <a:pt x="672" y="21"/>
                    <a:pt x="671" y="23"/>
                  </a:cubicBezTo>
                  <a:cubicBezTo>
                    <a:pt x="669" y="24"/>
                    <a:pt x="668" y="27"/>
                    <a:pt x="668" y="29"/>
                  </a:cubicBezTo>
                  <a:close/>
                  <a:moveTo>
                    <a:pt x="731" y="48"/>
                  </a:moveTo>
                  <a:cubicBezTo>
                    <a:pt x="728" y="51"/>
                    <a:pt x="726" y="52"/>
                    <a:pt x="725" y="53"/>
                  </a:cubicBezTo>
                  <a:cubicBezTo>
                    <a:pt x="724" y="53"/>
                    <a:pt x="722" y="53"/>
                    <a:pt x="721" y="53"/>
                  </a:cubicBezTo>
                  <a:cubicBezTo>
                    <a:pt x="719" y="53"/>
                    <a:pt x="717" y="53"/>
                    <a:pt x="715" y="51"/>
                  </a:cubicBezTo>
                  <a:cubicBezTo>
                    <a:pt x="714" y="49"/>
                    <a:pt x="713" y="47"/>
                    <a:pt x="713" y="45"/>
                  </a:cubicBezTo>
                  <a:cubicBezTo>
                    <a:pt x="713" y="43"/>
                    <a:pt x="714" y="41"/>
                    <a:pt x="715" y="40"/>
                  </a:cubicBezTo>
                  <a:cubicBezTo>
                    <a:pt x="715" y="39"/>
                    <a:pt x="717" y="37"/>
                    <a:pt x="720" y="35"/>
                  </a:cubicBezTo>
                  <a:cubicBezTo>
                    <a:pt x="722" y="34"/>
                    <a:pt x="726" y="32"/>
                    <a:pt x="732" y="30"/>
                  </a:cubicBezTo>
                  <a:cubicBezTo>
                    <a:pt x="732" y="29"/>
                    <a:pt x="732" y="29"/>
                    <a:pt x="732" y="29"/>
                  </a:cubicBezTo>
                  <a:cubicBezTo>
                    <a:pt x="732" y="25"/>
                    <a:pt x="731" y="23"/>
                    <a:pt x="730" y="22"/>
                  </a:cubicBezTo>
                  <a:cubicBezTo>
                    <a:pt x="729" y="21"/>
                    <a:pt x="728" y="20"/>
                    <a:pt x="726" y="20"/>
                  </a:cubicBezTo>
                  <a:cubicBezTo>
                    <a:pt x="724" y="20"/>
                    <a:pt x="723" y="20"/>
                    <a:pt x="722" y="21"/>
                  </a:cubicBezTo>
                  <a:cubicBezTo>
                    <a:pt x="721" y="22"/>
                    <a:pt x="721" y="23"/>
                    <a:pt x="721" y="24"/>
                  </a:cubicBezTo>
                  <a:cubicBezTo>
                    <a:pt x="721" y="26"/>
                    <a:pt x="721" y="26"/>
                    <a:pt x="721" y="26"/>
                  </a:cubicBezTo>
                  <a:cubicBezTo>
                    <a:pt x="721" y="27"/>
                    <a:pt x="721" y="28"/>
                    <a:pt x="720" y="29"/>
                  </a:cubicBezTo>
                  <a:cubicBezTo>
                    <a:pt x="720" y="29"/>
                    <a:pt x="719" y="29"/>
                    <a:pt x="718" y="29"/>
                  </a:cubicBezTo>
                  <a:cubicBezTo>
                    <a:pt x="717" y="29"/>
                    <a:pt x="717" y="29"/>
                    <a:pt x="716" y="29"/>
                  </a:cubicBezTo>
                  <a:cubicBezTo>
                    <a:pt x="716" y="28"/>
                    <a:pt x="715" y="27"/>
                    <a:pt x="715" y="26"/>
                  </a:cubicBezTo>
                  <a:cubicBezTo>
                    <a:pt x="715" y="24"/>
                    <a:pt x="717" y="22"/>
                    <a:pt x="719" y="20"/>
                  </a:cubicBezTo>
                  <a:cubicBezTo>
                    <a:pt x="721" y="18"/>
                    <a:pt x="724" y="17"/>
                    <a:pt x="727" y="17"/>
                  </a:cubicBezTo>
                  <a:cubicBezTo>
                    <a:pt x="730" y="17"/>
                    <a:pt x="733" y="17"/>
                    <a:pt x="735" y="19"/>
                  </a:cubicBezTo>
                  <a:cubicBezTo>
                    <a:pt x="736" y="19"/>
                    <a:pt x="737" y="21"/>
                    <a:pt x="738" y="22"/>
                  </a:cubicBezTo>
                  <a:cubicBezTo>
                    <a:pt x="738" y="23"/>
                    <a:pt x="739" y="25"/>
                    <a:pt x="739" y="29"/>
                  </a:cubicBezTo>
                  <a:cubicBezTo>
                    <a:pt x="739" y="40"/>
                    <a:pt x="739" y="40"/>
                    <a:pt x="739" y="40"/>
                  </a:cubicBezTo>
                  <a:cubicBezTo>
                    <a:pt x="739" y="43"/>
                    <a:pt x="739" y="45"/>
                    <a:pt x="739" y="46"/>
                  </a:cubicBezTo>
                  <a:cubicBezTo>
                    <a:pt x="739" y="47"/>
                    <a:pt x="739" y="47"/>
                    <a:pt x="739" y="48"/>
                  </a:cubicBezTo>
                  <a:cubicBezTo>
                    <a:pt x="739" y="48"/>
                    <a:pt x="739" y="48"/>
                    <a:pt x="740" y="48"/>
                  </a:cubicBezTo>
                  <a:cubicBezTo>
                    <a:pt x="740" y="48"/>
                    <a:pt x="741" y="48"/>
                    <a:pt x="741" y="48"/>
                  </a:cubicBezTo>
                  <a:cubicBezTo>
                    <a:pt x="741" y="47"/>
                    <a:pt x="743" y="47"/>
                    <a:pt x="744" y="45"/>
                  </a:cubicBezTo>
                  <a:cubicBezTo>
                    <a:pt x="744" y="47"/>
                    <a:pt x="744" y="47"/>
                    <a:pt x="744" y="47"/>
                  </a:cubicBezTo>
                  <a:cubicBezTo>
                    <a:pt x="741" y="51"/>
                    <a:pt x="739" y="53"/>
                    <a:pt x="736" y="53"/>
                  </a:cubicBezTo>
                  <a:cubicBezTo>
                    <a:pt x="735" y="53"/>
                    <a:pt x="734" y="52"/>
                    <a:pt x="733" y="51"/>
                  </a:cubicBezTo>
                  <a:cubicBezTo>
                    <a:pt x="732" y="51"/>
                    <a:pt x="731" y="50"/>
                    <a:pt x="731" y="48"/>
                  </a:cubicBezTo>
                  <a:close/>
                  <a:moveTo>
                    <a:pt x="731" y="45"/>
                  </a:moveTo>
                  <a:cubicBezTo>
                    <a:pt x="731" y="33"/>
                    <a:pt x="731" y="33"/>
                    <a:pt x="731" y="33"/>
                  </a:cubicBezTo>
                  <a:cubicBezTo>
                    <a:pt x="728" y="34"/>
                    <a:pt x="725" y="35"/>
                    <a:pt x="725" y="36"/>
                  </a:cubicBezTo>
                  <a:cubicBezTo>
                    <a:pt x="723" y="37"/>
                    <a:pt x="721" y="38"/>
                    <a:pt x="721" y="39"/>
                  </a:cubicBezTo>
                  <a:cubicBezTo>
                    <a:pt x="720" y="41"/>
                    <a:pt x="719" y="42"/>
                    <a:pt x="719" y="43"/>
                  </a:cubicBezTo>
                  <a:cubicBezTo>
                    <a:pt x="719" y="45"/>
                    <a:pt x="720" y="47"/>
                    <a:pt x="721" y="48"/>
                  </a:cubicBezTo>
                  <a:cubicBezTo>
                    <a:pt x="722" y="49"/>
                    <a:pt x="723" y="49"/>
                    <a:pt x="725" y="49"/>
                  </a:cubicBezTo>
                  <a:cubicBezTo>
                    <a:pt x="726" y="49"/>
                    <a:pt x="729" y="48"/>
                    <a:pt x="731" y="45"/>
                  </a:cubicBezTo>
                  <a:close/>
                  <a:moveTo>
                    <a:pt x="759" y="25"/>
                  </a:moveTo>
                  <a:cubicBezTo>
                    <a:pt x="763" y="20"/>
                    <a:pt x="766" y="18"/>
                    <a:pt x="769" y="18"/>
                  </a:cubicBezTo>
                  <a:cubicBezTo>
                    <a:pt x="771" y="18"/>
                    <a:pt x="773" y="18"/>
                    <a:pt x="774" y="19"/>
                  </a:cubicBezTo>
                  <a:cubicBezTo>
                    <a:pt x="775" y="20"/>
                    <a:pt x="777" y="21"/>
                    <a:pt x="777" y="23"/>
                  </a:cubicBezTo>
                  <a:cubicBezTo>
                    <a:pt x="778" y="25"/>
                    <a:pt x="778" y="27"/>
                    <a:pt x="778" y="30"/>
                  </a:cubicBezTo>
                  <a:cubicBezTo>
                    <a:pt x="778" y="45"/>
                    <a:pt x="778" y="45"/>
                    <a:pt x="778" y="45"/>
                  </a:cubicBezTo>
                  <a:cubicBezTo>
                    <a:pt x="778" y="47"/>
                    <a:pt x="778" y="48"/>
                    <a:pt x="779" y="49"/>
                  </a:cubicBezTo>
                  <a:cubicBezTo>
                    <a:pt x="779" y="50"/>
                    <a:pt x="779" y="50"/>
                    <a:pt x="780" y="51"/>
                  </a:cubicBezTo>
                  <a:cubicBezTo>
                    <a:pt x="780" y="51"/>
                    <a:pt x="781" y="51"/>
                    <a:pt x="783" y="51"/>
                  </a:cubicBezTo>
                  <a:cubicBezTo>
                    <a:pt x="783" y="52"/>
                    <a:pt x="783" y="52"/>
                    <a:pt x="783" y="52"/>
                  </a:cubicBezTo>
                  <a:cubicBezTo>
                    <a:pt x="767" y="52"/>
                    <a:pt x="767" y="52"/>
                    <a:pt x="767" y="52"/>
                  </a:cubicBezTo>
                  <a:cubicBezTo>
                    <a:pt x="767" y="51"/>
                    <a:pt x="767" y="51"/>
                    <a:pt x="767" y="51"/>
                  </a:cubicBezTo>
                  <a:cubicBezTo>
                    <a:pt x="768" y="51"/>
                    <a:pt x="768" y="51"/>
                    <a:pt x="768" y="51"/>
                  </a:cubicBezTo>
                  <a:cubicBezTo>
                    <a:pt x="769" y="51"/>
                    <a:pt x="770" y="51"/>
                    <a:pt x="771" y="50"/>
                  </a:cubicBezTo>
                  <a:cubicBezTo>
                    <a:pt x="772" y="50"/>
                    <a:pt x="772" y="49"/>
                    <a:pt x="772" y="48"/>
                  </a:cubicBezTo>
                  <a:cubicBezTo>
                    <a:pt x="772" y="48"/>
                    <a:pt x="772" y="47"/>
                    <a:pt x="772" y="45"/>
                  </a:cubicBezTo>
                  <a:cubicBezTo>
                    <a:pt x="772" y="31"/>
                    <a:pt x="772" y="31"/>
                    <a:pt x="772" y="31"/>
                  </a:cubicBezTo>
                  <a:cubicBezTo>
                    <a:pt x="772" y="27"/>
                    <a:pt x="772" y="25"/>
                    <a:pt x="771" y="24"/>
                  </a:cubicBezTo>
                  <a:cubicBezTo>
                    <a:pt x="770" y="23"/>
                    <a:pt x="769" y="22"/>
                    <a:pt x="767" y="22"/>
                  </a:cubicBezTo>
                  <a:cubicBezTo>
                    <a:pt x="764" y="22"/>
                    <a:pt x="761" y="23"/>
                    <a:pt x="759" y="27"/>
                  </a:cubicBezTo>
                  <a:cubicBezTo>
                    <a:pt x="759" y="45"/>
                    <a:pt x="759" y="45"/>
                    <a:pt x="759" y="45"/>
                  </a:cubicBezTo>
                  <a:cubicBezTo>
                    <a:pt x="759" y="47"/>
                    <a:pt x="759" y="48"/>
                    <a:pt x="759" y="49"/>
                  </a:cubicBezTo>
                  <a:cubicBezTo>
                    <a:pt x="759" y="50"/>
                    <a:pt x="760" y="50"/>
                    <a:pt x="760" y="51"/>
                  </a:cubicBezTo>
                  <a:cubicBezTo>
                    <a:pt x="761" y="51"/>
                    <a:pt x="762" y="51"/>
                    <a:pt x="764" y="51"/>
                  </a:cubicBezTo>
                  <a:cubicBezTo>
                    <a:pt x="764" y="52"/>
                    <a:pt x="764" y="52"/>
                    <a:pt x="764" y="52"/>
                  </a:cubicBezTo>
                  <a:cubicBezTo>
                    <a:pt x="748" y="52"/>
                    <a:pt x="748" y="52"/>
                    <a:pt x="748" y="52"/>
                  </a:cubicBezTo>
                  <a:cubicBezTo>
                    <a:pt x="748" y="51"/>
                    <a:pt x="748" y="51"/>
                    <a:pt x="748" y="51"/>
                  </a:cubicBezTo>
                  <a:cubicBezTo>
                    <a:pt x="749" y="51"/>
                    <a:pt x="749" y="51"/>
                    <a:pt x="749" y="51"/>
                  </a:cubicBezTo>
                  <a:cubicBezTo>
                    <a:pt x="750" y="51"/>
                    <a:pt x="751" y="51"/>
                    <a:pt x="752" y="50"/>
                  </a:cubicBezTo>
                  <a:cubicBezTo>
                    <a:pt x="752" y="49"/>
                    <a:pt x="753" y="47"/>
                    <a:pt x="753" y="45"/>
                  </a:cubicBezTo>
                  <a:cubicBezTo>
                    <a:pt x="753" y="32"/>
                    <a:pt x="753" y="32"/>
                    <a:pt x="753" y="32"/>
                  </a:cubicBezTo>
                  <a:cubicBezTo>
                    <a:pt x="753" y="28"/>
                    <a:pt x="753" y="25"/>
                    <a:pt x="752" y="24"/>
                  </a:cubicBezTo>
                  <a:cubicBezTo>
                    <a:pt x="752" y="23"/>
                    <a:pt x="752" y="23"/>
                    <a:pt x="751" y="22"/>
                  </a:cubicBezTo>
                  <a:cubicBezTo>
                    <a:pt x="751" y="22"/>
                    <a:pt x="751" y="22"/>
                    <a:pt x="750" y="22"/>
                  </a:cubicBezTo>
                  <a:cubicBezTo>
                    <a:pt x="749" y="22"/>
                    <a:pt x="748" y="22"/>
                    <a:pt x="747" y="22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57" y="17"/>
                    <a:pt x="757" y="17"/>
                    <a:pt x="757" y="17"/>
                  </a:cubicBezTo>
                  <a:cubicBezTo>
                    <a:pt x="759" y="17"/>
                    <a:pt x="759" y="17"/>
                    <a:pt x="759" y="17"/>
                  </a:cubicBezTo>
                  <a:cubicBezTo>
                    <a:pt x="759" y="25"/>
                    <a:pt x="759" y="25"/>
                    <a:pt x="759" y="25"/>
                  </a:cubicBezTo>
                  <a:close/>
                  <a:moveTo>
                    <a:pt x="812" y="49"/>
                  </a:moveTo>
                  <a:cubicBezTo>
                    <a:pt x="811" y="51"/>
                    <a:pt x="809" y="52"/>
                    <a:pt x="807" y="53"/>
                  </a:cubicBezTo>
                  <a:cubicBezTo>
                    <a:pt x="806" y="53"/>
                    <a:pt x="804" y="54"/>
                    <a:pt x="803" y="54"/>
                  </a:cubicBezTo>
                  <a:cubicBezTo>
                    <a:pt x="799" y="54"/>
                    <a:pt x="796" y="52"/>
                    <a:pt x="793" y="49"/>
                  </a:cubicBezTo>
                  <a:cubicBezTo>
                    <a:pt x="791" y="46"/>
                    <a:pt x="789" y="42"/>
                    <a:pt x="789" y="37"/>
                  </a:cubicBezTo>
                  <a:cubicBezTo>
                    <a:pt x="789" y="32"/>
                    <a:pt x="791" y="28"/>
                    <a:pt x="794" y="24"/>
                  </a:cubicBezTo>
                  <a:cubicBezTo>
                    <a:pt x="797" y="20"/>
                    <a:pt x="801" y="18"/>
                    <a:pt x="805" y="18"/>
                  </a:cubicBezTo>
                  <a:cubicBezTo>
                    <a:pt x="808" y="18"/>
                    <a:pt x="810" y="19"/>
                    <a:pt x="812" y="21"/>
                  </a:cubicBezTo>
                  <a:cubicBezTo>
                    <a:pt x="812" y="14"/>
                    <a:pt x="812" y="14"/>
                    <a:pt x="812" y="14"/>
                  </a:cubicBezTo>
                  <a:cubicBezTo>
                    <a:pt x="812" y="10"/>
                    <a:pt x="812" y="8"/>
                    <a:pt x="812" y="7"/>
                  </a:cubicBezTo>
                  <a:cubicBezTo>
                    <a:pt x="812" y="6"/>
                    <a:pt x="811" y="5"/>
                    <a:pt x="811" y="5"/>
                  </a:cubicBezTo>
                  <a:cubicBezTo>
                    <a:pt x="811" y="5"/>
                    <a:pt x="810" y="5"/>
                    <a:pt x="809" y="5"/>
                  </a:cubicBezTo>
                  <a:cubicBezTo>
                    <a:pt x="809" y="5"/>
                    <a:pt x="808" y="5"/>
                    <a:pt x="807" y="5"/>
                  </a:cubicBezTo>
                  <a:cubicBezTo>
                    <a:pt x="807" y="4"/>
                    <a:pt x="807" y="4"/>
                    <a:pt x="807" y="4"/>
                  </a:cubicBezTo>
                  <a:cubicBezTo>
                    <a:pt x="816" y="0"/>
                    <a:pt x="816" y="0"/>
                    <a:pt x="816" y="0"/>
                  </a:cubicBezTo>
                  <a:cubicBezTo>
                    <a:pt x="818" y="0"/>
                    <a:pt x="818" y="0"/>
                    <a:pt x="818" y="0"/>
                  </a:cubicBezTo>
                  <a:cubicBezTo>
                    <a:pt x="818" y="39"/>
                    <a:pt x="818" y="39"/>
                    <a:pt x="818" y="39"/>
                  </a:cubicBezTo>
                  <a:cubicBezTo>
                    <a:pt x="818" y="43"/>
                    <a:pt x="818" y="45"/>
                    <a:pt x="818" y="46"/>
                  </a:cubicBezTo>
                  <a:cubicBezTo>
                    <a:pt x="818" y="47"/>
                    <a:pt x="819" y="48"/>
                    <a:pt x="819" y="48"/>
                  </a:cubicBezTo>
                  <a:cubicBezTo>
                    <a:pt x="819" y="49"/>
                    <a:pt x="820" y="49"/>
                    <a:pt x="820" y="49"/>
                  </a:cubicBezTo>
                  <a:cubicBezTo>
                    <a:pt x="821" y="49"/>
                    <a:pt x="822" y="48"/>
                    <a:pt x="823" y="48"/>
                  </a:cubicBezTo>
                  <a:cubicBezTo>
                    <a:pt x="823" y="49"/>
                    <a:pt x="823" y="49"/>
                    <a:pt x="823" y="49"/>
                  </a:cubicBezTo>
                  <a:cubicBezTo>
                    <a:pt x="813" y="53"/>
                    <a:pt x="813" y="53"/>
                    <a:pt x="813" y="53"/>
                  </a:cubicBezTo>
                  <a:cubicBezTo>
                    <a:pt x="812" y="53"/>
                    <a:pt x="812" y="53"/>
                    <a:pt x="812" y="53"/>
                  </a:cubicBezTo>
                  <a:cubicBezTo>
                    <a:pt x="812" y="49"/>
                    <a:pt x="812" y="49"/>
                    <a:pt x="812" y="49"/>
                  </a:cubicBezTo>
                  <a:close/>
                  <a:moveTo>
                    <a:pt x="812" y="46"/>
                  </a:moveTo>
                  <a:cubicBezTo>
                    <a:pt x="812" y="29"/>
                    <a:pt x="812" y="29"/>
                    <a:pt x="812" y="29"/>
                  </a:cubicBezTo>
                  <a:cubicBezTo>
                    <a:pt x="812" y="27"/>
                    <a:pt x="812" y="25"/>
                    <a:pt x="811" y="24"/>
                  </a:cubicBezTo>
                  <a:cubicBezTo>
                    <a:pt x="810" y="23"/>
                    <a:pt x="809" y="22"/>
                    <a:pt x="808" y="21"/>
                  </a:cubicBezTo>
                  <a:cubicBezTo>
                    <a:pt x="807" y="20"/>
                    <a:pt x="806" y="20"/>
                    <a:pt x="805" y="20"/>
                  </a:cubicBezTo>
                  <a:cubicBezTo>
                    <a:pt x="803" y="20"/>
                    <a:pt x="801" y="21"/>
                    <a:pt x="799" y="23"/>
                  </a:cubicBezTo>
                  <a:cubicBezTo>
                    <a:pt x="797" y="25"/>
                    <a:pt x="796" y="29"/>
                    <a:pt x="796" y="34"/>
                  </a:cubicBezTo>
                  <a:cubicBezTo>
                    <a:pt x="796" y="39"/>
                    <a:pt x="797" y="43"/>
                    <a:pt x="799" y="45"/>
                  </a:cubicBezTo>
                  <a:cubicBezTo>
                    <a:pt x="801" y="48"/>
                    <a:pt x="803" y="49"/>
                    <a:pt x="806" y="49"/>
                  </a:cubicBezTo>
                  <a:cubicBezTo>
                    <a:pt x="808" y="50"/>
                    <a:pt x="810" y="49"/>
                    <a:pt x="812" y="46"/>
                  </a:cubicBezTo>
                  <a:close/>
                  <a:moveTo>
                    <a:pt x="883" y="3"/>
                  </a:moveTo>
                  <a:cubicBezTo>
                    <a:pt x="883" y="14"/>
                    <a:pt x="883" y="14"/>
                    <a:pt x="883" y="14"/>
                  </a:cubicBezTo>
                  <a:cubicBezTo>
                    <a:pt x="882" y="14"/>
                    <a:pt x="882" y="14"/>
                    <a:pt x="882" y="14"/>
                  </a:cubicBezTo>
                  <a:cubicBezTo>
                    <a:pt x="882" y="12"/>
                    <a:pt x="881" y="11"/>
                    <a:pt x="881" y="10"/>
                  </a:cubicBezTo>
                  <a:cubicBezTo>
                    <a:pt x="880" y="8"/>
                    <a:pt x="879" y="7"/>
                    <a:pt x="878" y="7"/>
                  </a:cubicBezTo>
                  <a:cubicBezTo>
                    <a:pt x="877" y="6"/>
                    <a:pt x="875" y="5"/>
                    <a:pt x="873" y="5"/>
                  </a:cubicBezTo>
                  <a:cubicBezTo>
                    <a:pt x="867" y="5"/>
                    <a:pt x="867" y="5"/>
                    <a:pt x="867" y="5"/>
                  </a:cubicBezTo>
                  <a:cubicBezTo>
                    <a:pt x="867" y="44"/>
                    <a:pt x="867" y="44"/>
                    <a:pt x="867" y="44"/>
                  </a:cubicBezTo>
                  <a:cubicBezTo>
                    <a:pt x="867" y="47"/>
                    <a:pt x="867" y="49"/>
                    <a:pt x="867" y="49"/>
                  </a:cubicBezTo>
                  <a:cubicBezTo>
                    <a:pt x="868" y="51"/>
                    <a:pt x="870" y="51"/>
                    <a:pt x="871" y="51"/>
                  </a:cubicBezTo>
                  <a:cubicBezTo>
                    <a:pt x="873" y="51"/>
                    <a:pt x="873" y="51"/>
                    <a:pt x="873" y="51"/>
                  </a:cubicBezTo>
                  <a:cubicBezTo>
                    <a:pt x="873" y="52"/>
                    <a:pt x="873" y="52"/>
                    <a:pt x="873" y="52"/>
                  </a:cubicBezTo>
                  <a:cubicBezTo>
                    <a:pt x="853" y="52"/>
                    <a:pt x="853" y="52"/>
                    <a:pt x="853" y="52"/>
                  </a:cubicBezTo>
                  <a:cubicBezTo>
                    <a:pt x="853" y="51"/>
                    <a:pt x="853" y="51"/>
                    <a:pt x="853" y="51"/>
                  </a:cubicBezTo>
                  <a:cubicBezTo>
                    <a:pt x="854" y="51"/>
                    <a:pt x="854" y="51"/>
                    <a:pt x="854" y="51"/>
                  </a:cubicBezTo>
                  <a:cubicBezTo>
                    <a:pt x="856" y="51"/>
                    <a:pt x="858" y="50"/>
                    <a:pt x="859" y="49"/>
                  </a:cubicBezTo>
                  <a:cubicBezTo>
                    <a:pt x="859" y="48"/>
                    <a:pt x="859" y="47"/>
                    <a:pt x="859" y="43"/>
                  </a:cubicBezTo>
                  <a:cubicBezTo>
                    <a:pt x="859" y="5"/>
                    <a:pt x="859" y="5"/>
                    <a:pt x="859" y="5"/>
                  </a:cubicBezTo>
                  <a:cubicBezTo>
                    <a:pt x="853" y="5"/>
                    <a:pt x="853" y="5"/>
                    <a:pt x="853" y="5"/>
                  </a:cubicBezTo>
                  <a:cubicBezTo>
                    <a:pt x="851" y="5"/>
                    <a:pt x="849" y="5"/>
                    <a:pt x="849" y="6"/>
                  </a:cubicBezTo>
                  <a:cubicBezTo>
                    <a:pt x="847" y="6"/>
                    <a:pt x="846" y="7"/>
                    <a:pt x="845" y="9"/>
                  </a:cubicBezTo>
                  <a:cubicBezTo>
                    <a:pt x="845" y="10"/>
                    <a:pt x="844" y="12"/>
                    <a:pt x="844" y="14"/>
                  </a:cubicBezTo>
                  <a:cubicBezTo>
                    <a:pt x="843" y="14"/>
                    <a:pt x="843" y="14"/>
                    <a:pt x="843" y="14"/>
                  </a:cubicBezTo>
                  <a:cubicBezTo>
                    <a:pt x="843" y="3"/>
                    <a:pt x="843" y="3"/>
                    <a:pt x="843" y="3"/>
                  </a:cubicBezTo>
                  <a:cubicBezTo>
                    <a:pt x="883" y="3"/>
                    <a:pt x="883" y="3"/>
                    <a:pt x="883" y="3"/>
                  </a:cubicBezTo>
                  <a:close/>
                  <a:moveTo>
                    <a:pt x="891" y="31"/>
                  </a:moveTo>
                  <a:cubicBezTo>
                    <a:pt x="891" y="37"/>
                    <a:pt x="893" y="40"/>
                    <a:pt x="895" y="43"/>
                  </a:cubicBezTo>
                  <a:cubicBezTo>
                    <a:pt x="897" y="46"/>
                    <a:pt x="900" y="48"/>
                    <a:pt x="903" y="48"/>
                  </a:cubicBezTo>
                  <a:cubicBezTo>
                    <a:pt x="905" y="48"/>
                    <a:pt x="907" y="47"/>
                    <a:pt x="909" y="46"/>
                  </a:cubicBezTo>
                  <a:cubicBezTo>
                    <a:pt x="911" y="45"/>
                    <a:pt x="912" y="43"/>
                    <a:pt x="913" y="39"/>
                  </a:cubicBezTo>
                  <a:cubicBezTo>
                    <a:pt x="914" y="40"/>
                    <a:pt x="914" y="40"/>
                    <a:pt x="914" y="40"/>
                  </a:cubicBezTo>
                  <a:cubicBezTo>
                    <a:pt x="914" y="43"/>
                    <a:pt x="912" y="47"/>
                    <a:pt x="910" y="49"/>
                  </a:cubicBezTo>
                  <a:cubicBezTo>
                    <a:pt x="907" y="52"/>
                    <a:pt x="904" y="53"/>
                    <a:pt x="901" y="53"/>
                  </a:cubicBezTo>
                  <a:cubicBezTo>
                    <a:pt x="897" y="53"/>
                    <a:pt x="893" y="52"/>
                    <a:pt x="891" y="49"/>
                  </a:cubicBezTo>
                  <a:cubicBezTo>
                    <a:pt x="888" y="45"/>
                    <a:pt x="887" y="41"/>
                    <a:pt x="887" y="36"/>
                  </a:cubicBezTo>
                  <a:cubicBezTo>
                    <a:pt x="887" y="30"/>
                    <a:pt x="888" y="25"/>
                    <a:pt x="891" y="22"/>
                  </a:cubicBezTo>
                  <a:cubicBezTo>
                    <a:pt x="894" y="19"/>
                    <a:pt x="897" y="17"/>
                    <a:pt x="902" y="17"/>
                  </a:cubicBezTo>
                  <a:cubicBezTo>
                    <a:pt x="905" y="17"/>
                    <a:pt x="909" y="19"/>
                    <a:pt x="911" y="21"/>
                  </a:cubicBezTo>
                  <a:cubicBezTo>
                    <a:pt x="913" y="23"/>
                    <a:pt x="915" y="27"/>
                    <a:pt x="915" y="31"/>
                  </a:cubicBezTo>
                  <a:cubicBezTo>
                    <a:pt x="891" y="31"/>
                    <a:pt x="891" y="31"/>
                    <a:pt x="891" y="31"/>
                  </a:cubicBezTo>
                  <a:close/>
                  <a:moveTo>
                    <a:pt x="891" y="29"/>
                  </a:moveTo>
                  <a:cubicBezTo>
                    <a:pt x="907" y="29"/>
                    <a:pt x="907" y="29"/>
                    <a:pt x="907" y="29"/>
                  </a:cubicBezTo>
                  <a:cubicBezTo>
                    <a:pt x="907" y="27"/>
                    <a:pt x="906" y="26"/>
                    <a:pt x="906" y="25"/>
                  </a:cubicBezTo>
                  <a:cubicBezTo>
                    <a:pt x="905" y="24"/>
                    <a:pt x="904" y="23"/>
                    <a:pt x="903" y="22"/>
                  </a:cubicBezTo>
                  <a:cubicBezTo>
                    <a:pt x="902" y="21"/>
                    <a:pt x="901" y="21"/>
                    <a:pt x="899" y="21"/>
                  </a:cubicBezTo>
                  <a:cubicBezTo>
                    <a:pt x="897" y="21"/>
                    <a:pt x="896" y="21"/>
                    <a:pt x="894" y="23"/>
                  </a:cubicBezTo>
                  <a:cubicBezTo>
                    <a:pt x="893" y="24"/>
                    <a:pt x="892" y="27"/>
                    <a:pt x="891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35"/>
            <p:cNvSpPr>
              <a:spLocks noEditPoints="1"/>
            </p:cNvSpPr>
            <p:nvPr userDrawn="1"/>
          </p:nvSpPr>
          <p:spPr bwMode="auto">
            <a:xfrm>
              <a:off x="10679175" y="4943779"/>
              <a:ext cx="873125" cy="103188"/>
            </a:xfrm>
            <a:custGeom>
              <a:avLst/>
              <a:gdLst>
                <a:gd name="T0" fmla="*/ 23 w 586"/>
                <a:gd name="T1" fmla="*/ 21 h 69"/>
                <a:gd name="T2" fmla="*/ 8 w 586"/>
                <a:gd name="T3" fmla="*/ 24 h 69"/>
                <a:gd name="T4" fmla="*/ 45 w 586"/>
                <a:gd name="T5" fmla="*/ 26 h 69"/>
                <a:gd name="T6" fmla="*/ 66 w 586"/>
                <a:gd name="T7" fmla="*/ 52 h 69"/>
                <a:gd name="T8" fmla="*/ 58 w 586"/>
                <a:gd name="T9" fmla="*/ 46 h 69"/>
                <a:gd name="T10" fmla="*/ 46 w 586"/>
                <a:gd name="T11" fmla="*/ 50 h 69"/>
                <a:gd name="T12" fmla="*/ 40 w 586"/>
                <a:gd name="T13" fmla="*/ 46 h 69"/>
                <a:gd name="T14" fmla="*/ 45 w 586"/>
                <a:gd name="T15" fmla="*/ 1 h 69"/>
                <a:gd name="T16" fmla="*/ 106 w 586"/>
                <a:gd name="T17" fmla="*/ 52 h 69"/>
                <a:gd name="T18" fmla="*/ 98 w 586"/>
                <a:gd name="T19" fmla="*/ 46 h 69"/>
                <a:gd name="T20" fmla="*/ 90 w 586"/>
                <a:gd name="T21" fmla="*/ 52 h 69"/>
                <a:gd name="T22" fmla="*/ 78 w 586"/>
                <a:gd name="T23" fmla="*/ 25 h 69"/>
                <a:gd name="T24" fmla="*/ 132 w 586"/>
                <a:gd name="T25" fmla="*/ 19 h 69"/>
                <a:gd name="T26" fmla="*/ 118 w 586"/>
                <a:gd name="T27" fmla="*/ 28 h 69"/>
                <a:gd name="T28" fmla="*/ 133 w 586"/>
                <a:gd name="T29" fmla="*/ 52 h 69"/>
                <a:gd name="T30" fmla="*/ 169 w 586"/>
                <a:gd name="T31" fmla="*/ 52 h 69"/>
                <a:gd name="T32" fmla="*/ 161 w 586"/>
                <a:gd name="T33" fmla="*/ 15 h 69"/>
                <a:gd name="T34" fmla="*/ 167 w 586"/>
                <a:gd name="T35" fmla="*/ 1 h 69"/>
                <a:gd name="T36" fmla="*/ 181 w 586"/>
                <a:gd name="T37" fmla="*/ 38 h 69"/>
                <a:gd name="T38" fmla="*/ 189 w 586"/>
                <a:gd name="T39" fmla="*/ 47 h 69"/>
                <a:gd name="T40" fmla="*/ 222 w 586"/>
                <a:gd name="T41" fmla="*/ 31 h 69"/>
                <a:gd name="T42" fmla="*/ 252 w 586"/>
                <a:gd name="T43" fmla="*/ 24 h 69"/>
                <a:gd name="T44" fmla="*/ 228 w 586"/>
                <a:gd name="T45" fmla="*/ 44 h 69"/>
                <a:gd name="T46" fmla="*/ 249 w 586"/>
                <a:gd name="T47" fmla="*/ 64 h 69"/>
                <a:gd name="T48" fmla="*/ 223 w 586"/>
                <a:gd name="T49" fmla="*/ 48 h 69"/>
                <a:gd name="T50" fmla="*/ 240 w 586"/>
                <a:gd name="T51" fmla="*/ 39 h 69"/>
                <a:gd name="T52" fmla="*/ 238 w 586"/>
                <a:gd name="T53" fmla="*/ 66 h 69"/>
                <a:gd name="T54" fmla="*/ 274 w 586"/>
                <a:gd name="T55" fmla="*/ 21 h 69"/>
                <a:gd name="T56" fmla="*/ 286 w 586"/>
                <a:gd name="T57" fmla="*/ 21 h 69"/>
                <a:gd name="T58" fmla="*/ 290 w 586"/>
                <a:gd name="T59" fmla="*/ 25 h 69"/>
                <a:gd name="T60" fmla="*/ 267 w 586"/>
                <a:gd name="T61" fmla="*/ 62 h 69"/>
                <a:gd name="T62" fmla="*/ 258 w 586"/>
                <a:gd name="T63" fmla="*/ 20 h 69"/>
                <a:gd name="T64" fmla="*/ 319 w 586"/>
                <a:gd name="T65" fmla="*/ 49 h 69"/>
                <a:gd name="T66" fmla="*/ 322 w 586"/>
                <a:gd name="T67" fmla="*/ 34 h 69"/>
                <a:gd name="T68" fmla="*/ 368 w 586"/>
                <a:gd name="T69" fmla="*/ 45 h 69"/>
                <a:gd name="T70" fmla="*/ 360 w 586"/>
                <a:gd name="T71" fmla="*/ 52 h 69"/>
                <a:gd name="T72" fmla="*/ 364 w 586"/>
                <a:gd name="T73" fmla="*/ 8 h 69"/>
                <a:gd name="T74" fmla="*/ 378 w 586"/>
                <a:gd name="T75" fmla="*/ 6 h 69"/>
                <a:gd name="T76" fmla="*/ 377 w 586"/>
                <a:gd name="T77" fmla="*/ 22 h 69"/>
                <a:gd name="T78" fmla="*/ 408 w 586"/>
                <a:gd name="T79" fmla="*/ 16 h 69"/>
                <a:gd name="T80" fmla="*/ 433 w 586"/>
                <a:gd name="T81" fmla="*/ 52 h 69"/>
                <a:gd name="T82" fmla="*/ 435 w 586"/>
                <a:gd name="T83" fmla="*/ 6 h 69"/>
                <a:gd name="T84" fmla="*/ 476 w 586"/>
                <a:gd name="T85" fmla="*/ 20 h 69"/>
                <a:gd name="T86" fmla="*/ 468 w 586"/>
                <a:gd name="T87" fmla="*/ 54 h 69"/>
                <a:gd name="T88" fmla="*/ 472 w 586"/>
                <a:gd name="T89" fmla="*/ 24 h 69"/>
                <a:gd name="T90" fmla="*/ 466 w 586"/>
                <a:gd name="T91" fmla="*/ 54 h 69"/>
                <a:gd name="T92" fmla="*/ 454 w 586"/>
                <a:gd name="T93" fmla="*/ 6 h 69"/>
                <a:gd name="T94" fmla="*/ 502 w 586"/>
                <a:gd name="T95" fmla="*/ 5 h 69"/>
                <a:gd name="T96" fmla="*/ 502 w 586"/>
                <a:gd name="T97" fmla="*/ 46 h 69"/>
                <a:gd name="T98" fmla="*/ 495 w 586"/>
                <a:gd name="T99" fmla="*/ 50 h 69"/>
                <a:gd name="T100" fmla="*/ 500 w 586"/>
                <a:gd name="T101" fmla="*/ 19 h 69"/>
                <a:gd name="T102" fmla="*/ 544 w 586"/>
                <a:gd name="T103" fmla="*/ 50 h 69"/>
                <a:gd name="T104" fmla="*/ 538 w 586"/>
                <a:gd name="T105" fmla="*/ 49 h 69"/>
                <a:gd name="T106" fmla="*/ 526 w 586"/>
                <a:gd name="T107" fmla="*/ 52 h 69"/>
                <a:gd name="T108" fmla="*/ 518 w 586"/>
                <a:gd name="T109" fmla="*/ 33 h 69"/>
                <a:gd name="T110" fmla="*/ 524 w 586"/>
                <a:gd name="T111" fmla="*/ 26 h 69"/>
                <a:gd name="T112" fmla="*/ 574 w 586"/>
                <a:gd name="T113" fmla="*/ 31 h 69"/>
                <a:gd name="T114" fmla="*/ 560 w 586"/>
                <a:gd name="T115" fmla="*/ 30 h 69"/>
                <a:gd name="T116" fmla="*/ 580 w 586"/>
                <a:gd name="T117" fmla="*/ 41 h 69"/>
                <a:gd name="T118" fmla="*/ 575 w 586"/>
                <a:gd name="T119" fmla="*/ 52 h 69"/>
                <a:gd name="T120" fmla="*/ 566 w 586"/>
                <a:gd name="T121" fmla="*/ 5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6" h="69">
                  <a:moveTo>
                    <a:pt x="27" y="41"/>
                  </a:moveTo>
                  <a:cubicBezTo>
                    <a:pt x="26" y="45"/>
                    <a:pt x="24" y="49"/>
                    <a:pt x="22" y="51"/>
                  </a:cubicBezTo>
                  <a:cubicBezTo>
                    <a:pt x="19" y="54"/>
                    <a:pt x="16" y="55"/>
                    <a:pt x="13" y="55"/>
                  </a:cubicBezTo>
                  <a:cubicBezTo>
                    <a:pt x="10" y="55"/>
                    <a:pt x="6" y="53"/>
                    <a:pt x="4" y="50"/>
                  </a:cubicBezTo>
                  <a:cubicBezTo>
                    <a:pt x="1" y="47"/>
                    <a:pt x="0" y="42"/>
                    <a:pt x="0" y="37"/>
                  </a:cubicBezTo>
                  <a:cubicBezTo>
                    <a:pt x="0" y="32"/>
                    <a:pt x="1" y="27"/>
                    <a:pt x="4" y="24"/>
                  </a:cubicBezTo>
                  <a:cubicBezTo>
                    <a:pt x="7" y="20"/>
                    <a:pt x="11" y="18"/>
                    <a:pt x="15" y="18"/>
                  </a:cubicBezTo>
                  <a:cubicBezTo>
                    <a:pt x="18" y="18"/>
                    <a:pt x="21" y="19"/>
                    <a:pt x="23" y="21"/>
                  </a:cubicBezTo>
                  <a:cubicBezTo>
                    <a:pt x="25" y="23"/>
                    <a:pt x="26" y="25"/>
                    <a:pt x="26" y="27"/>
                  </a:cubicBezTo>
                  <a:cubicBezTo>
                    <a:pt x="26" y="28"/>
                    <a:pt x="26" y="28"/>
                    <a:pt x="26" y="29"/>
                  </a:cubicBezTo>
                  <a:cubicBezTo>
                    <a:pt x="25" y="30"/>
                    <a:pt x="24" y="30"/>
                    <a:pt x="23" y="30"/>
                  </a:cubicBezTo>
                  <a:cubicBezTo>
                    <a:pt x="22" y="30"/>
                    <a:pt x="21" y="30"/>
                    <a:pt x="20" y="28"/>
                  </a:cubicBezTo>
                  <a:cubicBezTo>
                    <a:pt x="20" y="28"/>
                    <a:pt x="19" y="27"/>
                    <a:pt x="19" y="26"/>
                  </a:cubicBezTo>
                  <a:cubicBezTo>
                    <a:pt x="19" y="24"/>
                    <a:pt x="18" y="23"/>
                    <a:pt x="18" y="22"/>
                  </a:cubicBezTo>
                  <a:cubicBezTo>
                    <a:pt x="17" y="22"/>
                    <a:pt x="16" y="21"/>
                    <a:pt x="14" y="21"/>
                  </a:cubicBezTo>
                  <a:cubicBezTo>
                    <a:pt x="12" y="21"/>
                    <a:pt x="10" y="22"/>
                    <a:pt x="8" y="24"/>
                  </a:cubicBezTo>
                  <a:cubicBezTo>
                    <a:pt x="6" y="26"/>
                    <a:pt x="6" y="30"/>
                    <a:pt x="6" y="34"/>
                  </a:cubicBezTo>
                  <a:cubicBezTo>
                    <a:pt x="6" y="38"/>
                    <a:pt x="6" y="41"/>
                    <a:pt x="8" y="44"/>
                  </a:cubicBezTo>
                  <a:cubicBezTo>
                    <a:pt x="10" y="48"/>
                    <a:pt x="13" y="49"/>
                    <a:pt x="16" y="49"/>
                  </a:cubicBezTo>
                  <a:cubicBezTo>
                    <a:pt x="18" y="49"/>
                    <a:pt x="20" y="48"/>
                    <a:pt x="22" y="47"/>
                  </a:cubicBezTo>
                  <a:cubicBezTo>
                    <a:pt x="24" y="46"/>
                    <a:pt x="25" y="44"/>
                    <a:pt x="27" y="41"/>
                  </a:cubicBezTo>
                  <a:cubicBezTo>
                    <a:pt x="27" y="41"/>
                    <a:pt x="27" y="41"/>
                    <a:pt x="27" y="41"/>
                  </a:cubicBezTo>
                  <a:close/>
                  <a:moveTo>
                    <a:pt x="45" y="1"/>
                  </a:moveTo>
                  <a:cubicBezTo>
                    <a:pt x="45" y="26"/>
                    <a:pt x="45" y="26"/>
                    <a:pt x="45" y="26"/>
                  </a:cubicBezTo>
                  <a:cubicBezTo>
                    <a:pt x="48" y="22"/>
                    <a:pt x="50" y="21"/>
                    <a:pt x="51" y="20"/>
                  </a:cubicBezTo>
                  <a:cubicBezTo>
                    <a:pt x="53" y="19"/>
                    <a:pt x="54" y="18"/>
                    <a:pt x="56" y="18"/>
                  </a:cubicBezTo>
                  <a:cubicBezTo>
                    <a:pt x="58" y="18"/>
                    <a:pt x="60" y="19"/>
                    <a:pt x="61" y="20"/>
                  </a:cubicBezTo>
                  <a:cubicBezTo>
                    <a:pt x="62" y="21"/>
                    <a:pt x="63" y="23"/>
                    <a:pt x="64" y="25"/>
                  </a:cubicBezTo>
                  <a:cubicBezTo>
                    <a:pt x="64" y="27"/>
                    <a:pt x="64" y="30"/>
                    <a:pt x="64" y="3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4" y="48"/>
                    <a:pt x="64" y="50"/>
                    <a:pt x="65" y="50"/>
                  </a:cubicBezTo>
                  <a:cubicBezTo>
                    <a:pt x="65" y="51"/>
                    <a:pt x="66" y="52"/>
                    <a:pt x="66" y="52"/>
                  </a:cubicBezTo>
                  <a:cubicBezTo>
                    <a:pt x="66" y="52"/>
                    <a:pt x="68" y="52"/>
                    <a:pt x="69" y="52"/>
                  </a:cubicBezTo>
                  <a:cubicBezTo>
                    <a:pt x="69" y="54"/>
                    <a:pt x="69" y="54"/>
                    <a:pt x="69" y="54"/>
                  </a:cubicBezTo>
                  <a:cubicBezTo>
                    <a:pt x="53" y="54"/>
                    <a:pt x="53" y="54"/>
                    <a:pt x="53" y="54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6" y="52"/>
                    <a:pt x="56" y="52"/>
                    <a:pt x="57" y="52"/>
                  </a:cubicBezTo>
                  <a:cubicBezTo>
                    <a:pt x="58" y="51"/>
                    <a:pt x="58" y="50"/>
                    <a:pt x="58" y="50"/>
                  </a:cubicBezTo>
                  <a:cubicBezTo>
                    <a:pt x="58" y="49"/>
                    <a:pt x="58" y="48"/>
                    <a:pt x="58" y="46"/>
                  </a:cubicBezTo>
                  <a:cubicBezTo>
                    <a:pt x="58" y="34"/>
                    <a:pt x="58" y="34"/>
                    <a:pt x="58" y="34"/>
                  </a:cubicBezTo>
                  <a:cubicBezTo>
                    <a:pt x="58" y="30"/>
                    <a:pt x="58" y="28"/>
                    <a:pt x="58" y="27"/>
                  </a:cubicBezTo>
                  <a:cubicBezTo>
                    <a:pt x="58" y="26"/>
                    <a:pt x="57" y="25"/>
                    <a:pt x="56" y="24"/>
                  </a:cubicBezTo>
                  <a:cubicBezTo>
                    <a:pt x="56" y="24"/>
                    <a:pt x="55" y="23"/>
                    <a:pt x="54" y="23"/>
                  </a:cubicBezTo>
                  <a:cubicBezTo>
                    <a:pt x="52" y="23"/>
                    <a:pt x="51" y="24"/>
                    <a:pt x="50" y="24"/>
                  </a:cubicBezTo>
                  <a:cubicBezTo>
                    <a:pt x="49" y="25"/>
                    <a:pt x="47" y="26"/>
                    <a:pt x="46" y="28"/>
                  </a:cubicBezTo>
                  <a:cubicBezTo>
                    <a:pt x="46" y="46"/>
                    <a:pt x="46" y="46"/>
                    <a:pt x="46" y="46"/>
                  </a:cubicBezTo>
                  <a:cubicBezTo>
                    <a:pt x="46" y="48"/>
                    <a:pt x="46" y="50"/>
                    <a:pt x="46" y="50"/>
                  </a:cubicBezTo>
                  <a:cubicBezTo>
                    <a:pt x="46" y="51"/>
                    <a:pt x="47" y="52"/>
                    <a:pt x="47" y="52"/>
                  </a:cubicBezTo>
                  <a:cubicBezTo>
                    <a:pt x="48" y="52"/>
                    <a:pt x="49" y="52"/>
                    <a:pt x="51" y="52"/>
                  </a:cubicBezTo>
                  <a:cubicBezTo>
                    <a:pt x="51" y="54"/>
                    <a:pt x="51" y="54"/>
                    <a:pt x="51" y="54"/>
                  </a:cubicBezTo>
                  <a:cubicBezTo>
                    <a:pt x="34" y="54"/>
                    <a:pt x="34" y="54"/>
                    <a:pt x="34" y="54"/>
                  </a:cubicBezTo>
                  <a:cubicBezTo>
                    <a:pt x="34" y="52"/>
                    <a:pt x="34" y="52"/>
                    <a:pt x="34" y="52"/>
                  </a:cubicBezTo>
                  <a:cubicBezTo>
                    <a:pt x="36" y="52"/>
                    <a:pt x="37" y="52"/>
                    <a:pt x="38" y="52"/>
                  </a:cubicBezTo>
                  <a:cubicBezTo>
                    <a:pt x="38" y="51"/>
                    <a:pt x="39" y="51"/>
                    <a:pt x="39" y="50"/>
                  </a:cubicBezTo>
                  <a:cubicBezTo>
                    <a:pt x="40" y="49"/>
                    <a:pt x="40" y="48"/>
                    <a:pt x="40" y="46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40" y="11"/>
                    <a:pt x="40" y="8"/>
                    <a:pt x="39" y="8"/>
                  </a:cubicBezTo>
                  <a:cubicBezTo>
                    <a:pt x="39" y="7"/>
                    <a:pt x="39" y="6"/>
                    <a:pt x="38" y="6"/>
                  </a:cubicBezTo>
                  <a:cubicBezTo>
                    <a:pt x="38" y="5"/>
                    <a:pt x="38" y="5"/>
                    <a:pt x="37" y="5"/>
                  </a:cubicBezTo>
                  <a:cubicBezTo>
                    <a:pt x="36" y="5"/>
                    <a:pt x="36" y="5"/>
                    <a:pt x="34" y="6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5" y="1"/>
                    <a:pt x="45" y="1"/>
                    <a:pt x="45" y="1"/>
                  </a:cubicBezTo>
                  <a:close/>
                  <a:moveTo>
                    <a:pt x="85" y="26"/>
                  </a:moveTo>
                  <a:cubicBezTo>
                    <a:pt x="89" y="21"/>
                    <a:pt x="92" y="19"/>
                    <a:pt x="96" y="19"/>
                  </a:cubicBezTo>
                  <a:cubicBezTo>
                    <a:pt x="97" y="19"/>
                    <a:pt x="99" y="19"/>
                    <a:pt x="100" y="20"/>
                  </a:cubicBezTo>
                  <a:cubicBezTo>
                    <a:pt x="102" y="21"/>
                    <a:pt x="103" y="22"/>
                    <a:pt x="104" y="24"/>
                  </a:cubicBezTo>
                  <a:cubicBezTo>
                    <a:pt x="104" y="26"/>
                    <a:pt x="104" y="28"/>
                    <a:pt x="104" y="31"/>
                  </a:cubicBezTo>
                  <a:cubicBezTo>
                    <a:pt x="104" y="46"/>
                    <a:pt x="104" y="46"/>
                    <a:pt x="104" y="46"/>
                  </a:cubicBezTo>
                  <a:cubicBezTo>
                    <a:pt x="104" y="48"/>
                    <a:pt x="104" y="49"/>
                    <a:pt x="105" y="50"/>
                  </a:cubicBezTo>
                  <a:cubicBezTo>
                    <a:pt x="105" y="51"/>
                    <a:pt x="106" y="51"/>
                    <a:pt x="106" y="52"/>
                  </a:cubicBezTo>
                  <a:cubicBezTo>
                    <a:pt x="106" y="52"/>
                    <a:pt x="108" y="52"/>
                    <a:pt x="109" y="52"/>
                  </a:cubicBezTo>
                  <a:cubicBezTo>
                    <a:pt x="109" y="53"/>
                    <a:pt x="109" y="53"/>
                    <a:pt x="109" y="53"/>
                  </a:cubicBezTo>
                  <a:cubicBezTo>
                    <a:pt x="93" y="53"/>
                    <a:pt x="93" y="53"/>
                    <a:pt x="93" y="53"/>
                  </a:cubicBezTo>
                  <a:cubicBezTo>
                    <a:pt x="93" y="52"/>
                    <a:pt x="93" y="52"/>
                    <a:pt x="93" y="52"/>
                  </a:cubicBezTo>
                  <a:cubicBezTo>
                    <a:pt x="94" y="52"/>
                    <a:pt x="94" y="52"/>
                    <a:pt x="94" y="52"/>
                  </a:cubicBezTo>
                  <a:cubicBezTo>
                    <a:pt x="96" y="52"/>
                    <a:pt x="96" y="52"/>
                    <a:pt x="97" y="51"/>
                  </a:cubicBezTo>
                  <a:cubicBezTo>
                    <a:pt x="98" y="51"/>
                    <a:pt x="98" y="50"/>
                    <a:pt x="98" y="49"/>
                  </a:cubicBezTo>
                  <a:cubicBezTo>
                    <a:pt x="98" y="49"/>
                    <a:pt x="98" y="48"/>
                    <a:pt x="98" y="46"/>
                  </a:cubicBezTo>
                  <a:cubicBezTo>
                    <a:pt x="98" y="32"/>
                    <a:pt x="98" y="32"/>
                    <a:pt x="98" y="32"/>
                  </a:cubicBezTo>
                  <a:cubicBezTo>
                    <a:pt x="98" y="28"/>
                    <a:pt x="98" y="26"/>
                    <a:pt x="97" y="25"/>
                  </a:cubicBezTo>
                  <a:cubicBezTo>
                    <a:pt x="96" y="24"/>
                    <a:pt x="95" y="23"/>
                    <a:pt x="93" y="23"/>
                  </a:cubicBezTo>
                  <a:cubicBezTo>
                    <a:pt x="90" y="23"/>
                    <a:pt x="88" y="24"/>
                    <a:pt x="85" y="28"/>
                  </a:cubicBezTo>
                  <a:cubicBezTo>
                    <a:pt x="85" y="46"/>
                    <a:pt x="85" y="46"/>
                    <a:pt x="85" y="46"/>
                  </a:cubicBezTo>
                  <a:cubicBezTo>
                    <a:pt x="85" y="48"/>
                    <a:pt x="85" y="49"/>
                    <a:pt x="85" y="50"/>
                  </a:cubicBezTo>
                  <a:cubicBezTo>
                    <a:pt x="86" y="51"/>
                    <a:pt x="86" y="51"/>
                    <a:pt x="86" y="52"/>
                  </a:cubicBezTo>
                  <a:cubicBezTo>
                    <a:pt x="87" y="52"/>
                    <a:pt x="88" y="52"/>
                    <a:pt x="90" y="52"/>
                  </a:cubicBezTo>
                  <a:cubicBezTo>
                    <a:pt x="90" y="53"/>
                    <a:pt x="90" y="53"/>
                    <a:pt x="90" y="53"/>
                  </a:cubicBezTo>
                  <a:cubicBezTo>
                    <a:pt x="74" y="53"/>
                    <a:pt x="74" y="53"/>
                    <a:pt x="74" y="53"/>
                  </a:cubicBezTo>
                  <a:cubicBezTo>
                    <a:pt x="74" y="52"/>
                    <a:pt x="74" y="52"/>
                    <a:pt x="74" y="52"/>
                  </a:cubicBezTo>
                  <a:cubicBezTo>
                    <a:pt x="75" y="52"/>
                    <a:pt x="75" y="52"/>
                    <a:pt x="75" y="52"/>
                  </a:cubicBezTo>
                  <a:cubicBezTo>
                    <a:pt x="76" y="52"/>
                    <a:pt x="78" y="52"/>
                    <a:pt x="78" y="51"/>
                  </a:cubicBezTo>
                  <a:cubicBezTo>
                    <a:pt x="78" y="50"/>
                    <a:pt x="79" y="48"/>
                    <a:pt x="79" y="46"/>
                  </a:cubicBezTo>
                  <a:cubicBezTo>
                    <a:pt x="79" y="33"/>
                    <a:pt x="79" y="33"/>
                    <a:pt x="79" y="33"/>
                  </a:cubicBezTo>
                  <a:cubicBezTo>
                    <a:pt x="79" y="29"/>
                    <a:pt x="79" y="26"/>
                    <a:pt x="78" y="25"/>
                  </a:cubicBezTo>
                  <a:cubicBezTo>
                    <a:pt x="78" y="24"/>
                    <a:pt x="78" y="24"/>
                    <a:pt x="78" y="23"/>
                  </a:cubicBezTo>
                  <a:cubicBezTo>
                    <a:pt x="77" y="23"/>
                    <a:pt x="77" y="23"/>
                    <a:pt x="76" y="23"/>
                  </a:cubicBezTo>
                  <a:cubicBezTo>
                    <a:pt x="75" y="23"/>
                    <a:pt x="74" y="23"/>
                    <a:pt x="74" y="23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83" y="18"/>
                    <a:pt x="83" y="18"/>
                    <a:pt x="83" y="18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5" y="26"/>
                    <a:pt x="85" y="26"/>
                    <a:pt x="85" y="26"/>
                  </a:cubicBezTo>
                  <a:close/>
                  <a:moveTo>
                    <a:pt x="132" y="19"/>
                  </a:moveTo>
                  <a:cubicBezTo>
                    <a:pt x="136" y="19"/>
                    <a:pt x="140" y="21"/>
                    <a:pt x="144" y="25"/>
                  </a:cubicBezTo>
                  <a:cubicBezTo>
                    <a:pt x="146" y="28"/>
                    <a:pt x="148" y="32"/>
                    <a:pt x="148" y="36"/>
                  </a:cubicBezTo>
                  <a:cubicBezTo>
                    <a:pt x="148" y="40"/>
                    <a:pt x="147" y="42"/>
                    <a:pt x="146" y="46"/>
                  </a:cubicBezTo>
                  <a:cubicBezTo>
                    <a:pt x="144" y="49"/>
                    <a:pt x="142" y="51"/>
                    <a:pt x="140" y="53"/>
                  </a:cubicBezTo>
                  <a:cubicBezTo>
                    <a:pt x="137" y="54"/>
                    <a:pt x="134" y="55"/>
                    <a:pt x="131" y="55"/>
                  </a:cubicBezTo>
                  <a:cubicBezTo>
                    <a:pt x="126" y="55"/>
                    <a:pt x="122" y="53"/>
                    <a:pt x="120" y="49"/>
                  </a:cubicBezTo>
                  <a:cubicBezTo>
                    <a:pt x="117" y="46"/>
                    <a:pt x="116" y="42"/>
                    <a:pt x="116" y="38"/>
                  </a:cubicBezTo>
                  <a:cubicBezTo>
                    <a:pt x="116" y="34"/>
                    <a:pt x="117" y="31"/>
                    <a:pt x="118" y="28"/>
                  </a:cubicBezTo>
                  <a:cubicBezTo>
                    <a:pt x="120" y="26"/>
                    <a:pt x="122" y="23"/>
                    <a:pt x="124" y="22"/>
                  </a:cubicBezTo>
                  <a:cubicBezTo>
                    <a:pt x="126" y="20"/>
                    <a:pt x="129" y="19"/>
                    <a:pt x="132" y="19"/>
                  </a:cubicBezTo>
                  <a:close/>
                  <a:moveTo>
                    <a:pt x="130" y="21"/>
                  </a:moveTo>
                  <a:cubicBezTo>
                    <a:pt x="129" y="21"/>
                    <a:pt x="128" y="22"/>
                    <a:pt x="127" y="22"/>
                  </a:cubicBezTo>
                  <a:cubicBezTo>
                    <a:pt x="126" y="23"/>
                    <a:pt x="124" y="24"/>
                    <a:pt x="124" y="26"/>
                  </a:cubicBezTo>
                  <a:cubicBezTo>
                    <a:pt x="123" y="28"/>
                    <a:pt x="122" y="31"/>
                    <a:pt x="122" y="34"/>
                  </a:cubicBezTo>
                  <a:cubicBezTo>
                    <a:pt x="122" y="39"/>
                    <a:pt x="123" y="43"/>
                    <a:pt x="125" y="47"/>
                  </a:cubicBezTo>
                  <a:cubicBezTo>
                    <a:pt x="127" y="50"/>
                    <a:pt x="130" y="52"/>
                    <a:pt x="133" y="52"/>
                  </a:cubicBezTo>
                  <a:cubicBezTo>
                    <a:pt x="135" y="52"/>
                    <a:pt x="137" y="51"/>
                    <a:pt x="138" y="49"/>
                  </a:cubicBezTo>
                  <a:cubicBezTo>
                    <a:pt x="140" y="47"/>
                    <a:pt x="141" y="44"/>
                    <a:pt x="141" y="39"/>
                  </a:cubicBezTo>
                  <a:cubicBezTo>
                    <a:pt x="141" y="33"/>
                    <a:pt x="140" y="28"/>
                    <a:pt x="137" y="25"/>
                  </a:cubicBezTo>
                  <a:cubicBezTo>
                    <a:pt x="135" y="22"/>
                    <a:pt x="133" y="21"/>
                    <a:pt x="130" y="21"/>
                  </a:cubicBezTo>
                  <a:close/>
                  <a:moveTo>
                    <a:pt x="167" y="1"/>
                  </a:moveTo>
                  <a:cubicBezTo>
                    <a:pt x="167" y="46"/>
                    <a:pt x="167" y="46"/>
                    <a:pt x="167" y="46"/>
                  </a:cubicBezTo>
                  <a:cubicBezTo>
                    <a:pt x="167" y="48"/>
                    <a:pt x="167" y="50"/>
                    <a:pt x="168" y="50"/>
                  </a:cubicBezTo>
                  <a:cubicBezTo>
                    <a:pt x="168" y="51"/>
                    <a:pt x="168" y="52"/>
                    <a:pt x="169" y="52"/>
                  </a:cubicBezTo>
                  <a:cubicBezTo>
                    <a:pt x="170" y="52"/>
                    <a:pt x="170" y="52"/>
                    <a:pt x="172" y="52"/>
                  </a:cubicBezTo>
                  <a:cubicBezTo>
                    <a:pt x="172" y="54"/>
                    <a:pt x="172" y="54"/>
                    <a:pt x="172" y="54"/>
                  </a:cubicBezTo>
                  <a:cubicBezTo>
                    <a:pt x="156" y="54"/>
                    <a:pt x="156" y="54"/>
                    <a:pt x="156" y="54"/>
                  </a:cubicBezTo>
                  <a:cubicBezTo>
                    <a:pt x="156" y="52"/>
                    <a:pt x="156" y="52"/>
                    <a:pt x="156" y="52"/>
                  </a:cubicBezTo>
                  <a:cubicBezTo>
                    <a:pt x="158" y="52"/>
                    <a:pt x="159" y="52"/>
                    <a:pt x="160" y="52"/>
                  </a:cubicBezTo>
                  <a:cubicBezTo>
                    <a:pt x="160" y="52"/>
                    <a:pt x="160" y="51"/>
                    <a:pt x="161" y="50"/>
                  </a:cubicBezTo>
                  <a:cubicBezTo>
                    <a:pt x="161" y="50"/>
                    <a:pt x="161" y="48"/>
                    <a:pt x="161" y="46"/>
                  </a:cubicBezTo>
                  <a:cubicBezTo>
                    <a:pt x="161" y="15"/>
                    <a:pt x="161" y="15"/>
                    <a:pt x="161" y="15"/>
                  </a:cubicBezTo>
                  <a:cubicBezTo>
                    <a:pt x="161" y="11"/>
                    <a:pt x="161" y="9"/>
                    <a:pt x="161" y="8"/>
                  </a:cubicBezTo>
                  <a:cubicBezTo>
                    <a:pt x="161" y="7"/>
                    <a:pt x="160" y="6"/>
                    <a:pt x="160" y="6"/>
                  </a:cubicBezTo>
                  <a:cubicBezTo>
                    <a:pt x="160" y="6"/>
                    <a:pt x="159" y="6"/>
                    <a:pt x="158" y="6"/>
                  </a:cubicBezTo>
                  <a:cubicBezTo>
                    <a:pt x="158" y="6"/>
                    <a:pt x="157" y="6"/>
                    <a:pt x="156" y="6"/>
                  </a:cubicBezTo>
                  <a:cubicBezTo>
                    <a:pt x="155" y="5"/>
                    <a:pt x="155" y="5"/>
                    <a:pt x="155" y="5"/>
                  </a:cubicBezTo>
                  <a:cubicBezTo>
                    <a:pt x="165" y="1"/>
                    <a:pt x="165" y="1"/>
                    <a:pt x="165" y="1"/>
                  </a:cubicBezTo>
                  <a:cubicBezTo>
                    <a:pt x="167" y="1"/>
                    <a:pt x="167" y="1"/>
                    <a:pt x="167" y="1"/>
                  </a:cubicBezTo>
                  <a:cubicBezTo>
                    <a:pt x="167" y="1"/>
                    <a:pt x="167" y="1"/>
                    <a:pt x="167" y="1"/>
                  </a:cubicBezTo>
                  <a:close/>
                  <a:moveTo>
                    <a:pt x="196" y="19"/>
                  </a:moveTo>
                  <a:cubicBezTo>
                    <a:pt x="201" y="19"/>
                    <a:pt x="205" y="21"/>
                    <a:pt x="208" y="25"/>
                  </a:cubicBezTo>
                  <a:cubicBezTo>
                    <a:pt x="210" y="28"/>
                    <a:pt x="212" y="32"/>
                    <a:pt x="212" y="36"/>
                  </a:cubicBezTo>
                  <a:cubicBezTo>
                    <a:pt x="212" y="40"/>
                    <a:pt x="211" y="42"/>
                    <a:pt x="210" y="46"/>
                  </a:cubicBezTo>
                  <a:cubicBezTo>
                    <a:pt x="209" y="49"/>
                    <a:pt x="207" y="51"/>
                    <a:pt x="204" y="53"/>
                  </a:cubicBezTo>
                  <a:cubicBezTo>
                    <a:pt x="202" y="54"/>
                    <a:pt x="199" y="55"/>
                    <a:pt x="196" y="55"/>
                  </a:cubicBezTo>
                  <a:cubicBezTo>
                    <a:pt x="191" y="55"/>
                    <a:pt x="187" y="53"/>
                    <a:pt x="184" y="49"/>
                  </a:cubicBezTo>
                  <a:cubicBezTo>
                    <a:pt x="182" y="46"/>
                    <a:pt x="181" y="42"/>
                    <a:pt x="181" y="38"/>
                  </a:cubicBezTo>
                  <a:cubicBezTo>
                    <a:pt x="181" y="34"/>
                    <a:pt x="182" y="31"/>
                    <a:pt x="183" y="28"/>
                  </a:cubicBezTo>
                  <a:cubicBezTo>
                    <a:pt x="185" y="26"/>
                    <a:pt x="187" y="23"/>
                    <a:pt x="189" y="22"/>
                  </a:cubicBezTo>
                  <a:cubicBezTo>
                    <a:pt x="190" y="20"/>
                    <a:pt x="193" y="19"/>
                    <a:pt x="196" y="19"/>
                  </a:cubicBezTo>
                  <a:close/>
                  <a:moveTo>
                    <a:pt x="195" y="21"/>
                  </a:moveTo>
                  <a:cubicBezTo>
                    <a:pt x="194" y="21"/>
                    <a:pt x="192" y="22"/>
                    <a:pt x="191" y="22"/>
                  </a:cubicBezTo>
                  <a:cubicBezTo>
                    <a:pt x="190" y="23"/>
                    <a:pt x="188" y="24"/>
                    <a:pt x="188" y="26"/>
                  </a:cubicBezTo>
                  <a:cubicBezTo>
                    <a:pt x="187" y="28"/>
                    <a:pt x="186" y="31"/>
                    <a:pt x="186" y="34"/>
                  </a:cubicBezTo>
                  <a:cubicBezTo>
                    <a:pt x="186" y="39"/>
                    <a:pt x="187" y="43"/>
                    <a:pt x="189" y="47"/>
                  </a:cubicBezTo>
                  <a:cubicBezTo>
                    <a:pt x="191" y="50"/>
                    <a:pt x="194" y="52"/>
                    <a:pt x="197" y="52"/>
                  </a:cubicBezTo>
                  <a:cubicBezTo>
                    <a:pt x="199" y="52"/>
                    <a:pt x="201" y="51"/>
                    <a:pt x="202" y="49"/>
                  </a:cubicBezTo>
                  <a:cubicBezTo>
                    <a:pt x="204" y="47"/>
                    <a:pt x="205" y="44"/>
                    <a:pt x="205" y="39"/>
                  </a:cubicBezTo>
                  <a:cubicBezTo>
                    <a:pt x="205" y="33"/>
                    <a:pt x="204" y="28"/>
                    <a:pt x="201" y="25"/>
                  </a:cubicBezTo>
                  <a:cubicBezTo>
                    <a:pt x="200" y="22"/>
                    <a:pt x="197" y="21"/>
                    <a:pt x="195" y="21"/>
                  </a:cubicBezTo>
                  <a:close/>
                  <a:moveTo>
                    <a:pt x="229" y="41"/>
                  </a:moveTo>
                  <a:cubicBezTo>
                    <a:pt x="227" y="40"/>
                    <a:pt x="225" y="39"/>
                    <a:pt x="224" y="37"/>
                  </a:cubicBezTo>
                  <a:cubicBezTo>
                    <a:pt x="223" y="35"/>
                    <a:pt x="222" y="33"/>
                    <a:pt x="222" y="31"/>
                  </a:cubicBezTo>
                  <a:cubicBezTo>
                    <a:pt x="222" y="28"/>
                    <a:pt x="224" y="24"/>
                    <a:pt x="226" y="22"/>
                  </a:cubicBezTo>
                  <a:cubicBezTo>
                    <a:pt x="228" y="20"/>
                    <a:pt x="232" y="18"/>
                    <a:pt x="235" y="18"/>
                  </a:cubicBezTo>
                  <a:cubicBezTo>
                    <a:pt x="238" y="18"/>
                    <a:pt x="241" y="19"/>
                    <a:pt x="243" y="21"/>
                  </a:cubicBezTo>
                  <a:cubicBezTo>
                    <a:pt x="250" y="21"/>
                    <a:pt x="250" y="21"/>
                    <a:pt x="250" y="21"/>
                  </a:cubicBezTo>
                  <a:cubicBezTo>
                    <a:pt x="251" y="21"/>
                    <a:pt x="252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2" y="22"/>
                    <a:pt x="252" y="22"/>
                    <a:pt x="252" y="22"/>
                  </a:cubicBezTo>
                  <a:cubicBezTo>
                    <a:pt x="252" y="23"/>
                    <a:pt x="252" y="24"/>
                    <a:pt x="252" y="24"/>
                  </a:cubicBezTo>
                  <a:cubicBezTo>
                    <a:pt x="252" y="24"/>
                    <a:pt x="252" y="24"/>
                    <a:pt x="252" y="24"/>
                  </a:cubicBezTo>
                  <a:cubicBezTo>
                    <a:pt x="252" y="24"/>
                    <a:pt x="251" y="24"/>
                    <a:pt x="250" y="24"/>
                  </a:cubicBezTo>
                  <a:cubicBezTo>
                    <a:pt x="246" y="24"/>
                    <a:pt x="246" y="24"/>
                    <a:pt x="246" y="24"/>
                  </a:cubicBezTo>
                  <a:cubicBezTo>
                    <a:pt x="247" y="26"/>
                    <a:pt x="248" y="28"/>
                    <a:pt x="248" y="31"/>
                  </a:cubicBezTo>
                  <a:cubicBezTo>
                    <a:pt x="248" y="34"/>
                    <a:pt x="246" y="37"/>
                    <a:pt x="244" y="39"/>
                  </a:cubicBezTo>
                  <a:cubicBezTo>
                    <a:pt x="242" y="41"/>
                    <a:pt x="238" y="42"/>
                    <a:pt x="235" y="42"/>
                  </a:cubicBezTo>
                  <a:cubicBezTo>
                    <a:pt x="233" y="42"/>
                    <a:pt x="232" y="42"/>
                    <a:pt x="230" y="41"/>
                  </a:cubicBezTo>
                  <a:cubicBezTo>
                    <a:pt x="229" y="42"/>
                    <a:pt x="228" y="43"/>
                    <a:pt x="228" y="44"/>
                  </a:cubicBezTo>
                  <a:cubicBezTo>
                    <a:pt x="228" y="44"/>
                    <a:pt x="228" y="45"/>
                    <a:pt x="228" y="45"/>
                  </a:cubicBezTo>
                  <a:cubicBezTo>
                    <a:pt x="228" y="46"/>
                    <a:pt x="228" y="46"/>
                    <a:pt x="228" y="46"/>
                  </a:cubicBezTo>
                  <a:cubicBezTo>
                    <a:pt x="228" y="47"/>
                    <a:pt x="229" y="47"/>
                    <a:pt x="230" y="47"/>
                  </a:cubicBezTo>
                  <a:cubicBezTo>
                    <a:pt x="231" y="47"/>
                    <a:pt x="233" y="47"/>
                    <a:pt x="236" y="48"/>
                  </a:cubicBezTo>
                  <a:cubicBezTo>
                    <a:pt x="240" y="48"/>
                    <a:pt x="244" y="48"/>
                    <a:pt x="245" y="48"/>
                  </a:cubicBezTo>
                  <a:cubicBezTo>
                    <a:pt x="248" y="48"/>
                    <a:pt x="249" y="49"/>
                    <a:pt x="250" y="50"/>
                  </a:cubicBezTo>
                  <a:cubicBezTo>
                    <a:pt x="252" y="52"/>
                    <a:pt x="252" y="54"/>
                    <a:pt x="252" y="56"/>
                  </a:cubicBezTo>
                  <a:cubicBezTo>
                    <a:pt x="252" y="58"/>
                    <a:pt x="251" y="61"/>
                    <a:pt x="249" y="64"/>
                  </a:cubicBezTo>
                  <a:cubicBezTo>
                    <a:pt x="245" y="67"/>
                    <a:pt x="240" y="69"/>
                    <a:pt x="234" y="69"/>
                  </a:cubicBezTo>
                  <a:cubicBezTo>
                    <a:pt x="230" y="69"/>
                    <a:pt x="226" y="68"/>
                    <a:pt x="223" y="66"/>
                  </a:cubicBezTo>
                  <a:cubicBezTo>
                    <a:pt x="221" y="65"/>
                    <a:pt x="220" y="64"/>
                    <a:pt x="220" y="62"/>
                  </a:cubicBezTo>
                  <a:cubicBezTo>
                    <a:pt x="220" y="62"/>
                    <a:pt x="220" y="61"/>
                    <a:pt x="220" y="60"/>
                  </a:cubicBezTo>
                  <a:cubicBezTo>
                    <a:pt x="221" y="60"/>
                    <a:pt x="222" y="58"/>
                    <a:pt x="223" y="56"/>
                  </a:cubicBezTo>
                  <a:cubicBezTo>
                    <a:pt x="223" y="56"/>
                    <a:pt x="224" y="55"/>
                    <a:pt x="226" y="52"/>
                  </a:cubicBezTo>
                  <a:cubicBezTo>
                    <a:pt x="225" y="52"/>
                    <a:pt x="224" y="51"/>
                    <a:pt x="224" y="50"/>
                  </a:cubicBezTo>
                  <a:cubicBezTo>
                    <a:pt x="223" y="50"/>
                    <a:pt x="223" y="49"/>
                    <a:pt x="223" y="48"/>
                  </a:cubicBezTo>
                  <a:cubicBezTo>
                    <a:pt x="223" y="48"/>
                    <a:pt x="223" y="46"/>
                    <a:pt x="224" y="45"/>
                  </a:cubicBezTo>
                  <a:cubicBezTo>
                    <a:pt x="225" y="45"/>
                    <a:pt x="226" y="44"/>
                    <a:pt x="229" y="41"/>
                  </a:cubicBezTo>
                  <a:close/>
                  <a:moveTo>
                    <a:pt x="235" y="20"/>
                  </a:moveTo>
                  <a:cubicBezTo>
                    <a:pt x="233" y="20"/>
                    <a:pt x="232" y="21"/>
                    <a:pt x="230" y="22"/>
                  </a:cubicBezTo>
                  <a:cubicBezTo>
                    <a:pt x="229" y="24"/>
                    <a:pt x="229" y="26"/>
                    <a:pt x="229" y="29"/>
                  </a:cubicBezTo>
                  <a:cubicBezTo>
                    <a:pt x="229" y="33"/>
                    <a:pt x="230" y="36"/>
                    <a:pt x="231" y="38"/>
                  </a:cubicBezTo>
                  <a:cubicBezTo>
                    <a:pt x="232" y="40"/>
                    <a:pt x="234" y="41"/>
                    <a:pt x="236" y="41"/>
                  </a:cubicBezTo>
                  <a:cubicBezTo>
                    <a:pt x="238" y="41"/>
                    <a:pt x="239" y="40"/>
                    <a:pt x="240" y="39"/>
                  </a:cubicBezTo>
                  <a:cubicBezTo>
                    <a:pt x="242" y="37"/>
                    <a:pt x="242" y="35"/>
                    <a:pt x="242" y="32"/>
                  </a:cubicBezTo>
                  <a:cubicBezTo>
                    <a:pt x="242" y="28"/>
                    <a:pt x="241" y="25"/>
                    <a:pt x="240" y="23"/>
                  </a:cubicBezTo>
                  <a:cubicBezTo>
                    <a:pt x="238" y="21"/>
                    <a:pt x="237" y="20"/>
                    <a:pt x="235" y="20"/>
                  </a:cubicBezTo>
                  <a:close/>
                  <a:moveTo>
                    <a:pt x="228" y="54"/>
                  </a:moveTo>
                  <a:cubicBezTo>
                    <a:pt x="227" y="55"/>
                    <a:pt x="226" y="56"/>
                    <a:pt x="226" y="57"/>
                  </a:cubicBezTo>
                  <a:cubicBezTo>
                    <a:pt x="226" y="58"/>
                    <a:pt x="225" y="59"/>
                    <a:pt x="225" y="60"/>
                  </a:cubicBezTo>
                  <a:cubicBezTo>
                    <a:pt x="225" y="62"/>
                    <a:pt x="226" y="63"/>
                    <a:pt x="227" y="64"/>
                  </a:cubicBezTo>
                  <a:cubicBezTo>
                    <a:pt x="230" y="65"/>
                    <a:pt x="233" y="66"/>
                    <a:pt x="238" y="66"/>
                  </a:cubicBezTo>
                  <a:cubicBezTo>
                    <a:pt x="242" y="66"/>
                    <a:pt x="245" y="65"/>
                    <a:pt x="247" y="64"/>
                  </a:cubicBezTo>
                  <a:cubicBezTo>
                    <a:pt x="249" y="62"/>
                    <a:pt x="250" y="60"/>
                    <a:pt x="250" y="58"/>
                  </a:cubicBezTo>
                  <a:cubicBezTo>
                    <a:pt x="250" y="57"/>
                    <a:pt x="250" y="56"/>
                    <a:pt x="248" y="56"/>
                  </a:cubicBezTo>
                  <a:cubicBezTo>
                    <a:pt x="247" y="55"/>
                    <a:pt x="245" y="55"/>
                    <a:pt x="241" y="55"/>
                  </a:cubicBezTo>
                  <a:cubicBezTo>
                    <a:pt x="236" y="54"/>
                    <a:pt x="231" y="54"/>
                    <a:pt x="228" y="54"/>
                  </a:cubicBezTo>
                  <a:close/>
                  <a:moveTo>
                    <a:pt x="258" y="20"/>
                  </a:moveTo>
                  <a:cubicBezTo>
                    <a:pt x="274" y="20"/>
                    <a:pt x="274" y="20"/>
                    <a:pt x="274" y="20"/>
                  </a:cubicBezTo>
                  <a:cubicBezTo>
                    <a:pt x="274" y="21"/>
                    <a:pt x="274" y="21"/>
                    <a:pt x="274" y="21"/>
                  </a:cubicBezTo>
                  <a:cubicBezTo>
                    <a:pt x="273" y="21"/>
                    <a:pt x="273" y="21"/>
                    <a:pt x="273" y="21"/>
                  </a:cubicBezTo>
                  <a:cubicBezTo>
                    <a:pt x="272" y="21"/>
                    <a:pt x="271" y="21"/>
                    <a:pt x="270" y="22"/>
                  </a:cubicBezTo>
                  <a:cubicBezTo>
                    <a:pt x="270" y="22"/>
                    <a:pt x="270" y="23"/>
                    <a:pt x="270" y="23"/>
                  </a:cubicBezTo>
                  <a:cubicBezTo>
                    <a:pt x="270" y="24"/>
                    <a:pt x="270" y="26"/>
                    <a:pt x="271" y="27"/>
                  </a:cubicBezTo>
                  <a:cubicBezTo>
                    <a:pt x="279" y="44"/>
                    <a:pt x="279" y="44"/>
                    <a:pt x="279" y="44"/>
                  </a:cubicBezTo>
                  <a:cubicBezTo>
                    <a:pt x="286" y="26"/>
                    <a:pt x="286" y="26"/>
                    <a:pt x="286" y="26"/>
                  </a:cubicBezTo>
                  <a:cubicBezTo>
                    <a:pt x="286" y="24"/>
                    <a:pt x="287" y="24"/>
                    <a:pt x="287" y="22"/>
                  </a:cubicBezTo>
                  <a:cubicBezTo>
                    <a:pt x="287" y="22"/>
                    <a:pt x="287" y="22"/>
                    <a:pt x="286" y="21"/>
                  </a:cubicBezTo>
                  <a:cubicBezTo>
                    <a:pt x="286" y="21"/>
                    <a:pt x="286" y="21"/>
                    <a:pt x="286" y="20"/>
                  </a:cubicBezTo>
                  <a:cubicBezTo>
                    <a:pt x="285" y="20"/>
                    <a:pt x="284" y="20"/>
                    <a:pt x="284" y="20"/>
                  </a:cubicBezTo>
                  <a:cubicBezTo>
                    <a:pt x="284" y="19"/>
                    <a:pt x="284" y="19"/>
                    <a:pt x="284" y="19"/>
                  </a:cubicBezTo>
                  <a:cubicBezTo>
                    <a:pt x="294" y="19"/>
                    <a:pt x="294" y="19"/>
                    <a:pt x="294" y="19"/>
                  </a:cubicBezTo>
                  <a:cubicBezTo>
                    <a:pt x="294" y="20"/>
                    <a:pt x="294" y="20"/>
                    <a:pt x="294" y="20"/>
                  </a:cubicBezTo>
                  <a:cubicBezTo>
                    <a:pt x="294" y="20"/>
                    <a:pt x="293" y="20"/>
                    <a:pt x="292" y="20"/>
                  </a:cubicBezTo>
                  <a:cubicBezTo>
                    <a:pt x="292" y="21"/>
                    <a:pt x="292" y="21"/>
                    <a:pt x="291" y="22"/>
                  </a:cubicBezTo>
                  <a:cubicBezTo>
                    <a:pt x="290" y="22"/>
                    <a:pt x="290" y="23"/>
                    <a:pt x="290" y="25"/>
                  </a:cubicBezTo>
                  <a:cubicBezTo>
                    <a:pt x="276" y="59"/>
                    <a:pt x="276" y="59"/>
                    <a:pt x="276" y="59"/>
                  </a:cubicBezTo>
                  <a:cubicBezTo>
                    <a:pt x="275" y="62"/>
                    <a:pt x="274" y="64"/>
                    <a:pt x="271" y="66"/>
                  </a:cubicBezTo>
                  <a:cubicBezTo>
                    <a:pt x="269" y="68"/>
                    <a:pt x="267" y="69"/>
                    <a:pt x="265" y="69"/>
                  </a:cubicBezTo>
                  <a:cubicBezTo>
                    <a:pt x="264" y="69"/>
                    <a:pt x="263" y="68"/>
                    <a:pt x="262" y="68"/>
                  </a:cubicBezTo>
                  <a:cubicBezTo>
                    <a:pt x="261" y="67"/>
                    <a:pt x="260" y="66"/>
                    <a:pt x="260" y="65"/>
                  </a:cubicBezTo>
                  <a:cubicBezTo>
                    <a:pt x="260" y="64"/>
                    <a:pt x="261" y="63"/>
                    <a:pt x="261" y="62"/>
                  </a:cubicBezTo>
                  <a:cubicBezTo>
                    <a:pt x="262" y="62"/>
                    <a:pt x="263" y="62"/>
                    <a:pt x="264" y="62"/>
                  </a:cubicBezTo>
                  <a:cubicBezTo>
                    <a:pt x="265" y="62"/>
                    <a:pt x="266" y="62"/>
                    <a:pt x="267" y="62"/>
                  </a:cubicBezTo>
                  <a:cubicBezTo>
                    <a:pt x="268" y="63"/>
                    <a:pt x="269" y="63"/>
                    <a:pt x="269" y="63"/>
                  </a:cubicBezTo>
                  <a:cubicBezTo>
                    <a:pt x="270" y="63"/>
                    <a:pt x="270" y="62"/>
                    <a:pt x="271" y="62"/>
                  </a:cubicBezTo>
                  <a:cubicBezTo>
                    <a:pt x="272" y="61"/>
                    <a:pt x="273" y="59"/>
                    <a:pt x="274" y="57"/>
                  </a:cubicBezTo>
                  <a:cubicBezTo>
                    <a:pt x="276" y="51"/>
                    <a:pt x="276" y="51"/>
                    <a:pt x="276" y="51"/>
                  </a:cubicBezTo>
                  <a:cubicBezTo>
                    <a:pt x="264" y="26"/>
                    <a:pt x="264" y="26"/>
                    <a:pt x="264" y="26"/>
                  </a:cubicBezTo>
                  <a:cubicBezTo>
                    <a:pt x="264" y="25"/>
                    <a:pt x="264" y="24"/>
                    <a:pt x="263" y="23"/>
                  </a:cubicBezTo>
                  <a:cubicBezTo>
                    <a:pt x="262" y="22"/>
                    <a:pt x="262" y="21"/>
                    <a:pt x="261" y="21"/>
                  </a:cubicBezTo>
                  <a:cubicBezTo>
                    <a:pt x="261" y="21"/>
                    <a:pt x="260" y="20"/>
                    <a:pt x="258" y="20"/>
                  </a:cubicBezTo>
                  <a:cubicBezTo>
                    <a:pt x="258" y="20"/>
                    <a:pt x="258" y="20"/>
                    <a:pt x="258" y="20"/>
                  </a:cubicBezTo>
                  <a:close/>
                  <a:moveTo>
                    <a:pt x="331" y="19"/>
                  </a:moveTo>
                  <a:cubicBezTo>
                    <a:pt x="336" y="19"/>
                    <a:pt x="340" y="21"/>
                    <a:pt x="343" y="25"/>
                  </a:cubicBezTo>
                  <a:cubicBezTo>
                    <a:pt x="346" y="28"/>
                    <a:pt x="347" y="32"/>
                    <a:pt x="347" y="36"/>
                  </a:cubicBezTo>
                  <a:cubicBezTo>
                    <a:pt x="347" y="40"/>
                    <a:pt x="346" y="42"/>
                    <a:pt x="345" y="46"/>
                  </a:cubicBezTo>
                  <a:cubicBezTo>
                    <a:pt x="344" y="49"/>
                    <a:pt x="342" y="51"/>
                    <a:pt x="339" y="53"/>
                  </a:cubicBezTo>
                  <a:cubicBezTo>
                    <a:pt x="336" y="54"/>
                    <a:pt x="334" y="55"/>
                    <a:pt x="331" y="55"/>
                  </a:cubicBezTo>
                  <a:cubicBezTo>
                    <a:pt x="326" y="55"/>
                    <a:pt x="322" y="53"/>
                    <a:pt x="319" y="49"/>
                  </a:cubicBezTo>
                  <a:cubicBezTo>
                    <a:pt x="317" y="46"/>
                    <a:pt x="316" y="42"/>
                    <a:pt x="316" y="38"/>
                  </a:cubicBezTo>
                  <a:cubicBezTo>
                    <a:pt x="316" y="34"/>
                    <a:pt x="316" y="31"/>
                    <a:pt x="318" y="28"/>
                  </a:cubicBezTo>
                  <a:cubicBezTo>
                    <a:pt x="320" y="26"/>
                    <a:pt x="322" y="23"/>
                    <a:pt x="324" y="22"/>
                  </a:cubicBezTo>
                  <a:cubicBezTo>
                    <a:pt x="326" y="20"/>
                    <a:pt x="328" y="19"/>
                    <a:pt x="331" y="19"/>
                  </a:cubicBezTo>
                  <a:close/>
                  <a:moveTo>
                    <a:pt x="330" y="21"/>
                  </a:moveTo>
                  <a:cubicBezTo>
                    <a:pt x="329" y="21"/>
                    <a:pt x="328" y="22"/>
                    <a:pt x="326" y="22"/>
                  </a:cubicBezTo>
                  <a:cubicBezTo>
                    <a:pt x="325" y="23"/>
                    <a:pt x="324" y="24"/>
                    <a:pt x="323" y="26"/>
                  </a:cubicBezTo>
                  <a:cubicBezTo>
                    <a:pt x="322" y="28"/>
                    <a:pt x="322" y="31"/>
                    <a:pt x="322" y="34"/>
                  </a:cubicBezTo>
                  <a:cubicBezTo>
                    <a:pt x="322" y="39"/>
                    <a:pt x="323" y="43"/>
                    <a:pt x="325" y="47"/>
                  </a:cubicBezTo>
                  <a:cubicBezTo>
                    <a:pt x="327" y="50"/>
                    <a:pt x="329" y="52"/>
                    <a:pt x="332" y="52"/>
                  </a:cubicBezTo>
                  <a:cubicBezTo>
                    <a:pt x="335" y="52"/>
                    <a:pt x="337" y="51"/>
                    <a:pt x="338" y="49"/>
                  </a:cubicBezTo>
                  <a:cubicBezTo>
                    <a:pt x="340" y="47"/>
                    <a:pt x="340" y="44"/>
                    <a:pt x="340" y="39"/>
                  </a:cubicBezTo>
                  <a:cubicBezTo>
                    <a:pt x="340" y="33"/>
                    <a:pt x="339" y="28"/>
                    <a:pt x="337" y="25"/>
                  </a:cubicBezTo>
                  <a:cubicBezTo>
                    <a:pt x="335" y="22"/>
                    <a:pt x="332" y="21"/>
                    <a:pt x="330" y="21"/>
                  </a:cubicBezTo>
                  <a:close/>
                  <a:moveTo>
                    <a:pt x="368" y="22"/>
                  </a:moveTo>
                  <a:cubicBezTo>
                    <a:pt x="368" y="45"/>
                    <a:pt x="368" y="45"/>
                    <a:pt x="368" y="45"/>
                  </a:cubicBezTo>
                  <a:cubicBezTo>
                    <a:pt x="368" y="48"/>
                    <a:pt x="368" y="50"/>
                    <a:pt x="369" y="51"/>
                  </a:cubicBezTo>
                  <a:cubicBezTo>
                    <a:pt x="370" y="52"/>
                    <a:pt x="371" y="52"/>
                    <a:pt x="373" y="52"/>
                  </a:cubicBezTo>
                  <a:cubicBezTo>
                    <a:pt x="376" y="52"/>
                    <a:pt x="376" y="52"/>
                    <a:pt x="376" y="52"/>
                  </a:cubicBezTo>
                  <a:cubicBezTo>
                    <a:pt x="376" y="54"/>
                    <a:pt x="376" y="54"/>
                    <a:pt x="376" y="54"/>
                  </a:cubicBezTo>
                  <a:cubicBezTo>
                    <a:pt x="356" y="54"/>
                    <a:pt x="356" y="54"/>
                    <a:pt x="356" y="54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58" y="52"/>
                    <a:pt x="358" y="52"/>
                    <a:pt x="358" y="52"/>
                  </a:cubicBezTo>
                  <a:cubicBezTo>
                    <a:pt x="358" y="52"/>
                    <a:pt x="360" y="52"/>
                    <a:pt x="360" y="52"/>
                  </a:cubicBezTo>
                  <a:cubicBezTo>
                    <a:pt x="361" y="51"/>
                    <a:pt x="362" y="50"/>
                    <a:pt x="362" y="50"/>
                  </a:cubicBezTo>
                  <a:cubicBezTo>
                    <a:pt x="362" y="49"/>
                    <a:pt x="362" y="47"/>
                    <a:pt x="362" y="45"/>
                  </a:cubicBezTo>
                  <a:cubicBezTo>
                    <a:pt x="362" y="22"/>
                    <a:pt x="362" y="22"/>
                    <a:pt x="362" y="22"/>
                  </a:cubicBezTo>
                  <a:cubicBezTo>
                    <a:pt x="356" y="22"/>
                    <a:pt x="356" y="22"/>
                    <a:pt x="356" y="22"/>
                  </a:cubicBezTo>
                  <a:cubicBezTo>
                    <a:pt x="356" y="20"/>
                    <a:pt x="356" y="20"/>
                    <a:pt x="356" y="20"/>
                  </a:cubicBezTo>
                  <a:cubicBezTo>
                    <a:pt x="362" y="20"/>
                    <a:pt x="362" y="20"/>
                    <a:pt x="362" y="20"/>
                  </a:cubicBezTo>
                  <a:cubicBezTo>
                    <a:pt x="362" y="17"/>
                    <a:pt x="362" y="17"/>
                    <a:pt x="362" y="17"/>
                  </a:cubicBezTo>
                  <a:cubicBezTo>
                    <a:pt x="362" y="14"/>
                    <a:pt x="363" y="11"/>
                    <a:pt x="364" y="8"/>
                  </a:cubicBezTo>
                  <a:cubicBezTo>
                    <a:pt x="365" y="6"/>
                    <a:pt x="367" y="4"/>
                    <a:pt x="369" y="3"/>
                  </a:cubicBezTo>
                  <a:cubicBezTo>
                    <a:pt x="371" y="2"/>
                    <a:pt x="373" y="1"/>
                    <a:pt x="376" y="1"/>
                  </a:cubicBezTo>
                  <a:cubicBezTo>
                    <a:pt x="378" y="1"/>
                    <a:pt x="381" y="2"/>
                    <a:pt x="383" y="3"/>
                  </a:cubicBezTo>
                  <a:cubicBezTo>
                    <a:pt x="384" y="4"/>
                    <a:pt x="385" y="6"/>
                    <a:pt x="385" y="7"/>
                  </a:cubicBezTo>
                  <a:cubicBezTo>
                    <a:pt x="385" y="8"/>
                    <a:pt x="384" y="8"/>
                    <a:pt x="384" y="9"/>
                  </a:cubicBezTo>
                  <a:cubicBezTo>
                    <a:pt x="383" y="10"/>
                    <a:pt x="383" y="10"/>
                    <a:pt x="382" y="10"/>
                  </a:cubicBezTo>
                  <a:cubicBezTo>
                    <a:pt x="382" y="10"/>
                    <a:pt x="381" y="9"/>
                    <a:pt x="380" y="9"/>
                  </a:cubicBezTo>
                  <a:cubicBezTo>
                    <a:pt x="380" y="8"/>
                    <a:pt x="379" y="8"/>
                    <a:pt x="378" y="6"/>
                  </a:cubicBezTo>
                  <a:cubicBezTo>
                    <a:pt x="377" y="5"/>
                    <a:pt x="376" y="4"/>
                    <a:pt x="376" y="3"/>
                  </a:cubicBezTo>
                  <a:cubicBezTo>
                    <a:pt x="375" y="3"/>
                    <a:pt x="374" y="2"/>
                    <a:pt x="373" y="2"/>
                  </a:cubicBezTo>
                  <a:cubicBezTo>
                    <a:pt x="372" y="2"/>
                    <a:pt x="371" y="3"/>
                    <a:pt x="370" y="3"/>
                  </a:cubicBezTo>
                  <a:cubicBezTo>
                    <a:pt x="370" y="4"/>
                    <a:pt x="369" y="5"/>
                    <a:pt x="369" y="6"/>
                  </a:cubicBezTo>
                  <a:cubicBezTo>
                    <a:pt x="368" y="7"/>
                    <a:pt x="368" y="10"/>
                    <a:pt x="368" y="16"/>
                  </a:cubicBezTo>
                  <a:cubicBezTo>
                    <a:pt x="368" y="18"/>
                    <a:pt x="368" y="18"/>
                    <a:pt x="368" y="18"/>
                  </a:cubicBezTo>
                  <a:cubicBezTo>
                    <a:pt x="377" y="18"/>
                    <a:pt x="377" y="18"/>
                    <a:pt x="377" y="18"/>
                  </a:cubicBezTo>
                  <a:cubicBezTo>
                    <a:pt x="377" y="22"/>
                    <a:pt x="377" y="22"/>
                    <a:pt x="377" y="22"/>
                  </a:cubicBezTo>
                  <a:cubicBezTo>
                    <a:pt x="368" y="22"/>
                    <a:pt x="368" y="22"/>
                    <a:pt x="368" y="22"/>
                  </a:cubicBezTo>
                  <a:close/>
                  <a:moveTo>
                    <a:pt x="440" y="2"/>
                  </a:moveTo>
                  <a:cubicBezTo>
                    <a:pt x="441" y="20"/>
                    <a:pt x="441" y="20"/>
                    <a:pt x="441" y="20"/>
                  </a:cubicBezTo>
                  <a:cubicBezTo>
                    <a:pt x="440" y="20"/>
                    <a:pt x="440" y="20"/>
                    <a:pt x="440" y="20"/>
                  </a:cubicBezTo>
                  <a:cubicBezTo>
                    <a:pt x="438" y="14"/>
                    <a:pt x="436" y="11"/>
                    <a:pt x="433" y="8"/>
                  </a:cubicBezTo>
                  <a:cubicBezTo>
                    <a:pt x="430" y="6"/>
                    <a:pt x="427" y="5"/>
                    <a:pt x="423" y="5"/>
                  </a:cubicBezTo>
                  <a:cubicBezTo>
                    <a:pt x="420" y="5"/>
                    <a:pt x="417" y="6"/>
                    <a:pt x="414" y="8"/>
                  </a:cubicBezTo>
                  <a:cubicBezTo>
                    <a:pt x="412" y="9"/>
                    <a:pt x="410" y="12"/>
                    <a:pt x="408" y="16"/>
                  </a:cubicBezTo>
                  <a:cubicBezTo>
                    <a:pt x="407" y="19"/>
                    <a:pt x="406" y="24"/>
                    <a:pt x="406" y="30"/>
                  </a:cubicBezTo>
                  <a:cubicBezTo>
                    <a:pt x="406" y="34"/>
                    <a:pt x="407" y="38"/>
                    <a:pt x="408" y="42"/>
                  </a:cubicBezTo>
                  <a:cubicBezTo>
                    <a:pt x="409" y="45"/>
                    <a:pt x="412" y="48"/>
                    <a:pt x="414" y="49"/>
                  </a:cubicBezTo>
                  <a:cubicBezTo>
                    <a:pt x="417" y="51"/>
                    <a:pt x="420" y="52"/>
                    <a:pt x="424" y="52"/>
                  </a:cubicBezTo>
                  <a:cubicBezTo>
                    <a:pt x="427" y="52"/>
                    <a:pt x="430" y="51"/>
                    <a:pt x="432" y="50"/>
                  </a:cubicBezTo>
                  <a:cubicBezTo>
                    <a:pt x="435" y="49"/>
                    <a:pt x="438" y="46"/>
                    <a:pt x="440" y="42"/>
                  </a:cubicBezTo>
                  <a:cubicBezTo>
                    <a:pt x="442" y="42"/>
                    <a:pt x="442" y="42"/>
                    <a:pt x="442" y="42"/>
                  </a:cubicBezTo>
                  <a:cubicBezTo>
                    <a:pt x="439" y="47"/>
                    <a:pt x="436" y="50"/>
                    <a:pt x="433" y="52"/>
                  </a:cubicBezTo>
                  <a:cubicBezTo>
                    <a:pt x="430" y="54"/>
                    <a:pt x="426" y="56"/>
                    <a:pt x="422" y="56"/>
                  </a:cubicBezTo>
                  <a:cubicBezTo>
                    <a:pt x="414" y="56"/>
                    <a:pt x="407" y="52"/>
                    <a:pt x="403" y="46"/>
                  </a:cubicBezTo>
                  <a:cubicBezTo>
                    <a:pt x="400" y="42"/>
                    <a:pt x="398" y="36"/>
                    <a:pt x="398" y="30"/>
                  </a:cubicBezTo>
                  <a:cubicBezTo>
                    <a:pt x="398" y="25"/>
                    <a:pt x="399" y="20"/>
                    <a:pt x="401" y="16"/>
                  </a:cubicBezTo>
                  <a:cubicBezTo>
                    <a:pt x="403" y="12"/>
                    <a:pt x="406" y="8"/>
                    <a:pt x="410" y="6"/>
                  </a:cubicBezTo>
                  <a:cubicBezTo>
                    <a:pt x="414" y="4"/>
                    <a:pt x="418" y="3"/>
                    <a:pt x="422" y="3"/>
                  </a:cubicBezTo>
                  <a:cubicBezTo>
                    <a:pt x="426" y="3"/>
                    <a:pt x="429" y="4"/>
                    <a:pt x="433" y="6"/>
                  </a:cubicBezTo>
                  <a:cubicBezTo>
                    <a:pt x="434" y="6"/>
                    <a:pt x="434" y="6"/>
                    <a:pt x="435" y="6"/>
                  </a:cubicBezTo>
                  <a:cubicBezTo>
                    <a:pt x="436" y="6"/>
                    <a:pt x="436" y="6"/>
                    <a:pt x="436" y="6"/>
                  </a:cubicBezTo>
                  <a:cubicBezTo>
                    <a:pt x="437" y="5"/>
                    <a:pt x="438" y="4"/>
                    <a:pt x="438" y="3"/>
                  </a:cubicBezTo>
                  <a:cubicBezTo>
                    <a:pt x="440" y="2"/>
                    <a:pt x="440" y="2"/>
                    <a:pt x="440" y="2"/>
                  </a:cubicBezTo>
                  <a:close/>
                  <a:moveTo>
                    <a:pt x="460" y="1"/>
                  </a:moveTo>
                  <a:cubicBezTo>
                    <a:pt x="460" y="26"/>
                    <a:pt x="460" y="26"/>
                    <a:pt x="460" y="26"/>
                  </a:cubicBezTo>
                  <a:cubicBezTo>
                    <a:pt x="463" y="22"/>
                    <a:pt x="465" y="21"/>
                    <a:pt x="466" y="20"/>
                  </a:cubicBezTo>
                  <a:cubicBezTo>
                    <a:pt x="468" y="19"/>
                    <a:pt x="470" y="18"/>
                    <a:pt x="471" y="18"/>
                  </a:cubicBezTo>
                  <a:cubicBezTo>
                    <a:pt x="473" y="18"/>
                    <a:pt x="475" y="19"/>
                    <a:pt x="476" y="20"/>
                  </a:cubicBezTo>
                  <a:cubicBezTo>
                    <a:pt x="477" y="21"/>
                    <a:pt x="478" y="23"/>
                    <a:pt x="479" y="25"/>
                  </a:cubicBezTo>
                  <a:cubicBezTo>
                    <a:pt x="479" y="27"/>
                    <a:pt x="480" y="30"/>
                    <a:pt x="480" y="34"/>
                  </a:cubicBezTo>
                  <a:cubicBezTo>
                    <a:pt x="480" y="46"/>
                    <a:pt x="480" y="46"/>
                    <a:pt x="480" y="46"/>
                  </a:cubicBezTo>
                  <a:cubicBezTo>
                    <a:pt x="480" y="48"/>
                    <a:pt x="480" y="50"/>
                    <a:pt x="480" y="50"/>
                  </a:cubicBezTo>
                  <a:cubicBezTo>
                    <a:pt x="480" y="51"/>
                    <a:pt x="481" y="52"/>
                    <a:pt x="481" y="52"/>
                  </a:cubicBezTo>
                  <a:cubicBezTo>
                    <a:pt x="482" y="52"/>
                    <a:pt x="483" y="52"/>
                    <a:pt x="484" y="52"/>
                  </a:cubicBezTo>
                  <a:cubicBezTo>
                    <a:pt x="484" y="54"/>
                    <a:pt x="484" y="54"/>
                    <a:pt x="484" y="54"/>
                  </a:cubicBezTo>
                  <a:cubicBezTo>
                    <a:pt x="468" y="54"/>
                    <a:pt x="468" y="54"/>
                    <a:pt x="468" y="54"/>
                  </a:cubicBezTo>
                  <a:cubicBezTo>
                    <a:pt x="468" y="52"/>
                    <a:pt x="468" y="52"/>
                    <a:pt x="468" y="52"/>
                  </a:cubicBezTo>
                  <a:cubicBezTo>
                    <a:pt x="469" y="52"/>
                    <a:pt x="469" y="52"/>
                    <a:pt x="469" y="52"/>
                  </a:cubicBezTo>
                  <a:cubicBezTo>
                    <a:pt x="471" y="52"/>
                    <a:pt x="472" y="52"/>
                    <a:pt x="472" y="52"/>
                  </a:cubicBezTo>
                  <a:cubicBezTo>
                    <a:pt x="473" y="51"/>
                    <a:pt x="474" y="50"/>
                    <a:pt x="474" y="50"/>
                  </a:cubicBezTo>
                  <a:cubicBezTo>
                    <a:pt x="474" y="49"/>
                    <a:pt x="474" y="48"/>
                    <a:pt x="474" y="46"/>
                  </a:cubicBezTo>
                  <a:cubicBezTo>
                    <a:pt x="474" y="34"/>
                    <a:pt x="474" y="34"/>
                    <a:pt x="474" y="34"/>
                  </a:cubicBezTo>
                  <a:cubicBezTo>
                    <a:pt x="474" y="30"/>
                    <a:pt x="474" y="28"/>
                    <a:pt x="473" y="27"/>
                  </a:cubicBezTo>
                  <a:cubicBezTo>
                    <a:pt x="473" y="26"/>
                    <a:pt x="472" y="25"/>
                    <a:pt x="472" y="24"/>
                  </a:cubicBezTo>
                  <a:cubicBezTo>
                    <a:pt x="471" y="24"/>
                    <a:pt x="470" y="23"/>
                    <a:pt x="469" y="23"/>
                  </a:cubicBezTo>
                  <a:cubicBezTo>
                    <a:pt x="468" y="23"/>
                    <a:pt x="466" y="24"/>
                    <a:pt x="465" y="24"/>
                  </a:cubicBezTo>
                  <a:cubicBezTo>
                    <a:pt x="464" y="25"/>
                    <a:pt x="462" y="26"/>
                    <a:pt x="461" y="28"/>
                  </a:cubicBezTo>
                  <a:cubicBezTo>
                    <a:pt x="461" y="46"/>
                    <a:pt x="461" y="46"/>
                    <a:pt x="461" y="46"/>
                  </a:cubicBezTo>
                  <a:cubicBezTo>
                    <a:pt x="461" y="48"/>
                    <a:pt x="461" y="50"/>
                    <a:pt x="461" y="50"/>
                  </a:cubicBezTo>
                  <a:cubicBezTo>
                    <a:pt x="462" y="51"/>
                    <a:pt x="462" y="52"/>
                    <a:pt x="462" y="52"/>
                  </a:cubicBezTo>
                  <a:cubicBezTo>
                    <a:pt x="463" y="52"/>
                    <a:pt x="464" y="52"/>
                    <a:pt x="466" y="52"/>
                  </a:cubicBezTo>
                  <a:cubicBezTo>
                    <a:pt x="466" y="54"/>
                    <a:pt x="466" y="54"/>
                    <a:pt x="466" y="54"/>
                  </a:cubicBezTo>
                  <a:cubicBezTo>
                    <a:pt x="450" y="54"/>
                    <a:pt x="450" y="54"/>
                    <a:pt x="450" y="54"/>
                  </a:cubicBezTo>
                  <a:cubicBezTo>
                    <a:pt x="450" y="52"/>
                    <a:pt x="450" y="52"/>
                    <a:pt x="450" y="52"/>
                  </a:cubicBezTo>
                  <a:cubicBezTo>
                    <a:pt x="451" y="52"/>
                    <a:pt x="452" y="52"/>
                    <a:pt x="453" y="52"/>
                  </a:cubicBezTo>
                  <a:cubicBezTo>
                    <a:pt x="454" y="51"/>
                    <a:pt x="454" y="51"/>
                    <a:pt x="454" y="50"/>
                  </a:cubicBezTo>
                  <a:cubicBezTo>
                    <a:pt x="455" y="49"/>
                    <a:pt x="455" y="48"/>
                    <a:pt x="455" y="46"/>
                  </a:cubicBezTo>
                  <a:cubicBezTo>
                    <a:pt x="455" y="15"/>
                    <a:pt x="455" y="15"/>
                    <a:pt x="455" y="15"/>
                  </a:cubicBezTo>
                  <a:cubicBezTo>
                    <a:pt x="455" y="11"/>
                    <a:pt x="455" y="8"/>
                    <a:pt x="454" y="8"/>
                  </a:cubicBezTo>
                  <a:cubicBezTo>
                    <a:pt x="454" y="7"/>
                    <a:pt x="454" y="6"/>
                    <a:pt x="454" y="6"/>
                  </a:cubicBezTo>
                  <a:cubicBezTo>
                    <a:pt x="453" y="5"/>
                    <a:pt x="453" y="5"/>
                    <a:pt x="452" y="5"/>
                  </a:cubicBezTo>
                  <a:cubicBezTo>
                    <a:pt x="452" y="5"/>
                    <a:pt x="451" y="5"/>
                    <a:pt x="450" y="6"/>
                  </a:cubicBezTo>
                  <a:cubicBezTo>
                    <a:pt x="449" y="4"/>
                    <a:pt x="449" y="4"/>
                    <a:pt x="449" y="4"/>
                  </a:cubicBezTo>
                  <a:cubicBezTo>
                    <a:pt x="459" y="0"/>
                    <a:pt x="459" y="0"/>
                    <a:pt x="459" y="0"/>
                  </a:cubicBezTo>
                  <a:cubicBezTo>
                    <a:pt x="460" y="1"/>
                    <a:pt x="460" y="1"/>
                    <a:pt x="460" y="1"/>
                  </a:cubicBezTo>
                  <a:close/>
                  <a:moveTo>
                    <a:pt x="499" y="1"/>
                  </a:moveTo>
                  <a:cubicBezTo>
                    <a:pt x="500" y="1"/>
                    <a:pt x="501" y="1"/>
                    <a:pt x="501" y="2"/>
                  </a:cubicBezTo>
                  <a:cubicBezTo>
                    <a:pt x="502" y="3"/>
                    <a:pt x="502" y="4"/>
                    <a:pt x="502" y="5"/>
                  </a:cubicBezTo>
                  <a:cubicBezTo>
                    <a:pt x="502" y="6"/>
                    <a:pt x="502" y="7"/>
                    <a:pt x="501" y="8"/>
                  </a:cubicBezTo>
                  <a:cubicBezTo>
                    <a:pt x="500" y="8"/>
                    <a:pt x="500" y="9"/>
                    <a:pt x="499" y="9"/>
                  </a:cubicBezTo>
                  <a:cubicBezTo>
                    <a:pt x="498" y="9"/>
                    <a:pt x="497" y="8"/>
                    <a:pt x="496" y="8"/>
                  </a:cubicBezTo>
                  <a:cubicBezTo>
                    <a:pt x="496" y="7"/>
                    <a:pt x="495" y="6"/>
                    <a:pt x="495" y="5"/>
                  </a:cubicBezTo>
                  <a:cubicBezTo>
                    <a:pt x="495" y="4"/>
                    <a:pt x="496" y="3"/>
                    <a:pt x="496" y="2"/>
                  </a:cubicBezTo>
                  <a:cubicBezTo>
                    <a:pt x="497" y="1"/>
                    <a:pt x="498" y="1"/>
                    <a:pt x="499" y="1"/>
                  </a:cubicBezTo>
                  <a:close/>
                  <a:moveTo>
                    <a:pt x="502" y="19"/>
                  </a:moveTo>
                  <a:cubicBezTo>
                    <a:pt x="502" y="46"/>
                    <a:pt x="502" y="46"/>
                    <a:pt x="502" y="46"/>
                  </a:cubicBezTo>
                  <a:cubicBezTo>
                    <a:pt x="502" y="48"/>
                    <a:pt x="502" y="50"/>
                    <a:pt x="502" y="50"/>
                  </a:cubicBezTo>
                  <a:cubicBezTo>
                    <a:pt x="503" y="51"/>
                    <a:pt x="503" y="52"/>
                    <a:pt x="504" y="52"/>
                  </a:cubicBezTo>
                  <a:cubicBezTo>
                    <a:pt x="504" y="52"/>
                    <a:pt x="505" y="52"/>
                    <a:pt x="507" y="52"/>
                  </a:cubicBezTo>
                  <a:cubicBezTo>
                    <a:pt x="507" y="54"/>
                    <a:pt x="507" y="54"/>
                    <a:pt x="507" y="54"/>
                  </a:cubicBezTo>
                  <a:cubicBezTo>
                    <a:pt x="491" y="54"/>
                    <a:pt x="491" y="54"/>
                    <a:pt x="491" y="54"/>
                  </a:cubicBezTo>
                  <a:cubicBezTo>
                    <a:pt x="491" y="52"/>
                    <a:pt x="491" y="52"/>
                    <a:pt x="491" y="52"/>
                  </a:cubicBezTo>
                  <a:cubicBezTo>
                    <a:pt x="492" y="52"/>
                    <a:pt x="494" y="52"/>
                    <a:pt x="494" y="52"/>
                  </a:cubicBezTo>
                  <a:cubicBezTo>
                    <a:pt x="494" y="52"/>
                    <a:pt x="495" y="51"/>
                    <a:pt x="495" y="50"/>
                  </a:cubicBezTo>
                  <a:cubicBezTo>
                    <a:pt x="496" y="50"/>
                    <a:pt x="496" y="48"/>
                    <a:pt x="496" y="46"/>
                  </a:cubicBezTo>
                  <a:cubicBezTo>
                    <a:pt x="496" y="33"/>
                    <a:pt x="496" y="33"/>
                    <a:pt x="496" y="33"/>
                  </a:cubicBezTo>
                  <a:cubicBezTo>
                    <a:pt x="496" y="29"/>
                    <a:pt x="496" y="27"/>
                    <a:pt x="495" y="26"/>
                  </a:cubicBezTo>
                  <a:cubicBezTo>
                    <a:pt x="495" y="25"/>
                    <a:pt x="495" y="24"/>
                    <a:pt x="494" y="24"/>
                  </a:cubicBezTo>
                  <a:cubicBezTo>
                    <a:pt x="494" y="24"/>
                    <a:pt x="494" y="24"/>
                    <a:pt x="493" y="24"/>
                  </a:cubicBezTo>
                  <a:cubicBezTo>
                    <a:pt x="492" y="24"/>
                    <a:pt x="491" y="24"/>
                    <a:pt x="490" y="24"/>
                  </a:cubicBezTo>
                  <a:cubicBezTo>
                    <a:pt x="490" y="23"/>
                    <a:pt x="490" y="23"/>
                    <a:pt x="490" y="23"/>
                  </a:cubicBezTo>
                  <a:cubicBezTo>
                    <a:pt x="500" y="19"/>
                    <a:pt x="500" y="19"/>
                    <a:pt x="500" y="19"/>
                  </a:cubicBezTo>
                  <a:cubicBezTo>
                    <a:pt x="502" y="19"/>
                    <a:pt x="502" y="19"/>
                    <a:pt x="502" y="19"/>
                  </a:cubicBezTo>
                  <a:close/>
                  <a:moveTo>
                    <a:pt x="524" y="26"/>
                  </a:moveTo>
                  <a:cubicBezTo>
                    <a:pt x="528" y="21"/>
                    <a:pt x="532" y="19"/>
                    <a:pt x="535" y="19"/>
                  </a:cubicBezTo>
                  <a:cubicBezTo>
                    <a:pt x="536" y="19"/>
                    <a:pt x="538" y="19"/>
                    <a:pt x="540" y="20"/>
                  </a:cubicBezTo>
                  <a:cubicBezTo>
                    <a:pt x="541" y="21"/>
                    <a:pt x="542" y="22"/>
                    <a:pt x="543" y="24"/>
                  </a:cubicBezTo>
                  <a:cubicBezTo>
                    <a:pt x="543" y="26"/>
                    <a:pt x="544" y="28"/>
                    <a:pt x="544" y="31"/>
                  </a:cubicBezTo>
                  <a:cubicBezTo>
                    <a:pt x="544" y="46"/>
                    <a:pt x="544" y="46"/>
                    <a:pt x="544" y="46"/>
                  </a:cubicBezTo>
                  <a:cubicBezTo>
                    <a:pt x="544" y="48"/>
                    <a:pt x="544" y="49"/>
                    <a:pt x="544" y="50"/>
                  </a:cubicBezTo>
                  <a:cubicBezTo>
                    <a:pt x="544" y="51"/>
                    <a:pt x="545" y="51"/>
                    <a:pt x="545" y="52"/>
                  </a:cubicBezTo>
                  <a:cubicBezTo>
                    <a:pt x="546" y="52"/>
                    <a:pt x="547" y="52"/>
                    <a:pt x="548" y="52"/>
                  </a:cubicBezTo>
                  <a:cubicBezTo>
                    <a:pt x="548" y="53"/>
                    <a:pt x="548" y="53"/>
                    <a:pt x="548" y="53"/>
                  </a:cubicBezTo>
                  <a:cubicBezTo>
                    <a:pt x="532" y="53"/>
                    <a:pt x="532" y="53"/>
                    <a:pt x="532" y="53"/>
                  </a:cubicBezTo>
                  <a:cubicBezTo>
                    <a:pt x="532" y="52"/>
                    <a:pt x="532" y="52"/>
                    <a:pt x="532" y="52"/>
                  </a:cubicBezTo>
                  <a:cubicBezTo>
                    <a:pt x="533" y="52"/>
                    <a:pt x="533" y="52"/>
                    <a:pt x="533" y="52"/>
                  </a:cubicBezTo>
                  <a:cubicBezTo>
                    <a:pt x="535" y="52"/>
                    <a:pt x="536" y="52"/>
                    <a:pt x="536" y="51"/>
                  </a:cubicBezTo>
                  <a:cubicBezTo>
                    <a:pt x="537" y="51"/>
                    <a:pt x="538" y="50"/>
                    <a:pt x="538" y="49"/>
                  </a:cubicBezTo>
                  <a:cubicBezTo>
                    <a:pt x="538" y="49"/>
                    <a:pt x="538" y="48"/>
                    <a:pt x="538" y="46"/>
                  </a:cubicBezTo>
                  <a:cubicBezTo>
                    <a:pt x="538" y="32"/>
                    <a:pt x="538" y="32"/>
                    <a:pt x="538" y="32"/>
                  </a:cubicBezTo>
                  <a:cubicBezTo>
                    <a:pt x="538" y="28"/>
                    <a:pt x="537" y="26"/>
                    <a:pt x="536" y="25"/>
                  </a:cubicBezTo>
                  <a:cubicBezTo>
                    <a:pt x="536" y="24"/>
                    <a:pt x="534" y="23"/>
                    <a:pt x="532" y="23"/>
                  </a:cubicBezTo>
                  <a:cubicBezTo>
                    <a:pt x="530" y="23"/>
                    <a:pt x="527" y="24"/>
                    <a:pt x="524" y="28"/>
                  </a:cubicBezTo>
                  <a:cubicBezTo>
                    <a:pt x="524" y="46"/>
                    <a:pt x="524" y="46"/>
                    <a:pt x="524" y="46"/>
                  </a:cubicBezTo>
                  <a:cubicBezTo>
                    <a:pt x="524" y="48"/>
                    <a:pt x="524" y="49"/>
                    <a:pt x="524" y="50"/>
                  </a:cubicBezTo>
                  <a:cubicBezTo>
                    <a:pt x="525" y="51"/>
                    <a:pt x="525" y="51"/>
                    <a:pt x="526" y="52"/>
                  </a:cubicBezTo>
                  <a:cubicBezTo>
                    <a:pt x="526" y="52"/>
                    <a:pt x="527" y="52"/>
                    <a:pt x="529" y="52"/>
                  </a:cubicBezTo>
                  <a:cubicBezTo>
                    <a:pt x="529" y="53"/>
                    <a:pt x="529" y="53"/>
                    <a:pt x="529" y="53"/>
                  </a:cubicBezTo>
                  <a:cubicBezTo>
                    <a:pt x="513" y="53"/>
                    <a:pt x="513" y="53"/>
                    <a:pt x="513" y="53"/>
                  </a:cubicBezTo>
                  <a:cubicBezTo>
                    <a:pt x="513" y="52"/>
                    <a:pt x="513" y="52"/>
                    <a:pt x="513" y="52"/>
                  </a:cubicBezTo>
                  <a:cubicBezTo>
                    <a:pt x="514" y="52"/>
                    <a:pt x="514" y="52"/>
                    <a:pt x="514" y="52"/>
                  </a:cubicBezTo>
                  <a:cubicBezTo>
                    <a:pt x="516" y="52"/>
                    <a:pt x="517" y="52"/>
                    <a:pt x="517" y="51"/>
                  </a:cubicBezTo>
                  <a:cubicBezTo>
                    <a:pt x="518" y="50"/>
                    <a:pt x="518" y="48"/>
                    <a:pt x="518" y="46"/>
                  </a:cubicBezTo>
                  <a:cubicBezTo>
                    <a:pt x="518" y="33"/>
                    <a:pt x="518" y="33"/>
                    <a:pt x="518" y="33"/>
                  </a:cubicBezTo>
                  <a:cubicBezTo>
                    <a:pt x="518" y="29"/>
                    <a:pt x="518" y="26"/>
                    <a:pt x="518" y="25"/>
                  </a:cubicBezTo>
                  <a:cubicBezTo>
                    <a:pt x="518" y="24"/>
                    <a:pt x="517" y="24"/>
                    <a:pt x="517" y="23"/>
                  </a:cubicBezTo>
                  <a:cubicBezTo>
                    <a:pt x="516" y="23"/>
                    <a:pt x="516" y="23"/>
                    <a:pt x="515" y="23"/>
                  </a:cubicBezTo>
                  <a:cubicBezTo>
                    <a:pt x="514" y="23"/>
                    <a:pt x="514" y="23"/>
                    <a:pt x="513" y="23"/>
                  </a:cubicBezTo>
                  <a:cubicBezTo>
                    <a:pt x="512" y="22"/>
                    <a:pt x="512" y="22"/>
                    <a:pt x="512" y="22"/>
                  </a:cubicBezTo>
                  <a:cubicBezTo>
                    <a:pt x="522" y="18"/>
                    <a:pt x="522" y="18"/>
                    <a:pt x="522" y="18"/>
                  </a:cubicBezTo>
                  <a:cubicBezTo>
                    <a:pt x="524" y="18"/>
                    <a:pt x="524" y="18"/>
                    <a:pt x="524" y="18"/>
                  </a:cubicBezTo>
                  <a:cubicBezTo>
                    <a:pt x="524" y="26"/>
                    <a:pt x="524" y="26"/>
                    <a:pt x="524" y="26"/>
                  </a:cubicBezTo>
                  <a:close/>
                  <a:moveTo>
                    <a:pt x="573" y="49"/>
                  </a:moveTo>
                  <a:cubicBezTo>
                    <a:pt x="570" y="52"/>
                    <a:pt x="568" y="53"/>
                    <a:pt x="567" y="54"/>
                  </a:cubicBezTo>
                  <a:cubicBezTo>
                    <a:pt x="566" y="54"/>
                    <a:pt x="564" y="54"/>
                    <a:pt x="563" y="54"/>
                  </a:cubicBezTo>
                  <a:cubicBezTo>
                    <a:pt x="560" y="54"/>
                    <a:pt x="559" y="54"/>
                    <a:pt x="557" y="52"/>
                  </a:cubicBezTo>
                  <a:cubicBezTo>
                    <a:pt x="556" y="50"/>
                    <a:pt x="555" y="48"/>
                    <a:pt x="555" y="46"/>
                  </a:cubicBezTo>
                  <a:cubicBezTo>
                    <a:pt x="555" y="44"/>
                    <a:pt x="556" y="42"/>
                    <a:pt x="556" y="41"/>
                  </a:cubicBezTo>
                  <a:cubicBezTo>
                    <a:pt x="557" y="40"/>
                    <a:pt x="559" y="38"/>
                    <a:pt x="562" y="36"/>
                  </a:cubicBezTo>
                  <a:cubicBezTo>
                    <a:pt x="564" y="35"/>
                    <a:pt x="568" y="33"/>
                    <a:pt x="574" y="31"/>
                  </a:cubicBezTo>
                  <a:cubicBezTo>
                    <a:pt x="574" y="30"/>
                    <a:pt x="574" y="30"/>
                    <a:pt x="574" y="30"/>
                  </a:cubicBezTo>
                  <a:cubicBezTo>
                    <a:pt x="574" y="26"/>
                    <a:pt x="573" y="24"/>
                    <a:pt x="572" y="23"/>
                  </a:cubicBezTo>
                  <a:cubicBezTo>
                    <a:pt x="571" y="22"/>
                    <a:pt x="570" y="21"/>
                    <a:pt x="568" y="21"/>
                  </a:cubicBezTo>
                  <a:cubicBezTo>
                    <a:pt x="566" y="21"/>
                    <a:pt x="565" y="21"/>
                    <a:pt x="564" y="22"/>
                  </a:cubicBezTo>
                  <a:cubicBezTo>
                    <a:pt x="563" y="23"/>
                    <a:pt x="563" y="24"/>
                    <a:pt x="563" y="25"/>
                  </a:cubicBezTo>
                  <a:cubicBezTo>
                    <a:pt x="563" y="27"/>
                    <a:pt x="563" y="27"/>
                    <a:pt x="563" y="27"/>
                  </a:cubicBezTo>
                  <a:cubicBezTo>
                    <a:pt x="563" y="28"/>
                    <a:pt x="562" y="29"/>
                    <a:pt x="562" y="30"/>
                  </a:cubicBezTo>
                  <a:cubicBezTo>
                    <a:pt x="562" y="30"/>
                    <a:pt x="561" y="30"/>
                    <a:pt x="560" y="30"/>
                  </a:cubicBezTo>
                  <a:cubicBezTo>
                    <a:pt x="559" y="30"/>
                    <a:pt x="558" y="30"/>
                    <a:pt x="558" y="30"/>
                  </a:cubicBezTo>
                  <a:cubicBezTo>
                    <a:pt x="558" y="29"/>
                    <a:pt x="557" y="28"/>
                    <a:pt x="557" y="27"/>
                  </a:cubicBezTo>
                  <a:cubicBezTo>
                    <a:pt x="557" y="25"/>
                    <a:pt x="558" y="23"/>
                    <a:pt x="560" y="21"/>
                  </a:cubicBezTo>
                  <a:cubicBezTo>
                    <a:pt x="562" y="19"/>
                    <a:pt x="566" y="18"/>
                    <a:pt x="569" y="18"/>
                  </a:cubicBezTo>
                  <a:cubicBezTo>
                    <a:pt x="572" y="18"/>
                    <a:pt x="574" y="18"/>
                    <a:pt x="576" y="20"/>
                  </a:cubicBezTo>
                  <a:cubicBezTo>
                    <a:pt x="578" y="20"/>
                    <a:pt x="579" y="22"/>
                    <a:pt x="580" y="23"/>
                  </a:cubicBezTo>
                  <a:cubicBezTo>
                    <a:pt x="580" y="24"/>
                    <a:pt x="580" y="26"/>
                    <a:pt x="580" y="30"/>
                  </a:cubicBezTo>
                  <a:cubicBezTo>
                    <a:pt x="580" y="41"/>
                    <a:pt x="580" y="41"/>
                    <a:pt x="580" y="41"/>
                  </a:cubicBezTo>
                  <a:cubicBezTo>
                    <a:pt x="580" y="44"/>
                    <a:pt x="580" y="46"/>
                    <a:pt x="580" y="47"/>
                  </a:cubicBezTo>
                  <a:cubicBezTo>
                    <a:pt x="580" y="48"/>
                    <a:pt x="581" y="48"/>
                    <a:pt x="581" y="49"/>
                  </a:cubicBezTo>
                  <a:cubicBezTo>
                    <a:pt x="581" y="49"/>
                    <a:pt x="581" y="49"/>
                    <a:pt x="582" y="49"/>
                  </a:cubicBezTo>
                  <a:cubicBezTo>
                    <a:pt x="582" y="49"/>
                    <a:pt x="582" y="49"/>
                    <a:pt x="583" y="49"/>
                  </a:cubicBezTo>
                  <a:cubicBezTo>
                    <a:pt x="583" y="48"/>
                    <a:pt x="584" y="48"/>
                    <a:pt x="586" y="46"/>
                  </a:cubicBezTo>
                  <a:cubicBezTo>
                    <a:pt x="586" y="48"/>
                    <a:pt x="586" y="48"/>
                    <a:pt x="586" y="48"/>
                  </a:cubicBezTo>
                  <a:cubicBezTo>
                    <a:pt x="583" y="52"/>
                    <a:pt x="580" y="54"/>
                    <a:pt x="578" y="54"/>
                  </a:cubicBezTo>
                  <a:cubicBezTo>
                    <a:pt x="577" y="54"/>
                    <a:pt x="576" y="53"/>
                    <a:pt x="575" y="52"/>
                  </a:cubicBezTo>
                  <a:cubicBezTo>
                    <a:pt x="574" y="52"/>
                    <a:pt x="573" y="51"/>
                    <a:pt x="573" y="49"/>
                  </a:cubicBezTo>
                  <a:close/>
                  <a:moveTo>
                    <a:pt x="573" y="46"/>
                  </a:moveTo>
                  <a:cubicBezTo>
                    <a:pt x="573" y="34"/>
                    <a:pt x="573" y="34"/>
                    <a:pt x="573" y="34"/>
                  </a:cubicBezTo>
                  <a:cubicBezTo>
                    <a:pt x="570" y="35"/>
                    <a:pt x="567" y="36"/>
                    <a:pt x="566" y="37"/>
                  </a:cubicBezTo>
                  <a:cubicBezTo>
                    <a:pt x="564" y="38"/>
                    <a:pt x="563" y="39"/>
                    <a:pt x="562" y="40"/>
                  </a:cubicBezTo>
                  <a:cubicBezTo>
                    <a:pt x="562" y="42"/>
                    <a:pt x="561" y="43"/>
                    <a:pt x="561" y="44"/>
                  </a:cubicBezTo>
                  <a:cubicBezTo>
                    <a:pt x="561" y="46"/>
                    <a:pt x="562" y="48"/>
                    <a:pt x="563" y="49"/>
                  </a:cubicBezTo>
                  <a:cubicBezTo>
                    <a:pt x="564" y="50"/>
                    <a:pt x="565" y="50"/>
                    <a:pt x="566" y="50"/>
                  </a:cubicBezTo>
                  <a:cubicBezTo>
                    <a:pt x="568" y="50"/>
                    <a:pt x="570" y="49"/>
                    <a:pt x="573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36"/>
            <p:cNvSpPr>
              <a:spLocks noEditPoints="1"/>
            </p:cNvSpPr>
            <p:nvPr userDrawn="1"/>
          </p:nvSpPr>
          <p:spPr bwMode="auto">
            <a:xfrm>
              <a:off x="9304400" y="4596116"/>
              <a:ext cx="2255838" cy="300038"/>
            </a:xfrm>
            <a:custGeom>
              <a:avLst/>
              <a:gdLst>
                <a:gd name="T0" fmla="*/ 1465 w 1513"/>
                <a:gd name="T1" fmla="*/ 107 h 200"/>
                <a:gd name="T2" fmla="*/ 1416 w 1513"/>
                <a:gd name="T3" fmla="*/ 130 h 200"/>
                <a:gd name="T4" fmla="*/ 1450 w 1513"/>
                <a:gd name="T5" fmla="*/ 47 h 200"/>
                <a:gd name="T6" fmla="*/ 1458 w 1513"/>
                <a:gd name="T7" fmla="*/ 70 h 200"/>
                <a:gd name="T8" fmla="*/ 1467 w 1513"/>
                <a:gd name="T9" fmla="*/ 146 h 200"/>
                <a:gd name="T10" fmla="*/ 1410 w 1513"/>
                <a:gd name="T11" fmla="*/ 171 h 200"/>
                <a:gd name="T12" fmla="*/ 1408 w 1513"/>
                <a:gd name="T13" fmla="*/ 153 h 200"/>
                <a:gd name="T14" fmla="*/ 1272 w 1513"/>
                <a:gd name="T15" fmla="*/ 125 h 200"/>
                <a:gd name="T16" fmla="*/ 1257 w 1513"/>
                <a:gd name="T17" fmla="*/ 79 h 200"/>
                <a:gd name="T18" fmla="*/ 1298 w 1513"/>
                <a:gd name="T19" fmla="*/ 59 h 200"/>
                <a:gd name="T20" fmla="*/ 1220 w 1513"/>
                <a:gd name="T21" fmla="*/ 139 h 200"/>
                <a:gd name="T22" fmla="*/ 1112 w 1513"/>
                <a:gd name="T23" fmla="*/ 16 h 200"/>
                <a:gd name="T24" fmla="*/ 1064 w 1513"/>
                <a:gd name="T25" fmla="*/ 107 h 200"/>
                <a:gd name="T26" fmla="*/ 1074 w 1513"/>
                <a:gd name="T27" fmla="*/ 95 h 200"/>
                <a:gd name="T28" fmla="*/ 1096 w 1513"/>
                <a:gd name="T29" fmla="*/ 49 h 200"/>
                <a:gd name="T30" fmla="*/ 1098 w 1513"/>
                <a:gd name="T31" fmla="*/ 84 h 200"/>
                <a:gd name="T32" fmla="*/ 1101 w 1513"/>
                <a:gd name="T33" fmla="*/ 154 h 200"/>
                <a:gd name="T34" fmla="*/ 1038 w 1513"/>
                <a:gd name="T35" fmla="*/ 172 h 200"/>
                <a:gd name="T36" fmla="*/ 862 w 1513"/>
                <a:gd name="T37" fmla="*/ 136 h 200"/>
                <a:gd name="T38" fmla="*/ 895 w 1513"/>
                <a:gd name="T39" fmla="*/ 103 h 200"/>
                <a:gd name="T40" fmla="*/ 856 w 1513"/>
                <a:gd name="T41" fmla="*/ 83 h 200"/>
                <a:gd name="T42" fmla="*/ 873 w 1513"/>
                <a:gd name="T43" fmla="*/ 80 h 200"/>
                <a:gd name="T44" fmla="*/ 905 w 1513"/>
                <a:gd name="T45" fmla="*/ 38 h 200"/>
                <a:gd name="T46" fmla="*/ 908 w 1513"/>
                <a:gd name="T47" fmla="*/ 83 h 200"/>
                <a:gd name="T48" fmla="*/ 874 w 1513"/>
                <a:gd name="T49" fmla="*/ 168 h 200"/>
                <a:gd name="T50" fmla="*/ 809 w 1513"/>
                <a:gd name="T51" fmla="*/ 149 h 200"/>
                <a:gd name="T52" fmla="*/ 704 w 1513"/>
                <a:gd name="T53" fmla="*/ 45 h 200"/>
                <a:gd name="T54" fmla="*/ 658 w 1513"/>
                <a:gd name="T55" fmla="*/ 45 h 200"/>
                <a:gd name="T56" fmla="*/ 694 w 1513"/>
                <a:gd name="T57" fmla="*/ 50 h 200"/>
                <a:gd name="T58" fmla="*/ 705 w 1513"/>
                <a:gd name="T59" fmla="*/ 55 h 200"/>
                <a:gd name="T60" fmla="*/ 697 w 1513"/>
                <a:gd name="T61" fmla="*/ 139 h 200"/>
                <a:gd name="T62" fmla="*/ 662 w 1513"/>
                <a:gd name="T63" fmla="*/ 179 h 200"/>
                <a:gd name="T64" fmla="*/ 686 w 1513"/>
                <a:gd name="T65" fmla="*/ 141 h 200"/>
                <a:gd name="T66" fmla="*/ 720 w 1513"/>
                <a:gd name="T67" fmla="*/ 90 h 200"/>
                <a:gd name="T68" fmla="*/ 540 w 1513"/>
                <a:gd name="T69" fmla="*/ 92 h 200"/>
                <a:gd name="T70" fmla="*/ 491 w 1513"/>
                <a:gd name="T71" fmla="*/ 115 h 200"/>
                <a:gd name="T72" fmla="*/ 466 w 1513"/>
                <a:gd name="T73" fmla="*/ 70 h 200"/>
                <a:gd name="T74" fmla="*/ 444 w 1513"/>
                <a:gd name="T75" fmla="*/ 90 h 200"/>
                <a:gd name="T76" fmla="*/ 426 w 1513"/>
                <a:gd name="T77" fmla="*/ 96 h 200"/>
                <a:gd name="T78" fmla="*/ 414 w 1513"/>
                <a:gd name="T79" fmla="*/ 90 h 200"/>
                <a:gd name="T80" fmla="*/ 502 w 1513"/>
                <a:gd name="T81" fmla="*/ 43 h 200"/>
                <a:gd name="T82" fmla="*/ 560 w 1513"/>
                <a:gd name="T83" fmla="*/ 85 h 200"/>
                <a:gd name="T84" fmla="*/ 520 w 1513"/>
                <a:gd name="T85" fmla="*/ 187 h 200"/>
                <a:gd name="T86" fmla="*/ 465 w 1513"/>
                <a:gd name="T87" fmla="*/ 119 h 200"/>
                <a:gd name="T88" fmla="*/ 442 w 1513"/>
                <a:gd name="T89" fmla="*/ 153 h 200"/>
                <a:gd name="T90" fmla="*/ 282 w 1513"/>
                <a:gd name="T91" fmla="*/ 98 h 200"/>
                <a:gd name="T92" fmla="*/ 259 w 1513"/>
                <a:gd name="T93" fmla="*/ 93 h 200"/>
                <a:gd name="T94" fmla="*/ 226 w 1513"/>
                <a:gd name="T95" fmla="*/ 158 h 200"/>
                <a:gd name="T96" fmla="*/ 307 w 1513"/>
                <a:gd name="T97" fmla="*/ 43 h 200"/>
                <a:gd name="T98" fmla="*/ 290 w 1513"/>
                <a:gd name="T99" fmla="*/ 120 h 200"/>
                <a:gd name="T100" fmla="*/ 234 w 1513"/>
                <a:gd name="T101" fmla="*/ 93 h 200"/>
                <a:gd name="T102" fmla="*/ 205 w 1513"/>
                <a:gd name="T103" fmla="*/ 107 h 200"/>
                <a:gd name="T104" fmla="*/ 226 w 1513"/>
                <a:gd name="T105" fmla="*/ 171 h 200"/>
                <a:gd name="T106" fmla="*/ 101 w 1513"/>
                <a:gd name="T107" fmla="*/ 63 h 200"/>
                <a:gd name="T108" fmla="*/ 32 w 1513"/>
                <a:gd name="T109" fmla="*/ 94 h 200"/>
                <a:gd name="T110" fmla="*/ 58 w 1513"/>
                <a:gd name="T111" fmla="*/ 7 h 200"/>
                <a:gd name="T112" fmla="*/ 104 w 1513"/>
                <a:gd name="T113" fmla="*/ 90 h 200"/>
                <a:gd name="T114" fmla="*/ 48 w 1513"/>
                <a:gd name="T115" fmla="*/ 152 h 200"/>
                <a:gd name="T116" fmla="*/ 3 w 1513"/>
                <a:gd name="T117" fmla="*/ 6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13" h="200">
                  <a:moveTo>
                    <a:pt x="1410" y="31"/>
                  </a:moveTo>
                  <a:cubicBezTo>
                    <a:pt x="1410" y="28"/>
                    <a:pt x="1410" y="26"/>
                    <a:pt x="1410" y="23"/>
                  </a:cubicBezTo>
                  <a:cubicBezTo>
                    <a:pt x="1418" y="21"/>
                    <a:pt x="1413" y="3"/>
                    <a:pt x="1421" y="0"/>
                  </a:cubicBezTo>
                  <a:cubicBezTo>
                    <a:pt x="1424" y="0"/>
                    <a:pt x="1424" y="0"/>
                    <a:pt x="1424" y="0"/>
                  </a:cubicBezTo>
                  <a:cubicBezTo>
                    <a:pt x="1425" y="3"/>
                    <a:pt x="1427" y="7"/>
                    <a:pt x="1428" y="11"/>
                  </a:cubicBezTo>
                  <a:cubicBezTo>
                    <a:pt x="1428" y="13"/>
                    <a:pt x="1428" y="15"/>
                    <a:pt x="1428" y="17"/>
                  </a:cubicBezTo>
                  <a:cubicBezTo>
                    <a:pt x="1431" y="30"/>
                    <a:pt x="1429" y="36"/>
                    <a:pt x="1427" y="47"/>
                  </a:cubicBezTo>
                  <a:cubicBezTo>
                    <a:pt x="1414" y="49"/>
                    <a:pt x="1415" y="38"/>
                    <a:pt x="1410" y="31"/>
                  </a:cubicBezTo>
                  <a:close/>
                  <a:moveTo>
                    <a:pt x="1442" y="122"/>
                  </a:moveTo>
                  <a:cubicBezTo>
                    <a:pt x="1442" y="107"/>
                    <a:pt x="1454" y="110"/>
                    <a:pt x="1465" y="107"/>
                  </a:cubicBezTo>
                  <a:cubicBezTo>
                    <a:pt x="1470" y="105"/>
                    <a:pt x="1478" y="101"/>
                    <a:pt x="1482" y="97"/>
                  </a:cubicBezTo>
                  <a:cubicBezTo>
                    <a:pt x="1484" y="95"/>
                    <a:pt x="1484" y="93"/>
                    <a:pt x="1486" y="91"/>
                  </a:cubicBezTo>
                  <a:cubicBezTo>
                    <a:pt x="1485" y="90"/>
                    <a:pt x="1485" y="88"/>
                    <a:pt x="1484" y="87"/>
                  </a:cubicBezTo>
                  <a:cubicBezTo>
                    <a:pt x="1482" y="86"/>
                    <a:pt x="1479" y="83"/>
                    <a:pt x="1477" y="83"/>
                  </a:cubicBezTo>
                  <a:cubicBezTo>
                    <a:pt x="1474" y="81"/>
                    <a:pt x="1470" y="82"/>
                    <a:pt x="1468" y="81"/>
                  </a:cubicBezTo>
                  <a:cubicBezTo>
                    <a:pt x="1452" y="83"/>
                    <a:pt x="1429" y="95"/>
                    <a:pt x="1424" y="105"/>
                  </a:cubicBezTo>
                  <a:cubicBezTo>
                    <a:pt x="1424" y="108"/>
                    <a:pt x="1424" y="111"/>
                    <a:pt x="1424" y="113"/>
                  </a:cubicBezTo>
                  <a:cubicBezTo>
                    <a:pt x="1426" y="115"/>
                    <a:pt x="1428" y="117"/>
                    <a:pt x="1430" y="119"/>
                  </a:cubicBezTo>
                  <a:cubicBezTo>
                    <a:pt x="1430" y="126"/>
                    <a:pt x="1430" y="134"/>
                    <a:pt x="1422" y="135"/>
                  </a:cubicBezTo>
                  <a:cubicBezTo>
                    <a:pt x="1420" y="133"/>
                    <a:pt x="1418" y="132"/>
                    <a:pt x="1416" y="130"/>
                  </a:cubicBezTo>
                  <a:cubicBezTo>
                    <a:pt x="1414" y="132"/>
                    <a:pt x="1413" y="133"/>
                    <a:pt x="1409" y="132"/>
                  </a:cubicBezTo>
                  <a:cubicBezTo>
                    <a:pt x="1407" y="128"/>
                    <a:pt x="1397" y="105"/>
                    <a:pt x="1398" y="102"/>
                  </a:cubicBezTo>
                  <a:cubicBezTo>
                    <a:pt x="1399" y="99"/>
                    <a:pt x="1405" y="97"/>
                    <a:pt x="1408" y="96"/>
                  </a:cubicBezTo>
                  <a:cubicBezTo>
                    <a:pt x="1414" y="93"/>
                    <a:pt x="1418" y="86"/>
                    <a:pt x="1423" y="82"/>
                  </a:cubicBezTo>
                  <a:cubicBezTo>
                    <a:pt x="1426" y="80"/>
                    <a:pt x="1430" y="80"/>
                    <a:pt x="1433" y="79"/>
                  </a:cubicBezTo>
                  <a:cubicBezTo>
                    <a:pt x="1441" y="75"/>
                    <a:pt x="1447" y="65"/>
                    <a:pt x="1454" y="59"/>
                  </a:cubicBezTo>
                  <a:cubicBezTo>
                    <a:pt x="1462" y="51"/>
                    <a:pt x="1472" y="50"/>
                    <a:pt x="1478" y="41"/>
                  </a:cubicBezTo>
                  <a:cubicBezTo>
                    <a:pt x="1478" y="41"/>
                    <a:pt x="1478" y="41"/>
                    <a:pt x="1478" y="40"/>
                  </a:cubicBezTo>
                  <a:cubicBezTo>
                    <a:pt x="1477" y="40"/>
                    <a:pt x="1477" y="40"/>
                    <a:pt x="1477" y="40"/>
                  </a:cubicBezTo>
                  <a:cubicBezTo>
                    <a:pt x="1472" y="45"/>
                    <a:pt x="1459" y="54"/>
                    <a:pt x="1450" y="47"/>
                  </a:cubicBezTo>
                  <a:cubicBezTo>
                    <a:pt x="1446" y="45"/>
                    <a:pt x="1447" y="40"/>
                    <a:pt x="1444" y="37"/>
                  </a:cubicBezTo>
                  <a:cubicBezTo>
                    <a:pt x="1443" y="35"/>
                    <a:pt x="1440" y="34"/>
                    <a:pt x="1440" y="31"/>
                  </a:cubicBezTo>
                  <a:cubicBezTo>
                    <a:pt x="1440" y="29"/>
                    <a:pt x="1441" y="28"/>
                    <a:pt x="1441" y="27"/>
                  </a:cubicBezTo>
                  <a:cubicBezTo>
                    <a:pt x="1447" y="27"/>
                    <a:pt x="1459" y="35"/>
                    <a:pt x="1462" y="38"/>
                  </a:cubicBezTo>
                  <a:cubicBezTo>
                    <a:pt x="1471" y="35"/>
                    <a:pt x="1480" y="33"/>
                    <a:pt x="1488" y="28"/>
                  </a:cubicBezTo>
                  <a:cubicBezTo>
                    <a:pt x="1491" y="26"/>
                    <a:pt x="1496" y="30"/>
                    <a:pt x="1498" y="29"/>
                  </a:cubicBezTo>
                  <a:cubicBezTo>
                    <a:pt x="1502" y="32"/>
                    <a:pt x="1508" y="48"/>
                    <a:pt x="1500" y="52"/>
                  </a:cubicBezTo>
                  <a:cubicBezTo>
                    <a:pt x="1496" y="53"/>
                    <a:pt x="1490" y="53"/>
                    <a:pt x="1486" y="54"/>
                  </a:cubicBezTo>
                  <a:cubicBezTo>
                    <a:pt x="1476" y="56"/>
                    <a:pt x="1464" y="63"/>
                    <a:pt x="1457" y="69"/>
                  </a:cubicBezTo>
                  <a:cubicBezTo>
                    <a:pt x="1457" y="69"/>
                    <a:pt x="1458" y="69"/>
                    <a:pt x="1458" y="70"/>
                  </a:cubicBezTo>
                  <a:cubicBezTo>
                    <a:pt x="1458" y="70"/>
                    <a:pt x="1458" y="70"/>
                    <a:pt x="1458" y="70"/>
                  </a:cubicBezTo>
                  <a:cubicBezTo>
                    <a:pt x="1462" y="71"/>
                    <a:pt x="1469" y="68"/>
                    <a:pt x="1474" y="71"/>
                  </a:cubicBezTo>
                  <a:cubicBezTo>
                    <a:pt x="1485" y="76"/>
                    <a:pt x="1500" y="81"/>
                    <a:pt x="1500" y="99"/>
                  </a:cubicBezTo>
                  <a:cubicBezTo>
                    <a:pt x="1497" y="100"/>
                    <a:pt x="1496" y="102"/>
                    <a:pt x="1494" y="103"/>
                  </a:cubicBezTo>
                  <a:cubicBezTo>
                    <a:pt x="1488" y="105"/>
                    <a:pt x="1482" y="105"/>
                    <a:pt x="1477" y="108"/>
                  </a:cubicBezTo>
                  <a:cubicBezTo>
                    <a:pt x="1477" y="109"/>
                    <a:pt x="1477" y="109"/>
                    <a:pt x="1477" y="110"/>
                  </a:cubicBezTo>
                  <a:cubicBezTo>
                    <a:pt x="1478" y="112"/>
                    <a:pt x="1479" y="113"/>
                    <a:pt x="1479" y="118"/>
                  </a:cubicBezTo>
                  <a:cubicBezTo>
                    <a:pt x="1477" y="119"/>
                    <a:pt x="1478" y="122"/>
                    <a:pt x="1476" y="123"/>
                  </a:cubicBezTo>
                  <a:cubicBezTo>
                    <a:pt x="1472" y="130"/>
                    <a:pt x="1465" y="135"/>
                    <a:pt x="1463" y="142"/>
                  </a:cubicBezTo>
                  <a:cubicBezTo>
                    <a:pt x="1464" y="143"/>
                    <a:pt x="1466" y="145"/>
                    <a:pt x="1467" y="146"/>
                  </a:cubicBezTo>
                  <a:cubicBezTo>
                    <a:pt x="1476" y="149"/>
                    <a:pt x="1513" y="129"/>
                    <a:pt x="1508" y="151"/>
                  </a:cubicBezTo>
                  <a:cubicBezTo>
                    <a:pt x="1507" y="154"/>
                    <a:pt x="1505" y="156"/>
                    <a:pt x="1504" y="158"/>
                  </a:cubicBezTo>
                  <a:cubicBezTo>
                    <a:pt x="1500" y="158"/>
                    <a:pt x="1498" y="157"/>
                    <a:pt x="1495" y="157"/>
                  </a:cubicBezTo>
                  <a:cubicBezTo>
                    <a:pt x="1490" y="155"/>
                    <a:pt x="1472" y="161"/>
                    <a:pt x="1469" y="163"/>
                  </a:cubicBezTo>
                  <a:cubicBezTo>
                    <a:pt x="1470" y="169"/>
                    <a:pt x="1471" y="175"/>
                    <a:pt x="1471" y="182"/>
                  </a:cubicBezTo>
                  <a:cubicBezTo>
                    <a:pt x="1469" y="183"/>
                    <a:pt x="1469" y="185"/>
                    <a:pt x="1468" y="186"/>
                  </a:cubicBezTo>
                  <a:cubicBezTo>
                    <a:pt x="1465" y="188"/>
                    <a:pt x="1462" y="187"/>
                    <a:pt x="1458" y="189"/>
                  </a:cubicBezTo>
                  <a:cubicBezTo>
                    <a:pt x="1456" y="190"/>
                    <a:pt x="1453" y="193"/>
                    <a:pt x="1450" y="193"/>
                  </a:cubicBezTo>
                  <a:cubicBezTo>
                    <a:pt x="1432" y="200"/>
                    <a:pt x="1414" y="183"/>
                    <a:pt x="1410" y="171"/>
                  </a:cubicBezTo>
                  <a:cubicBezTo>
                    <a:pt x="1410" y="171"/>
                    <a:pt x="1410" y="171"/>
                    <a:pt x="1410" y="171"/>
                  </a:cubicBezTo>
                  <a:cubicBezTo>
                    <a:pt x="1416" y="171"/>
                    <a:pt x="1423" y="177"/>
                    <a:pt x="1428" y="179"/>
                  </a:cubicBezTo>
                  <a:cubicBezTo>
                    <a:pt x="1430" y="179"/>
                    <a:pt x="1433" y="179"/>
                    <a:pt x="1435" y="179"/>
                  </a:cubicBezTo>
                  <a:cubicBezTo>
                    <a:pt x="1449" y="179"/>
                    <a:pt x="1457" y="174"/>
                    <a:pt x="1463" y="165"/>
                  </a:cubicBezTo>
                  <a:cubicBezTo>
                    <a:pt x="1463" y="164"/>
                    <a:pt x="1463" y="163"/>
                    <a:pt x="1463" y="162"/>
                  </a:cubicBezTo>
                  <a:cubicBezTo>
                    <a:pt x="1462" y="162"/>
                    <a:pt x="1461" y="161"/>
                    <a:pt x="1460" y="161"/>
                  </a:cubicBezTo>
                  <a:cubicBezTo>
                    <a:pt x="1453" y="158"/>
                    <a:pt x="1440" y="165"/>
                    <a:pt x="1434" y="166"/>
                  </a:cubicBezTo>
                  <a:cubicBezTo>
                    <a:pt x="1428" y="167"/>
                    <a:pt x="1413" y="167"/>
                    <a:pt x="1408" y="164"/>
                  </a:cubicBezTo>
                  <a:cubicBezTo>
                    <a:pt x="1406" y="163"/>
                    <a:pt x="1405" y="161"/>
                    <a:pt x="1404" y="160"/>
                  </a:cubicBezTo>
                  <a:cubicBezTo>
                    <a:pt x="1404" y="159"/>
                    <a:pt x="1404" y="157"/>
                    <a:pt x="1404" y="156"/>
                  </a:cubicBezTo>
                  <a:cubicBezTo>
                    <a:pt x="1406" y="155"/>
                    <a:pt x="1407" y="154"/>
                    <a:pt x="1408" y="153"/>
                  </a:cubicBezTo>
                  <a:cubicBezTo>
                    <a:pt x="1418" y="153"/>
                    <a:pt x="1426" y="153"/>
                    <a:pt x="1436" y="153"/>
                  </a:cubicBezTo>
                  <a:cubicBezTo>
                    <a:pt x="1438" y="152"/>
                    <a:pt x="1442" y="149"/>
                    <a:pt x="1444" y="149"/>
                  </a:cubicBezTo>
                  <a:cubicBezTo>
                    <a:pt x="1448" y="147"/>
                    <a:pt x="1452" y="148"/>
                    <a:pt x="1455" y="147"/>
                  </a:cubicBezTo>
                  <a:cubicBezTo>
                    <a:pt x="1456" y="146"/>
                    <a:pt x="1456" y="146"/>
                    <a:pt x="1457" y="145"/>
                  </a:cubicBezTo>
                  <a:cubicBezTo>
                    <a:pt x="1456" y="143"/>
                    <a:pt x="1454" y="139"/>
                    <a:pt x="1456" y="136"/>
                  </a:cubicBezTo>
                  <a:cubicBezTo>
                    <a:pt x="1458" y="129"/>
                    <a:pt x="1460" y="125"/>
                    <a:pt x="1464" y="118"/>
                  </a:cubicBezTo>
                  <a:cubicBezTo>
                    <a:pt x="1463" y="117"/>
                    <a:pt x="1462" y="117"/>
                    <a:pt x="1461" y="117"/>
                  </a:cubicBezTo>
                  <a:cubicBezTo>
                    <a:pt x="1455" y="118"/>
                    <a:pt x="1451" y="121"/>
                    <a:pt x="1442" y="122"/>
                  </a:cubicBezTo>
                  <a:close/>
                  <a:moveTo>
                    <a:pt x="1272" y="127"/>
                  </a:moveTo>
                  <a:cubicBezTo>
                    <a:pt x="1272" y="125"/>
                    <a:pt x="1271" y="126"/>
                    <a:pt x="1272" y="125"/>
                  </a:cubicBezTo>
                  <a:cubicBezTo>
                    <a:pt x="1274" y="119"/>
                    <a:pt x="1285" y="115"/>
                    <a:pt x="1292" y="119"/>
                  </a:cubicBezTo>
                  <a:cubicBezTo>
                    <a:pt x="1301" y="125"/>
                    <a:pt x="1318" y="137"/>
                    <a:pt x="1316" y="154"/>
                  </a:cubicBezTo>
                  <a:cubicBezTo>
                    <a:pt x="1310" y="157"/>
                    <a:pt x="1309" y="164"/>
                    <a:pt x="1298" y="164"/>
                  </a:cubicBezTo>
                  <a:cubicBezTo>
                    <a:pt x="1298" y="161"/>
                    <a:pt x="1294" y="159"/>
                    <a:pt x="1293" y="157"/>
                  </a:cubicBezTo>
                  <a:cubicBezTo>
                    <a:pt x="1292" y="155"/>
                    <a:pt x="1292" y="152"/>
                    <a:pt x="1291" y="149"/>
                  </a:cubicBezTo>
                  <a:cubicBezTo>
                    <a:pt x="1288" y="143"/>
                    <a:pt x="1279" y="128"/>
                    <a:pt x="1272" y="127"/>
                  </a:cubicBezTo>
                  <a:close/>
                  <a:moveTo>
                    <a:pt x="1216" y="87"/>
                  </a:moveTo>
                  <a:cubicBezTo>
                    <a:pt x="1216" y="86"/>
                    <a:pt x="1217" y="85"/>
                    <a:pt x="1217" y="84"/>
                  </a:cubicBezTo>
                  <a:cubicBezTo>
                    <a:pt x="1222" y="85"/>
                    <a:pt x="1227" y="86"/>
                    <a:pt x="1232" y="87"/>
                  </a:cubicBezTo>
                  <a:cubicBezTo>
                    <a:pt x="1237" y="89"/>
                    <a:pt x="1256" y="82"/>
                    <a:pt x="1257" y="79"/>
                  </a:cubicBezTo>
                  <a:cubicBezTo>
                    <a:pt x="1260" y="74"/>
                    <a:pt x="1260" y="41"/>
                    <a:pt x="1257" y="36"/>
                  </a:cubicBezTo>
                  <a:cubicBezTo>
                    <a:pt x="1255" y="31"/>
                    <a:pt x="1252" y="30"/>
                    <a:pt x="1252" y="23"/>
                  </a:cubicBezTo>
                  <a:cubicBezTo>
                    <a:pt x="1256" y="21"/>
                    <a:pt x="1256" y="20"/>
                    <a:pt x="1264" y="20"/>
                  </a:cubicBezTo>
                  <a:cubicBezTo>
                    <a:pt x="1272" y="26"/>
                    <a:pt x="1273" y="39"/>
                    <a:pt x="1273" y="54"/>
                  </a:cubicBezTo>
                  <a:cubicBezTo>
                    <a:pt x="1273" y="59"/>
                    <a:pt x="1271" y="74"/>
                    <a:pt x="1272" y="74"/>
                  </a:cubicBezTo>
                  <a:cubicBezTo>
                    <a:pt x="1276" y="75"/>
                    <a:pt x="1290" y="70"/>
                    <a:pt x="1293" y="68"/>
                  </a:cubicBezTo>
                  <a:cubicBezTo>
                    <a:pt x="1293" y="63"/>
                    <a:pt x="1292" y="61"/>
                    <a:pt x="1288" y="58"/>
                  </a:cubicBezTo>
                  <a:cubicBezTo>
                    <a:pt x="1288" y="57"/>
                    <a:pt x="1288" y="55"/>
                    <a:pt x="1288" y="53"/>
                  </a:cubicBezTo>
                  <a:cubicBezTo>
                    <a:pt x="1289" y="53"/>
                    <a:pt x="1290" y="54"/>
                    <a:pt x="1290" y="54"/>
                  </a:cubicBezTo>
                  <a:cubicBezTo>
                    <a:pt x="1293" y="55"/>
                    <a:pt x="1295" y="59"/>
                    <a:pt x="1298" y="59"/>
                  </a:cubicBezTo>
                  <a:cubicBezTo>
                    <a:pt x="1306" y="62"/>
                    <a:pt x="1314" y="60"/>
                    <a:pt x="1321" y="63"/>
                  </a:cubicBezTo>
                  <a:cubicBezTo>
                    <a:pt x="1322" y="64"/>
                    <a:pt x="1322" y="63"/>
                    <a:pt x="1322" y="65"/>
                  </a:cubicBezTo>
                  <a:cubicBezTo>
                    <a:pt x="1322" y="67"/>
                    <a:pt x="1322" y="69"/>
                    <a:pt x="1322" y="71"/>
                  </a:cubicBezTo>
                  <a:cubicBezTo>
                    <a:pt x="1321" y="71"/>
                    <a:pt x="1320" y="74"/>
                    <a:pt x="1319" y="75"/>
                  </a:cubicBezTo>
                  <a:cubicBezTo>
                    <a:pt x="1317" y="76"/>
                    <a:pt x="1310" y="75"/>
                    <a:pt x="1308" y="76"/>
                  </a:cubicBezTo>
                  <a:cubicBezTo>
                    <a:pt x="1301" y="79"/>
                    <a:pt x="1273" y="90"/>
                    <a:pt x="1268" y="95"/>
                  </a:cubicBezTo>
                  <a:cubicBezTo>
                    <a:pt x="1264" y="99"/>
                    <a:pt x="1266" y="105"/>
                    <a:pt x="1264" y="110"/>
                  </a:cubicBezTo>
                  <a:cubicBezTo>
                    <a:pt x="1260" y="123"/>
                    <a:pt x="1250" y="153"/>
                    <a:pt x="1232" y="145"/>
                  </a:cubicBezTo>
                  <a:cubicBezTo>
                    <a:pt x="1230" y="145"/>
                    <a:pt x="1229" y="145"/>
                    <a:pt x="1228" y="145"/>
                  </a:cubicBezTo>
                  <a:cubicBezTo>
                    <a:pt x="1225" y="143"/>
                    <a:pt x="1223" y="141"/>
                    <a:pt x="1220" y="139"/>
                  </a:cubicBezTo>
                  <a:cubicBezTo>
                    <a:pt x="1220" y="138"/>
                    <a:pt x="1220" y="137"/>
                    <a:pt x="1220" y="135"/>
                  </a:cubicBezTo>
                  <a:cubicBezTo>
                    <a:pt x="1222" y="135"/>
                    <a:pt x="1225" y="131"/>
                    <a:pt x="1227" y="130"/>
                  </a:cubicBezTo>
                  <a:cubicBezTo>
                    <a:pt x="1232" y="128"/>
                    <a:pt x="1236" y="129"/>
                    <a:pt x="1240" y="127"/>
                  </a:cubicBezTo>
                  <a:cubicBezTo>
                    <a:pt x="1246" y="125"/>
                    <a:pt x="1256" y="107"/>
                    <a:pt x="1254" y="101"/>
                  </a:cubicBezTo>
                  <a:cubicBezTo>
                    <a:pt x="1246" y="100"/>
                    <a:pt x="1236" y="101"/>
                    <a:pt x="1228" y="101"/>
                  </a:cubicBezTo>
                  <a:cubicBezTo>
                    <a:pt x="1225" y="98"/>
                    <a:pt x="1222" y="96"/>
                    <a:pt x="1219" y="93"/>
                  </a:cubicBezTo>
                  <a:cubicBezTo>
                    <a:pt x="1217" y="91"/>
                    <a:pt x="1217" y="88"/>
                    <a:pt x="1216" y="87"/>
                  </a:cubicBezTo>
                  <a:close/>
                  <a:moveTo>
                    <a:pt x="1110" y="21"/>
                  </a:moveTo>
                  <a:cubicBezTo>
                    <a:pt x="1110" y="20"/>
                    <a:pt x="1110" y="19"/>
                    <a:pt x="1110" y="17"/>
                  </a:cubicBezTo>
                  <a:cubicBezTo>
                    <a:pt x="1110" y="17"/>
                    <a:pt x="1111" y="16"/>
                    <a:pt x="1112" y="16"/>
                  </a:cubicBezTo>
                  <a:cubicBezTo>
                    <a:pt x="1124" y="17"/>
                    <a:pt x="1148" y="19"/>
                    <a:pt x="1147" y="35"/>
                  </a:cubicBezTo>
                  <a:cubicBezTo>
                    <a:pt x="1142" y="43"/>
                    <a:pt x="1140" y="49"/>
                    <a:pt x="1128" y="45"/>
                  </a:cubicBezTo>
                  <a:cubicBezTo>
                    <a:pt x="1127" y="43"/>
                    <a:pt x="1126" y="41"/>
                    <a:pt x="1124" y="39"/>
                  </a:cubicBezTo>
                  <a:cubicBezTo>
                    <a:pt x="1123" y="38"/>
                    <a:pt x="1121" y="38"/>
                    <a:pt x="1119" y="37"/>
                  </a:cubicBezTo>
                  <a:cubicBezTo>
                    <a:pt x="1119" y="31"/>
                    <a:pt x="1113" y="23"/>
                    <a:pt x="1110" y="21"/>
                  </a:cubicBezTo>
                  <a:close/>
                  <a:moveTo>
                    <a:pt x="1055" y="126"/>
                  </a:moveTo>
                  <a:cubicBezTo>
                    <a:pt x="1058" y="127"/>
                    <a:pt x="1062" y="127"/>
                    <a:pt x="1064" y="125"/>
                  </a:cubicBezTo>
                  <a:cubicBezTo>
                    <a:pt x="1066" y="124"/>
                    <a:pt x="1068" y="125"/>
                    <a:pt x="1070" y="123"/>
                  </a:cubicBezTo>
                  <a:cubicBezTo>
                    <a:pt x="1074" y="119"/>
                    <a:pt x="1070" y="109"/>
                    <a:pt x="1066" y="107"/>
                  </a:cubicBezTo>
                  <a:cubicBezTo>
                    <a:pt x="1066" y="107"/>
                    <a:pt x="1064" y="107"/>
                    <a:pt x="1064" y="107"/>
                  </a:cubicBezTo>
                  <a:cubicBezTo>
                    <a:pt x="1056" y="125"/>
                    <a:pt x="1056" y="125"/>
                    <a:pt x="1056" y="125"/>
                  </a:cubicBezTo>
                  <a:cubicBezTo>
                    <a:pt x="1056" y="125"/>
                    <a:pt x="1056" y="126"/>
                    <a:pt x="1055" y="126"/>
                  </a:cubicBezTo>
                  <a:close/>
                  <a:moveTo>
                    <a:pt x="1021" y="158"/>
                  </a:moveTo>
                  <a:cubicBezTo>
                    <a:pt x="1021" y="153"/>
                    <a:pt x="1024" y="148"/>
                    <a:pt x="1024" y="143"/>
                  </a:cubicBezTo>
                  <a:cubicBezTo>
                    <a:pt x="1025" y="140"/>
                    <a:pt x="1023" y="136"/>
                    <a:pt x="1024" y="133"/>
                  </a:cubicBezTo>
                  <a:cubicBezTo>
                    <a:pt x="1031" y="132"/>
                    <a:pt x="1042" y="114"/>
                    <a:pt x="1048" y="108"/>
                  </a:cubicBezTo>
                  <a:cubicBezTo>
                    <a:pt x="1051" y="106"/>
                    <a:pt x="1056" y="103"/>
                    <a:pt x="1059" y="102"/>
                  </a:cubicBezTo>
                  <a:cubicBezTo>
                    <a:pt x="1060" y="102"/>
                    <a:pt x="1062" y="102"/>
                    <a:pt x="1063" y="103"/>
                  </a:cubicBezTo>
                  <a:cubicBezTo>
                    <a:pt x="1068" y="104"/>
                    <a:pt x="1072" y="102"/>
                    <a:pt x="1075" y="101"/>
                  </a:cubicBezTo>
                  <a:cubicBezTo>
                    <a:pt x="1075" y="99"/>
                    <a:pt x="1075" y="97"/>
                    <a:pt x="1074" y="95"/>
                  </a:cubicBezTo>
                  <a:cubicBezTo>
                    <a:pt x="1074" y="95"/>
                    <a:pt x="1072" y="92"/>
                    <a:pt x="1072" y="93"/>
                  </a:cubicBezTo>
                  <a:cubicBezTo>
                    <a:pt x="1069" y="93"/>
                    <a:pt x="1067" y="96"/>
                    <a:pt x="1065" y="97"/>
                  </a:cubicBezTo>
                  <a:cubicBezTo>
                    <a:pt x="1064" y="97"/>
                    <a:pt x="1062" y="97"/>
                    <a:pt x="1060" y="97"/>
                  </a:cubicBezTo>
                  <a:cubicBezTo>
                    <a:pt x="1051" y="97"/>
                    <a:pt x="1045" y="88"/>
                    <a:pt x="1047" y="79"/>
                  </a:cubicBezTo>
                  <a:cubicBezTo>
                    <a:pt x="1056" y="81"/>
                    <a:pt x="1069" y="81"/>
                    <a:pt x="1076" y="76"/>
                  </a:cubicBezTo>
                  <a:cubicBezTo>
                    <a:pt x="1078" y="64"/>
                    <a:pt x="1079" y="47"/>
                    <a:pt x="1083" y="37"/>
                  </a:cubicBezTo>
                  <a:cubicBezTo>
                    <a:pt x="1085" y="34"/>
                    <a:pt x="1081" y="25"/>
                    <a:pt x="1084" y="18"/>
                  </a:cubicBezTo>
                  <a:cubicBezTo>
                    <a:pt x="1085" y="18"/>
                    <a:pt x="1087" y="18"/>
                    <a:pt x="1089" y="18"/>
                  </a:cubicBezTo>
                  <a:cubicBezTo>
                    <a:pt x="1090" y="19"/>
                    <a:pt x="1091" y="21"/>
                    <a:pt x="1092" y="22"/>
                  </a:cubicBezTo>
                  <a:cubicBezTo>
                    <a:pt x="1092" y="24"/>
                    <a:pt x="1097" y="47"/>
                    <a:pt x="1096" y="49"/>
                  </a:cubicBezTo>
                  <a:cubicBezTo>
                    <a:pt x="1095" y="53"/>
                    <a:pt x="1090" y="67"/>
                    <a:pt x="1092" y="70"/>
                  </a:cubicBezTo>
                  <a:cubicBezTo>
                    <a:pt x="1092" y="71"/>
                    <a:pt x="1092" y="71"/>
                    <a:pt x="1093" y="71"/>
                  </a:cubicBezTo>
                  <a:cubicBezTo>
                    <a:pt x="1099" y="71"/>
                    <a:pt x="1107" y="67"/>
                    <a:pt x="1109" y="62"/>
                  </a:cubicBezTo>
                  <a:cubicBezTo>
                    <a:pt x="1110" y="58"/>
                    <a:pt x="1107" y="56"/>
                    <a:pt x="1108" y="54"/>
                  </a:cubicBezTo>
                  <a:cubicBezTo>
                    <a:pt x="1108" y="54"/>
                    <a:pt x="1109" y="54"/>
                    <a:pt x="1109" y="54"/>
                  </a:cubicBezTo>
                  <a:cubicBezTo>
                    <a:pt x="1113" y="56"/>
                    <a:pt x="1126" y="58"/>
                    <a:pt x="1132" y="59"/>
                  </a:cubicBezTo>
                  <a:cubicBezTo>
                    <a:pt x="1132" y="61"/>
                    <a:pt x="1132" y="63"/>
                    <a:pt x="1132" y="65"/>
                  </a:cubicBezTo>
                  <a:cubicBezTo>
                    <a:pt x="1131" y="65"/>
                    <a:pt x="1130" y="66"/>
                    <a:pt x="1130" y="66"/>
                  </a:cubicBezTo>
                  <a:cubicBezTo>
                    <a:pt x="1129" y="66"/>
                    <a:pt x="1129" y="65"/>
                    <a:pt x="1129" y="65"/>
                  </a:cubicBezTo>
                  <a:cubicBezTo>
                    <a:pt x="1120" y="68"/>
                    <a:pt x="1100" y="77"/>
                    <a:pt x="1098" y="84"/>
                  </a:cubicBezTo>
                  <a:cubicBezTo>
                    <a:pt x="1096" y="84"/>
                    <a:pt x="1093" y="83"/>
                    <a:pt x="1092" y="85"/>
                  </a:cubicBezTo>
                  <a:cubicBezTo>
                    <a:pt x="1085" y="89"/>
                    <a:pt x="1090" y="98"/>
                    <a:pt x="1088" y="106"/>
                  </a:cubicBezTo>
                  <a:cubicBezTo>
                    <a:pt x="1087" y="109"/>
                    <a:pt x="1086" y="112"/>
                    <a:pt x="1087" y="115"/>
                  </a:cubicBezTo>
                  <a:cubicBezTo>
                    <a:pt x="1088" y="115"/>
                    <a:pt x="1089" y="116"/>
                    <a:pt x="1090" y="116"/>
                  </a:cubicBezTo>
                  <a:cubicBezTo>
                    <a:pt x="1095" y="108"/>
                    <a:pt x="1106" y="105"/>
                    <a:pt x="1114" y="111"/>
                  </a:cubicBezTo>
                  <a:cubicBezTo>
                    <a:pt x="1122" y="117"/>
                    <a:pt x="1116" y="123"/>
                    <a:pt x="1119" y="131"/>
                  </a:cubicBezTo>
                  <a:cubicBezTo>
                    <a:pt x="1120" y="136"/>
                    <a:pt x="1126" y="139"/>
                    <a:pt x="1128" y="145"/>
                  </a:cubicBezTo>
                  <a:cubicBezTo>
                    <a:pt x="1128" y="145"/>
                    <a:pt x="1128" y="147"/>
                    <a:pt x="1129" y="146"/>
                  </a:cubicBezTo>
                  <a:cubicBezTo>
                    <a:pt x="1134" y="161"/>
                    <a:pt x="1113" y="161"/>
                    <a:pt x="1105" y="160"/>
                  </a:cubicBezTo>
                  <a:cubicBezTo>
                    <a:pt x="1104" y="158"/>
                    <a:pt x="1102" y="156"/>
                    <a:pt x="1101" y="154"/>
                  </a:cubicBezTo>
                  <a:cubicBezTo>
                    <a:pt x="1098" y="145"/>
                    <a:pt x="1098" y="133"/>
                    <a:pt x="1090" y="130"/>
                  </a:cubicBezTo>
                  <a:cubicBezTo>
                    <a:pt x="1076" y="139"/>
                    <a:pt x="1092" y="160"/>
                    <a:pt x="1085" y="177"/>
                  </a:cubicBezTo>
                  <a:cubicBezTo>
                    <a:pt x="1085" y="177"/>
                    <a:pt x="1085" y="177"/>
                    <a:pt x="1085" y="177"/>
                  </a:cubicBezTo>
                  <a:cubicBezTo>
                    <a:pt x="1083" y="175"/>
                    <a:pt x="1080" y="175"/>
                    <a:pt x="1079" y="173"/>
                  </a:cubicBezTo>
                  <a:cubicBezTo>
                    <a:pt x="1075" y="170"/>
                    <a:pt x="1072" y="163"/>
                    <a:pt x="1070" y="156"/>
                  </a:cubicBezTo>
                  <a:cubicBezTo>
                    <a:pt x="1068" y="149"/>
                    <a:pt x="1074" y="143"/>
                    <a:pt x="1072" y="139"/>
                  </a:cubicBezTo>
                  <a:cubicBezTo>
                    <a:pt x="1071" y="139"/>
                    <a:pt x="1071" y="138"/>
                    <a:pt x="1070" y="137"/>
                  </a:cubicBezTo>
                  <a:cubicBezTo>
                    <a:pt x="1065" y="137"/>
                    <a:pt x="1056" y="139"/>
                    <a:pt x="1054" y="144"/>
                  </a:cubicBezTo>
                  <a:cubicBezTo>
                    <a:pt x="1053" y="147"/>
                    <a:pt x="1054" y="149"/>
                    <a:pt x="1053" y="151"/>
                  </a:cubicBezTo>
                  <a:cubicBezTo>
                    <a:pt x="1050" y="156"/>
                    <a:pt x="1042" y="170"/>
                    <a:pt x="1038" y="172"/>
                  </a:cubicBezTo>
                  <a:cubicBezTo>
                    <a:pt x="1034" y="173"/>
                    <a:pt x="1030" y="171"/>
                    <a:pt x="1027" y="169"/>
                  </a:cubicBezTo>
                  <a:cubicBezTo>
                    <a:pt x="1028" y="163"/>
                    <a:pt x="1024" y="158"/>
                    <a:pt x="1021" y="158"/>
                  </a:cubicBezTo>
                  <a:close/>
                  <a:moveTo>
                    <a:pt x="913" y="65"/>
                  </a:moveTo>
                  <a:cubicBezTo>
                    <a:pt x="914" y="65"/>
                    <a:pt x="913" y="65"/>
                    <a:pt x="915" y="65"/>
                  </a:cubicBezTo>
                  <a:cubicBezTo>
                    <a:pt x="919" y="64"/>
                    <a:pt x="929" y="61"/>
                    <a:pt x="931" y="58"/>
                  </a:cubicBezTo>
                  <a:cubicBezTo>
                    <a:pt x="931" y="57"/>
                    <a:pt x="931" y="55"/>
                    <a:pt x="931" y="54"/>
                  </a:cubicBezTo>
                  <a:cubicBezTo>
                    <a:pt x="929" y="49"/>
                    <a:pt x="924" y="45"/>
                    <a:pt x="920" y="43"/>
                  </a:cubicBezTo>
                  <a:cubicBezTo>
                    <a:pt x="920" y="43"/>
                    <a:pt x="920" y="43"/>
                    <a:pt x="919" y="43"/>
                  </a:cubicBezTo>
                  <a:cubicBezTo>
                    <a:pt x="917" y="47"/>
                    <a:pt x="913" y="58"/>
                    <a:pt x="913" y="65"/>
                  </a:cubicBezTo>
                  <a:close/>
                  <a:moveTo>
                    <a:pt x="862" y="136"/>
                  </a:moveTo>
                  <a:cubicBezTo>
                    <a:pt x="863" y="139"/>
                    <a:pt x="864" y="143"/>
                    <a:pt x="865" y="147"/>
                  </a:cubicBezTo>
                  <a:cubicBezTo>
                    <a:pt x="870" y="155"/>
                    <a:pt x="887" y="161"/>
                    <a:pt x="898" y="154"/>
                  </a:cubicBezTo>
                  <a:cubicBezTo>
                    <a:pt x="900" y="149"/>
                    <a:pt x="886" y="129"/>
                    <a:pt x="882" y="126"/>
                  </a:cubicBezTo>
                  <a:cubicBezTo>
                    <a:pt x="886" y="126"/>
                    <a:pt x="890" y="126"/>
                    <a:pt x="894" y="126"/>
                  </a:cubicBezTo>
                  <a:cubicBezTo>
                    <a:pt x="896" y="127"/>
                    <a:pt x="913" y="133"/>
                    <a:pt x="914" y="132"/>
                  </a:cubicBezTo>
                  <a:cubicBezTo>
                    <a:pt x="918" y="129"/>
                    <a:pt x="918" y="106"/>
                    <a:pt x="916" y="105"/>
                  </a:cubicBezTo>
                  <a:cubicBezTo>
                    <a:pt x="914" y="104"/>
                    <a:pt x="913" y="104"/>
                    <a:pt x="912" y="104"/>
                  </a:cubicBezTo>
                  <a:cubicBezTo>
                    <a:pt x="910" y="107"/>
                    <a:pt x="907" y="113"/>
                    <a:pt x="904" y="116"/>
                  </a:cubicBezTo>
                  <a:cubicBezTo>
                    <a:pt x="903" y="116"/>
                    <a:pt x="902" y="116"/>
                    <a:pt x="902" y="116"/>
                  </a:cubicBezTo>
                  <a:cubicBezTo>
                    <a:pt x="900" y="112"/>
                    <a:pt x="897" y="108"/>
                    <a:pt x="895" y="103"/>
                  </a:cubicBezTo>
                  <a:cubicBezTo>
                    <a:pt x="893" y="99"/>
                    <a:pt x="896" y="91"/>
                    <a:pt x="894" y="87"/>
                  </a:cubicBezTo>
                  <a:cubicBezTo>
                    <a:pt x="881" y="85"/>
                    <a:pt x="881" y="95"/>
                    <a:pt x="876" y="101"/>
                  </a:cubicBezTo>
                  <a:cubicBezTo>
                    <a:pt x="869" y="111"/>
                    <a:pt x="862" y="119"/>
                    <a:pt x="862" y="136"/>
                  </a:cubicBezTo>
                  <a:close/>
                  <a:moveTo>
                    <a:pt x="801" y="141"/>
                  </a:moveTo>
                  <a:cubicBezTo>
                    <a:pt x="801" y="139"/>
                    <a:pt x="801" y="137"/>
                    <a:pt x="801" y="134"/>
                  </a:cubicBezTo>
                  <a:cubicBezTo>
                    <a:pt x="804" y="132"/>
                    <a:pt x="806" y="128"/>
                    <a:pt x="810" y="126"/>
                  </a:cubicBezTo>
                  <a:cubicBezTo>
                    <a:pt x="808" y="123"/>
                    <a:pt x="808" y="120"/>
                    <a:pt x="808" y="116"/>
                  </a:cubicBezTo>
                  <a:cubicBezTo>
                    <a:pt x="811" y="116"/>
                    <a:pt x="820" y="118"/>
                    <a:pt x="825" y="116"/>
                  </a:cubicBezTo>
                  <a:cubicBezTo>
                    <a:pt x="830" y="115"/>
                    <a:pt x="851" y="107"/>
                    <a:pt x="854" y="104"/>
                  </a:cubicBezTo>
                  <a:cubicBezTo>
                    <a:pt x="856" y="100"/>
                    <a:pt x="854" y="87"/>
                    <a:pt x="856" y="83"/>
                  </a:cubicBezTo>
                  <a:cubicBezTo>
                    <a:pt x="857" y="81"/>
                    <a:pt x="863" y="72"/>
                    <a:pt x="861" y="69"/>
                  </a:cubicBezTo>
                  <a:cubicBezTo>
                    <a:pt x="856" y="62"/>
                    <a:pt x="835" y="75"/>
                    <a:pt x="835" y="59"/>
                  </a:cubicBezTo>
                  <a:cubicBezTo>
                    <a:pt x="836" y="59"/>
                    <a:pt x="836" y="59"/>
                    <a:pt x="837" y="58"/>
                  </a:cubicBezTo>
                  <a:cubicBezTo>
                    <a:pt x="840" y="58"/>
                    <a:pt x="843" y="59"/>
                    <a:pt x="845" y="60"/>
                  </a:cubicBezTo>
                  <a:cubicBezTo>
                    <a:pt x="850" y="57"/>
                    <a:pt x="865" y="52"/>
                    <a:pt x="868" y="47"/>
                  </a:cubicBezTo>
                  <a:cubicBezTo>
                    <a:pt x="873" y="39"/>
                    <a:pt x="871" y="30"/>
                    <a:pt x="878" y="23"/>
                  </a:cubicBezTo>
                  <a:cubicBezTo>
                    <a:pt x="884" y="23"/>
                    <a:pt x="888" y="24"/>
                    <a:pt x="893" y="26"/>
                  </a:cubicBezTo>
                  <a:cubicBezTo>
                    <a:pt x="890" y="36"/>
                    <a:pt x="882" y="41"/>
                    <a:pt x="878" y="49"/>
                  </a:cubicBezTo>
                  <a:cubicBezTo>
                    <a:pt x="875" y="56"/>
                    <a:pt x="874" y="68"/>
                    <a:pt x="873" y="74"/>
                  </a:cubicBezTo>
                  <a:cubicBezTo>
                    <a:pt x="873" y="76"/>
                    <a:pt x="873" y="78"/>
                    <a:pt x="873" y="80"/>
                  </a:cubicBezTo>
                  <a:cubicBezTo>
                    <a:pt x="872" y="80"/>
                    <a:pt x="870" y="88"/>
                    <a:pt x="870" y="90"/>
                  </a:cubicBezTo>
                  <a:cubicBezTo>
                    <a:pt x="871" y="90"/>
                    <a:pt x="871" y="91"/>
                    <a:pt x="871" y="91"/>
                  </a:cubicBezTo>
                  <a:cubicBezTo>
                    <a:pt x="872" y="91"/>
                    <a:pt x="872" y="90"/>
                    <a:pt x="873" y="90"/>
                  </a:cubicBezTo>
                  <a:cubicBezTo>
                    <a:pt x="873" y="90"/>
                    <a:pt x="873" y="90"/>
                    <a:pt x="874" y="90"/>
                  </a:cubicBezTo>
                  <a:cubicBezTo>
                    <a:pt x="875" y="89"/>
                    <a:pt x="877" y="87"/>
                    <a:pt x="877" y="85"/>
                  </a:cubicBezTo>
                  <a:cubicBezTo>
                    <a:pt x="877" y="84"/>
                    <a:pt x="877" y="83"/>
                    <a:pt x="877" y="82"/>
                  </a:cubicBezTo>
                  <a:cubicBezTo>
                    <a:pt x="878" y="80"/>
                    <a:pt x="880" y="79"/>
                    <a:pt x="881" y="77"/>
                  </a:cubicBezTo>
                  <a:cubicBezTo>
                    <a:pt x="887" y="77"/>
                    <a:pt x="895" y="75"/>
                    <a:pt x="897" y="72"/>
                  </a:cubicBezTo>
                  <a:cubicBezTo>
                    <a:pt x="899" y="67"/>
                    <a:pt x="897" y="58"/>
                    <a:pt x="899" y="55"/>
                  </a:cubicBezTo>
                  <a:cubicBezTo>
                    <a:pt x="901" y="51"/>
                    <a:pt x="904" y="42"/>
                    <a:pt x="905" y="38"/>
                  </a:cubicBezTo>
                  <a:cubicBezTo>
                    <a:pt x="907" y="29"/>
                    <a:pt x="898" y="22"/>
                    <a:pt x="903" y="17"/>
                  </a:cubicBezTo>
                  <a:cubicBezTo>
                    <a:pt x="907" y="13"/>
                    <a:pt x="915" y="19"/>
                    <a:pt x="917" y="21"/>
                  </a:cubicBezTo>
                  <a:cubicBezTo>
                    <a:pt x="921" y="25"/>
                    <a:pt x="916" y="31"/>
                    <a:pt x="918" y="36"/>
                  </a:cubicBezTo>
                  <a:cubicBezTo>
                    <a:pt x="920" y="41"/>
                    <a:pt x="930" y="45"/>
                    <a:pt x="934" y="47"/>
                  </a:cubicBezTo>
                  <a:cubicBezTo>
                    <a:pt x="938" y="48"/>
                    <a:pt x="943" y="48"/>
                    <a:pt x="948" y="49"/>
                  </a:cubicBezTo>
                  <a:cubicBezTo>
                    <a:pt x="948" y="49"/>
                    <a:pt x="949" y="50"/>
                    <a:pt x="949" y="50"/>
                  </a:cubicBezTo>
                  <a:cubicBezTo>
                    <a:pt x="949" y="51"/>
                    <a:pt x="948" y="53"/>
                    <a:pt x="948" y="54"/>
                  </a:cubicBezTo>
                  <a:cubicBezTo>
                    <a:pt x="945" y="60"/>
                    <a:pt x="935" y="64"/>
                    <a:pt x="930" y="67"/>
                  </a:cubicBezTo>
                  <a:cubicBezTo>
                    <a:pt x="926" y="70"/>
                    <a:pt x="924" y="75"/>
                    <a:pt x="921" y="77"/>
                  </a:cubicBezTo>
                  <a:cubicBezTo>
                    <a:pt x="916" y="80"/>
                    <a:pt x="910" y="79"/>
                    <a:pt x="908" y="83"/>
                  </a:cubicBezTo>
                  <a:cubicBezTo>
                    <a:pt x="908" y="85"/>
                    <a:pt x="907" y="85"/>
                    <a:pt x="907" y="87"/>
                  </a:cubicBezTo>
                  <a:cubicBezTo>
                    <a:pt x="905" y="86"/>
                    <a:pt x="906" y="90"/>
                    <a:pt x="906" y="91"/>
                  </a:cubicBezTo>
                  <a:cubicBezTo>
                    <a:pt x="910" y="93"/>
                    <a:pt x="924" y="95"/>
                    <a:pt x="926" y="99"/>
                  </a:cubicBezTo>
                  <a:cubicBezTo>
                    <a:pt x="930" y="105"/>
                    <a:pt x="930" y="119"/>
                    <a:pt x="928" y="129"/>
                  </a:cubicBezTo>
                  <a:cubicBezTo>
                    <a:pt x="927" y="131"/>
                    <a:pt x="926" y="134"/>
                    <a:pt x="927" y="138"/>
                  </a:cubicBezTo>
                  <a:cubicBezTo>
                    <a:pt x="944" y="144"/>
                    <a:pt x="968" y="157"/>
                    <a:pt x="946" y="175"/>
                  </a:cubicBezTo>
                  <a:cubicBezTo>
                    <a:pt x="930" y="175"/>
                    <a:pt x="930" y="166"/>
                    <a:pt x="917" y="161"/>
                  </a:cubicBezTo>
                  <a:cubicBezTo>
                    <a:pt x="915" y="161"/>
                    <a:pt x="906" y="165"/>
                    <a:pt x="905" y="165"/>
                  </a:cubicBezTo>
                  <a:cubicBezTo>
                    <a:pt x="903" y="165"/>
                    <a:pt x="901" y="165"/>
                    <a:pt x="899" y="165"/>
                  </a:cubicBezTo>
                  <a:cubicBezTo>
                    <a:pt x="892" y="168"/>
                    <a:pt x="882" y="170"/>
                    <a:pt x="874" y="168"/>
                  </a:cubicBezTo>
                  <a:cubicBezTo>
                    <a:pt x="872" y="163"/>
                    <a:pt x="867" y="157"/>
                    <a:pt x="863" y="153"/>
                  </a:cubicBezTo>
                  <a:cubicBezTo>
                    <a:pt x="863" y="153"/>
                    <a:pt x="863" y="153"/>
                    <a:pt x="863" y="153"/>
                  </a:cubicBezTo>
                  <a:cubicBezTo>
                    <a:pt x="862" y="154"/>
                    <a:pt x="862" y="154"/>
                    <a:pt x="862" y="154"/>
                  </a:cubicBezTo>
                  <a:cubicBezTo>
                    <a:pt x="862" y="162"/>
                    <a:pt x="869" y="172"/>
                    <a:pt x="864" y="179"/>
                  </a:cubicBezTo>
                  <a:cubicBezTo>
                    <a:pt x="863" y="179"/>
                    <a:pt x="861" y="179"/>
                    <a:pt x="859" y="178"/>
                  </a:cubicBezTo>
                  <a:cubicBezTo>
                    <a:pt x="855" y="176"/>
                    <a:pt x="854" y="171"/>
                    <a:pt x="851" y="167"/>
                  </a:cubicBezTo>
                  <a:cubicBezTo>
                    <a:pt x="850" y="165"/>
                    <a:pt x="850" y="163"/>
                    <a:pt x="849" y="161"/>
                  </a:cubicBezTo>
                  <a:cubicBezTo>
                    <a:pt x="846" y="159"/>
                    <a:pt x="844" y="156"/>
                    <a:pt x="841" y="153"/>
                  </a:cubicBezTo>
                  <a:cubicBezTo>
                    <a:pt x="839" y="151"/>
                    <a:pt x="840" y="146"/>
                    <a:pt x="837" y="144"/>
                  </a:cubicBezTo>
                  <a:cubicBezTo>
                    <a:pt x="834" y="141"/>
                    <a:pt x="817" y="153"/>
                    <a:pt x="809" y="149"/>
                  </a:cubicBezTo>
                  <a:cubicBezTo>
                    <a:pt x="806" y="147"/>
                    <a:pt x="803" y="144"/>
                    <a:pt x="801" y="141"/>
                  </a:cubicBezTo>
                  <a:close/>
                  <a:moveTo>
                    <a:pt x="704" y="44"/>
                  </a:moveTo>
                  <a:cubicBezTo>
                    <a:pt x="705" y="43"/>
                    <a:pt x="706" y="43"/>
                    <a:pt x="707" y="42"/>
                  </a:cubicBezTo>
                  <a:cubicBezTo>
                    <a:pt x="707" y="41"/>
                    <a:pt x="707" y="41"/>
                    <a:pt x="706" y="40"/>
                  </a:cubicBezTo>
                  <a:cubicBezTo>
                    <a:pt x="706" y="40"/>
                    <a:pt x="706" y="40"/>
                    <a:pt x="706" y="40"/>
                  </a:cubicBezTo>
                  <a:cubicBezTo>
                    <a:pt x="706" y="40"/>
                    <a:pt x="706" y="40"/>
                    <a:pt x="705" y="40"/>
                  </a:cubicBezTo>
                  <a:cubicBezTo>
                    <a:pt x="705" y="41"/>
                    <a:pt x="705" y="43"/>
                    <a:pt x="704" y="44"/>
                  </a:cubicBezTo>
                  <a:close/>
                  <a:moveTo>
                    <a:pt x="702" y="45"/>
                  </a:moveTo>
                  <a:cubicBezTo>
                    <a:pt x="702" y="46"/>
                    <a:pt x="703" y="46"/>
                    <a:pt x="703" y="46"/>
                  </a:cubicBezTo>
                  <a:cubicBezTo>
                    <a:pt x="704" y="46"/>
                    <a:pt x="704" y="46"/>
                    <a:pt x="704" y="45"/>
                  </a:cubicBezTo>
                  <a:cubicBezTo>
                    <a:pt x="704" y="45"/>
                    <a:pt x="704" y="45"/>
                    <a:pt x="704" y="45"/>
                  </a:cubicBezTo>
                  <a:cubicBezTo>
                    <a:pt x="704" y="45"/>
                    <a:pt x="704" y="44"/>
                    <a:pt x="704" y="44"/>
                  </a:cubicBezTo>
                  <a:cubicBezTo>
                    <a:pt x="704" y="44"/>
                    <a:pt x="703" y="43"/>
                    <a:pt x="703" y="43"/>
                  </a:cubicBezTo>
                  <a:cubicBezTo>
                    <a:pt x="703" y="43"/>
                    <a:pt x="703" y="44"/>
                    <a:pt x="702" y="44"/>
                  </a:cubicBezTo>
                  <a:cubicBezTo>
                    <a:pt x="702" y="45"/>
                    <a:pt x="702" y="45"/>
                    <a:pt x="702" y="45"/>
                  </a:cubicBezTo>
                  <a:close/>
                  <a:moveTo>
                    <a:pt x="637" y="47"/>
                  </a:moveTo>
                  <a:cubicBezTo>
                    <a:pt x="637" y="41"/>
                    <a:pt x="637" y="35"/>
                    <a:pt x="639" y="30"/>
                  </a:cubicBezTo>
                  <a:cubicBezTo>
                    <a:pt x="639" y="27"/>
                    <a:pt x="639" y="25"/>
                    <a:pt x="638" y="23"/>
                  </a:cubicBezTo>
                  <a:cubicBezTo>
                    <a:pt x="640" y="23"/>
                    <a:pt x="647" y="21"/>
                    <a:pt x="647" y="21"/>
                  </a:cubicBezTo>
                  <a:cubicBezTo>
                    <a:pt x="652" y="29"/>
                    <a:pt x="651" y="39"/>
                    <a:pt x="658" y="45"/>
                  </a:cubicBezTo>
                  <a:cubicBezTo>
                    <a:pt x="658" y="48"/>
                    <a:pt x="658" y="51"/>
                    <a:pt x="658" y="55"/>
                  </a:cubicBezTo>
                  <a:cubicBezTo>
                    <a:pt x="656" y="55"/>
                    <a:pt x="654" y="58"/>
                    <a:pt x="653" y="59"/>
                  </a:cubicBezTo>
                  <a:cubicBezTo>
                    <a:pt x="643" y="59"/>
                    <a:pt x="640" y="53"/>
                    <a:pt x="637" y="47"/>
                  </a:cubicBezTo>
                  <a:close/>
                  <a:moveTo>
                    <a:pt x="621" y="118"/>
                  </a:moveTo>
                  <a:cubicBezTo>
                    <a:pt x="621" y="113"/>
                    <a:pt x="621" y="109"/>
                    <a:pt x="621" y="105"/>
                  </a:cubicBezTo>
                  <a:cubicBezTo>
                    <a:pt x="628" y="104"/>
                    <a:pt x="632" y="97"/>
                    <a:pt x="636" y="92"/>
                  </a:cubicBezTo>
                  <a:cubicBezTo>
                    <a:pt x="640" y="85"/>
                    <a:pt x="652" y="76"/>
                    <a:pt x="660" y="71"/>
                  </a:cubicBezTo>
                  <a:cubicBezTo>
                    <a:pt x="663" y="70"/>
                    <a:pt x="678" y="62"/>
                    <a:pt x="677" y="61"/>
                  </a:cubicBezTo>
                  <a:cubicBezTo>
                    <a:pt x="680" y="60"/>
                    <a:pt x="693" y="54"/>
                    <a:pt x="694" y="51"/>
                  </a:cubicBezTo>
                  <a:cubicBezTo>
                    <a:pt x="694" y="50"/>
                    <a:pt x="694" y="50"/>
                    <a:pt x="694" y="50"/>
                  </a:cubicBezTo>
                  <a:cubicBezTo>
                    <a:pt x="692" y="49"/>
                    <a:pt x="681" y="45"/>
                    <a:pt x="680" y="44"/>
                  </a:cubicBezTo>
                  <a:cubicBezTo>
                    <a:pt x="678" y="43"/>
                    <a:pt x="676" y="39"/>
                    <a:pt x="675" y="39"/>
                  </a:cubicBezTo>
                  <a:cubicBezTo>
                    <a:pt x="675" y="38"/>
                    <a:pt x="675" y="37"/>
                    <a:pt x="675" y="37"/>
                  </a:cubicBezTo>
                  <a:cubicBezTo>
                    <a:pt x="684" y="39"/>
                    <a:pt x="702" y="36"/>
                    <a:pt x="707" y="33"/>
                  </a:cubicBezTo>
                  <a:cubicBezTo>
                    <a:pt x="709" y="31"/>
                    <a:pt x="712" y="28"/>
                    <a:pt x="716" y="27"/>
                  </a:cubicBezTo>
                  <a:cubicBezTo>
                    <a:pt x="721" y="26"/>
                    <a:pt x="736" y="34"/>
                    <a:pt x="739" y="36"/>
                  </a:cubicBezTo>
                  <a:cubicBezTo>
                    <a:pt x="739" y="38"/>
                    <a:pt x="738" y="39"/>
                    <a:pt x="738" y="41"/>
                  </a:cubicBezTo>
                  <a:cubicBezTo>
                    <a:pt x="736" y="42"/>
                    <a:pt x="734" y="44"/>
                    <a:pt x="732" y="45"/>
                  </a:cubicBezTo>
                  <a:cubicBezTo>
                    <a:pt x="731" y="45"/>
                    <a:pt x="730" y="45"/>
                    <a:pt x="730" y="45"/>
                  </a:cubicBezTo>
                  <a:cubicBezTo>
                    <a:pt x="724" y="47"/>
                    <a:pt x="709" y="51"/>
                    <a:pt x="705" y="55"/>
                  </a:cubicBezTo>
                  <a:cubicBezTo>
                    <a:pt x="706" y="56"/>
                    <a:pt x="706" y="57"/>
                    <a:pt x="706" y="58"/>
                  </a:cubicBezTo>
                  <a:cubicBezTo>
                    <a:pt x="708" y="59"/>
                    <a:pt x="710" y="60"/>
                    <a:pt x="712" y="61"/>
                  </a:cubicBezTo>
                  <a:cubicBezTo>
                    <a:pt x="713" y="61"/>
                    <a:pt x="715" y="61"/>
                    <a:pt x="717" y="61"/>
                  </a:cubicBezTo>
                  <a:cubicBezTo>
                    <a:pt x="724" y="65"/>
                    <a:pt x="744" y="92"/>
                    <a:pt x="730" y="103"/>
                  </a:cubicBezTo>
                  <a:cubicBezTo>
                    <a:pt x="728" y="104"/>
                    <a:pt x="716" y="108"/>
                    <a:pt x="717" y="108"/>
                  </a:cubicBezTo>
                  <a:cubicBezTo>
                    <a:pt x="711" y="111"/>
                    <a:pt x="705" y="106"/>
                    <a:pt x="702" y="111"/>
                  </a:cubicBezTo>
                  <a:cubicBezTo>
                    <a:pt x="702" y="114"/>
                    <a:pt x="702" y="117"/>
                    <a:pt x="702" y="120"/>
                  </a:cubicBezTo>
                  <a:cubicBezTo>
                    <a:pt x="699" y="125"/>
                    <a:pt x="694" y="130"/>
                    <a:pt x="690" y="134"/>
                  </a:cubicBezTo>
                  <a:cubicBezTo>
                    <a:pt x="690" y="136"/>
                    <a:pt x="690" y="137"/>
                    <a:pt x="691" y="137"/>
                  </a:cubicBezTo>
                  <a:cubicBezTo>
                    <a:pt x="692" y="139"/>
                    <a:pt x="695" y="139"/>
                    <a:pt x="697" y="139"/>
                  </a:cubicBezTo>
                  <a:cubicBezTo>
                    <a:pt x="698" y="138"/>
                    <a:pt x="699" y="137"/>
                    <a:pt x="700" y="134"/>
                  </a:cubicBezTo>
                  <a:cubicBezTo>
                    <a:pt x="711" y="134"/>
                    <a:pt x="716" y="138"/>
                    <a:pt x="726" y="140"/>
                  </a:cubicBezTo>
                  <a:cubicBezTo>
                    <a:pt x="727" y="143"/>
                    <a:pt x="730" y="149"/>
                    <a:pt x="729" y="151"/>
                  </a:cubicBezTo>
                  <a:cubicBezTo>
                    <a:pt x="728" y="152"/>
                    <a:pt x="727" y="154"/>
                    <a:pt x="725" y="155"/>
                  </a:cubicBezTo>
                  <a:cubicBezTo>
                    <a:pt x="716" y="158"/>
                    <a:pt x="712" y="149"/>
                    <a:pt x="705" y="150"/>
                  </a:cubicBezTo>
                  <a:cubicBezTo>
                    <a:pt x="704" y="149"/>
                    <a:pt x="700" y="153"/>
                    <a:pt x="699" y="155"/>
                  </a:cubicBezTo>
                  <a:cubicBezTo>
                    <a:pt x="698" y="157"/>
                    <a:pt x="700" y="159"/>
                    <a:pt x="700" y="160"/>
                  </a:cubicBezTo>
                  <a:cubicBezTo>
                    <a:pt x="700" y="162"/>
                    <a:pt x="700" y="164"/>
                    <a:pt x="700" y="166"/>
                  </a:cubicBezTo>
                  <a:cubicBezTo>
                    <a:pt x="702" y="174"/>
                    <a:pt x="698" y="180"/>
                    <a:pt x="692" y="183"/>
                  </a:cubicBezTo>
                  <a:cubicBezTo>
                    <a:pt x="685" y="187"/>
                    <a:pt x="666" y="181"/>
                    <a:pt x="662" y="179"/>
                  </a:cubicBezTo>
                  <a:cubicBezTo>
                    <a:pt x="662" y="177"/>
                    <a:pt x="653" y="173"/>
                    <a:pt x="651" y="173"/>
                  </a:cubicBezTo>
                  <a:cubicBezTo>
                    <a:pt x="651" y="172"/>
                    <a:pt x="652" y="172"/>
                    <a:pt x="652" y="172"/>
                  </a:cubicBezTo>
                  <a:cubicBezTo>
                    <a:pt x="660" y="170"/>
                    <a:pt x="676" y="168"/>
                    <a:pt x="683" y="163"/>
                  </a:cubicBezTo>
                  <a:cubicBezTo>
                    <a:pt x="685" y="162"/>
                    <a:pt x="692" y="157"/>
                    <a:pt x="689" y="155"/>
                  </a:cubicBezTo>
                  <a:cubicBezTo>
                    <a:pt x="685" y="154"/>
                    <a:pt x="675" y="155"/>
                    <a:pt x="672" y="157"/>
                  </a:cubicBezTo>
                  <a:cubicBezTo>
                    <a:pt x="668" y="159"/>
                    <a:pt x="653" y="154"/>
                    <a:pt x="652" y="153"/>
                  </a:cubicBezTo>
                  <a:cubicBezTo>
                    <a:pt x="650" y="152"/>
                    <a:pt x="650" y="151"/>
                    <a:pt x="649" y="149"/>
                  </a:cubicBezTo>
                  <a:cubicBezTo>
                    <a:pt x="649" y="148"/>
                    <a:pt x="649" y="148"/>
                    <a:pt x="650" y="147"/>
                  </a:cubicBezTo>
                  <a:cubicBezTo>
                    <a:pt x="660" y="147"/>
                    <a:pt x="674" y="146"/>
                    <a:pt x="684" y="144"/>
                  </a:cubicBezTo>
                  <a:cubicBezTo>
                    <a:pt x="685" y="143"/>
                    <a:pt x="685" y="142"/>
                    <a:pt x="686" y="141"/>
                  </a:cubicBezTo>
                  <a:cubicBezTo>
                    <a:pt x="686" y="141"/>
                    <a:pt x="686" y="141"/>
                    <a:pt x="686" y="140"/>
                  </a:cubicBezTo>
                  <a:cubicBezTo>
                    <a:pt x="684" y="139"/>
                    <a:pt x="684" y="138"/>
                    <a:pt x="682" y="137"/>
                  </a:cubicBezTo>
                  <a:cubicBezTo>
                    <a:pt x="682" y="133"/>
                    <a:pt x="681" y="129"/>
                    <a:pt x="683" y="125"/>
                  </a:cubicBezTo>
                  <a:cubicBezTo>
                    <a:pt x="685" y="122"/>
                    <a:pt x="691" y="115"/>
                    <a:pt x="690" y="111"/>
                  </a:cubicBezTo>
                  <a:cubicBezTo>
                    <a:pt x="690" y="109"/>
                    <a:pt x="689" y="109"/>
                    <a:pt x="688" y="109"/>
                  </a:cubicBezTo>
                  <a:cubicBezTo>
                    <a:pt x="680" y="105"/>
                    <a:pt x="670" y="123"/>
                    <a:pt x="665" y="118"/>
                  </a:cubicBezTo>
                  <a:cubicBezTo>
                    <a:pt x="666" y="112"/>
                    <a:pt x="667" y="106"/>
                    <a:pt x="670" y="102"/>
                  </a:cubicBezTo>
                  <a:cubicBezTo>
                    <a:pt x="675" y="96"/>
                    <a:pt x="690" y="97"/>
                    <a:pt x="695" y="102"/>
                  </a:cubicBezTo>
                  <a:cubicBezTo>
                    <a:pt x="701" y="102"/>
                    <a:pt x="703" y="100"/>
                    <a:pt x="707" y="98"/>
                  </a:cubicBezTo>
                  <a:cubicBezTo>
                    <a:pt x="711" y="95"/>
                    <a:pt x="717" y="94"/>
                    <a:pt x="720" y="90"/>
                  </a:cubicBezTo>
                  <a:cubicBezTo>
                    <a:pt x="720" y="89"/>
                    <a:pt x="720" y="88"/>
                    <a:pt x="720" y="89"/>
                  </a:cubicBezTo>
                  <a:cubicBezTo>
                    <a:pt x="726" y="78"/>
                    <a:pt x="710" y="68"/>
                    <a:pt x="705" y="66"/>
                  </a:cubicBezTo>
                  <a:cubicBezTo>
                    <a:pt x="694" y="63"/>
                    <a:pt x="681" y="76"/>
                    <a:pt x="678" y="81"/>
                  </a:cubicBezTo>
                  <a:cubicBezTo>
                    <a:pt x="670" y="91"/>
                    <a:pt x="657" y="97"/>
                    <a:pt x="649" y="107"/>
                  </a:cubicBezTo>
                  <a:cubicBezTo>
                    <a:pt x="645" y="112"/>
                    <a:pt x="646" y="118"/>
                    <a:pt x="644" y="123"/>
                  </a:cubicBezTo>
                  <a:cubicBezTo>
                    <a:pt x="643" y="127"/>
                    <a:pt x="640" y="131"/>
                    <a:pt x="639" y="133"/>
                  </a:cubicBezTo>
                  <a:cubicBezTo>
                    <a:pt x="632" y="134"/>
                    <a:pt x="625" y="130"/>
                    <a:pt x="623" y="125"/>
                  </a:cubicBezTo>
                  <a:cubicBezTo>
                    <a:pt x="621" y="123"/>
                    <a:pt x="623" y="120"/>
                    <a:pt x="621" y="118"/>
                  </a:cubicBezTo>
                  <a:close/>
                  <a:moveTo>
                    <a:pt x="537" y="94"/>
                  </a:moveTo>
                  <a:cubicBezTo>
                    <a:pt x="538" y="94"/>
                    <a:pt x="540" y="93"/>
                    <a:pt x="540" y="92"/>
                  </a:cubicBezTo>
                  <a:cubicBezTo>
                    <a:pt x="541" y="91"/>
                    <a:pt x="540" y="90"/>
                    <a:pt x="540" y="89"/>
                  </a:cubicBezTo>
                  <a:cubicBezTo>
                    <a:pt x="539" y="90"/>
                    <a:pt x="539" y="90"/>
                    <a:pt x="539" y="90"/>
                  </a:cubicBezTo>
                  <a:cubicBezTo>
                    <a:pt x="538" y="91"/>
                    <a:pt x="538" y="93"/>
                    <a:pt x="537" y="94"/>
                  </a:cubicBezTo>
                  <a:close/>
                  <a:moveTo>
                    <a:pt x="503" y="79"/>
                  </a:moveTo>
                  <a:cubicBezTo>
                    <a:pt x="504" y="80"/>
                    <a:pt x="505" y="81"/>
                    <a:pt x="507" y="79"/>
                  </a:cubicBezTo>
                  <a:cubicBezTo>
                    <a:pt x="507" y="77"/>
                    <a:pt x="508" y="77"/>
                    <a:pt x="508" y="75"/>
                  </a:cubicBezTo>
                  <a:cubicBezTo>
                    <a:pt x="508" y="75"/>
                    <a:pt x="507" y="75"/>
                    <a:pt x="507" y="74"/>
                  </a:cubicBezTo>
                  <a:cubicBezTo>
                    <a:pt x="506" y="75"/>
                    <a:pt x="505" y="75"/>
                    <a:pt x="504" y="75"/>
                  </a:cubicBezTo>
                  <a:cubicBezTo>
                    <a:pt x="504" y="77"/>
                    <a:pt x="504" y="77"/>
                    <a:pt x="503" y="79"/>
                  </a:cubicBezTo>
                  <a:close/>
                  <a:moveTo>
                    <a:pt x="491" y="115"/>
                  </a:moveTo>
                  <a:cubicBezTo>
                    <a:pt x="496" y="117"/>
                    <a:pt x="504" y="111"/>
                    <a:pt x="507" y="108"/>
                  </a:cubicBezTo>
                  <a:cubicBezTo>
                    <a:pt x="506" y="107"/>
                    <a:pt x="506" y="105"/>
                    <a:pt x="506" y="104"/>
                  </a:cubicBezTo>
                  <a:cubicBezTo>
                    <a:pt x="505" y="104"/>
                    <a:pt x="505" y="103"/>
                    <a:pt x="504" y="103"/>
                  </a:cubicBezTo>
                  <a:cubicBezTo>
                    <a:pt x="501" y="105"/>
                    <a:pt x="494" y="109"/>
                    <a:pt x="491" y="113"/>
                  </a:cubicBezTo>
                  <a:cubicBezTo>
                    <a:pt x="491" y="113"/>
                    <a:pt x="491" y="114"/>
                    <a:pt x="491" y="115"/>
                  </a:cubicBezTo>
                  <a:close/>
                  <a:moveTo>
                    <a:pt x="460" y="78"/>
                  </a:moveTo>
                  <a:cubicBezTo>
                    <a:pt x="461" y="79"/>
                    <a:pt x="462" y="79"/>
                    <a:pt x="463" y="79"/>
                  </a:cubicBezTo>
                  <a:cubicBezTo>
                    <a:pt x="466" y="77"/>
                    <a:pt x="468" y="75"/>
                    <a:pt x="470" y="73"/>
                  </a:cubicBezTo>
                  <a:cubicBezTo>
                    <a:pt x="470" y="71"/>
                    <a:pt x="470" y="71"/>
                    <a:pt x="470" y="69"/>
                  </a:cubicBezTo>
                  <a:cubicBezTo>
                    <a:pt x="468" y="69"/>
                    <a:pt x="467" y="70"/>
                    <a:pt x="466" y="70"/>
                  </a:cubicBezTo>
                  <a:cubicBezTo>
                    <a:pt x="464" y="71"/>
                    <a:pt x="461" y="74"/>
                    <a:pt x="460" y="78"/>
                  </a:cubicBezTo>
                  <a:close/>
                  <a:moveTo>
                    <a:pt x="453" y="106"/>
                  </a:moveTo>
                  <a:cubicBezTo>
                    <a:pt x="454" y="106"/>
                    <a:pt x="454" y="106"/>
                    <a:pt x="455" y="106"/>
                  </a:cubicBezTo>
                  <a:cubicBezTo>
                    <a:pt x="457" y="103"/>
                    <a:pt x="473" y="90"/>
                    <a:pt x="469" y="87"/>
                  </a:cubicBezTo>
                  <a:cubicBezTo>
                    <a:pt x="458" y="82"/>
                    <a:pt x="453" y="96"/>
                    <a:pt x="453" y="106"/>
                  </a:cubicBezTo>
                  <a:close/>
                  <a:moveTo>
                    <a:pt x="438" y="93"/>
                  </a:moveTo>
                  <a:cubicBezTo>
                    <a:pt x="439" y="93"/>
                    <a:pt x="440" y="94"/>
                    <a:pt x="440" y="95"/>
                  </a:cubicBezTo>
                  <a:cubicBezTo>
                    <a:pt x="442" y="95"/>
                    <a:pt x="443" y="95"/>
                    <a:pt x="444" y="95"/>
                  </a:cubicBezTo>
                  <a:cubicBezTo>
                    <a:pt x="445" y="94"/>
                    <a:pt x="446" y="93"/>
                    <a:pt x="446" y="92"/>
                  </a:cubicBezTo>
                  <a:cubicBezTo>
                    <a:pt x="445" y="91"/>
                    <a:pt x="444" y="91"/>
                    <a:pt x="444" y="90"/>
                  </a:cubicBezTo>
                  <a:cubicBezTo>
                    <a:pt x="444" y="91"/>
                    <a:pt x="439" y="91"/>
                    <a:pt x="438" y="92"/>
                  </a:cubicBezTo>
                  <a:cubicBezTo>
                    <a:pt x="438" y="92"/>
                    <a:pt x="438" y="92"/>
                    <a:pt x="438" y="93"/>
                  </a:cubicBezTo>
                  <a:close/>
                  <a:moveTo>
                    <a:pt x="425" y="130"/>
                  </a:moveTo>
                  <a:cubicBezTo>
                    <a:pt x="429" y="129"/>
                    <a:pt x="448" y="117"/>
                    <a:pt x="439" y="112"/>
                  </a:cubicBezTo>
                  <a:cubicBezTo>
                    <a:pt x="438" y="112"/>
                    <a:pt x="438" y="112"/>
                    <a:pt x="437" y="112"/>
                  </a:cubicBezTo>
                  <a:cubicBezTo>
                    <a:pt x="435" y="119"/>
                    <a:pt x="428" y="123"/>
                    <a:pt x="425" y="130"/>
                  </a:cubicBezTo>
                  <a:close/>
                  <a:moveTo>
                    <a:pt x="398" y="150"/>
                  </a:moveTo>
                  <a:cubicBezTo>
                    <a:pt x="398" y="144"/>
                    <a:pt x="399" y="138"/>
                    <a:pt x="399" y="133"/>
                  </a:cubicBezTo>
                  <a:cubicBezTo>
                    <a:pt x="403" y="131"/>
                    <a:pt x="426" y="102"/>
                    <a:pt x="429" y="97"/>
                  </a:cubicBezTo>
                  <a:cubicBezTo>
                    <a:pt x="428" y="96"/>
                    <a:pt x="428" y="96"/>
                    <a:pt x="426" y="96"/>
                  </a:cubicBezTo>
                  <a:cubicBezTo>
                    <a:pt x="424" y="97"/>
                    <a:pt x="405" y="104"/>
                    <a:pt x="401" y="101"/>
                  </a:cubicBezTo>
                  <a:cubicBezTo>
                    <a:pt x="400" y="100"/>
                    <a:pt x="400" y="100"/>
                    <a:pt x="400" y="100"/>
                  </a:cubicBezTo>
                  <a:cubicBezTo>
                    <a:pt x="400" y="86"/>
                    <a:pt x="411" y="79"/>
                    <a:pt x="418" y="74"/>
                  </a:cubicBezTo>
                  <a:cubicBezTo>
                    <a:pt x="424" y="70"/>
                    <a:pt x="428" y="65"/>
                    <a:pt x="432" y="60"/>
                  </a:cubicBezTo>
                  <a:cubicBezTo>
                    <a:pt x="437" y="54"/>
                    <a:pt x="450" y="45"/>
                    <a:pt x="453" y="38"/>
                  </a:cubicBezTo>
                  <a:cubicBezTo>
                    <a:pt x="454" y="34"/>
                    <a:pt x="454" y="29"/>
                    <a:pt x="454" y="25"/>
                  </a:cubicBezTo>
                  <a:cubicBezTo>
                    <a:pt x="462" y="22"/>
                    <a:pt x="468" y="24"/>
                    <a:pt x="473" y="28"/>
                  </a:cubicBezTo>
                  <a:cubicBezTo>
                    <a:pt x="468" y="46"/>
                    <a:pt x="437" y="68"/>
                    <a:pt x="423" y="81"/>
                  </a:cubicBezTo>
                  <a:cubicBezTo>
                    <a:pt x="420" y="84"/>
                    <a:pt x="416" y="86"/>
                    <a:pt x="413" y="89"/>
                  </a:cubicBezTo>
                  <a:cubicBezTo>
                    <a:pt x="413" y="90"/>
                    <a:pt x="413" y="90"/>
                    <a:pt x="414" y="90"/>
                  </a:cubicBezTo>
                  <a:cubicBezTo>
                    <a:pt x="419" y="90"/>
                    <a:pt x="426" y="88"/>
                    <a:pt x="430" y="86"/>
                  </a:cubicBezTo>
                  <a:cubicBezTo>
                    <a:pt x="436" y="85"/>
                    <a:pt x="441" y="85"/>
                    <a:pt x="447" y="84"/>
                  </a:cubicBezTo>
                  <a:cubicBezTo>
                    <a:pt x="451" y="81"/>
                    <a:pt x="451" y="77"/>
                    <a:pt x="453" y="73"/>
                  </a:cubicBezTo>
                  <a:cubicBezTo>
                    <a:pt x="457" y="67"/>
                    <a:pt x="460" y="60"/>
                    <a:pt x="466" y="55"/>
                  </a:cubicBezTo>
                  <a:cubicBezTo>
                    <a:pt x="469" y="55"/>
                    <a:pt x="472" y="55"/>
                    <a:pt x="474" y="55"/>
                  </a:cubicBezTo>
                  <a:cubicBezTo>
                    <a:pt x="475" y="57"/>
                    <a:pt x="477" y="58"/>
                    <a:pt x="478" y="59"/>
                  </a:cubicBezTo>
                  <a:cubicBezTo>
                    <a:pt x="481" y="63"/>
                    <a:pt x="483" y="67"/>
                    <a:pt x="485" y="71"/>
                  </a:cubicBezTo>
                  <a:cubicBezTo>
                    <a:pt x="488" y="69"/>
                    <a:pt x="495" y="62"/>
                    <a:pt x="492" y="57"/>
                  </a:cubicBezTo>
                  <a:cubicBezTo>
                    <a:pt x="491" y="54"/>
                    <a:pt x="488" y="53"/>
                    <a:pt x="490" y="49"/>
                  </a:cubicBezTo>
                  <a:cubicBezTo>
                    <a:pt x="490" y="46"/>
                    <a:pt x="498" y="42"/>
                    <a:pt x="502" y="43"/>
                  </a:cubicBezTo>
                  <a:cubicBezTo>
                    <a:pt x="502" y="47"/>
                    <a:pt x="506" y="51"/>
                    <a:pt x="508" y="53"/>
                  </a:cubicBezTo>
                  <a:cubicBezTo>
                    <a:pt x="515" y="55"/>
                    <a:pt x="513" y="47"/>
                    <a:pt x="514" y="43"/>
                  </a:cubicBezTo>
                  <a:cubicBezTo>
                    <a:pt x="517" y="34"/>
                    <a:pt x="512" y="13"/>
                    <a:pt x="524" y="13"/>
                  </a:cubicBezTo>
                  <a:cubicBezTo>
                    <a:pt x="525" y="15"/>
                    <a:pt x="530" y="19"/>
                    <a:pt x="532" y="21"/>
                  </a:cubicBezTo>
                  <a:cubicBezTo>
                    <a:pt x="532" y="21"/>
                    <a:pt x="532" y="21"/>
                    <a:pt x="533" y="21"/>
                  </a:cubicBezTo>
                  <a:cubicBezTo>
                    <a:pt x="535" y="25"/>
                    <a:pt x="536" y="27"/>
                    <a:pt x="539" y="30"/>
                  </a:cubicBezTo>
                  <a:cubicBezTo>
                    <a:pt x="541" y="34"/>
                    <a:pt x="544" y="42"/>
                    <a:pt x="545" y="47"/>
                  </a:cubicBezTo>
                  <a:cubicBezTo>
                    <a:pt x="546" y="51"/>
                    <a:pt x="542" y="54"/>
                    <a:pt x="543" y="59"/>
                  </a:cubicBezTo>
                  <a:cubicBezTo>
                    <a:pt x="546" y="65"/>
                    <a:pt x="553" y="69"/>
                    <a:pt x="556" y="75"/>
                  </a:cubicBezTo>
                  <a:cubicBezTo>
                    <a:pt x="558" y="79"/>
                    <a:pt x="558" y="83"/>
                    <a:pt x="560" y="85"/>
                  </a:cubicBezTo>
                  <a:cubicBezTo>
                    <a:pt x="564" y="89"/>
                    <a:pt x="570" y="91"/>
                    <a:pt x="574" y="95"/>
                  </a:cubicBezTo>
                  <a:cubicBezTo>
                    <a:pt x="574" y="97"/>
                    <a:pt x="574" y="98"/>
                    <a:pt x="574" y="99"/>
                  </a:cubicBezTo>
                  <a:cubicBezTo>
                    <a:pt x="572" y="100"/>
                    <a:pt x="570" y="102"/>
                    <a:pt x="568" y="103"/>
                  </a:cubicBezTo>
                  <a:cubicBezTo>
                    <a:pt x="565" y="105"/>
                    <a:pt x="561" y="104"/>
                    <a:pt x="559" y="105"/>
                  </a:cubicBezTo>
                  <a:cubicBezTo>
                    <a:pt x="552" y="106"/>
                    <a:pt x="543" y="109"/>
                    <a:pt x="539" y="114"/>
                  </a:cubicBezTo>
                  <a:cubicBezTo>
                    <a:pt x="536" y="117"/>
                    <a:pt x="536" y="135"/>
                    <a:pt x="535" y="141"/>
                  </a:cubicBezTo>
                  <a:cubicBezTo>
                    <a:pt x="535" y="143"/>
                    <a:pt x="534" y="145"/>
                    <a:pt x="534" y="148"/>
                  </a:cubicBezTo>
                  <a:cubicBezTo>
                    <a:pt x="532" y="152"/>
                    <a:pt x="531" y="158"/>
                    <a:pt x="530" y="163"/>
                  </a:cubicBezTo>
                  <a:cubicBezTo>
                    <a:pt x="530" y="164"/>
                    <a:pt x="530" y="165"/>
                    <a:pt x="530" y="166"/>
                  </a:cubicBezTo>
                  <a:cubicBezTo>
                    <a:pt x="526" y="174"/>
                    <a:pt x="524" y="181"/>
                    <a:pt x="520" y="187"/>
                  </a:cubicBezTo>
                  <a:cubicBezTo>
                    <a:pt x="520" y="190"/>
                    <a:pt x="520" y="193"/>
                    <a:pt x="520" y="195"/>
                  </a:cubicBezTo>
                  <a:cubicBezTo>
                    <a:pt x="519" y="195"/>
                    <a:pt x="519" y="195"/>
                    <a:pt x="519" y="195"/>
                  </a:cubicBezTo>
                  <a:cubicBezTo>
                    <a:pt x="518" y="193"/>
                    <a:pt x="515" y="191"/>
                    <a:pt x="514" y="189"/>
                  </a:cubicBezTo>
                  <a:cubicBezTo>
                    <a:pt x="511" y="185"/>
                    <a:pt x="511" y="181"/>
                    <a:pt x="509" y="177"/>
                  </a:cubicBezTo>
                  <a:cubicBezTo>
                    <a:pt x="509" y="175"/>
                    <a:pt x="509" y="173"/>
                    <a:pt x="509" y="171"/>
                  </a:cubicBezTo>
                  <a:cubicBezTo>
                    <a:pt x="507" y="163"/>
                    <a:pt x="509" y="147"/>
                    <a:pt x="508" y="135"/>
                  </a:cubicBezTo>
                  <a:cubicBezTo>
                    <a:pt x="507" y="135"/>
                    <a:pt x="506" y="135"/>
                    <a:pt x="507" y="134"/>
                  </a:cubicBezTo>
                  <a:cubicBezTo>
                    <a:pt x="497" y="136"/>
                    <a:pt x="489" y="139"/>
                    <a:pt x="481" y="142"/>
                  </a:cubicBezTo>
                  <a:cubicBezTo>
                    <a:pt x="476" y="142"/>
                    <a:pt x="472" y="143"/>
                    <a:pt x="467" y="143"/>
                  </a:cubicBezTo>
                  <a:cubicBezTo>
                    <a:pt x="462" y="138"/>
                    <a:pt x="463" y="125"/>
                    <a:pt x="465" y="119"/>
                  </a:cubicBezTo>
                  <a:cubicBezTo>
                    <a:pt x="470" y="117"/>
                    <a:pt x="476" y="112"/>
                    <a:pt x="478" y="108"/>
                  </a:cubicBezTo>
                  <a:cubicBezTo>
                    <a:pt x="478" y="107"/>
                    <a:pt x="478" y="105"/>
                    <a:pt x="478" y="104"/>
                  </a:cubicBezTo>
                  <a:cubicBezTo>
                    <a:pt x="484" y="97"/>
                    <a:pt x="492" y="90"/>
                    <a:pt x="488" y="77"/>
                  </a:cubicBezTo>
                  <a:cubicBezTo>
                    <a:pt x="488" y="77"/>
                    <a:pt x="488" y="77"/>
                    <a:pt x="487" y="77"/>
                  </a:cubicBezTo>
                  <a:cubicBezTo>
                    <a:pt x="473" y="87"/>
                    <a:pt x="476" y="96"/>
                    <a:pt x="467" y="109"/>
                  </a:cubicBezTo>
                  <a:cubicBezTo>
                    <a:pt x="461" y="117"/>
                    <a:pt x="456" y="117"/>
                    <a:pt x="452" y="129"/>
                  </a:cubicBezTo>
                  <a:cubicBezTo>
                    <a:pt x="448" y="140"/>
                    <a:pt x="457" y="156"/>
                    <a:pt x="457" y="165"/>
                  </a:cubicBezTo>
                  <a:cubicBezTo>
                    <a:pt x="455" y="165"/>
                    <a:pt x="455" y="167"/>
                    <a:pt x="454" y="167"/>
                  </a:cubicBezTo>
                  <a:cubicBezTo>
                    <a:pt x="452" y="167"/>
                    <a:pt x="452" y="167"/>
                    <a:pt x="450" y="167"/>
                  </a:cubicBezTo>
                  <a:cubicBezTo>
                    <a:pt x="447" y="163"/>
                    <a:pt x="444" y="159"/>
                    <a:pt x="442" y="153"/>
                  </a:cubicBezTo>
                  <a:cubicBezTo>
                    <a:pt x="440" y="149"/>
                    <a:pt x="441" y="145"/>
                    <a:pt x="439" y="141"/>
                  </a:cubicBezTo>
                  <a:cubicBezTo>
                    <a:pt x="438" y="141"/>
                    <a:pt x="438" y="141"/>
                    <a:pt x="437" y="141"/>
                  </a:cubicBezTo>
                  <a:cubicBezTo>
                    <a:pt x="431" y="151"/>
                    <a:pt x="418" y="157"/>
                    <a:pt x="402" y="157"/>
                  </a:cubicBezTo>
                  <a:cubicBezTo>
                    <a:pt x="402" y="156"/>
                    <a:pt x="400" y="155"/>
                    <a:pt x="400" y="155"/>
                  </a:cubicBezTo>
                  <a:cubicBezTo>
                    <a:pt x="398" y="153"/>
                    <a:pt x="398" y="151"/>
                    <a:pt x="398" y="150"/>
                  </a:cubicBezTo>
                  <a:close/>
                  <a:moveTo>
                    <a:pt x="278" y="104"/>
                  </a:moveTo>
                  <a:cubicBezTo>
                    <a:pt x="279" y="106"/>
                    <a:pt x="280" y="109"/>
                    <a:pt x="281" y="111"/>
                  </a:cubicBezTo>
                  <a:cubicBezTo>
                    <a:pt x="282" y="111"/>
                    <a:pt x="282" y="111"/>
                    <a:pt x="282" y="111"/>
                  </a:cubicBezTo>
                  <a:cubicBezTo>
                    <a:pt x="283" y="108"/>
                    <a:pt x="286" y="101"/>
                    <a:pt x="283" y="99"/>
                  </a:cubicBezTo>
                  <a:cubicBezTo>
                    <a:pt x="283" y="99"/>
                    <a:pt x="282" y="99"/>
                    <a:pt x="282" y="98"/>
                  </a:cubicBezTo>
                  <a:cubicBezTo>
                    <a:pt x="281" y="98"/>
                    <a:pt x="280" y="98"/>
                    <a:pt x="279" y="99"/>
                  </a:cubicBezTo>
                  <a:cubicBezTo>
                    <a:pt x="279" y="102"/>
                    <a:pt x="278" y="101"/>
                    <a:pt x="278" y="104"/>
                  </a:cubicBezTo>
                  <a:close/>
                  <a:moveTo>
                    <a:pt x="257" y="97"/>
                  </a:moveTo>
                  <a:cubicBezTo>
                    <a:pt x="257" y="97"/>
                    <a:pt x="257" y="98"/>
                    <a:pt x="257" y="99"/>
                  </a:cubicBezTo>
                  <a:cubicBezTo>
                    <a:pt x="258" y="99"/>
                    <a:pt x="258" y="99"/>
                    <a:pt x="258" y="99"/>
                  </a:cubicBezTo>
                  <a:cubicBezTo>
                    <a:pt x="258" y="99"/>
                    <a:pt x="259" y="99"/>
                    <a:pt x="259" y="99"/>
                  </a:cubicBezTo>
                  <a:cubicBezTo>
                    <a:pt x="260" y="98"/>
                    <a:pt x="260" y="97"/>
                    <a:pt x="261" y="97"/>
                  </a:cubicBezTo>
                  <a:cubicBezTo>
                    <a:pt x="261" y="95"/>
                    <a:pt x="261" y="95"/>
                    <a:pt x="260" y="93"/>
                  </a:cubicBezTo>
                  <a:cubicBezTo>
                    <a:pt x="260" y="93"/>
                    <a:pt x="260" y="93"/>
                    <a:pt x="260" y="93"/>
                  </a:cubicBezTo>
                  <a:cubicBezTo>
                    <a:pt x="259" y="93"/>
                    <a:pt x="259" y="93"/>
                    <a:pt x="259" y="93"/>
                  </a:cubicBezTo>
                  <a:cubicBezTo>
                    <a:pt x="258" y="94"/>
                    <a:pt x="258" y="95"/>
                    <a:pt x="257" y="97"/>
                  </a:cubicBezTo>
                  <a:close/>
                  <a:moveTo>
                    <a:pt x="236" y="104"/>
                  </a:moveTo>
                  <a:cubicBezTo>
                    <a:pt x="236" y="105"/>
                    <a:pt x="237" y="105"/>
                    <a:pt x="238" y="105"/>
                  </a:cubicBezTo>
                  <a:cubicBezTo>
                    <a:pt x="241" y="104"/>
                    <a:pt x="242" y="102"/>
                    <a:pt x="245" y="100"/>
                  </a:cubicBezTo>
                  <a:cubicBezTo>
                    <a:pt x="245" y="99"/>
                    <a:pt x="245" y="98"/>
                    <a:pt x="245" y="97"/>
                  </a:cubicBezTo>
                  <a:cubicBezTo>
                    <a:pt x="244" y="97"/>
                    <a:pt x="244" y="97"/>
                    <a:pt x="244" y="97"/>
                  </a:cubicBezTo>
                  <a:cubicBezTo>
                    <a:pt x="244" y="97"/>
                    <a:pt x="243" y="97"/>
                    <a:pt x="242" y="97"/>
                  </a:cubicBezTo>
                  <a:cubicBezTo>
                    <a:pt x="240" y="99"/>
                    <a:pt x="238" y="101"/>
                    <a:pt x="236" y="104"/>
                  </a:cubicBezTo>
                  <a:close/>
                  <a:moveTo>
                    <a:pt x="216" y="151"/>
                  </a:moveTo>
                  <a:cubicBezTo>
                    <a:pt x="217" y="152"/>
                    <a:pt x="225" y="157"/>
                    <a:pt x="226" y="158"/>
                  </a:cubicBezTo>
                  <a:cubicBezTo>
                    <a:pt x="230" y="159"/>
                    <a:pt x="253" y="155"/>
                    <a:pt x="254" y="154"/>
                  </a:cubicBezTo>
                  <a:cubicBezTo>
                    <a:pt x="254" y="153"/>
                    <a:pt x="253" y="151"/>
                    <a:pt x="252" y="149"/>
                  </a:cubicBezTo>
                  <a:cubicBezTo>
                    <a:pt x="253" y="149"/>
                    <a:pt x="253" y="149"/>
                    <a:pt x="253" y="149"/>
                  </a:cubicBezTo>
                  <a:cubicBezTo>
                    <a:pt x="259" y="147"/>
                    <a:pt x="266" y="162"/>
                    <a:pt x="274" y="147"/>
                  </a:cubicBezTo>
                  <a:cubicBezTo>
                    <a:pt x="280" y="149"/>
                    <a:pt x="289" y="157"/>
                    <a:pt x="296" y="153"/>
                  </a:cubicBezTo>
                  <a:cubicBezTo>
                    <a:pt x="309" y="147"/>
                    <a:pt x="312" y="126"/>
                    <a:pt x="312" y="104"/>
                  </a:cubicBezTo>
                  <a:cubicBezTo>
                    <a:pt x="312" y="97"/>
                    <a:pt x="313" y="86"/>
                    <a:pt x="310" y="81"/>
                  </a:cubicBezTo>
                  <a:cubicBezTo>
                    <a:pt x="310" y="78"/>
                    <a:pt x="310" y="75"/>
                    <a:pt x="310" y="73"/>
                  </a:cubicBezTo>
                  <a:cubicBezTo>
                    <a:pt x="310" y="67"/>
                    <a:pt x="310" y="56"/>
                    <a:pt x="308" y="51"/>
                  </a:cubicBezTo>
                  <a:cubicBezTo>
                    <a:pt x="308" y="49"/>
                    <a:pt x="307" y="45"/>
                    <a:pt x="307" y="43"/>
                  </a:cubicBezTo>
                  <a:cubicBezTo>
                    <a:pt x="305" y="35"/>
                    <a:pt x="304" y="27"/>
                    <a:pt x="301" y="21"/>
                  </a:cubicBezTo>
                  <a:cubicBezTo>
                    <a:pt x="270" y="17"/>
                    <a:pt x="248" y="27"/>
                    <a:pt x="235" y="46"/>
                  </a:cubicBezTo>
                  <a:cubicBezTo>
                    <a:pt x="232" y="50"/>
                    <a:pt x="222" y="63"/>
                    <a:pt x="225" y="70"/>
                  </a:cubicBezTo>
                  <a:cubicBezTo>
                    <a:pt x="233" y="70"/>
                    <a:pt x="243" y="58"/>
                    <a:pt x="249" y="54"/>
                  </a:cubicBezTo>
                  <a:cubicBezTo>
                    <a:pt x="250" y="54"/>
                    <a:pt x="254" y="53"/>
                    <a:pt x="254" y="53"/>
                  </a:cubicBezTo>
                  <a:cubicBezTo>
                    <a:pt x="280" y="51"/>
                    <a:pt x="264" y="71"/>
                    <a:pt x="264" y="83"/>
                  </a:cubicBezTo>
                  <a:cubicBezTo>
                    <a:pt x="268" y="85"/>
                    <a:pt x="278" y="95"/>
                    <a:pt x="284" y="92"/>
                  </a:cubicBezTo>
                  <a:cubicBezTo>
                    <a:pt x="284" y="91"/>
                    <a:pt x="285" y="90"/>
                    <a:pt x="286" y="90"/>
                  </a:cubicBezTo>
                  <a:cubicBezTo>
                    <a:pt x="293" y="90"/>
                    <a:pt x="311" y="103"/>
                    <a:pt x="302" y="112"/>
                  </a:cubicBezTo>
                  <a:cubicBezTo>
                    <a:pt x="299" y="115"/>
                    <a:pt x="294" y="117"/>
                    <a:pt x="290" y="120"/>
                  </a:cubicBezTo>
                  <a:cubicBezTo>
                    <a:pt x="285" y="123"/>
                    <a:pt x="280" y="129"/>
                    <a:pt x="274" y="133"/>
                  </a:cubicBezTo>
                  <a:cubicBezTo>
                    <a:pt x="274" y="133"/>
                    <a:pt x="272" y="133"/>
                    <a:pt x="273" y="134"/>
                  </a:cubicBezTo>
                  <a:cubicBezTo>
                    <a:pt x="268" y="137"/>
                    <a:pt x="260" y="139"/>
                    <a:pt x="254" y="143"/>
                  </a:cubicBezTo>
                  <a:cubicBezTo>
                    <a:pt x="251" y="145"/>
                    <a:pt x="243" y="143"/>
                    <a:pt x="240" y="143"/>
                  </a:cubicBezTo>
                  <a:cubicBezTo>
                    <a:pt x="238" y="140"/>
                    <a:pt x="232" y="133"/>
                    <a:pt x="236" y="127"/>
                  </a:cubicBezTo>
                  <a:cubicBezTo>
                    <a:pt x="237" y="124"/>
                    <a:pt x="242" y="120"/>
                    <a:pt x="244" y="119"/>
                  </a:cubicBezTo>
                  <a:cubicBezTo>
                    <a:pt x="244" y="116"/>
                    <a:pt x="243" y="116"/>
                    <a:pt x="241" y="116"/>
                  </a:cubicBezTo>
                  <a:cubicBezTo>
                    <a:pt x="238" y="121"/>
                    <a:pt x="227" y="110"/>
                    <a:pt x="226" y="108"/>
                  </a:cubicBezTo>
                  <a:cubicBezTo>
                    <a:pt x="226" y="105"/>
                    <a:pt x="226" y="102"/>
                    <a:pt x="226" y="99"/>
                  </a:cubicBezTo>
                  <a:cubicBezTo>
                    <a:pt x="229" y="98"/>
                    <a:pt x="231" y="95"/>
                    <a:pt x="234" y="93"/>
                  </a:cubicBezTo>
                  <a:cubicBezTo>
                    <a:pt x="242" y="89"/>
                    <a:pt x="256" y="87"/>
                    <a:pt x="252" y="74"/>
                  </a:cubicBezTo>
                  <a:cubicBezTo>
                    <a:pt x="252" y="74"/>
                    <a:pt x="251" y="74"/>
                    <a:pt x="250" y="74"/>
                  </a:cubicBezTo>
                  <a:cubicBezTo>
                    <a:pt x="246" y="78"/>
                    <a:pt x="227" y="77"/>
                    <a:pt x="223" y="83"/>
                  </a:cubicBezTo>
                  <a:cubicBezTo>
                    <a:pt x="220" y="86"/>
                    <a:pt x="223" y="93"/>
                    <a:pt x="221" y="97"/>
                  </a:cubicBezTo>
                  <a:cubicBezTo>
                    <a:pt x="219" y="97"/>
                    <a:pt x="220" y="103"/>
                    <a:pt x="218" y="105"/>
                  </a:cubicBezTo>
                  <a:cubicBezTo>
                    <a:pt x="214" y="114"/>
                    <a:pt x="219" y="132"/>
                    <a:pt x="217" y="141"/>
                  </a:cubicBezTo>
                  <a:cubicBezTo>
                    <a:pt x="217" y="144"/>
                    <a:pt x="216" y="149"/>
                    <a:pt x="216" y="151"/>
                  </a:cubicBezTo>
                  <a:close/>
                  <a:moveTo>
                    <a:pt x="197" y="154"/>
                  </a:moveTo>
                  <a:cubicBezTo>
                    <a:pt x="197" y="141"/>
                    <a:pt x="202" y="127"/>
                    <a:pt x="205" y="115"/>
                  </a:cubicBezTo>
                  <a:cubicBezTo>
                    <a:pt x="205" y="113"/>
                    <a:pt x="205" y="110"/>
                    <a:pt x="205" y="107"/>
                  </a:cubicBezTo>
                  <a:cubicBezTo>
                    <a:pt x="205" y="93"/>
                    <a:pt x="199" y="79"/>
                    <a:pt x="201" y="66"/>
                  </a:cubicBezTo>
                  <a:cubicBezTo>
                    <a:pt x="205" y="39"/>
                    <a:pt x="229" y="25"/>
                    <a:pt x="252" y="17"/>
                  </a:cubicBezTo>
                  <a:cubicBezTo>
                    <a:pt x="261" y="15"/>
                    <a:pt x="289" y="6"/>
                    <a:pt x="300" y="13"/>
                  </a:cubicBezTo>
                  <a:cubicBezTo>
                    <a:pt x="302" y="13"/>
                    <a:pt x="306" y="13"/>
                    <a:pt x="308" y="15"/>
                  </a:cubicBezTo>
                  <a:cubicBezTo>
                    <a:pt x="330" y="29"/>
                    <a:pt x="324" y="79"/>
                    <a:pt x="325" y="113"/>
                  </a:cubicBezTo>
                  <a:cubicBezTo>
                    <a:pt x="325" y="129"/>
                    <a:pt x="328" y="154"/>
                    <a:pt x="320" y="163"/>
                  </a:cubicBezTo>
                  <a:cubicBezTo>
                    <a:pt x="318" y="166"/>
                    <a:pt x="294" y="183"/>
                    <a:pt x="287" y="179"/>
                  </a:cubicBezTo>
                  <a:cubicBezTo>
                    <a:pt x="280" y="175"/>
                    <a:pt x="274" y="165"/>
                    <a:pt x="264" y="164"/>
                  </a:cubicBezTo>
                  <a:cubicBezTo>
                    <a:pt x="261" y="163"/>
                    <a:pt x="257" y="167"/>
                    <a:pt x="254" y="168"/>
                  </a:cubicBezTo>
                  <a:cubicBezTo>
                    <a:pt x="252" y="169"/>
                    <a:pt x="230" y="173"/>
                    <a:pt x="226" y="171"/>
                  </a:cubicBezTo>
                  <a:cubicBezTo>
                    <a:pt x="221" y="170"/>
                    <a:pt x="220" y="167"/>
                    <a:pt x="216" y="164"/>
                  </a:cubicBezTo>
                  <a:cubicBezTo>
                    <a:pt x="216" y="164"/>
                    <a:pt x="216" y="164"/>
                    <a:pt x="216" y="164"/>
                  </a:cubicBezTo>
                  <a:cubicBezTo>
                    <a:pt x="213" y="166"/>
                    <a:pt x="211" y="170"/>
                    <a:pt x="206" y="170"/>
                  </a:cubicBezTo>
                  <a:cubicBezTo>
                    <a:pt x="204" y="168"/>
                    <a:pt x="202" y="166"/>
                    <a:pt x="201" y="164"/>
                  </a:cubicBezTo>
                  <a:cubicBezTo>
                    <a:pt x="199" y="161"/>
                    <a:pt x="199" y="158"/>
                    <a:pt x="197" y="154"/>
                  </a:cubicBezTo>
                  <a:close/>
                  <a:moveTo>
                    <a:pt x="83" y="79"/>
                  </a:moveTo>
                  <a:cubicBezTo>
                    <a:pt x="84" y="83"/>
                    <a:pt x="84" y="85"/>
                    <a:pt x="85" y="87"/>
                  </a:cubicBezTo>
                  <a:cubicBezTo>
                    <a:pt x="92" y="84"/>
                    <a:pt x="115" y="69"/>
                    <a:pt x="116" y="62"/>
                  </a:cubicBezTo>
                  <a:cubicBezTo>
                    <a:pt x="116" y="62"/>
                    <a:pt x="116" y="62"/>
                    <a:pt x="115" y="62"/>
                  </a:cubicBezTo>
                  <a:cubicBezTo>
                    <a:pt x="111" y="60"/>
                    <a:pt x="105" y="62"/>
                    <a:pt x="101" y="63"/>
                  </a:cubicBezTo>
                  <a:cubicBezTo>
                    <a:pt x="98" y="63"/>
                    <a:pt x="96" y="63"/>
                    <a:pt x="93" y="63"/>
                  </a:cubicBezTo>
                  <a:cubicBezTo>
                    <a:pt x="84" y="65"/>
                    <a:pt x="82" y="70"/>
                    <a:pt x="83" y="79"/>
                  </a:cubicBezTo>
                  <a:close/>
                  <a:moveTo>
                    <a:pt x="32" y="97"/>
                  </a:moveTo>
                  <a:cubicBezTo>
                    <a:pt x="36" y="101"/>
                    <a:pt x="36" y="104"/>
                    <a:pt x="36" y="112"/>
                  </a:cubicBezTo>
                  <a:cubicBezTo>
                    <a:pt x="38" y="113"/>
                    <a:pt x="38" y="113"/>
                    <a:pt x="38" y="114"/>
                  </a:cubicBezTo>
                  <a:cubicBezTo>
                    <a:pt x="41" y="114"/>
                    <a:pt x="44" y="114"/>
                    <a:pt x="46" y="113"/>
                  </a:cubicBezTo>
                  <a:cubicBezTo>
                    <a:pt x="47" y="111"/>
                    <a:pt x="50" y="108"/>
                    <a:pt x="50" y="106"/>
                  </a:cubicBezTo>
                  <a:cubicBezTo>
                    <a:pt x="52" y="100"/>
                    <a:pt x="53" y="86"/>
                    <a:pt x="49" y="83"/>
                  </a:cubicBezTo>
                  <a:cubicBezTo>
                    <a:pt x="49" y="83"/>
                    <a:pt x="49" y="82"/>
                    <a:pt x="48" y="82"/>
                  </a:cubicBezTo>
                  <a:cubicBezTo>
                    <a:pt x="42" y="82"/>
                    <a:pt x="34" y="89"/>
                    <a:pt x="32" y="94"/>
                  </a:cubicBezTo>
                  <a:cubicBezTo>
                    <a:pt x="32" y="95"/>
                    <a:pt x="32" y="96"/>
                    <a:pt x="32" y="97"/>
                  </a:cubicBezTo>
                  <a:close/>
                  <a:moveTo>
                    <a:pt x="3" y="66"/>
                  </a:moveTo>
                  <a:cubicBezTo>
                    <a:pt x="9" y="66"/>
                    <a:pt x="12" y="70"/>
                    <a:pt x="14" y="73"/>
                  </a:cubicBezTo>
                  <a:cubicBezTo>
                    <a:pt x="16" y="73"/>
                    <a:pt x="18" y="73"/>
                    <a:pt x="19" y="73"/>
                  </a:cubicBezTo>
                  <a:cubicBezTo>
                    <a:pt x="22" y="71"/>
                    <a:pt x="24" y="69"/>
                    <a:pt x="26" y="67"/>
                  </a:cubicBezTo>
                  <a:cubicBezTo>
                    <a:pt x="31" y="64"/>
                    <a:pt x="38" y="63"/>
                    <a:pt x="44" y="60"/>
                  </a:cubicBezTo>
                  <a:cubicBezTo>
                    <a:pt x="48" y="57"/>
                    <a:pt x="51" y="59"/>
                    <a:pt x="54" y="55"/>
                  </a:cubicBezTo>
                  <a:cubicBezTo>
                    <a:pt x="57" y="47"/>
                    <a:pt x="51" y="40"/>
                    <a:pt x="54" y="31"/>
                  </a:cubicBezTo>
                  <a:cubicBezTo>
                    <a:pt x="55" y="26"/>
                    <a:pt x="56" y="23"/>
                    <a:pt x="57" y="17"/>
                  </a:cubicBezTo>
                  <a:cubicBezTo>
                    <a:pt x="57" y="17"/>
                    <a:pt x="56" y="5"/>
                    <a:pt x="58" y="7"/>
                  </a:cubicBezTo>
                  <a:cubicBezTo>
                    <a:pt x="58" y="6"/>
                    <a:pt x="58" y="6"/>
                    <a:pt x="59" y="6"/>
                  </a:cubicBezTo>
                  <a:cubicBezTo>
                    <a:pt x="69" y="5"/>
                    <a:pt x="83" y="21"/>
                    <a:pt x="92" y="27"/>
                  </a:cubicBezTo>
                  <a:cubicBezTo>
                    <a:pt x="92" y="35"/>
                    <a:pt x="89" y="43"/>
                    <a:pt x="90" y="51"/>
                  </a:cubicBezTo>
                  <a:cubicBezTo>
                    <a:pt x="100" y="55"/>
                    <a:pt x="115" y="50"/>
                    <a:pt x="126" y="48"/>
                  </a:cubicBezTo>
                  <a:cubicBezTo>
                    <a:pt x="130" y="48"/>
                    <a:pt x="134" y="48"/>
                    <a:pt x="138" y="49"/>
                  </a:cubicBezTo>
                  <a:cubicBezTo>
                    <a:pt x="140" y="50"/>
                    <a:pt x="142" y="53"/>
                    <a:pt x="144" y="53"/>
                  </a:cubicBezTo>
                  <a:cubicBezTo>
                    <a:pt x="144" y="53"/>
                    <a:pt x="144" y="55"/>
                    <a:pt x="144" y="55"/>
                  </a:cubicBezTo>
                  <a:cubicBezTo>
                    <a:pt x="140" y="59"/>
                    <a:pt x="136" y="64"/>
                    <a:pt x="133" y="68"/>
                  </a:cubicBezTo>
                  <a:cubicBezTo>
                    <a:pt x="130" y="71"/>
                    <a:pt x="120" y="76"/>
                    <a:pt x="114" y="79"/>
                  </a:cubicBezTo>
                  <a:cubicBezTo>
                    <a:pt x="110" y="82"/>
                    <a:pt x="104" y="83"/>
                    <a:pt x="104" y="90"/>
                  </a:cubicBezTo>
                  <a:cubicBezTo>
                    <a:pt x="105" y="91"/>
                    <a:pt x="106" y="91"/>
                    <a:pt x="106" y="92"/>
                  </a:cubicBezTo>
                  <a:cubicBezTo>
                    <a:pt x="114" y="95"/>
                    <a:pt x="125" y="91"/>
                    <a:pt x="128" y="99"/>
                  </a:cubicBezTo>
                  <a:cubicBezTo>
                    <a:pt x="129" y="101"/>
                    <a:pt x="130" y="103"/>
                    <a:pt x="129" y="105"/>
                  </a:cubicBezTo>
                  <a:cubicBezTo>
                    <a:pt x="124" y="112"/>
                    <a:pt x="112" y="106"/>
                    <a:pt x="105" y="111"/>
                  </a:cubicBezTo>
                  <a:cubicBezTo>
                    <a:pt x="99" y="115"/>
                    <a:pt x="94" y="120"/>
                    <a:pt x="89" y="124"/>
                  </a:cubicBezTo>
                  <a:cubicBezTo>
                    <a:pt x="84" y="127"/>
                    <a:pt x="79" y="125"/>
                    <a:pt x="76" y="130"/>
                  </a:cubicBezTo>
                  <a:cubicBezTo>
                    <a:pt x="72" y="136"/>
                    <a:pt x="76" y="147"/>
                    <a:pt x="74" y="153"/>
                  </a:cubicBezTo>
                  <a:cubicBezTo>
                    <a:pt x="74" y="155"/>
                    <a:pt x="73" y="156"/>
                    <a:pt x="73" y="157"/>
                  </a:cubicBezTo>
                  <a:cubicBezTo>
                    <a:pt x="64" y="159"/>
                    <a:pt x="66" y="177"/>
                    <a:pt x="59" y="183"/>
                  </a:cubicBezTo>
                  <a:cubicBezTo>
                    <a:pt x="57" y="172"/>
                    <a:pt x="50" y="162"/>
                    <a:pt x="48" y="152"/>
                  </a:cubicBezTo>
                  <a:cubicBezTo>
                    <a:pt x="48" y="147"/>
                    <a:pt x="50" y="142"/>
                    <a:pt x="46" y="139"/>
                  </a:cubicBezTo>
                  <a:cubicBezTo>
                    <a:pt x="44" y="138"/>
                    <a:pt x="40" y="139"/>
                    <a:pt x="38" y="138"/>
                  </a:cubicBezTo>
                  <a:cubicBezTo>
                    <a:pt x="36" y="132"/>
                    <a:pt x="34" y="123"/>
                    <a:pt x="26" y="121"/>
                  </a:cubicBezTo>
                  <a:cubicBezTo>
                    <a:pt x="23" y="120"/>
                    <a:pt x="22" y="122"/>
                    <a:pt x="17" y="122"/>
                  </a:cubicBezTo>
                  <a:cubicBezTo>
                    <a:pt x="16" y="120"/>
                    <a:pt x="15" y="116"/>
                    <a:pt x="14" y="114"/>
                  </a:cubicBezTo>
                  <a:cubicBezTo>
                    <a:pt x="12" y="111"/>
                    <a:pt x="7" y="110"/>
                    <a:pt x="5" y="107"/>
                  </a:cubicBezTo>
                  <a:cubicBezTo>
                    <a:pt x="5" y="107"/>
                    <a:pt x="5" y="107"/>
                    <a:pt x="5" y="107"/>
                  </a:cubicBezTo>
                  <a:cubicBezTo>
                    <a:pt x="3" y="102"/>
                    <a:pt x="5" y="99"/>
                    <a:pt x="4" y="96"/>
                  </a:cubicBezTo>
                  <a:cubicBezTo>
                    <a:pt x="4" y="94"/>
                    <a:pt x="1" y="93"/>
                    <a:pt x="0" y="90"/>
                  </a:cubicBezTo>
                  <a:cubicBezTo>
                    <a:pt x="4" y="85"/>
                    <a:pt x="3" y="76"/>
                    <a:pt x="3" y="6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37"/>
            <p:cNvSpPr>
              <a:spLocks noEditPoints="1"/>
            </p:cNvSpPr>
            <p:nvPr userDrawn="1"/>
          </p:nvSpPr>
          <p:spPr bwMode="auto">
            <a:xfrm>
              <a:off x="8797988" y="4643741"/>
              <a:ext cx="334963" cy="325438"/>
            </a:xfrm>
            <a:custGeom>
              <a:avLst/>
              <a:gdLst>
                <a:gd name="T0" fmla="*/ 218 w 225"/>
                <a:gd name="T1" fmla="*/ 76 h 216"/>
                <a:gd name="T2" fmla="*/ 170 w 225"/>
                <a:gd name="T3" fmla="*/ 32 h 216"/>
                <a:gd name="T4" fmla="*/ 113 w 225"/>
                <a:gd name="T5" fmla="*/ 0 h 216"/>
                <a:gd name="T6" fmla="*/ 56 w 225"/>
                <a:gd name="T7" fmla="*/ 32 h 216"/>
                <a:gd name="T8" fmla="*/ 8 w 225"/>
                <a:gd name="T9" fmla="*/ 76 h 216"/>
                <a:gd name="T10" fmla="*/ 21 w 225"/>
                <a:gd name="T11" fmla="*/ 140 h 216"/>
                <a:gd name="T12" fmla="*/ 48 w 225"/>
                <a:gd name="T13" fmla="*/ 200 h 216"/>
                <a:gd name="T14" fmla="*/ 112 w 225"/>
                <a:gd name="T15" fmla="*/ 207 h 216"/>
                <a:gd name="T16" fmla="*/ 177 w 225"/>
                <a:gd name="T17" fmla="*/ 200 h 216"/>
                <a:gd name="T18" fmla="*/ 204 w 225"/>
                <a:gd name="T19" fmla="*/ 140 h 216"/>
                <a:gd name="T20" fmla="*/ 218 w 225"/>
                <a:gd name="T21" fmla="*/ 76 h 216"/>
                <a:gd name="T22" fmla="*/ 113 w 225"/>
                <a:gd name="T23" fmla="*/ 201 h 216"/>
                <a:gd name="T24" fmla="*/ 22 w 225"/>
                <a:gd name="T25" fmla="*/ 110 h 216"/>
                <a:gd name="T26" fmla="*/ 113 w 225"/>
                <a:gd name="T27" fmla="*/ 20 h 216"/>
                <a:gd name="T28" fmla="*/ 204 w 225"/>
                <a:gd name="T29" fmla="*/ 111 h 216"/>
                <a:gd name="T30" fmla="*/ 113 w 225"/>
                <a:gd name="T31" fmla="*/ 201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5" h="216">
                  <a:moveTo>
                    <a:pt x="218" y="76"/>
                  </a:moveTo>
                  <a:cubicBezTo>
                    <a:pt x="210" y="53"/>
                    <a:pt x="191" y="37"/>
                    <a:pt x="170" y="32"/>
                  </a:cubicBezTo>
                  <a:cubicBezTo>
                    <a:pt x="158" y="13"/>
                    <a:pt x="137" y="0"/>
                    <a:pt x="113" y="0"/>
                  </a:cubicBezTo>
                  <a:cubicBezTo>
                    <a:pt x="89" y="0"/>
                    <a:pt x="68" y="13"/>
                    <a:pt x="56" y="32"/>
                  </a:cubicBezTo>
                  <a:cubicBezTo>
                    <a:pt x="34" y="37"/>
                    <a:pt x="15" y="53"/>
                    <a:pt x="8" y="76"/>
                  </a:cubicBezTo>
                  <a:cubicBezTo>
                    <a:pt x="0" y="99"/>
                    <a:pt x="6" y="123"/>
                    <a:pt x="21" y="140"/>
                  </a:cubicBezTo>
                  <a:cubicBezTo>
                    <a:pt x="18" y="163"/>
                    <a:pt x="28" y="185"/>
                    <a:pt x="48" y="200"/>
                  </a:cubicBezTo>
                  <a:cubicBezTo>
                    <a:pt x="67" y="214"/>
                    <a:pt x="92" y="216"/>
                    <a:pt x="112" y="207"/>
                  </a:cubicBezTo>
                  <a:cubicBezTo>
                    <a:pt x="133" y="216"/>
                    <a:pt x="158" y="214"/>
                    <a:pt x="177" y="200"/>
                  </a:cubicBezTo>
                  <a:cubicBezTo>
                    <a:pt x="197" y="186"/>
                    <a:pt x="206" y="163"/>
                    <a:pt x="204" y="140"/>
                  </a:cubicBezTo>
                  <a:cubicBezTo>
                    <a:pt x="220" y="123"/>
                    <a:pt x="225" y="99"/>
                    <a:pt x="218" y="76"/>
                  </a:cubicBezTo>
                  <a:close/>
                  <a:moveTo>
                    <a:pt x="113" y="201"/>
                  </a:moveTo>
                  <a:cubicBezTo>
                    <a:pt x="63" y="201"/>
                    <a:pt x="22" y="160"/>
                    <a:pt x="22" y="110"/>
                  </a:cubicBezTo>
                  <a:cubicBezTo>
                    <a:pt x="22" y="60"/>
                    <a:pt x="62" y="20"/>
                    <a:pt x="113" y="20"/>
                  </a:cubicBezTo>
                  <a:cubicBezTo>
                    <a:pt x="163" y="20"/>
                    <a:pt x="204" y="61"/>
                    <a:pt x="204" y="111"/>
                  </a:cubicBezTo>
                  <a:cubicBezTo>
                    <a:pt x="204" y="161"/>
                    <a:pt x="163" y="201"/>
                    <a:pt x="113" y="2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38"/>
            <p:cNvSpPr>
              <a:spLocks noEditPoints="1"/>
            </p:cNvSpPr>
            <p:nvPr userDrawn="1"/>
          </p:nvSpPr>
          <p:spPr bwMode="auto">
            <a:xfrm>
              <a:off x="8872600" y="4775504"/>
              <a:ext cx="84138" cy="26988"/>
            </a:xfrm>
            <a:custGeom>
              <a:avLst/>
              <a:gdLst>
                <a:gd name="T0" fmla="*/ 4 w 56"/>
                <a:gd name="T1" fmla="*/ 17 h 18"/>
                <a:gd name="T2" fmla="*/ 0 w 56"/>
                <a:gd name="T3" fmla="*/ 7 h 18"/>
                <a:gd name="T4" fmla="*/ 3 w 56"/>
                <a:gd name="T5" fmla="*/ 2 h 18"/>
                <a:gd name="T6" fmla="*/ 8 w 56"/>
                <a:gd name="T7" fmla="*/ 0 h 18"/>
                <a:gd name="T8" fmla="*/ 15 w 56"/>
                <a:gd name="T9" fmla="*/ 13 h 18"/>
                <a:gd name="T10" fmla="*/ 19 w 56"/>
                <a:gd name="T11" fmla="*/ 14 h 18"/>
                <a:gd name="T12" fmla="*/ 22 w 56"/>
                <a:gd name="T13" fmla="*/ 14 h 18"/>
                <a:gd name="T14" fmla="*/ 20 w 56"/>
                <a:gd name="T15" fmla="*/ 12 h 18"/>
                <a:gd name="T16" fmla="*/ 14 w 56"/>
                <a:gd name="T17" fmla="*/ 6 h 18"/>
                <a:gd name="T18" fmla="*/ 20 w 56"/>
                <a:gd name="T19" fmla="*/ 0 h 18"/>
                <a:gd name="T20" fmla="*/ 26 w 56"/>
                <a:gd name="T21" fmla="*/ 8 h 18"/>
                <a:gd name="T22" fmla="*/ 19 w 56"/>
                <a:gd name="T23" fmla="*/ 18 h 18"/>
                <a:gd name="T24" fmla="*/ 15 w 56"/>
                <a:gd name="T25" fmla="*/ 13 h 18"/>
                <a:gd name="T26" fmla="*/ 22 w 56"/>
                <a:gd name="T27" fmla="*/ 3 h 18"/>
                <a:gd name="T28" fmla="*/ 18 w 56"/>
                <a:gd name="T29" fmla="*/ 3 h 18"/>
                <a:gd name="T30" fmla="*/ 18 w 56"/>
                <a:gd name="T31" fmla="*/ 8 h 18"/>
                <a:gd name="T32" fmla="*/ 22 w 56"/>
                <a:gd name="T33" fmla="*/ 8 h 18"/>
                <a:gd name="T34" fmla="*/ 30 w 56"/>
                <a:gd name="T35" fmla="*/ 13 h 18"/>
                <a:gd name="T36" fmla="*/ 34 w 56"/>
                <a:gd name="T37" fmla="*/ 14 h 18"/>
                <a:gd name="T38" fmla="*/ 38 w 56"/>
                <a:gd name="T39" fmla="*/ 14 h 18"/>
                <a:gd name="T40" fmla="*/ 38 w 56"/>
                <a:gd name="T41" fmla="*/ 9 h 18"/>
                <a:gd name="T42" fmla="*/ 33 w 56"/>
                <a:gd name="T43" fmla="*/ 10 h 18"/>
                <a:gd name="T44" fmla="*/ 32 w 56"/>
                <a:gd name="T45" fmla="*/ 0 h 18"/>
                <a:gd name="T46" fmla="*/ 41 w 56"/>
                <a:gd name="T47" fmla="*/ 3 h 18"/>
                <a:gd name="T48" fmla="*/ 34 w 56"/>
                <a:gd name="T49" fmla="*/ 6 h 18"/>
                <a:gd name="T50" fmla="*/ 41 w 56"/>
                <a:gd name="T51" fmla="*/ 8 h 18"/>
                <a:gd name="T52" fmla="*/ 41 w 56"/>
                <a:gd name="T53" fmla="*/ 16 h 18"/>
                <a:gd name="T54" fmla="*/ 32 w 56"/>
                <a:gd name="T55" fmla="*/ 17 h 18"/>
                <a:gd name="T56" fmla="*/ 48 w 56"/>
                <a:gd name="T57" fmla="*/ 8 h 18"/>
                <a:gd name="T58" fmla="*/ 45 w 56"/>
                <a:gd name="T59" fmla="*/ 4 h 18"/>
                <a:gd name="T60" fmla="*/ 50 w 56"/>
                <a:gd name="T61" fmla="*/ 0 h 18"/>
                <a:gd name="T62" fmla="*/ 56 w 56"/>
                <a:gd name="T63" fmla="*/ 4 h 18"/>
                <a:gd name="T64" fmla="*/ 53 w 56"/>
                <a:gd name="T65" fmla="*/ 8 h 18"/>
                <a:gd name="T66" fmla="*/ 56 w 56"/>
                <a:gd name="T67" fmla="*/ 12 h 18"/>
                <a:gd name="T68" fmla="*/ 50 w 56"/>
                <a:gd name="T69" fmla="*/ 18 h 18"/>
                <a:gd name="T70" fmla="*/ 44 w 56"/>
                <a:gd name="T71" fmla="*/ 13 h 18"/>
                <a:gd name="T72" fmla="*/ 48 w 56"/>
                <a:gd name="T73" fmla="*/ 8 h 18"/>
                <a:gd name="T74" fmla="*/ 49 w 56"/>
                <a:gd name="T75" fmla="*/ 6 h 18"/>
                <a:gd name="T76" fmla="*/ 52 w 56"/>
                <a:gd name="T77" fmla="*/ 6 h 18"/>
                <a:gd name="T78" fmla="*/ 52 w 56"/>
                <a:gd name="T79" fmla="*/ 3 h 18"/>
                <a:gd name="T80" fmla="*/ 49 w 56"/>
                <a:gd name="T81" fmla="*/ 3 h 18"/>
                <a:gd name="T82" fmla="*/ 48 w 56"/>
                <a:gd name="T83" fmla="*/ 12 h 18"/>
                <a:gd name="T84" fmla="*/ 51 w 56"/>
                <a:gd name="T85" fmla="*/ 15 h 18"/>
                <a:gd name="T86" fmla="*/ 54 w 56"/>
                <a:gd name="T87" fmla="*/ 12 h 18"/>
                <a:gd name="T88" fmla="*/ 51 w 56"/>
                <a:gd name="T89" fmla="*/ 9 h 18"/>
                <a:gd name="T90" fmla="*/ 48 w 56"/>
                <a:gd name="T91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56" h="18">
                  <a:moveTo>
                    <a:pt x="8" y="17"/>
                  </a:moveTo>
                  <a:cubicBezTo>
                    <a:pt x="4" y="17"/>
                    <a:pt x="4" y="17"/>
                    <a:pt x="4" y="17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3" y="6"/>
                    <a:pt x="2" y="6"/>
                    <a:pt x="0" y="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1" y="4"/>
                    <a:pt x="2" y="3"/>
                    <a:pt x="3" y="2"/>
                  </a:cubicBezTo>
                  <a:cubicBezTo>
                    <a:pt x="4" y="2"/>
                    <a:pt x="4" y="1"/>
                    <a:pt x="5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7"/>
                    <a:pt x="8" y="17"/>
                    <a:pt x="8" y="17"/>
                  </a:cubicBezTo>
                  <a:close/>
                  <a:moveTo>
                    <a:pt x="15" y="13"/>
                  </a:moveTo>
                  <a:cubicBezTo>
                    <a:pt x="18" y="13"/>
                    <a:pt x="18" y="13"/>
                    <a:pt x="18" y="13"/>
                  </a:cubicBezTo>
                  <a:cubicBezTo>
                    <a:pt x="18" y="14"/>
                    <a:pt x="18" y="14"/>
                    <a:pt x="19" y="14"/>
                  </a:cubicBezTo>
                  <a:cubicBezTo>
                    <a:pt x="19" y="15"/>
                    <a:pt x="20" y="15"/>
                    <a:pt x="20" y="15"/>
                  </a:cubicBezTo>
                  <a:cubicBezTo>
                    <a:pt x="21" y="15"/>
                    <a:pt x="21" y="14"/>
                    <a:pt x="22" y="14"/>
                  </a:cubicBezTo>
                  <a:cubicBezTo>
                    <a:pt x="22" y="13"/>
                    <a:pt x="23" y="12"/>
                    <a:pt x="23" y="10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8" y="12"/>
                    <a:pt x="17" y="11"/>
                    <a:pt x="16" y="10"/>
                  </a:cubicBezTo>
                  <a:cubicBezTo>
                    <a:pt x="15" y="9"/>
                    <a:pt x="14" y="8"/>
                    <a:pt x="14" y="6"/>
                  </a:cubicBezTo>
                  <a:cubicBezTo>
                    <a:pt x="14" y="4"/>
                    <a:pt x="15" y="2"/>
                    <a:pt x="16" y="1"/>
                  </a:cubicBezTo>
                  <a:cubicBezTo>
                    <a:pt x="17" y="0"/>
                    <a:pt x="18" y="0"/>
                    <a:pt x="20" y="0"/>
                  </a:cubicBezTo>
                  <a:cubicBezTo>
                    <a:pt x="22" y="0"/>
                    <a:pt x="23" y="0"/>
                    <a:pt x="24" y="2"/>
                  </a:cubicBezTo>
                  <a:cubicBezTo>
                    <a:pt x="26" y="3"/>
                    <a:pt x="26" y="5"/>
                    <a:pt x="26" y="8"/>
                  </a:cubicBezTo>
                  <a:cubicBezTo>
                    <a:pt x="26" y="12"/>
                    <a:pt x="25" y="14"/>
                    <a:pt x="24" y="16"/>
                  </a:cubicBezTo>
                  <a:cubicBezTo>
                    <a:pt x="23" y="17"/>
                    <a:pt x="21" y="18"/>
                    <a:pt x="19" y="18"/>
                  </a:cubicBezTo>
                  <a:cubicBezTo>
                    <a:pt x="18" y="18"/>
                    <a:pt x="17" y="17"/>
                    <a:pt x="16" y="16"/>
                  </a:cubicBezTo>
                  <a:cubicBezTo>
                    <a:pt x="16" y="16"/>
                    <a:pt x="15" y="15"/>
                    <a:pt x="15" y="13"/>
                  </a:cubicBezTo>
                  <a:close/>
                  <a:moveTo>
                    <a:pt x="22" y="6"/>
                  </a:moveTo>
                  <a:cubicBezTo>
                    <a:pt x="22" y="4"/>
                    <a:pt x="22" y="4"/>
                    <a:pt x="22" y="3"/>
                  </a:cubicBezTo>
                  <a:cubicBezTo>
                    <a:pt x="21" y="2"/>
                    <a:pt x="21" y="2"/>
                    <a:pt x="20" y="2"/>
                  </a:cubicBezTo>
                  <a:cubicBezTo>
                    <a:pt x="19" y="2"/>
                    <a:pt x="19" y="3"/>
                    <a:pt x="18" y="3"/>
                  </a:cubicBezTo>
                  <a:cubicBezTo>
                    <a:pt x="18" y="4"/>
                    <a:pt x="18" y="4"/>
                    <a:pt x="18" y="6"/>
                  </a:cubicBezTo>
                  <a:cubicBezTo>
                    <a:pt x="18" y="7"/>
                    <a:pt x="18" y="8"/>
                    <a:pt x="18" y="8"/>
                  </a:cubicBezTo>
                  <a:cubicBezTo>
                    <a:pt x="19" y="8"/>
                    <a:pt x="20" y="9"/>
                    <a:pt x="20" y="9"/>
                  </a:cubicBezTo>
                  <a:cubicBezTo>
                    <a:pt x="21" y="9"/>
                    <a:pt x="21" y="8"/>
                    <a:pt x="22" y="8"/>
                  </a:cubicBezTo>
                  <a:cubicBezTo>
                    <a:pt x="22" y="8"/>
                    <a:pt x="22" y="7"/>
                    <a:pt x="22" y="6"/>
                  </a:cubicBezTo>
                  <a:close/>
                  <a:moveTo>
                    <a:pt x="30" y="13"/>
                  </a:moveTo>
                  <a:cubicBezTo>
                    <a:pt x="34" y="12"/>
                    <a:pt x="34" y="12"/>
                    <a:pt x="34" y="12"/>
                  </a:cubicBezTo>
                  <a:cubicBezTo>
                    <a:pt x="34" y="13"/>
                    <a:pt x="34" y="14"/>
                    <a:pt x="34" y="14"/>
                  </a:cubicBezTo>
                  <a:cubicBezTo>
                    <a:pt x="35" y="15"/>
                    <a:pt x="36" y="15"/>
                    <a:pt x="36" y="15"/>
                  </a:cubicBezTo>
                  <a:cubicBezTo>
                    <a:pt x="37" y="15"/>
                    <a:pt x="37" y="15"/>
                    <a:pt x="38" y="14"/>
                  </a:cubicBezTo>
                  <a:cubicBezTo>
                    <a:pt x="38" y="14"/>
                    <a:pt x="39" y="13"/>
                    <a:pt x="39" y="12"/>
                  </a:cubicBezTo>
                  <a:cubicBezTo>
                    <a:pt x="39" y="10"/>
                    <a:pt x="38" y="10"/>
                    <a:pt x="38" y="9"/>
                  </a:cubicBezTo>
                  <a:cubicBezTo>
                    <a:pt x="38" y="9"/>
                    <a:pt x="37" y="8"/>
                    <a:pt x="36" y="8"/>
                  </a:cubicBezTo>
                  <a:cubicBezTo>
                    <a:pt x="35" y="8"/>
                    <a:pt x="34" y="9"/>
                    <a:pt x="33" y="10"/>
                  </a:cubicBezTo>
                  <a:cubicBezTo>
                    <a:pt x="30" y="9"/>
                    <a:pt x="30" y="9"/>
                    <a:pt x="30" y="9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1" y="3"/>
                    <a:pt x="41" y="3"/>
                    <a:pt x="41" y="3"/>
                  </a:cubicBezTo>
                  <a:cubicBezTo>
                    <a:pt x="35" y="3"/>
                    <a:pt x="35" y="3"/>
                    <a:pt x="35" y="3"/>
                  </a:cubicBezTo>
                  <a:cubicBezTo>
                    <a:pt x="34" y="6"/>
                    <a:pt x="34" y="6"/>
                    <a:pt x="34" y="6"/>
                  </a:cubicBezTo>
                  <a:cubicBezTo>
                    <a:pt x="35" y="6"/>
                    <a:pt x="36" y="6"/>
                    <a:pt x="37" y="6"/>
                  </a:cubicBezTo>
                  <a:cubicBezTo>
                    <a:pt x="38" y="6"/>
                    <a:pt x="40" y="6"/>
                    <a:pt x="41" y="8"/>
                  </a:cubicBezTo>
                  <a:cubicBezTo>
                    <a:pt x="42" y="9"/>
                    <a:pt x="42" y="10"/>
                    <a:pt x="42" y="12"/>
                  </a:cubicBezTo>
                  <a:cubicBezTo>
                    <a:pt x="42" y="14"/>
                    <a:pt x="42" y="15"/>
                    <a:pt x="41" y="16"/>
                  </a:cubicBezTo>
                  <a:cubicBezTo>
                    <a:pt x="40" y="18"/>
                    <a:pt x="38" y="18"/>
                    <a:pt x="36" y="18"/>
                  </a:cubicBezTo>
                  <a:cubicBezTo>
                    <a:pt x="35" y="18"/>
                    <a:pt x="33" y="18"/>
                    <a:pt x="32" y="17"/>
                  </a:cubicBezTo>
                  <a:cubicBezTo>
                    <a:pt x="31" y="16"/>
                    <a:pt x="30" y="14"/>
                    <a:pt x="30" y="13"/>
                  </a:cubicBezTo>
                  <a:close/>
                  <a:moveTo>
                    <a:pt x="48" y="8"/>
                  </a:moveTo>
                  <a:cubicBezTo>
                    <a:pt x="47" y="7"/>
                    <a:pt x="46" y="7"/>
                    <a:pt x="46" y="6"/>
                  </a:cubicBezTo>
                  <a:cubicBezTo>
                    <a:pt x="46" y="5"/>
                    <a:pt x="45" y="5"/>
                    <a:pt x="45" y="4"/>
                  </a:cubicBezTo>
                  <a:cubicBezTo>
                    <a:pt x="45" y="3"/>
                    <a:pt x="46" y="2"/>
                    <a:pt x="46" y="1"/>
                  </a:cubicBezTo>
                  <a:cubicBezTo>
                    <a:pt x="47" y="0"/>
                    <a:pt x="49" y="0"/>
                    <a:pt x="50" y="0"/>
                  </a:cubicBezTo>
                  <a:cubicBezTo>
                    <a:pt x="52" y="0"/>
                    <a:pt x="54" y="0"/>
                    <a:pt x="54" y="1"/>
                  </a:cubicBezTo>
                  <a:cubicBezTo>
                    <a:pt x="55" y="2"/>
                    <a:pt x="56" y="3"/>
                    <a:pt x="56" y="4"/>
                  </a:cubicBezTo>
                  <a:cubicBezTo>
                    <a:pt x="56" y="5"/>
                    <a:pt x="56" y="6"/>
                    <a:pt x="55" y="6"/>
                  </a:cubicBezTo>
                  <a:cubicBezTo>
                    <a:pt x="55" y="7"/>
                    <a:pt x="54" y="8"/>
                    <a:pt x="53" y="8"/>
                  </a:cubicBezTo>
                  <a:cubicBezTo>
                    <a:pt x="54" y="8"/>
                    <a:pt x="55" y="9"/>
                    <a:pt x="56" y="10"/>
                  </a:cubicBezTo>
                  <a:cubicBezTo>
                    <a:pt x="56" y="10"/>
                    <a:pt x="56" y="11"/>
                    <a:pt x="56" y="12"/>
                  </a:cubicBezTo>
                  <a:cubicBezTo>
                    <a:pt x="56" y="14"/>
                    <a:pt x="56" y="15"/>
                    <a:pt x="55" y="16"/>
                  </a:cubicBezTo>
                  <a:cubicBezTo>
                    <a:pt x="54" y="18"/>
                    <a:pt x="52" y="18"/>
                    <a:pt x="50" y="18"/>
                  </a:cubicBezTo>
                  <a:cubicBezTo>
                    <a:pt x="49" y="18"/>
                    <a:pt x="48" y="18"/>
                    <a:pt x="46" y="17"/>
                  </a:cubicBezTo>
                  <a:cubicBezTo>
                    <a:pt x="45" y="16"/>
                    <a:pt x="44" y="14"/>
                    <a:pt x="44" y="13"/>
                  </a:cubicBezTo>
                  <a:cubicBezTo>
                    <a:pt x="44" y="12"/>
                    <a:pt x="45" y="11"/>
                    <a:pt x="45" y="10"/>
                  </a:cubicBezTo>
                  <a:cubicBezTo>
                    <a:pt x="46" y="9"/>
                    <a:pt x="47" y="8"/>
                    <a:pt x="48" y="8"/>
                  </a:cubicBezTo>
                  <a:close/>
                  <a:moveTo>
                    <a:pt x="49" y="4"/>
                  </a:moveTo>
                  <a:cubicBezTo>
                    <a:pt x="49" y="5"/>
                    <a:pt x="49" y="6"/>
                    <a:pt x="49" y="6"/>
                  </a:cubicBezTo>
                  <a:cubicBezTo>
                    <a:pt x="50" y="6"/>
                    <a:pt x="50" y="6"/>
                    <a:pt x="51" y="6"/>
                  </a:cubicBezTo>
                  <a:cubicBezTo>
                    <a:pt x="52" y="6"/>
                    <a:pt x="52" y="6"/>
                    <a:pt x="52" y="6"/>
                  </a:cubicBezTo>
                  <a:cubicBezTo>
                    <a:pt x="53" y="6"/>
                    <a:pt x="53" y="5"/>
                    <a:pt x="53" y="4"/>
                  </a:cubicBezTo>
                  <a:cubicBezTo>
                    <a:pt x="53" y="4"/>
                    <a:pt x="53" y="3"/>
                    <a:pt x="52" y="3"/>
                  </a:cubicBezTo>
                  <a:cubicBezTo>
                    <a:pt x="52" y="2"/>
                    <a:pt x="52" y="2"/>
                    <a:pt x="51" y="2"/>
                  </a:cubicBezTo>
                  <a:cubicBezTo>
                    <a:pt x="50" y="2"/>
                    <a:pt x="50" y="2"/>
                    <a:pt x="49" y="3"/>
                  </a:cubicBezTo>
                  <a:cubicBezTo>
                    <a:pt x="49" y="3"/>
                    <a:pt x="49" y="4"/>
                    <a:pt x="49" y="4"/>
                  </a:cubicBezTo>
                  <a:close/>
                  <a:moveTo>
                    <a:pt x="48" y="12"/>
                  </a:moveTo>
                  <a:cubicBezTo>
                    <a:pt x="48" y="13"/>
                    <a:pt x="49" y="14"/>
                    <a:pt x="49" y="14"/>
                  </a:cubicBezTo>
                  <a:cubicBezTo>
                    <a:pt x="50" y="15"/>
                    <a:pt x="50" y="15"/>
                    <a:pt x="51" y="15"/>
                  </a:cubicBezTo>
                  <a:cubicBezTo>
                    <a:pt x="52" y="15"/>
                    <a:pt x="52" y="15"/>
                    <a:pt x="53" y="14"/>
                  </a:cubicBezTo>
                  <a:cubicBezTo>
                    <a:pt x="53" y="14"/>
                    <a:pt x="54" y="13"/>
                    <a:pt x="54" y="12"/>
                  </a:cubicBezTo>
                  <a:cubicBezTo>
                    <a:pt x="54" y="11"/>
                    <a:pt x="53" y="10"/>
                    <a:pt x="53" y="10"/>
                  </a:cubicBezTo>
                  <a:cubicBezTo>
                    <a:pt x="52" y="10"/>
                    <a:pt x="52" y="9"/>
                    <a:pt x="51" y="9"/>
                  </a:cubicBezTo>
                  <a:cubicBezTo>
                    <a:pt x="50" y="9"/>
                    <a:pt x="50" y="10"/>
                    <a:pt x="49" y="10"/>
                  </a:cubicBezTo>
                  <a:cubicBezTo>
                    <a:pt x="49" y="11"/>
                    <a:pt x="48" y="11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39"/>
            <p:cNvSpPr>
              <a:spLocks noEditPoints="1"/>
            </p:cNvSpPr>
            <p:nvPr userDrawn="1"/>
          </p:nvSpPr>
          <p:spPr bwMode="auto">
            <a:xfrm>
              <a:off x="8729725" y="4570716"/>
              <a:ext cx="474663" cy="477838"/>
            </a:xfrm>
            <a:custGeom>
              <a:avLst/>
              <a:gdLst>
                <a:gd name="T0" fmla="*/ 159 w 318"/>
                <a:gd name="T1" fmla="*/ 0 h 318"/>
                <a:gd name="T2" fmla="*/ 0 w 318"/>
                <a:gd name="T3" fmla="*/ 159 h 318"/>
                <a:gd name="T4" fmla="*/ 159 w 318"/>
                <a:gd name="T5" fmla="*/ 318 h 318"/>
                <a:gd name="T6" fmla="*/ 318 w 318"/>
                <a:gd name="T7" fmla="*/ 159 h 318"/>
                <a:gd name="T8" fmla="*/ 159 w 318"/>
                <a:gd name="T9" fmla="*/ 0 h 318"/>
                <a:gd name="T10" fmla="*/ 159 w 318"/>
                <a:gd name="T11" fmla="*/ 312 h 318"/>
                <a:gd name="T12" fmla="*/ 6 w 318"/>
                <a:gd name="T13" fmla="*/ 159 h 318"/>
                <a:gd name="T14" fmla="*/ 159 w 318"/>
                <a:gd name="T15" fmla="*/ 6 h 318"/>
                <a:gd name="T16" fmla="*/ 312 w 318"/>
                <a:gd name="T17" fmla="*/ 160 h 318"/>
                <a:gd name="T18" fmla="*/ 159 w 318"/>
                <a:gd name="T19" fmla="*/ 312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318">
                  <a:moveTo>
                    <a:pt x="159" y="0"/>
                  </a:moveTo>
                  <a:cubicBezTo>
                    <a:pt x="71" y="0"/>
                    <a:pt x="0" y="72"/>
                    <a:pt x="0" y="159"/>
                  </a:cubicBezTo>
                  <a:cubicBezTo>
                    <a:pt x="0" y="247"/>
                    <a:pt x="71" y="318"/>
                    <a:pt x="159" y="318"/>
                  </a:cubicBezTo>
                  <a:cubicBezTo>
                    <a:pt x="246" y="318"/>
                    <a:pt x="318" y="247"/>
                    <a:pt x="318" y="159"/>
                  </a:cubicBezTo>
                  <a:cubicBezTo>
                    <a:pt x="317" y="72"/>
                    <a:pt x="246" y="0"/>
                    <a:pt x="159" y="0"/>
                  </a:cubicBezTo>
                  <a:close/>
                  <a:moveTo>
                    <a:pt x="159" y="312"/>
                  </a:moveTo>
                  <a:cubicBezTo>
                    <a:pt x="74" y="312"/>
                    <a:pt x="6" y="244"/>
                    <a:pt x="6" y="159"/>
                  </a:cubicBezTo>
                  <a:cubicBezTo>
                    <a:pt x="6" y="75"/>
                    <a:pt x="74" y="6"/>
                    <a:pt x="159" y="6"/>
                  </a:cubicBezTo>
                  <a:cubicBezTo>
                    <a:pt x="243" y="6"/>
                    <a:pt x="312" y="75"/>
                    <a:pt x="312" y="160"/>
                  </a:cubicBezTo>
                  <a:cubicBezTo>
                    <a:pt x="312" y="244"/>
                    <a:pt x="243" y="312"/>
                    <a:pt x="159" y="3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40"/>
            <p:cNvSpPr>
              <a:spLocks noEditPoints="1"/>
            </p:cNvSpPr>
            <p:nvPr userDrawn="1"/>
          </p:nvSpPr>
          <p:spPr bwMode="auto">
            <a:xfrm>
              <a:off x="8763063" y="4810429"/>
              <a:ext cx="407988" cy="204788"/>
            </a:xfrm>
            <a:custGeom>
              <a:avLst/>
              <a:gdLst>
                <a:gd name="T0" fmla="*/ 258 w 274"/>
                <a:gd name="T1" fmla="*/ 63 h 137"/>
                <a:gd name="T2" fmla="*/ 1 w 274"/>
                <a:gd name="T3" fmla="*/ 12 h 137"/>
                <a:gd name="T4" fmla="*/ 14 w 274"/>
                <a:gd name="T5" fmla="*/ 9 h 137"/>
                <a:gd name="T6" fmla="*/ 1 w 274"/>
                <a:gd name="T7" fmla="*/ 17 h 137"/>
                <a:gd name="T8" fmla="*/ 16 w 274"/>
                <a:gd name="T9" fmla="*/ 29 h 137"/>
                <a:gd name="T10" fmla="*/ 11 w 274"/>
                <a:gd name="T11" fmla="*/ 27 h 137"/>
                <a:gd name="T12" fmla="*/ 14 w 274"/>
                <a:gd name="T13" fmla="*/ 36 h 137"/>
                <a:gd name="T14" fmla="*/ 18 w 274"/>
                <a:gd name="T15" fmla="*/ 47 h 137"/>
                <a:gd name="T16" fmla="*/ 21 w 274"/>
                <a:gd name="T17" fmla="*/ 57 h 137"/>
                <a:gd name="T18" fmla="*/ 21 w 274"/>
                <a:gd name="T19" fmla="*/ 55 h 137"/>
                <a:gd name="T20" fmla="*/ 19 w 274"/>
                <a:gd name="T21" fmla="*/ 66 h 137"/>
                <a:gd name="T22" fmla="*/ 22 w 274"/>
                <a:gd name="T23" fmla="*/ 62 h 137"/>
                <a:gd name="T24" fmla="*/ 22 w 274"/>
                <a:gd name="T25" fmla="*/ 71 h 137"/>
                <a:gd name="T26" fmla="*/ 30 w 274"/>
                <a:gd name="T27" fmla="*/ 71 h 137"/>
                <a:gd name="T28" fmla="*/ 30 w 274"/>
                <a:gd name="T29" fmla="*/ 86 h 137"/>
                <a:gd name="T30" fmla="*/ 36 w 274"/>
                <a:gd name="T31" fmla="*/ 79 h 137"/>
                <a:gd name="T32" fmla="*/ 47 w 274"/>
                <a:gd name="T33" fmla="*/ 90 h 137"/>
                <a:gd name="T34" fmla="*/ 58 w 274"/>
                <a:gd name="T35" fmla="*/ 96 h 137"/>
                <a:gd name="T36" fmla="*/ 51 w 274"/>
                <a:gd name="T37" fmla="*/ 95 h 137"/>
                <a:gd name="T38" fmla="*/ 58 w 274"/>
                <a:gd name="T39" fmla="*/ 105 h 137"/>
                <a:gd name="T40" fmla="*/ 67 w 274"/>
                <a:gd name="T41" fmla="*/ 106 h 137"/>
                <a:gd name="T42" fmla="*/ 76 w 274"/>
                <a:gd name="T43" fmla="*/ 112 h 137"/>
                <a:gd name="T44" fmla="*/ 82 w 274"/>
                <a:gd name="T45" fmla="*/ 111 h 137"/>
                <a:gd name="T46" fmla="*/ 78 w 274"/>
                <a:gd name="T47" fmla="*/ 113 h 137"/>
                <a:gd name="T48" fmla="*/ 83 w 274"/>
                <a:gd name="T49" fmla="*/ 123 h 137"/>
                <a:gd name="T50" fmla="*/ 97 w 274"/>
                <a:gd name="T51" fmla="*/ 121 h 137"/>
                <a:gd name="T52" fmla="*/ 100 w 274"/>
                <a:gd name="T53" fmla="*/ 125 h 137"/>
                <a:gd name="T54" fmla="*/ 108 w 274"/>
                <a:gd name="T55" fmla="*/ 126 h 137"/>
                <a:gd name="T56" fmla="*/ 113 w 274"/>
                <a:gd name="T57" fmla="*/ 126 h 137"/>
                <a:gd name="T58" fmla="*/ 132 w 274"/>
                <a:gd name="T59" fmla="*/ 136 h 137"/>
                <a:gd name="T60" fmla="*/ 126 w 274"/>
                <a:gd name="T61" fmla="*/ 130 h 137"/>
                <a:gd name="T62" fmla="*/ 128 w 274"/>
                <a:gd name="T63" fmla="*/ 135 h 137"/>
                <a:gd name="T64" fmla="*/ 135 w 274"/>
                <a:gd name="T65" fmla="*/ 135 h 137"/>
                <a:gd name="T66" fmla="*/ 149 w 274"/>
                <a:gd name="T67" fmla="*/ 136 h 137"/>
                <a:gd name="T68" fmla="*/ 152 w 274"/>
                <a:gd name="T69" fmla="*/ 133 h 137"/>
                <a:gd name="T70" fmla="*/ 167 w 274"/>
                <a:gd name="T71" fmla="*/ 131 h 137"/>
                <a:gd name="T72" fmla="*/ 180 w 274"/>
                <a:gd name="T73" fmla="*/ 128 h 137"/>
                <a:gd name="T74" fmla="*/ 175 w 274"/>
                <a:gd name="T75" fmla="*/ 122 h 137"/>
                <a:gd name="T76" fmla="*/ 187 w 274"/>
                <a:gd name="T77" fmla="*/ 119 h 137"/>
                <a:gd name="T78" fmla="*/ 192 w 274"/>
                <a:gd name="T79" fmla="*/ 117 h 137"/>
                <a:gd name="T80" fmla="*/ 199 w 274"/>
                <a:gd name="T81" fmla="*/ 119 h 137"/>
                <a:gd name="T82" fmla="*/ 203 w 274"/>
                <a:gd name="T83" fmla="*/ 119 h 137"/>
                <a:gd name="T84" fmla="*/ 217 w 274"/>
                <a:gd name="T85" fmla="*/ 111 h 137"/>
                <a:gd name="T86" fmla="*/ 217 w 274"/>
                <a:gd name="T87" fmla="*/ 106 h 137"/>
                <a:gd name="T88" fmla="*/ 232 w 274"/>
                <a:gd name="T89" fmla="*/ 96 h 137"/>
                <a:gd name="T90" fmla="*/ 231 w 274"/>
                <a:gd name="T91" fmla="*/ 97 h 137"/>
                <a:gd name="T92" fmla="*/ 238 w 274"/>
                <a:gd name="T93" fmla="*/ 95 h 137"/>
                <a:gd name="T94" fmla="*/ 234 w 274"/>
                <a:gd name="T95" fmla="*/ 85 h 137"/>
                <a:gd name="T96" fmla="*/ 242 w 274"/>
                <a:gd name="T97" fmla="*/ 73 h 137"/>
                <a:gd name="T98" fmla="*/ 238 w 274"/>
                <a:gd name="T99" fmla="*/ 77 h 137"/>
                <a:gd name="T100" fmla="*/ 252 w 274"/>
                <a:gd name="T101" fmla="*/ 71 h 137"/>
                <a:gd name="T102" fmla="*/ 266 w 274"/>
                <a:gd name="T103" fmla="*/ 40 h 137"/>
                <a:gd name="T104" fmla="*/ 258 w 274"/>
                <a:gd name="T105" fmla="*/ 48 h 137"/>
                <a:gd name="T106" fmla="*/ 268 w 274"/>
                <a:gd name="T107" fmla="*/ 35 h 137"/>
                <a:gd name="T108" fmla="*/ 259 w 274"/>
                <a:gd name="T109" fmla="*/ 22 h 137"/>
                <a:gd name="T110" fmla="*/ 262 w 274"/>
                <a:gd name="T111" fmla="*/ 27 h 137"/>
                <a:gd name="T112" fmla="*/ 273 w 274"/>
                <a:gd name="T113" fmla="*/ 17 h 137"/>
                <a:gd name="T114" fmla="*/ 273 w 274"/>
                <a:gd name="T115" fmla="*/ 12 h 137"/>
                <a:gd name="T116" fmla="*/ 266 w 274"/>
                <a:gd name="T117" fmla="*/ 7 h 137"/>
                <a:gd name="T118" fmla="*/ 269 w 274"/>
                <a:gd name="T119" fmla="*/ 7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74" h="137">
                  <a:moveTo>
                    <a:pt x="250" y="51"/>
                  </a:moveTo>
                  <a:cubicBezTo>
                    <a:pt x="250" y="51"/>
                    <a:pt x="250" y="51"/>
                    <a:pt x="250" y="51"/>
                  </a:cubicBezTo>
                  <a:cubicBezTo>
                    <a:pt x="250" y="52"/>
                    <a:pt x="250" y="52"/>
                    <a:pt x="250" y="52"/>
                  </a:cubicBezTo>
                  <a:cubicBezTo>
                    <a:pt x="250" y="53"/>
                    <a:pt x="250" y="53"/>
                    <a:pt x="249" y="53"/>
                  </a:cubicBezTo>
                  <a:cubicBezTo>
                    <a:pt x="249" y="53"/>
                    <a:pt x="248" y="53"/>
                    <a:pt x="248" y="53"/>
                  </a:cubicBezTo>
                  <a:cubicBezTo>
                    <a:pt x="248" y="53"/>
                    <a:pt x="248" y="53"/>
                    <a:pt x="248" y="53"/>
                  </a:cubicBezTo>
                  <a:cubicBezTo>
                    <a:pt x="248" y="54"/>
                    <a:pt x="248" y="54"/>
                    <a:pt x="249" y="55"/>
                  </a:cubicBezTo>
                  <a:cubicBezTo>
                    <a:pt x="251" y="56"/>
                    <a:pt x="251" y="56"/>
                    <a:pt x="251" y="56"/>
                  </a:cubicBezTo>
                  <a:cubicBezTo>
                    <a:pt x="252" y="53"/>
                    <a:pt x="252" y="53"/>
                    <a:pt x="252" y="53"/>
                  </a:cubicBezTo>
                  <a:cubicBezTo>
                    <a:pt x="253" y="54"/>
                    <a:pt x="253" y="54"/>
                    <a:pt x="253" y="54"/>
                  </a:cubicBezTo>
                  <a:cubicBezTo>
                    <a:pt x="252" y="56"/>
                    <a:pt x="252" y="56"/>
                    <a:pt x="252" y="56"/>
                  </a:cubicBezTo>
                  <a:cubicBezTo>
                    <a:pt x="258" y="59"/>
                    <a:pt x="258" y="59"/>
                    <a:pt x="258" y="59"/>
                  </a:cubicBezTo>
                  <a:cubicBezTo>
                    <a:pt x="258" y="60"/>
                    <a:pt x="259" y="59"/>
                    <a:pt x="260" y="58"/>
                  </a:cubicBezTo>
                  <a:cubicBezTo>
                    <a:pt x="260" y="58"/>
                    <a:pt x="260" y="58"/>
                    <a:pt x="260" y="58"/>
                  </a:cubicBezTo>
                  <a:cubicBezTo>
                    <a:pt x="258" y="63"/>
                    <a:pt x="258" y="63"/>
                    <a:pt x="258" y="63"/>
                  </a:cubicBezTo>
                  <a:cubicBezTo>
                    <a:pt x="257" y="63"/>
                    <a:pt x="257" y="63"/>
                    <a:pt x="257" y="63"/>
                  </a:cubicBezTo>
                  <a:cubicBezTo>
                    <a:pt x="258" y="62"/>
                    <a:pt x="258" y="62"/>
                    <a:pt x="257" y="61"/>
                  </a:cubicBezTo>
                  <a:cubicBezTo>
                    <a:pt x="251" y="58"/>
                    <a:pt x="251" y="58"/>
                    <a:pt x="251" y="58"/>
                  </a:cubicBezTo>
                  <a:cubicBezTo>
                    <a:pt x="250" y="60"/>
                    <a:pt x="250" y="60"/>
                    <a:pt x="250" y="60"/>
                  </a:cubicBezTo>
                  <a:cubicBezTo>
                    <a:pt x="250" y="59"/>
                    <a:pt x="250" y="59"/>
                    <a:pt x="250" y="59"/>
                  </a:cubicBezTo>
                  <a:cubicBezTo>
                    <a:pt x="250" y="58"/>
                    <a:pt x="250" y="58"/>
                    <a:pt x="250" y="58"/>
                  </a:cubicBezTo>
                  <a:cubicBezTo>
                    <a:pt x="250" y="57"/>
                    <a:pt x="250" y="57"/>
                    <a:pt x="250" y="57"/>
                  </a:cubicBezTo>
                  <a:cubicBezTo>
                    <a:pt x="249" y="57"/>
                    <a:pt x="248" y="56"/>
                    <a:pt x="248" y="55"/>
                  </a:cubicBezTo>
                  <a:cubicBezTo>
                    <a:pt x="247" y="54"/>
                    <a:pt x="247" y="53"/>
                    <a:pt x="248" y="52"/>
                  </a:cubicBezTo>
                  <a:cubicBezTo>
                    <a:pt x="248" y="52"/>
                    <a:pt x="249" y="51"/>
                    <a:pt x="250" y="51"/>
                  </a:cubicBezTo>
                  <a:cubicBezTo>
                    <a:pt x="250" y="51"/>
                    <a:pt x="250" y="51"/>
                    <a:pt x="250" y="51"/>
                  </a:cubicBezTo>
                  <a:close/>
                  <a:moveTo>
                    <a:pt x="14" y="15"/>
                  </a:moveTo>
                  <a:cubicBezTo>
                    <a:pt x="14" y="14"/>
                    <a:pt x="14" y="13"/>
                    <a:pt x="12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4" y="13"/>
                    <a:pt x="2" y="13"/>
                    <a:pt x="1" y="12"/>
                  </a:cubicBezTo>
                  <a:cubicBezTo>
                    <a:pt x="0" y="11"/>
                    <a:pt x="0" y="10"/>
                    <a:pt x="0" y="8"/>
                  </a:cubicBezTo>
                  <a:cubicBezTo>
                    <a:pt x="0" y="7"/>
                    <a:pt x="0" y="5"/>
                    <a:pt x="1" y="5"/>
                  </a:cubicBezTo>
                  <a:cubicBezTo>
                    <a:pt x="2" y="3"/>
                    <a:pt x="3" y="3"/>
                    <a:pt x="5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3" y="2"/>
                    <a:pt x="13" y="1"/>
                    <a:pt x="13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5"/>
                    <a:pt x="13" y="4"/>
                    <a:pt x="12" y="4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6"/>
                    <a:pt x="1" y="7"/>
                    <a:pt x="1" y="8"/>
                  </a:cubicBezTo>
                  <a:cubicBezTo>
                    <a:pt x="1" y="11"/>
                    <a:pt x="3" y="12"/>
                    <a:pt x="6" y="12"/>
                  </a:cubicBezTo>
                  <a:cubicBezTo>
                    <a:pt x="13" y="11"/>
                    <a:pt x="13" y="11"/>
                    <a:pt x="13" y="11"/>
                  </a:cubicBezTo>
                  <a:cubicBezTo>
                    <a:pt x="14" y="11"/>
                    <a:pt x="14" y="11"/>
                    <a:pt x="14" y="9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15"/>
                    <a:pt x="14" y="15"/>
                    <a:pt x="14" y="15"/>
                  </a:cubicBezTo>
                  <a:cubicBezTo>
                    <a:pt x="14" y="15"/>
                    <a:pt x="14" y="15"/>
                    <a:pt x="14" y="15"/>
                  </a:cubicBezTo>
                  <a:close/>
                  <a:moveTo>
                    <a:pt x="3" y="27"/>
                  </a:move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2" y="23"/>
                    <a:pt x="3" y="24"/>
                    <a:pt x="4" y="24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10" y="23"/>
                    <a:pt x="10" y="23"/>
                    <a:pt x="10" y="22"/>
                  </a:cubicBezTo>
                  <a:cubicBezTo>
                    <a:pt x="11" y="22"/>
                    <a:pt x="11" y="21"/>
                    <a:pt x="10" y="21"/>
                  </a:cubicBezTo>
                  <a:cubicBezTo>
                    <a:pt x="10" y="20"/>
                    <a:pt x="10" y="19"/>
                    <a:pt x="9" y="19"/>
                  </a:cubicBezTo>
                  <a:cubicBezTo>
                    <a:pt x="3" y="20"/>
                    <a:pt x="3" y="20"/>
                    <a:pt x="3" y="20"/>
                  </a:cubicBezTo>
                  <a:cubicBezTo>
                    <a:pt x="2" y="20"/>
                    <a:pt x="2" y="21"/>
                    <a:pt x="2" y="21"/>
                  </a:cubicBezTo>
                  <a:cubicBezTo>
                    <a:pt x="2" y="21"/>
                    <a:pt x="2" y="21"/>
                    <a:pt x="2" y="21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7"/>
                    <a:pt x="1" y="17"/>
                    <a:pt x="1" y="17"/>
                  </a:cubicBezTo>
                  <a:cubicBezTo>
                    <a:pt x="1" y="18"/>
                    <a:pt x="2" y="18"/>
                    <a:pt x="3" y="18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20"/>
                    <a:pt x="12" y="21"/>
                    <a:pt x="12" y="22"/>
                  </a:cubicBezTo>
                  <a:cubicBezTo>
                    <a:pt x="12" y="23"/>
                    <a:pt x="11" y="24"/>
                    <a:pt x="9" y="2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7"/>
                    <a:pt x="3" y="27"/>
                    <a:pt x="3" y="27"/>
                  </a:cubicBezTo>
                  <a:close/>
                  <a:moveTo>
                    <a:pt x="16" y="29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5" y="28"/>
                    <a:pt x="15" y="28"/>
                    <a:pt x="15" y="28"/>
                  </a:cubicBezTo>
                  <a:cubicBezTo>
                    <a:pt x="15" y="27"/>
                    <a:pt x="16" y="27"/>
                    <a:pt x="16" y="27"/>
                  </a:cubicBezTo>
                  <a:cubicBezTo>
                    <a:pt x="16" y="27"/>
                    <a:pt x="16" y="27"/>
                    <a:pt x="17" y="27"/>
                  </a:cubicBezTo>
                  <a:cubicBezTo>
                    <a:pt x="17" y="27"/>
                    <a:pt x="17" y="28"/>
                    <a:pt x="17" y="28"/>
                  </a:cubicBezTo>
                  <a:cubicBezTo>
                    <a:pt x="17" y="29"/>
                    <a:pt x="17" y="29"/>
                    <a:pt x="17" y="29"/>
                  </a:cubicBezTo>
                  <a:cubicBezTo>
                    <a:pt x="17" y="29"/>
                    <a:pt x="17" y="29"/>
                    <a:pt x="16" y="29"/>
                  </a:cubicBezTo>
                  <a:close/>
                  <a:moveTo>
                    <a:pt x="4" y="33"/>
                  </a:moveTo>
                  <a:cubicBezTo>
                    <a:pt x="3" y="29"/>
                    <a:pt x="3" y="29"/>
                    <a:pt x="3" y="29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4" y="30"/>
                    <a:pt x="4" y="30"/>
                    <a:pt x="5" y="3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1" y="29"/>
                    <a:pt x="11" y="28"/>
                    <a:pt x="11" y="28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1" y="27"/>
                    <a:pt x="11" y="27"/>
                    <a:pt x="11" y="27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5" y="32"/>
                    <a:pt x="4" y="33"/>
                    <a:pt x="4" y="33"/>
                  </a:cubicBezTo>
                  <a:cubicBezTo>
                    <a:pt x="4" y="33"/>
                    <a:pt x="4" y="33"/>
                    <a:pt x="4" y="33"/>
                  </a:cubicBezTo>
                  <a:close/>
                  <a:moveTo>
                    <a:pt x="16" y="42"/>
                  </a:moveTo>
                  <a:cubicBezTo>
                    <a:pt x="16" y="41"/>
                    <a:pt x="15" y="41"/>
                    <a:pt x="14" y="41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4" y="34"/>
                    <a:pt x="14" y="33"/>
                    <a:pt x="14" y="33"/>
                  </a:cubicBezTo>
                  <a:cubicBezTo>
                    <a:pt x="14" y="33"/>
                    <a:pt x="14" y="33"/>
                    <a:pt x="14" y="33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7"/>
                    <a:pt x="14" y="36"/>
                    <a:pt x="14" y="36"/>
                  </a:cubicBezTo>
                  <a:cubicBezTo>
                    <a:pt x="14" y="36"/>
                    <a:pt x="14" y="36"/>
                    <a:pt x="13" y="37"/>
                  </a:cubicBezTo>
                  <a:cubicBezTo>
                    <a:pt x="9" y="40"/>
                    <a:pt x="9" y="40"/>
                    <a:pt x="9" y="40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40"/>
                    <a:pt x="15" y="40"/>
                    <a:pt x="15" y="40"/>
                  </a:cubicBezTo>
                  <a:cubicBezTo>
                    <a:pt x="16" y="40"/>
                    <a:pt x="16" y="40"/>
                    <a:pt x="16" y="39"/>
                  </a:cubicBezTo>
                  <a:cubicBezTo>
                    <a:pt x="16" y="39"/>
                    <a:pt x="16" y="39"/>
                    <a:pt x="16" y="39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6" y="42"/>
                    <a:pt x="16" y="42"/>
                    <a:pt x="16" y="42"/>
                  </a:cubicBezTo>
                  <a:close/>
                  <a:moveTo>
                    <a:pt x="14" y="53"/>
                  </a:moveTo>
                  <a:cubicBezTo>
                    <a:pt x="13" y="53"/>
                    <a:pt x="12" y="53"/>
                    <a:pt x="11" y="52"/>
                  </a:cubicBezTo>
                  <a:cubicBezTo>
                    <a:pt x="10" y="51"/>
                    <a:pt x="10" y="51"/>
                    <a:pt x="9" y="50"/>
                  </a:cubicBezTo>
                  <a:cubicBezTo>
                    <a:pt x="9" y="49"/>
                    <a:pt x="9" y="48"/>
                    <a:pt x="9" y="47"/>
                  </a:cubicBezTo>
                  <a:cubicBezTo>
                    <a:pt x="10" y="46"/>
                    <a:pt x="11" y="45"/>
                    <a:pt x="12" y="45"/>
                  </a:cubicBezTo>
                  <a:cubicBezTo>
                    <a:pt x="13" y="44"/>
                    <a:pt x="14" y="44"/>
                    <a:pt x="16" y="45"/>
                  </a:cubicBezTo>
                  <a:cubicBezTo>
                    <a:pt x="17" y="45"/>
                    <a:pt x="18" y="46"/>
                    <a:pt x="18" y="47"/>
                  </a:cubicBezTo>
                  <a:cubicBezTo>
                    <a:pt x="18" y="48"/>
                    <a:pt x="18" y="49"/>
                    <a:pt x="18" y="50"/>
                  </a:cubicBezTo>
                  <a:cubicBezTo>
                    <a:pt x="18" y="51"/>
                    <a:pt x="17" y="51"/>
                    <a:pt x="16" y="52"/>
                  </a:cubicBezTo>
                  <a:cubicBezTo>
                    <a:pt x="14" y="46"/>
                    <a:pt x="14" y="46"/>
                    <a:pt x="14" y="46"/>
                  </a:cubicBezTo>
                  <a:cubicBezTo>
                    <a:pt x="12" y="46"/>
                    <a:pt x="12" y="47"/>
                    <a:pt x="11" y="48"/>
                  </a:cubicBezTo>
                  <a:cubicBezTo>
                    <a:pt x="10" y="49"/>
                    <a:pt x="10" y="49"/>
                    <a:pt x="10" y="51"/>
                  </a:cubicBezTo>
                  <a:cubicBezTo>
                    <a:pt x="11" y="51"/>
                    <a:pt x="11" y="52"/>
                    <a:pt x="12" y="52"/>
                  </a:cubicBezTo>
                  <a:cubicBezTo>
                    <a:pt x="13" y="52"/>
                    <a:pt x="14" y="52"/>
                    <a:pt x="14" y="53"/>
                  </a:cubicBezTo>
                  <a:cubicBezTo>
                    <a:pt x="14" y="53"/>
                    <a:pt x="14" y="53"/>
                    <a:pt x="14" y="53"/>
                  </a:cubicBezTo>
                  <a:close/>
                  <a:moveTo>
                    <a:pt x="16" y="49"/>
                  </a:moveTo>
                  <a:cubicBezTo>
                    <a:pt x="18" y="49"/>
                    <a:pt x="18" y="48"/>
                    <a:pt x="18" y="47"/>
                  </a:cubicBezTo>
                  <a:cubicBezTo>
                    <a:pt x="17" y="45"/>
                    <a:pt x="16" y="45"/>
                    <a:pt x="14" y="45"/>
                  </a:cubicBezTo>
                  <a:cubicBezTo>
                    <a:pt x="16" y="49"/>
                    <a:pt x="16" y="49"/>
                    <a:pt x="16" y="49"/>
                  </a:cubicBezTo>
                  <a:close/>
                  <a:moveTo>
                    <a:pt x="22" y="58"/>
                  </a:moveTo>
                  <a:cubicBezTo>
                    <a:pt x="22" y="58"/>
                    <a:pt x="21" y="58"/>
                    <a:pt x="21" y="57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21" y="56"/>
                    <a:pt x="21" y="56"/>
                    <a:pt x="21" y="56"/>
                  </a:cubicBezTo>
                  <a:cubicBezTo>
                    <a:pt x="21" y="55"/>
                    <a:pt x="21" y="55"/>
                    <a:pt x="20" y="55"/>
                  </a:cubicBezTo>
                  <a:cubicBezTo>
                    <a:pt x="20" y="55"/>
                    <a:pt x="20" y="55"/>
                    <a:pt x="19" y="55"/>
                  </a:cubicBezTo>
                  <a:cubicBezTo>
                    <a:pt x="15" y="57"/>
                    <a:pt x="15" y="57"/>
                    <a:pt x="15" y="57"/>
                  </a:cubicBezTo>
                  <a:cubicBezTo>
                    <a:pt x="14" y="58"/>
                    <a:pt x="14" y="59"/>
                    <a:pt x="14" y="59"/>
                  </a:cubicBezTo>
                  <a:cubicBezTo>
                    <a:pt x="14" y="59"/>
                    <a:pt x="14" y="59"/>
                    <a:pt x="14" y="59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13" y="56"/>
                    <a:pt x="14" y="56"/>
                    <a:pt x="14" y="56"/>
                  </a:cubicBezTo>
                  <a:cubicBezTo>
                    <a:pt x="19" y="54"/>
                    <a:pt x="19" y="54"/>
                    <a:pt x="19" y="54"/>
                  </a:cubicBezTo>
                  <a:cubicBezTo>
                    <a:pt x="20" y="53"/>
                    <a:pt x="20" y="53"/>
                    <a:pt x="20" y="53"/>
                  </a:cubicBezTo>
                  <a:cubicBezTo>
                    <a:pt x="20" y="53"/>
                    <a:pt x="20" y="52"/>
                    <a:pt x="20" y="52"/>
                  </a:cubicBezTo>
                  <a:cubicBezTo>
                    <a:pt x="20" y="52"/>
                    <a:pt x="20" y="52"/>
                    <a:pt x="20" y="52"/>
                  </a:cubicBezTo>
                  <a:cubicBezTo>
                    <a:pt x="22" y="54"/>
                    <a:pt x="22" y="54"/>
                    <a:pt x="22" y="54"/>
                  </a:cubicBezTo>
                  <a:cubicBezTo>
                    <a:pt x="21" y="55"/>
                    <a:pt x="21" y="55"/>
                    <a:pt x="21" y="55"/>
                  </a:cubicBezTo>
                  <a:cubicBezTo>
                    <a:pt x="22" y="55"/>
                    <a:pt x="23" y="56"/>
                    <a:pt x="24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3" y="58"/>
                    <a:pt x="22" y="58"/>
                    <a:pt x="22" y="58"/>
                  </a:cubicBezTo>
                  <a:close/>
                  <a:moveTo>
                    <a:pt x="21" y="67"/>
                  </a:moveTo>
                  <a:cubicBezTo>
                    <a:pt x="20" y="68"/>
                    <a:pt x="19" y="68"/>
                    <a:pt x="18" y="67"/>
                  </a:cubicBezTo>
                  <a:cubicBezTo>
                    <a:pt x="18" y="67"/>
                    <a:pt x="17" y="67"/>
                    <a:pt x="17" y="66"/>
                  </a:cubicBezTo>
                  <a:cubicBezTo>
                    <a:pt x="17" y="65"/>
                    <a:pt x="16" y="65"/>
                    <a:pt x="16" y="65"/>
                  </a:cubicBezTo>
                  <a:cubicBezTo>
                    <a:pt x="16" y="64"/>
                    <a:pt x="16" y="64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8" y="61"/>
                    <a:pt x="18" y="61"/>
                    <a:pt x="18" y="61"/>
                  </a:cubicBezTo>
                  <a:cubicBezTo>
                    <a:pt x="17" y="63"/>
                    <a:pt x="16" y="64"/>
                    <a:pt x="17" y="65"/>
                  </a:cubicBezTo>
                  <a:cubicBezTo>
                    <a:pt x="18" y="65"/>
                    <a:pt x="18" y="66"/>
                    <a:pt x="18" y="66"/>
                  </a:cubicBezTo>
                  <a:cubicBezTo>
                    <a:pt x="18" y="66"/>
                    <a:pt x="19" y="66"/>
                    <a:pt x="19" y="66"/>
                  </a:cubicBezTo>
                  <a:cubicBezTo>
                    <a:pt x="20" y="65"/>
                    <a:pt x="20" y="65"/>
                    <a:pt x="20" y="63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0" y="61"/>
                    <a:pt x="20" y="60"/>
                    <a:pt x="21" y="59"/>
                  </a:cubicBezTo>
                  <a:cubicBezTo>
                    <a:pt x="22" y="59"/>
                    <a:pt x="22" y="59"/>
                    <a:pt x="23" y="59"/>
                  </a:cubicBezTo>
                  <a:cubicBezTo>
                    <a:pt x="24" y="59"/>
                    <a:pt x="24" y="60"/>
                    <a:pt x="25" y="61"/>
                  </a:cubicBezTo>
                  <a:cubicBezTo>
                    <a:pt x="25" y="61"/>
                    <a:pt x="25" y="61"/>
                    <a:pt x="25" y="62"/>
                  </a:cubicBezTo>
                  <a:cubicBezTo>
                    <a:pt x="25" y="62"/>
                    <a:pt x="25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6" y="63"/>
                    <a:pt x="26" y="63"/>
                    <a:pt x="26" y="63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4" y="64"/>
                    <a:pt x="24" y="64"/>
                    <a:pt x="24" y="64"/>
                  </a:cubicBezTo>
                  <a:cubicBezTo>
                    <a:pt x="25" y="63"/>
                    <a:pt x="25" y="61"/>
                    <a:pt x="25" y="61"/>
                  </a:cubicBezTo>
                  <a:cubicBezTo>
                    <a:pt x="25" y="60"/>
                    <a:pt x="24" y="60"/>
                    <a:pt x="24" y="60"/>
                  </a:cubicBezTo>
                  <a:cubicBezTo>
                    <a:pt x="24" y="60"/>
                    <a:pt x="23" y="60"/>
                    <a:pt x="23" y="60"/>
                  </a:cubicBezTo>
                  <a:cubicBezTo>
                    <a:pt x="22" y="60"/>
                    <a:pt x="22" y="61"/>
                    <a:pt x="22" y="62"/>
                  </a:cubicBezTo>
                  <a:cubicBezTo>
                    <a:pt x="22" y="64"/>
                    <a:pt x="22" y="64"/>
                    <a:pt x="22" y="64"/>
                  </a:cubicBezTo>
                  <a:cubicBezTo>
                    <a:pt x="22" y="66"/>
                    <a:pt x="22" y="67"/>
                    <a:pt x="21" y="67"/>
                  </a:cubicBezTo>
                  <a:close/>
                  <a:moveTo>
                    <a:pt x="33" y="67"/>
                  </a:moveTo>
                  <a:cubicBezTo>
                    <a:pt x="32" y="67"/>
                    <a:pt x="32" y="67"/>
                    <a:pt x="32" y="67"/>
                  </a:cubicBezTo>
                  <a:cubicBezTo>
                    <a:pt x="32" y="67"/>
                    <a:pt x="32" y="66"/>
                    <a:pt x="31" y="66"/>
                  </a:cubicBezTo>
                  <a:cubicBezTo>
                    <a:pt x="31" y="66"/>
                    <a:pt x="31" y="66"/>
                    <a:pt x="31" y="65"/>
                  </a:cubicBezTo>
                  <a:cubicBezTo>
                    <a:pt x="31" y="65"/>
                    <a:pt x="32" y="65"/>
                    <a:pt x="32" y="65"/>
                  </a:cubicBezTo>
                  <a:cubicBezTo>
                    <a:pt x="32" y="65"/>
                    <a:pt x="32" y="64"/>
                    <a:pt x="32" y="65"/>
                  </a:cubicBezTo>
                  <a:cubicBezTo>
                    <a:pt x="33" y="65"/>
                    <a:pt x="33" y="65"/>
                    <a:pt x="33" y="65"/>
                  </a:cubicBezTo>
                  <a:cubicBezTo>
                    <a:pt x="33" y="65"/>
                    <a:pt x="34" y="65"/>
                    <a:pt x="33" y="66"/>
                  </a:cubicBezTo>
                  <a:cubicBezTo>
                    <a:pt x="33" y="66"/>
                    <a:pt x="33" y="66"/>
                    <a:pt x="33" y="67"/>
                  </a:cubicBezTo>
                  <a:close/>
                  <a:moveTo>
                    <a:pt x="22" y="75"/>
                  </a:moveTo>
                  <a:cubicBezTo>
                    <a:pt x="20" y="71"/>
                    <a:pt x="20" y="71"/>
                    <a:pt x="20" y="71"/>
                  </a:cubicBezTo>
                  <a:cubicBezTo>
                    <a:pt x="20" y="71"/>
                    <a:pt x="20" y="71"/>
                    <a:pt x="20" y="71"/>
                  </a:cubicBezTo>
                  <a:cubicBezTo>
                    <a:pt x="21" y="71"/>
                    <a:pt x="22" y="72"/>
                    <a:pt x="22" y="71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8"/>
                    <a:pt x="28" y="68"/>
                    <a:pt x="28" y="67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7"/>
                    <a:pt x="28" y="67"/>
                    <a:pt x="28" y="67"/>
                  </a:cubicBezTo>
                  <a:cubicBezTo>
                    <a:pt x="30" y="69"/>
                    <a:pt x="30" y="69"/>
                    <a:pt x="30" y="69"/>
                  </a:cubicBezTo>
                  <a:cubicBezTo>
                    <a:pt x="24" y="73"/>
                    <a:pt x="24" y="73"/>
                    <a:pt x="24" y="73"/>
                  </a:cubicBezTo>
                  <a:cubicBezTo>
                    <a:pt x="22" y="73"/>
                    <a:pt x="22" y="73"/>
                    <a:pt x="22" y="75"/>
                  </a:cubicBezTo>
                  <a:cubicBezTo>
                    <a:pt x="22" y="75"/>
                    <a:pt x="22" y="75"/>
                    <a:pt x="22" y="75"/>
                  </a:cubicBezTo>
                  <a:close/>
                  <a:moveTo>
                    <a:pt x="28" y="80"/>
                  </a:moveTo>
                  <a:cubicBezTo>
                    <a:pt x="27" y="80"/>
                    <a:pt x="26" y="80"/>
                    <a:pt x="26" y="79"/>
                  </a:cubicBezTo>
                  <a:cubicBezTo>
                    <a:pt x="26" y="79"/>
                    <a:pt x="25" y="79"/>
                    <a:pt x="25" y="79"/>
                  </a:cubicBezTo>
                  <a:cubicBezTo>
                    <a:pt x="24" y="78"/>
                    <a:pt x="24" y="77"/>
                    <a:pt x="26" y="76"/>
                  </a:cubicBezTo>
                  <a:cubicBezTo>
                    <a:pt x="31" y="73"/>
                    <a:pt x="31" y="73"/>
                    <a:pt x="31" y="73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0" y="71"/>
                    <a:pt x="30" y="71"/>
                    <a:pt x="30" y="71"/>
                  </a:cubicBezTo>
                  <a:cubicBezTo>
                    <a:pt x="31" y="72"/>
                    <a:pt x="32" y="72"/>
                    <a:pt x="34" y="72"/>
                  </a:cubicBezTo>
                  <a:cubicBezTo>
                    <a:pt x="34" y="72"/>
                    <a:pt x="34" y="72"/>
                    <a:pt x="34" y="72"/>
                  </a:cubicBezTo>
                  <a:cubicBezTo>
                    <a:pt x="32" y="73"/>
                    <a:pt x="32" y="73"/>
                    <a:pt x="32" y="73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3" y="75"/>
                    <a:pt x="33" y="75"/>
                    <a:pt x="33" y="75"/>
                  </a:cubicBezTo>
                  <a:cubicBezTo>
                    <a:pt x="32" y="74"/>
                    <a:pt x="32" y="74"/>
                    <a:pt x="32" y="74"/>
                  </a:cubicBezTo>
                  <a:cubicBezTo>
                    <a:pt x="27" y="77"/>
                    <a:pt x="27" y="77"/>
                    <a:pt x="27" y="77"/>
                  </a:cubicBezTo>
                  <a:cubicBezTo>
                    <a:pt x="26" y="78"/>
                    <a:pt x="26" y="79"/>
                    <a:pt x="26" y="79"/>
                  </a:cubicBezTo>
                  <a:cubicBezTo>
                    <a:pt x="27" y="79"/>
                    <a:pt x="27" y="79"/>
                    <a:pt x="28" y="80"/>
                  </a:cubicBezTo>
                  <a:cubicBezTo>
                    <a:pt x="28" y="80"/>
                    <a:pt x="28" y="80"/>
                    <a:pt x="28" y="80"/>
                  </a:cubicBezTo>
                  <a:close/>
                  <a:moveTo>
                    <a:pt x="40" y="84"/>
                  </a:moveTo>
                  <a:cubicBezTo>
                    <a:pt x="40" y="84"/>
                    <a:pt x="40" y="83"/>
                    <a:pt x="40" y="83"/>
                  </a:cubicBezTo>
                  <a:cubicBezTo>
                    <a:pt x="39" y="83"/>
                    <a:pt x="39" y="83"/>
                    <a:pt x="39" y="83"/>
                  </a:cubicBezTo>
                  <a:cubicBezTo>
                    <a:pt x="30" y="86"/>
                    <a:pt x="30" y="86"/>
                    <a:pt x="30" y="86"/>
                  </a:cubicBezTo>
                  <a:cubicBezTo>
                    <a:pt x="28" y="87"/>
                    <a:pt x="26" y="87"/>
                    <a:pt x="25" y="86"/>
                  </a:cubicBezTo>
                  <a:cubicBezTo>
                    <a:pt x="24" y="85"/>
                    <a:pt x="25" y="84"/>
                    <a:pt x="25" y="84"/>
                  </a:cubicBezTo>
                  <a:cubicBezTo>
                    <a:pt x="25" y="84"/>
                    <a:pt x="26" y="84"/>
                    <a:pt x="26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4"/>
                    <a:pt x="27" y="85"/>
                    <a:pt x="27" y="85"/>
                  </a:cubicBezTo>
                  <a:cubicBezTo>
                    <a:pt x="27" y="85"/>
                    <a:pt x="27" y="85"/>
                    <a:pt x="27" y="85"/>
                  </a:cubicBezTo>
                  <a:cubicBezTo>
                    <a:pt x="28" y="86"/>
                    <a:pt x="29" y="86"/>
                    <a:pt x="31" y="85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5" y="77"/>
                    <a:pt x="35" y="77"/>
                    <a:pt x="35" y="77"/>
                  </a:cubicBezTo>
                  <a:cubicBezTo>
                    <a:pt x="35" y="77"/>
                    <a:pt x="35" y="77"/>
                    <a:pt x="34" y="76"/>
                  </a:cubicBezTo>
                  <a:cubicBezTo>
                    <a:pt x="35" y="76"/>
                    <a:pt x="35" y="76"/>
                    <a:pt x="35" y="76"/>
                  </a:cubicBezTo>
                  <a:cubicBezTo>
                    <a:pt x="38" y="79"/>
                    <a:pt x="38" y="79"/>
                    <a:pt x="38" y="79"/>
                  </a:cubicBezTo>
                  <a:cubicBezTo>
                    <a:pt x="37" y="79"/>
                    <a:pt x="37" y="79"/>
                    <a:pt x="37" y="79"/>
                  </a:cubicBezTo>
                  <a:cubicBezTo>
                    <a:pt x="37" y="79"/>
                    <a:pt x="36" y="79"/>
                    <a:pt x="36" y="79"/>
                  </a:cubicBezTo>
                  <a:cubicBezTo>
                    <a:pt x="36" y="79"/>
                    <a:pt x="36" y="79"/>
                    <a:pt x="36" y="79"/>
                  </a:cubicBezTo>
                  <a:cubicBezTo>
                    <a:pt x="33" y="84"/>
                    <a:pt x="33" y="84"/>
                    <a:pt x="33" y="84"/>
                  </a:cubicBezTo>
                  <a:cubicBezTo>
                    <a:pt x="38" y="83"/>
                    <a:pt x="38" y="83"/>
                    <a:pt x="38" y="83"/>
                  </a:cubicBezTo>
                  <a:cubicBezTo>
                    <a:pt x="38" y="83"/>
                    <a:pt x="39" y="82"/>
                    <a:pt x="39" y="82"/>
                  </a:cubicBezTo>
                  <a:cubicBezTo>
                    <a:pt x="39" y="82"/>
                    <a:pt x="39" y="82"/>
                    <a:pt x="39" y="82"/>
                  </a:cubicBezTo>
                  <a:cubicBezTo>
                    <a:pt x="39" y="81"/>
                    <a:pt x="39" y="81"/>
                    <a:pt x="38" y="81"/>
                  </a:cubicBezTo>
                  <a:cubicBezTo>
                    <a:pt x="39" y="81"/>
                    <a:pt x="39" y="81"/>
                    <a:pt x="39" y="81"/>
                  </a:cubicBezTo>
                  <a:cubicBezTo>
                    <a:pt x="40" y="84"/>
                    <a:pt x="40" y="84"/>
                    <a:pt x="40" y="84"/>
                  </a:cubicBezTo>
                  <a:cubicBezTo>
                    <a:pt x="40" y="84"/>
                    <a:pt x="40" y="84"/>
                    <a:pt x="40" y="84"/>
                  </a:cubicBezTo>
                  <a:close/>
                  <a:moveTo>
                    <a:pt x="47" y="97"/>
                  </a:moveTo>
                  <a:cubicBezTo>
                    <a:pt x="46" y="97"/>
                    <a:pt x="45" y="98"/>
                    <a:pt x="44" y="98"/>
                  </a:cubicBezTo>
                  <a:cubicBezTo>
                    <a:pt x="42" y="98"/>
                    <a:pt x="41" y="98"/>
                    <a:pt x="40" y="97"/>
                  </a:cubicBezTo>
                  <a:cubicBezTo>
                    <a:pt x="40" y="96"/>
                    <a:pt x="39" y="95"/>
                    <a:pt x="39" y="94"/>
                  </a:cubicBezTo>
                  <a:cubicBezTo>
                    <a:pt x="39" y="93"/>
                    <a:pt x="40" y="91"/>
                    <a:pt x="41" y="91"/>
                  </a:cubicBezTo>
                  <a:cubicBezTo>
                    <a:pt x="42" y="90"/>
                    <a:pt x="43" y="89"/>
                    <a:pt x="44" y="89"/>
                  </a:cubicBezTo>
                  <a:cubicBezTo>
                    <a:pt x="45" y="89"/>
                    <a:pt x="46" y="89"/>
                    <a:pt x="47" y="90"/>
                  </a:cubicBezTo>
                  <a:cubicBezTo>
                    <a:pt x="48" y="91"/>
                    <a:pt x="49" y="92"/>
                    <a:pt x="49" y="93"/>
                  </a:cubicBezTo>
                  <a:cubicBezTo>
                    <a:pt x="49" y="95"/>
                    <a:pt x="48" y="95"/>
                    <a:pt x="47" y="97"/>
                  </a:cubicBezTo>
                  <a:close/>
                  <a:moveTo>
                    <a:pt x="45" y="96"/>
                  </a:moveTo>
                  <a:cubicBezTo>
                    <a:pt x="46" y="95"/>
                    <a:pt x="47" y="94"/>
                    <a:pt x="47" y="93"/>
                  </a:cubicBezTo>
                  <a:cubicBezTo>
                    <a:pt x="48" y="92"/>
                    <a:pt x="47" y="91"/>
                    <a:pt x="47" y="90"/>
                  </a:cubicBezTo>
                  <a:cubicBezTo>
                    <a:pt x="46" y="90"/>
                    <a:pt x="46" y="89"/>
                    <a:pt x="45" y="90"/>
                  </a:cubicBezTo>
                  <a:cubicBezTo>
                    <a:pt x="44" y="90"/>
                    <a:pt x="44" y="91"/>
                    <a:pt x="43" y="91"/>
                  </a:cubicBezTo>
                  <a:cubicBezTo>
                    <a:pt x="42" y="92"/>
                    <a:pt x="41" y="93"/>
                    <a:pt x="41" y="94"/>
                  </a:cubicBezTo>
                  <a:cubicBezTo>
                    <a:pt x="40" y="95"/>
                    <a:pt x="40" y="96"/>
                    <a:pt x="41" y="97"/>
                  </a:cubicBezTo>
                  <a:cubicBezTo>
                    <a:pt x="42" y="97"/>
                    <a:pt x="42" y="97"/>
                    <a:pt x="43" y="97"/>
                  </a:cubicBezTo>
                  <a:cubicBezTo>
                    <a:pt x="44" y="97"/>
                    <a:pt x="44" y="97"/>
                    <a:pt x="45" y="96"/>
                  </a:cubicBezTo>
                  <a:close/>
                  <a:moveTo>
                    <a:pt x="60" y="97"/>
                  </a:moveTo>
                  <a:cubicBezTo>
                    <a:pt x="59" y="97"/>
                    <a:pt x="59" y="97"/>
                    <a:pt x="59" y="97"/>
                  </a:cubicBezTo>
                  <a:cubicBezTo>
                    <a:pt x="59" y="97"/>
                    <a:pt x="59" y="97"/>
                    <a:pt x="59" y="97"/>
                  </a:cubicBezTo>
                  <a:cubicBezTo>
                    <a:pt x="58" y="97"/>
                    <a:pt x="58" y="97"/>
                    <a:pt x="58" y="96"/>
                  </a:cubicBezTo>
                  <a:cubicBezTo>
                    <a:pt x="58" y="96"/>
                    <a:pt x="58" y="95"/>
                    <a:pt x="58" y="95"/>
                  </a:cubicBezTo>
                  <a:cubicBezTo>
                    <a:pt x="58" y="95"/>
                    <a:pt x="58" y="95"/>
                    <a:pt x="58" y="95"/>
                  </a:cubicBezTo>
                  <a:cubicBezTo>
                    <a:pt x="58" y="94"/>
                    <a:pt x="57" y="94"/>
                    <a:pt x="56" y="95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6" y="99"/>
                    <a:pt x="56" y="99"/>
                    <a:pt x="56" y="99"/>
                  </a:cubicBezTo>
                  <a:cubicBezTo>
                    <a:pt x="54" y="97"/>
                    <a:pt x="54" y="97"/>
                    <a:pt x="54" y="97"/>
                  </a:cubicBezTo>
                  <a:cubicBezTo>
                    <a:pt x="50" y="103"/>
                    <a:pt x="50" y="103"/>
                    <a:pt x="50" y="103"/>
                  </a:cubicBezTo>
                  <a:cubicBezTo>
                    <a:pt x="49" y="103"/>
                    <a:pt x="49" y="104"/>
                    <a:pt x="50" y="105"/>
                  </a:cubicBezTo>
                  <a:cubicBezTo>
                    <a:pt x="50" y="105"/>
                    <a:pt x="50" y="105"/>
                    <a:pt x="50" y="105"/>
                  </a:cubicBezTo>
                  <a:cubicBezTo>
                    <a:pt x="46" y="102"/>
                    <a:pt x="46" y="102"/>
                    <a:pt x="46" y="102"/>
                  </a:cubicBezTo>
                  <a:cubicBezTo>
                    <a:pt x="46" y="101"/>
                    <a:pt x="46" y="101"/>
                    <a:pt x="46" y="101"/>
                  </a:cubicBezTo>
                  <a:cubicBezTo>
                    <a:pt x="47" y="102"/>
                    <a:pt x="48" y="102"/>
                    <a:pt x="48" y="101"/>
                  </a:cubicBezTo>
                  <a:cubicBezTo>
                    <a:pt x="52" y="96"/>
                    <a:pt x="52" y="96"/>
                    <a:pt x="52" y="96"/>
                  </a:cubicBezTo>
                  <a:cubicBezTo>
                    <a:pt x="51" y="95"/>
                    <a:pt x="51" y="95"/>
                    <a:pt x="51" y="95"/>
                  </a:cubicBezTo>
                  <a:cubicBezTo>
                    <a:pt x="52" y="95"/>
                    <a:pt x="52" y="95"/>
                    <a:pt x="52" y="95"/>
                  </a:cubicBezTo>
                  <a:cubicBezTo>
                    <a:pt x="53" y="96"/>
                    <a:pt x="53" y="96"/>
                    <a:pt x="53" y="96"/>
                  </a:cubicBezTo>
                  <a:cubicBezTo>
                    <a:pt x="53" y="95"/>
                    <a:pt x="53" y="95"/>
                    <a:pt x="53" y="95"/>
                  </a:cubicBezTo>
                  <a:cubicBezTo>
                    <a:pt x="54" y="95"/>
                    <a:pt x="55" y="94"/>
                    <a:pt x="56" y="94"/>
                  </a:cubicBezTo>
                  <a:cubicBezTo>
                    <a:pt x="57" y="94"/>
                    <a:pt x="58" y="94"/>
                    <a:pt x="59" y="95"/>
                  </a:cubicBezTo>
                  <a:cubicBezTo>
                    <a:pt x="59" y="95"/>
                    <a:pt x="60" y="95"/>
                    <a:pt x="60" y="96"/>
                  </a:cubicBezTo>
                  <a:cubicBezTo>
                    <a:pt x="60" y="96"/>
                    <a:pt x="60" y="96"/>
                    <a:pt x="60" y="97"/>
                  </a:cubicBezTo>
                  <a:close/>
                  <a:moveTo>
                    <a:pt x="65" y="111"/>
                  </a:moveTo>
                  <a:cubicBezTo>
                    <a:pt x="64" y="113"/>
                    <a:pt x="63" y="113"/>
                    <a:pt x="62" y="113"/>
                  </a:cubicBezTo>
                  <a:cubicBezTo>
                    <a:pt x="61" y="113"/>
                    <a:pt x="60" y="113"/>
                    <a:pt x="59" y="112"/>
                  </a:cubicBezTo>
                  <a:cubicBezTo>
                    <a:pt x="58" y="112"/>
                    <a:pt x="58" y="111"/>
                    <a:pt x="58" y="111"/>
                  </a:cubicBezTo>
                  <a:cubicBezTo>
                    <a:pt x="57" y="111"/>
                    <a:pt x="57" y="110"/>
                    <a:pt x="57" y="110"/>
                  </a:cubicBezTo>
                  <a:cubicBezTo>
                    <a:pt x="56" y="109"/>
                    <a:pt x="56" y="110"/>
                    <a:pt x="56" y="110"/>
                  </a:cubicBezTo>
                  <a:cubicBezTo>
                    <a:pt x="56" y="109"/>
                    <a:pt x="56" y="109"/>
                    <a:pt x="56" y="109"/>
                  </a:cubicBezTo>
                  <a:cubicBezTo>
                    <a:pt x="58" y="105"/>
                    <a:pt x="58" y="105"/>
                    <a:pt x="58" y="105"/>
                  </a:cubicBezTo>
                  <a:cubicBezTo>
                    <a:pt x="58" y="106"/>
                    <a:pt x="58" y="106"/>
                    <a:pt x="58" y="106"/>
                  </a:cubicBezTo>
                  <a:cubicBezTo>
                    <a:pt x="57" y="108"/>
                    <a:pt x="58" y="110"/>
                    <a:pt x="59" y="111"/>
                  </a:cubicBezTo>
                  <a:cubicBezTo>
                    <a:pt x="60" y="112"/>
                    <a:pt x="60" y="112"/>
                    <a:pt x="61" y="112"/>
                  </a:cubicBezTo>
                  <a:cubicBezTo>
                    <a:pt x="62" y="112"/>
                    <a:pt x="62" y="111"/>
                    <a:pt x="62" y="111"/>
                  </a:cubicBezTo>
                  <a:cubicBezTo>
                    <a:pt x="63" y="110"/>
                    <a:pt x="63" y="109"/>
                    <a:pt x="62" y="107"/>
                  </a:cubicBezTo>
                  <a:cubicBezTo>
                    <a:pt x="62" y="105"/>
                    <a:pt x="62" y="105"/>
                    <a:pt x="62" y="105"/>
                  </a:cubicBezTo>
                  <a:cubicBezTo>
                    <a:pt x="61" y="104"/>
                    <a:pt x="61" y="102"/>
                    <a:pt x="62" y="101"/>
                  </a:cubicBezTo>
                  <a:cubicBezTo>
                    <a:pt x="62" y="100"/>
                    <a:pt x="63" y="100"/>
                    <a:pt x="64" y="99"/>
                  </a:cubicBezTo>
                  <a:cubicBezTo>
                    <a:pt x="65" y="99"/>
                    <a:pt x="66" y="99"/>
                    <a:pt x="67" y="100"/>
                  </a:cubicBezTo>
                  <a:cubicBezTo>
                    <a:pt x="67" y="101"/>
                    <a:pt x="68" y="101"/>
                    <a:pt x="68" y="101"/>
                  </a:cubicBezTo>
                  <a:cubicBezTo>
                    <a:pt x="68" y="102"/>
                    <a:pt x="68" y="102"/>
                    <a:pt x="69" y="102"/>
                  </a:cubicBezTo>
                  <a:cubicBezTo>
                    <a:pt x="69" y="102"/>
                    <a:pt x="69" y="102"/>
                    <a:pt x="70" y="102"/>
                  </a:cubicBezTo>
                  <a:cubicBezTo>
                    <a:pt x="70" y="103"/>
                    <a:pt x="70" y="103"/>
                    <a:pt x="70" y="103"/>
                  </a:cubicBezTo>
                  <a:cubicBezTo>
                    <a:pt x="68" y="107"/>
                    <a:pt x="68" y="107"/>
                    <a:pt x="68" y="107"/>
                  </a:cubicBezTo>
                  <a:cubicBezTo>
                    <a:pt x="67" y="106"/>
                    <a:pt x="67" y="106"/>
                    <a:pt x="67" y="106"/>
                  </a:cubicBezTo>
                  <a:cubicBezTo>
                    <a:pt x="68" y="104"/>
                    <a:pt x="68" y="102"/>
                    <a:pt x="66" y="101"/>
                  </a:cubicBezTo>
                  <a:cubicBezTo>
                    <a:pt x="66" y="101"/>
                    <a:pt x="65" y="101"/>
                    <a:pt x="64" y="101"/>
                  </a:cubicBezTo>
                  <a:cubicBezTo>
                    <a:pt x="64" y="101"/>
                    <a:pt x="64" y="101"/>
                    <a:pt x="63" y="101"/>
                  </a:cubicBezTo>
                  <a:cubicBezTo>
                    <a:pt x="63" y="102"/>
                    <a:pt x="63" y="102"/>
                    <a:pt x="63" y="103"/>
                  </a:cubicBezTo>
                  <a:cubicBezTo>
                    <a:pt x="63" y="103"/>
                    <a:pt x="63" y="104"/>
                    <a:pt x="64" y="105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6" y="109"/>
                    <a:pt x="66" y="111"/>
                    <a:pt x="65" y="111"/>
                  </a:cubicBezTo>
                  <a:close/>
                  <a:moveTo>
                    <a:pt x="74" y="117"/>
                  </a:moveTo>
                  <a:cubicBezTo>
                    <a:pt x="73" y="118"/>
                    <a:pt x="72" y="119"/>
                    <a:pt x="71" y="119"/>
                  </a:cubicBezTo>
                  <a:cubicBezTo>
                    <a:pt x="70" y="119"/>
                    <a:pt x="69" y="119"/>
                    <a:pt x="68" y="118"/>
                  </a:cubicBezTo>
                  <a:cubicBezTo>
                    <a:pt x="68" y="118"/>
                    <a:pt x="67" y="117"/>
                    <a:pt x="67" y="116"/>
                  </a:cubicBezTo>
                  <a:cubicBezTo>
                    <a:pt x="66" y="115"/>
                    <a:pt x="67" y="113"/>
                    <a:pt x="68" y="112"/>
                  </a:cubicBezTo>
                  <a:cubicBezTo>
                    <a:pt x="68" y="111"/>
                    <a:pt x="69" y="110"/>
                    <a:pt x="70" y="110"/>
                  </a:cubicBezTo>
                  <a:cubicBezTo>
                    <a:pt x="72" y="109"/>
                    <a:pt x="73" y="109"/>
                    <a:pt x="74" y="110"/>
                  </a:cubicBezTo>
                  <a:cubicBezTo>
                    <a:pt x="75" y="111"/>
                    <a:pt x="75" y="111"/>
                    <a:pt x="76" y="112"/>
                  </a:cubicBezTo>
                  <a:cubicBezTo>
                    <a:pt x="76" y="113"/>
                    <a:pt x="76" y="113"/>
                    <a:pt x="76" y="113"/>
                  </a:cubicBezTo>
                  <a:cubicBezTo>
                    <a:pt x="76" y="114"/>
                    <a:pt x="75" y="114"/>
                    <a:pt x="75" y="114"/>
                  </a:cubicBezTo>
                  <a:cubicBezTo>
                    <a:pt x="75" y="114"/>
                    <a:pt x="75" y="114"/>
                    <a:pt x="74" y="114"/>
                  </a:cubicBezTo>
                  <a:cubicBezTo>
                    <a:pt x="74" y="114"/>
                    <a:pt x="74" y="113"/>
                    <a:pt x="74" y="113"/>
                  </a:cubicBezTo>
                  <a:cubicBezTo>
                    <a:pt x="74" y="113"/>
                    <a:pt x="74" y="113"/>
                    <a:pt x="74" y="113"/>
                  </a:cubicBezTo>
                  <a:cubicBezTo>
                    <a:pt x="74" y="112"/>
                    <a:pt x="74" y="112"/>
                    <a:pt x="74" y="111"/>
                  </a:cubicBezTo>
                  <a:cubicBezTo>
                    <a:pt x="74" y="111"/>
                    <a:pt x="74" y="111"/>
                    <a:pt x="73" y="111"/>
                  </a:cubicBezTo>
                  <a:cubicBezTo>
                    <a:pt x="72" y="110"/>
                    <a:pt x="72" y="110"/>
                    <a:pt x="70" y="111"/>
                  </a:cubicBezTo>
                  <a:cubicBezTo>
                    <a:pt x="70" y="111"/>
                    <a:pt x="69" y="111"/>
                    <a:pt x="69" y="112"/>
                  </a:cubicBezTo>
                  <a:cubicBezTo>
                    <a:pt x="68" y="113"/>
                    <a:pt x="68" y="114"/>
                    <a:pt x="68" y="115"/>
                  </a:cubicBezTo>
                  <a:cubicBezTo>
                    <a:pt x="68" y="116"/>
                    <a:pt x="68" y="117"/>
                    <a:pt x="69" y="117"/>
                  </a:cubicBezTo>
                  <a:cubicBezTo>
                    <a:pt x="71" y="118"/>
                    <a:pt x="72" y="118"/>
                    <a:pt x="74" y="117"/>
                  </a:cubicBezTo>
                  <a:cubicBezTo>
                    <a:pt x="74" y="117"/>
                    <a:pt x="74" y="117"/>
                    <a:pt x="74" y="117"/>
                  </a:cubicBezTo>
                  <a:close/>
                  <a:moveTo>
                    <a:pt x="83" y="111"/>
                  </a:moveTo>
                  <a:cubicBezTo>
                    <a:pt x="83" y="111"/>
                    <a:pt x="82" y="111"/>
                    <a:pt x="82" y="111"/>
                  </a:cubicBezTo>
                  <a:cubicBezTo>
                    <a:pt x="82" y="111"/>
                    <a:pt x="82" y="111"/>
                    <a:pt x="81" y="111"/>
                  </a:cubicBezTo>
                  <a:cubicBezTo>
                    <a:pt x="81" y="111"/>
                    <a:pt x="81" y="111"/>
                    <a:pt x="81" y="111"/>
                  </a:cubicBezTo>
                  <a:cubicBezTo>
                    <a:pt x="81" y="110"/>
                    <a:pt x="81" y="110"/>
                    <a:pt x="81" y="110"/>
                  </a:cubicBezTo>
                  <a:cubicBezTo>
                    <a:pt x="81" y="109"/>
                    <a:pt x="81" y="109"/>
                    <a:pt x="82" y="109"/>
                  </a:cubicBezTo>
                  <a:cubicBezTo>
                    <a:pt x="82" y="109"/>
                    <a:pt x="82" y="109"/>
                    <a:pt x="82" y="109"/>
                  </a:cubicBezTo>
                  <a:cubicBezTo>
                    <a:pt x="83" y="109"/>
                    <a:pt x="83" y="110"/>
                    <a:pt x="83" y="110"/>
                  </a:cubicBezTo>
                  <a:cubicBezTo>
                    <a:pt x="83" y="111"/>
                    <a:pt x="83" y="111"/>
                    <a:pt x="83" y="111"/>
                  </a:cubicBezTo>
                  <a:close/>
                  <a:moveTo>
                    <a:pt x="78" y="123"/>
                  </a:moveTo>
                  <a:cubicBezTo>
                    <a:pt x="74" y="121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5" y="121"/>
                    <a:pt x="76" y="121"/>
                    <a:pt x="76" y="120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79" y="115"/>
                    <a:pt x="79" y="114"/>
                    <a:pt x="78" y="11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3"/>
                    <a:pt x="78" y="113"/>
                    <a:pt x="78" y="113"/>
                  </a:cubicBezTo>
                  <a:cubicBezTo>
                    <a:pt x="81" y="114"/>
                    <a:pt x="81" y="114"/>
                    <a:pt x="81" y="114"/>
                  </a:cubicBezTo>
                  <a:cubicBezTo>
                    <a:pt x="78" y="121"/>
                    <a:pt x="78" y="121"/>
                    <a:pt x="78" y="121"/>
                  </a:cubicBezTo>
                  <a:cubicBezTo>
                    <a:pt x="77" y="122"/>
                    <a:pt x="78" y="123"/>
                    <a:pt x="78" y="123"/>
                  </a:cubicBezTo>
                  <a:cubicBezTo>
                    <a:pt x="78" y="123"/>
                    <a:pt x="78" y="123"/>
                    <a:pt x="78" y="123"/>
                  </a:cubicBezTo>
                  <a:close/>
                  <a:moveTo>
                    <a:pt x="89" y="124"/>
                  </a:moveTo>
                  <a:cubicBezTo>
                    <a:pt x="88" y="125"/>
                    <a:pt x="87" y="125"/>
                    <a:pt x="86" y="126"/>
                  </a:cubicBezTo>
                  <a:cubicBezTo>
                    <a:pt x="85" y="126"/>
                    <a:pt x="84" y="126"/>
                    <a:pt x="84" y="126"/>
                  </a:cubicBezTo>
                  <a:cubicBezTo>
                    <a:pt x="82" y="125"/>
                    <a:pt x="82" y="125"/>
                    <a:pt x="82" y="124"/>
                  </a:cubicBezTo>
                  <a:cubicBezTo>
                    <a:pt x="81" y="123"/>
                    <a:pt x="81" y="121"/>
                    <a:pt x="82" y="120"/>
                  </a:cubicBezTo>
                  <a:cubicBezTo>
                    <a:pt x="82" y="119"/>
                    <a:pt x="83" y="118"/>
                    <a:pt x="84" y="117"/>
                  </a:cubicBezTo>
                  <a:cubicBezTo>
                    <a:pt x="85" y="117"/>
                    <a:pt x="86" y="117"/>
                    <a:pt x="87" y="117"/>
                  </a:cubicBezTo>
                  <a:cubicBezTo>
                    <a:pt x="88" y="118"/>
                    <a:pt x="89" y="119"/>
                    <a:pt x="89" y="119"/>
                  </a:cubicBezTo>
                  <a:cubicBezTo>
                    <a:pt x="90" y="120"/>
                    <a:pt x="90" y="121"/>
                    <a:pt x="89" y="122"/>
                  </a:cubicBezTo>
                  <a:cubicBezTo>
                    <a:pt x="83" y="119"/>
                    <a:pt x="83" y="119"/>
                    <a:pt x="83" y="119"/>
                  </a:cubicBezTo>
                  <a:cubicBezTo>
                    <a:pt x="83" y="121"/>
                    <a:pt x="83" y="122"/>
                    <a:pt x="83" y="123"/>
                  </a:cubicBezTo>
                  <a:cubicBezTo>
                    <a:pt x="83" y="124"/>
                    <a:pt x="84" y="124"/>
                    <a:pt x="84" y="125"/>
                  </a:cubicBezTo>
                  <a:cubicBezTo>
                    <a:pt x="85" y="125"/>
                    <a:pt x="86" y="125"/>
                    <a:pt x="86" y="125"/>
                  </a:cubicBezTo>
                  <a:cubicBezTo>
                    <a:pt x="88" y="125"/>
                    <a:pt x="88" y="124"/>
                    <a:pt x="89" y="124"/>
                  </a:cubicBezTo>
                  <a:cubicBezTo>
                    <a:pt x="89" y="124"/>
                    <a:pt x="89" y="124"/>
                    <a:pt x="89" y="124"/>
                  </a:cubicBezTo>
                  <a:close/>
                  <a:moveTo>
                    <a:pt x="88" y="120"/>
                  </a:moveTo>
                  <a:cubicBezTo>
                    <a:pt x="88" y="119"/>
                    <a:pt x="88" y="118"/>
                    <a:pt x="87" y="117"/>
                  </a:cubicBezTo>
                  <a:cubicBezTo>
                    <a:pt x="86" y="117"/>
                    <a:pt x="84" y="117"/>
                    <a:pt x="84" y="119"/>
                  </a:cubicBezTo>
                  <a:cubicBezTo>
                    <a:pt x="88" y="120"/>
                    <a:pt x="88" y="120"/>
                    <a:pt x="88" y="120"/>
                  </a:cubicBezTo>
                  <a:close/>
                  <a:moveTo>
                    <a:pt x="98" y="131"/>
                  </a:moveTo>
                  <a:cubicBezTo>
                    <a:pt x="94" y="129"/>
                    <a:pt x="94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5" y="129"/>
                    <a:pt x="96" y="129"/>
                    <a:pt x="96" y="128"/>
                  </a:cubicBezTo>
                  <a:cubicBezTo>
                    <a:pt x="98" y="123"/>
                    <a:pt x="98" y="123"/>
                    <a:pt x="98" y="123"/>
                  </a:cubicBezTo>
                  <a:cubicBezTo>
                    <a:pt x="98" y="123"/>
                    <a:pt x="98" y="123"/>
                    <a:pt x="98" y="122"/>
                  </a:cubicBezTo>
                  <a:cubicBezTo>
                    <a:pt x="98" y="122"/>
                    <a:pt x="97" y="122"/>
                    <a:pt x="97" y="121"/>
                  </a:cubicBezTo>
                  <a:cubicBezTo>
                    <a:pt x="96" y="121"/>
                    <a:pt x="95" y="121"/>
                    <a:pt x="94" y="122"/>
                  </a:cubicBezTo>
                  <a:cubicBezTo>
                    <a:pt x="93" y="127"/>
                    <a:pt x="93" y="127"/>
                    <a:pt x="93" y="127"/>
                  </a:cubicBezTo>
                  <a:cubicBezTo>
                    <a:pt x="92" y="128"/>
                    <a:pt x="93" y="129"/>
                    <a:pt x="94" y="129"/>
                  </a:cubicBezTo>
                  <a:cubicBezTo>
                    <a:pt x="94" y="129"/>
                    <a:pt x="94" y="129"/>
                    <a:pt x="94" y="129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0" y="127"/>
                    <a:pt x="90" y="127"/>
                    <a:pt x="90" y="127"/>
                  </a:cubicBezTo>
                  <a:cubicBezTo>
                    <a:pt x="90" y="128"/>
                    <a:pt x="91" y="127"/>
                    <a:pt x="91" y="127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1"/>
                    <a:pt x="93" y="121"/>
                  </a:cubicBezTo>
                  <a:cubicBezTo>
                    <a:pt x="93" y="121"/>
                    <a:pt x="93" y="120"/>
                    <a:pt x="92" y="120"/>
                  </a:cubicBezTo>
                  <a:cubicBezTo>
                    <a:pt x="92" y="120"/>
                    <a:pt x="92" y="120"/>
                    <a:pt x="92" y="120"/>
                  </a:cubicBezTo>
                  <a:cubicBezTo>
                    <a:pt x="96" y="120"/>
                    <a:pt x="96" y="120"/>
                    <a:pt x="96" y="120"/>
                  </a:cubicBezTo>
                  <a:cubicBezTo>
                    <a:pt x="95" y="121"/>
                    <a:pt x="95" y="121"/>
                    <a:pt x="95" y="121"/>
                  </a:cubicBezTo>
                  <a:cubicBezTo>
                    <a:pt x="96" y="121"/>
                    <a:pt x="98" y="121"/>
                    <a:pt x="99" y="121"/>
                  </a:cubicBezTo>
                  <a:cubicBezTo>
                    <a:pt x="100" y="121"/>
                    <a:pt x="101" y="123"/>
                    <a:pt x="100" y="125"/>
                  </a:cubicBezTo>
                  <a:cubicBezTo>
                    <a:pt x="98" y="129"/>
                    <a:pt x="98" y="129"/>
                    <a:pt x="98" y="129"/>
                  </a:cubicBezTo>
                  <a:cubicBezTo>
                    <a:pt x="98" y="130"/>
                    <a:pt x="98" y="131"/>
                    <a:pt x="98" y="131"/>
                  </a:cubicBezTo>
                  <a:cubicBezTo>
                    <a:pt x="98" y="131"/>
                    <a:pt x="98" y="131"/>
                    <a:pt x="98" y="131"/>
                  </a:cubicBezTo>
                  <a:close/>
                  <a:moveTo>
                    <a:pt x="109" y="130"/>
                  </a:moveTo>
                  <a:cubicBezTo>
                    <a:pt x="108" y="131"/>
                    <a:pt x="107" y="132"/>
                    <a:pt x="107" y="132"/>
                  </a:cubicBezTo>
                  <a:cubicBezTo>
                    <a:pt x="106" y="133"/>
                    <a:pt x="105" y="133"/>
                    <a:pt x="104" y="133"/>
                  </a:cubicBezTo>
                  <a:cubicBezTo>
                    <a:pt x="103" y="132"/>
                    <a:pt x="102" y="132"/>
                    <a:pt x="102" y="131"/>
                  </a:cubicBezTo>
                  <a:cubicBezTo>
                    <a:pt x="101" y="129"/>
                    <a:pt x="101" y="128"/>
                    <a:pt x="101" y="127"/>
                  </a:cubicBezTo>
                  <a:cubicBezTo>
                    <a:pt x="102" y="126"/>
                    <a:pt x="102" y="125"/>
                    <a:pt x="103" y="124"/>
                  </a:cubicBezTo>
                  <a:cubicBezTo>
                    <a:pt x="104" y="123"/>
                    <a:pt x="106" y="123"/>
                    <a:pt x="107" y="123"/>
                  </a:cubicBezTo>
                  <a:cubicBezTo>
                    <a:pt x="108" y="123"/>
                    <a:pt x="108" y="123"/>
                    <a:pt x="109" y="124"/>
                  </a:cubicBezTo>
                  <a:cubicBezTo>
                    <a:pt x="109" y="125"/>
                    <a:pt x="110" y="125"/>
                    <a:pt x="109" y="126"/>
                  </a:cubicBezTo>
                  <a:cubicBezTo>
                    <a:pt x="109" y="126"/>
                    <a:pt x="109" y="126"/>
                    <a:pt x="109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6"/>
                    <a:pt x="108" y="126"/>
                    <a:pt x="108" y="126"/>
                  </a:cubicBezTo>
                  <a:cubicBezTo>
                    <a:pt x="108" y="125"/>
                    <a:pt x="108" y="125"/>
                    <a:pt x="108" y="125"/>
                  </a:cubicBezTo>
                  <a:cubicBezTo>
                    <a:pt x="108" y="125"/>
                    <a:pt x="108" y="124"/>
                    <a:pt x="108" y="124"/>
                  </a:cubicBezTo>
                  <a:cubicBezTo>
                    <a:pt x="107" y="123"/>
                    <a:pt x="107" y="123"/>
                    <a:pt x="107" y="123"/>
                  </a:cubicBezTo>
                  <a:cubicBezTo>
                    <a:pt x="106" y="123"/>
                    <a:pt x="105" y="123"/>
                    <a:pt x="104" y="124"/>
                  </a:cubicBezTo>
                  <a:cubicBezTo>
                    <a:pt x="104" y="124"/>
                    <a:pt x="104" y="125"/>
                    <a:pt x="103" y="126"/>
                  </a:cubicBezTo>
                  <a:cubicBezTo>
                    <a:pt x="103" y="127"/>
                    <a:pt x="103" y="128"/>
                    <a:pt x="104" y="129"/>
                  </a:cubicBezTo>
                  <a:cubicBezTo>
                    <a:pt x="104" y="129"/>
                    <a:pt x="105" y="130"/>
                    <a:pt x="106" y="130"/>
                  </a:cubicBezTo>
                  <a:cubicBezTo>
                    <a:pt x="106" y="131"/>
                    <a:pt x="107" y="131"/>
                    <a:pt x="109" y="130"/>
                  </a:cubicBezTo>
                  <a:cubicBezTo>
                    <a:pt x="109" y="130"/>
                    <a:pt x="109" y="130"/>
                    <a:pt x="109" y="130"/>
                  </a:cubicBezTo>
                  <a:close/>
                  <a:moveTo>
                    <a:pt x="119" y="132"/>
                  </a:moveTo>
                  <a:cubicBezTo>
                    <a:pt x="118" y="133"/>
                    <a:pt x="118" y="133"/>
                    <a:pt x="117" y="134"/>
                  </a:cubicBezTo>
                  <a:cubicBezTo>
                    <a:pt x="116" y="134"/>
                    <a:pt x="115" y="135"/>
                    <a:pt x="114" y="134"/>
                  </a:cubicBezTo>
                  <a:cubicBezTo>
                    <a:pt x="113" y="134"/>
                    <a:pt x="112" y="133"/>
                    <a:pt x="112" y="133"/>
                  </a:cubicBezTo>
                  <a:cubicBezTo>
                    <a:pt x="111" y="131"/>
                    <a:pt x="111" y="130"/>
                    <a:pt x="111" y="129"/>
                  </a:cubicBezTo>
                  <a:cubicBezTo>
                    <a:pt x="112" y="128"/>
                    <a:pt x="112" y="127"/>
                    <a:pt x="113" y="126"/>
                  </a:cubicBezTo>
                  <a:cubicBezTo>
                    <a:pt x="114" y="125"/>
                    <a:pt x="115" y="125"/>
                    <a:pt x="116" y="125"/>
                  </a:cubicBezTo>
                  <a:cubicBezTo>
                    <a:pt x="118" y="125"/>
                    <a:pt x="118" y="126"/>
                    <a:pt x="119" y="127"/>
                  </a:cubicBezTo>
                  <a:cubicBezTo>
                    <a:pt x="119" y="127"/>
                    <a:pt x="120" y="128"/>
                    <a:pt x="119" y="129"/>
                  </a:cubicBezTo>
                  <a:cubicBezTo>
                    <a:pt x="113" y="128"/>
                    <a:pt x="113" y="128"/>
                    <a:pt x="113" y="128"/>
                  </a:cubicBezTo>
                  <a:cubicBezTo>
                    <a:pt x="112" y="129"/>
                    <a:pt x="113" y="131"/>
                    <a:pt x="113" y="131"/>
                  </a:cubicBezTo>
                  <a:cubicBezTo>
                    <a:pt x="114" y="132"/>
                    <a:pt x="114" y="133"/>
                    <a:pt x="115" y="133"/>
                  </a:cubicBezTo>
                  <a:cubicBezTo>
                    <a:pt x="116" y="133"/>
                    <a:pt x="116" y="133"/>
                    <a:pt x="117" y="133"/>
                  </a:cubicBezTo>
                  <a:cubicBezTo>
                    <a:pt x="118" y="133"/>
                    <a:pt x="118" y="132"/>
                    <a:pt x="119" y="132"/>
                  </a:cubicBezTo>
                  <a:cubicBezTo>
                    <a:pt x="119" y="132"/>
                    <a:pt x="119" y="132"/>
                    <a:pt x="119" y="132"/>
                  </a:cubicBezTo>
                  <a:close/>
                  <a:moveTo>
                    <a:pt x="117" y="129"/>
                  </a:moveTo>
                  <a:cubicBezTo>
                    <a:pt x="117" y="127"/>
                    <a:pt x="116" y="126"/>
                    <a:pt x="115" y="126"/>
                  </a:cubicBezTo>
                  <a:cubicBezTo>
                    <a:pt x="114" y="125"/>
                    <a:pt x="113" y="126"/>
                    <a:pt x="112" y="128"/>
                  </a:cubicBezTo>
                  <a:cubicBezTo>
                    <a:pt x="117" y="129"/>
                    <a:pt x="117" y="129"/>
                    <a:pt x="117" y="129"/>
                  </a:cubicBezTo>
                  <a:close/>
                  <a:moveTo>
                    <a:pt x="133" y="135"/>
                  </a:moveTo>
                  <a:cubicBezTo>
                    <a:pt x="132" y="136"/>
                    <a:pt x="132" y="136"/>
                    <a:pt x="132" y="136"/>
                  </a:cubicBezTo>
                  <a:cubicBezTo>
                    <a:pt x="132" y="137"/>
                    <a:pt x="131" y="137"/>
                    <a:pt x="131" y="137"/>
                  </a:cubicBezTo>
                  <a:cubicBezTo>
                    <a:pt x="130" y="137"/>
                    <a:pt x="130" y="136"/>
                    <a:pt x="130" y="135"/>
                  </a:cubicBezTo>
                  <a:cubicBezTo>
                    <a:pt x="130" y="135"/>
                    <a:pt x="129" y="136"/>
                    <a:pt x="128" y="136"/>
                  </a:cubicBezTo>
                  <a:cubicBezTo>
                    <a:pt x="128" y="136"/>
                    <a:pt x="127" y="136"/>
                    <a:pt x="127" y="136"/>
                  </a:cubicBezTo>
                  <a:cubicBezTo>
                    <a:pt x="126" y="136"/>
                    <a:pt x="126" y="136"/>
                    <a:pt x="125" y="135"/>
                  </a:cubicBezTo>
                  <a:cubicBezTo>
                    <a:pt x="125" y="135"/>
                    <a:pt x="125" y="135"/>
                    <a:pt x="125" y="134"/>
                  </a:cubicBezTo>
                  <a:cubicBezTo>
                    <a:pt x="125" y="133"/>
                    <a:pt x="126" y="132"/>
                    <a:pt x="127" y="131"/>
                  </a:cubicBezTo>
                  <a:cubicBezTo>
                    <a:pt x="128" y="131"/>
                    <a:pt x="129" y="130"/>
                    <a:pt x="130" y="130"/>
                  </a:cubicBezTo>
                  <a:cubicBezTo>
                    <a:pt x="130" y="129"/>
                    <a:pt x="130" y="129"/>
                    <a:pt x="130" y="129"/>
                  </a:cubicBezTo>
                  <a:cubicBezTo>
                    <a:pt x="130" y="128"/>
                    <a:pt x="130" y="127"/>
                    <a:pt x="129" y="127"/>
                  </a:cubicBezTo>
                  <a:cubicBezTo>
                    <a:pt x="128" y="127"/>
                    <a:pt x="128" y="127"/>
                    <a:pt x="128" y="128"/>
                  </a:cubicBezTo>
                  <a:cubicBezTo>
                    <a:pt x="128" y="128"/>
                    <a:pt x="128" y="128"/>
                    <a:pt x="128" y="128"/>
                  </a:cubicBezTo>
                  <a:cubicBezTo>
                    <a:pt x="128" y="129"/>
                    <a:pt x="128" y="129"/>
                    <a:pt x="128" y="129"/>
                  </a:cubicBezTo>
                  <a:cubicBezTo>
                    <a:pt x="128" y="129"/>
                    <a:pt x="128" y="129"/>
                    <a:pt x="127" y="129"/>
                  </a:cubicBezTo>
                  <a:cubicBezTo>
                    <a:pt x="127" y="130"/>
                    <a:pt x="127" y="130"/>
                    <a:pt x="126" y="130"/>
                  </a:cubicBezTo>
                  <a:cubicBezTo>
                    <a:pt x="126" y="130"/>
                    <a:pt x="126" y="130"/>
                    <a:pt x="126" y="129"/>
                  </a:cubicBezTo>
                  <a:cubicBezTo>
                    <a:pt x="125" y="129"/>
                    <a:pt x="125" y="129"/>
                    <a:pt x="126" y="129"/>
                  </a:cubicBezTo>
                  <a:cubicBezTo>
                    <a:pt x="126" y="128"/>
                    <a:pt x="126" y="128"/>
                    <a:pt x="127" y="127"/>
                  </a:cubicBezTo>
                  <a:cubicBezTo>
                    <a:pt x="128" y="127"/>
                    <a:pt x="128" y="127"/>
                    <a:pt x="129" y="127"/>
                  </a:cubicBezTo>
                  <a:cubicBezTo>
                    <a:pt x="130" y="127"/>
                    <a:pt x="131" y="127"/>
                    <a:pt x="132" y="128"/>
                  </a:cubicBezTo>
                  <a:cubicBezTo>
                    <a:pt x="132" y="128"/>
                    <a:pt x="132" y="129"/>
                    <a:pt x="132" y="130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2" y="135"/>
                  </a:cubicBezTo>
                  <a:cubicBezTo>
                    <a:pt x="132" y="135"/>
                    <a:pt x="132" y="135"/>
                    <a:pt x="133" y="135"/>
                  </a:cubicBezTo>
                  <a:cubicBezTo>
                    <a:pt x="133" y="135"/>
                    <a:pt x="133" y="135"/>
                    <a:pt x="133" y="135"/>
                  </a:cubicBezTo>
                  <a:close/>
                  <a:moveTo>
                    <a:pt x="130" y="134"/>
                  </a:moveTo>
                  <a:cubicBezTo>
                    <a:pt x="130" y="131"/>
                    <a:pt x="130" y="131"/>
                    <a:pt x="130" y="131"/>
                  </a:cubicBezTo>
                  <a:cubicBezTo>
                    <a:pt x="129" y="131"/>
                    <a:pt x="128" y="131"/>
                    <a:pt x="128" y="131"/>
                  </a:cubicBezTo>
                  <a:cubicBezTo>
                    <a:pt x="127" y="132"/>
                    <a:pt x="126" y="132"/>
                    <a:pt x="126" y="133"/>
                  </a:cubicBezTo>
                  <a:cubicBezTo>
                    <a:pt x="126" y="134"/>
                    <a:pt x="127" y="135"/>
                    <a:pt x="128" y="135"/>
                  </a:cubicBezTo>
                  <a:cubicBezTo>
                    <a:pt x="128" y="135"/>
                    <a:pt x="129" y="135"/>
                    <a:pt x="130" y="134"/>
                  </a:cubicBezTo>
                  <a:close/>
                  <a:moveTo>
                    <a:pt x="144" y="136"/>
                  </a:move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0" y="136"/>
                    <a:pt x="140" y="136"/>
                  </a:cubicBezTo>
                  <a:cubicBezTo>
                    <a:pt x="140" y="136"/>
                    <a:pt x="141" y="135"/>
                    <a:pt x="141" y="135"/>
                  </a:cubicBezTo>
                  <a:cubicBezTo>
                    <a:pt x="141" y="129"/>
                    <a:pt x="141" y="129"/>
                    <a:pt x="141" y="129"/>
                  </a:cubicBezTo>
                  <a:cubicBezTo>
                    <a:pt x="141" y="129"/>
                    <a:pt x="141" y="129"/>
                    <a:pt x="140" y="128"/>
                  </a:cubicBezTo>
                  <a:cubicBezTo>
                    <a:pt x="140" y="128"/>
                    <a:pt x="140" y="128"/>
                    <a:pt x="139" y="128"/>
                  </a:cubicBezTo>
                  <a:cubicBezTo>
                    <a:pt x="138" y="128"/>
                    <a:pt x="138" y="128"/>
                    <a:pt x="137" y="129"/>
                  </a:cubicBezTo>
                  <a:cubicBezTo>
                    <a:pt x="137" y="135"/>
                    <a:pt x="137" y="135"/>
                    <a:pt x="137" y="135"/>
                  </a:cubicBezTo>
                  <a:cubicBezTo>
                    <a:pt x="137" y="135"/>
                    <a:pt x="137" y="136"/>
                    <a:pt x="138" y="136"/>
                  </a:cubicBezTo>
                  <a:cubicBezTo>
                    <a:pt x="138" y="136"/>
                    <a:pt x="138" y="136"/>
                    <a:pt x="138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4" y="136"/>
                    <a:pt x="134" y="136"/>
                  </a:cubicBezTo>
                  <a:cubicBezTo>
                    <a:pt x="134" y="136"/>
                    <a:pt x="135" y="135"/>
                    <a:pt x="135" y="135"/>
                  </a:cubicBezTo>
                  <a:cubicBezTo>
                    <a:pt x="135" y="129"/>
                    <a:pt x="135" y="129"/>
                    <a:pt x="135" y="129"/>
                  </a:cubicBezTo>
                  <a:cubicBezTo>
                    <a:pt x="135" y="129"/>
                    <a:pt x="135" y="128"/>
                    <a:pt x="134" y="128"/>
                  </a:cubicBezTo>
                  <a:cubicBezTo>
                    <a:pt x="134" y="128"/>
                    <a:pt x="134" y="128"/>
                    <a:pt x="133" y="128"/>
                  </a:cubicBezTo>
                  <a:cubicBezTo>
                    <a:pt x="133" y="128"/>
                    <a:pt x="133" y="128"/>
                    <a:pt x="133" y="128"/>
                  </a:cubicBezTo>
                  <a:cubicBezTo>
                    <a:pt x="136" y="127"/>
                    <a:pt x="136" y="127"/>
                    <a:pt x="136" y="127"/>
                  </a:cubicBezTo>
                  <a:cubicBezTo>
                    <a:pt x="136" y="128"/>
                    <a:pt x="136" y="128"/>
                    <a:pt x="136" y="128"/>
                  </a:cubicBezTo>
                  <a:cubicBezTo>
                    <a:pt x="137" y="127"/>
                    <a:pt x="138" y="127"/>
                    <a:pt x="140" y="127"/>
                  </a:cubicBezTo>
                  <a:cubicBezTo>
                    <a:pt x="141" y="127"/>
                    <a:pt x="142" y="127"/>
                    <a:pt x="142" y="130"/>
                  </a:cubicBezTo>
                  <a:cubicBezTo>
                    <a:pt x="142" y="135"/>
                    <a:pt x="142" y="135"/>
                    <a:pt x="142" y="135"/>
                  </a:cubicBezTo>
                  <a:cubicBezTo>
                    <a:pt x="143" y="135"/>
                    <a:pt x="143" y="136"/>
                    <a:pt x="144" y="136"/>
                  </a:cubicBezTo>
                  <a:cubicBezTo>
                    <a:pt x="144" y="136"/>
                    <a:pt x="144" y="136"/>
                    <a:pt x="144" y="136"/>
                  </a:cubicBezTo>
                  <a:close/>
                  <a:moveTo>
                    <a:pt x="155" y="134"/>
                  </a:moveTo>
                  <a:cubicBezTo>
                    <a:pt x="154" y="135"/>
                    <a:pt x="153" y="135"/>
                    <a:pt x="152" y="136"/>
                  </a:cubicBezTo>
                  <a:cubicBezTo>
                    <a:pt x="152" y="134"/>
                    <a:pt x="152" y="134"/>
                    <a:pt x="152" y="134"/>
                  </a:cubicBezTo>
                  <a:cubicBezTo>
                    <a:pt x="151" y="135"/>
                    <a:pt x="150" y="136"/>
                    <a:pt x="149" y="136"/>
                  </a:cubicBezTo>
                  <a:cubicBezTo>
                    <a:pt x="148" y="136"/>
                    <a:pt x="148" y="136"/>
                    <a:pt x="147" y="135"/>
                  </a:cubicBezTo>
                  <a:cubicBezTo>
                    <a:pt x="146" y="134"/>
                    <a:pt x="145" y="133"/>
                    <a:pt x="145" y="131"/>
                  </a:cubicBezTo>
                  <a:cubicBezTo>
                    <a:pt x="145" y="130"/>
                    <a:pt x="146" y="129"/>
                    <a:pt x="146" y="128"/>
                  </a:cubicBezTo>
                  <a:cubicBezTo>
                    <a:pt x="146" y="127"/>
                    <a:pt x="148" y="126"/>
                    <a:pt x="149" y="126"/>
                  </a:cubicBezTo>
                  <a:cubicBezTo>
                    <a:pt x="150" y="126"/>
                    <a:pt x="150" y="126"/>
                    <a:pt x="151" y="127"/>
                  </a:cubicBezTo>
                  <a:cubicBezTo>
                    <a:pt x="150" y="124"/>
                    <a:pt x="150" y="124"/>
                    <a:pt x="150" y="124"/>
                  </a:cubicBezTo>
                  <a:cubicBezTo>
                    <a:pt x="150" y="123"/>
                    <a:pt x="150" y="123"/>
                    <a:pt x="150" y="123"/>
                  </a:cubicBezTo>
                  <a:cubicBezTo>
                    <a:pt x="150" y="123"/>
                    <a:pt x="150" y="123"/>
                    <a:pt x="149" y="123"/>
                  </a:cubicBezTo>
                  <a:cubicBezTo>
                    <a:pt x="149" y="123"/>
                    <a:pt x="149" y="123"/>
                    <a:pt x="149" y="123"/>
                  </a:cubicBezTo>
                  <a:cubicBezTo>
                    <a:pt x="150" y="123"/>
                    <a:pt x="150" y="122"/>
                    <a:pt x="152" y="121"/>
                  </a:cubicBezTo>
                  <a:cubicBezTo>
                    <a:pt x="153" y="133"/>
                    <a:pt x="153" y="133"/>
                    <a:pt x="153" y="133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154" y="134"/>
                    <a:pt x="155" y="134"/>
                    <a:pt x="155" y="134"/>
                  </a:cubicBezTo>
                  <a:cubicBezTo>
                    <a:pt x="155" y="134"/>
                    <a:pt x="155" y="134"/>
                    <a:pt x="155" y="134"/>
                  </a:cubicBezTo>
                  <a:close/>
                  <a:moveTo>
                    <a:pt x="152" y="133"/>
                  </a:moveTo>
                  <a:cubicBezTo>
                    <a:pt x="152" y="129"/>
                    <a:pt x="152" y="129"/>
                    <a:pt x="152" y="129"/>
                  </a:cubicBezTo>
                  <a:cubicBezTo>
                    <a:pt x="152" y="128"/>
                    <a:pt x="151" y="128"/>
                    <a:pt x="151" y="127"/>
                  </a:cubicBezTo>
                  <a:cubicBezTo>
                    <a:pt x="150" y="127"/>
                    <a:pt x="150" y="127"/>
                    <a:pt x="149" y="127"/>
                  </a:cubicBezTo>
                  <a:cubicBezTo>
                    <a:pt x="148" y="127"/>
                    <a:pt x="148" y="127"/>
                    <a:pt x="147" y="128"/>
                  </a:cubicBezTo>
                  <a:cubicBezTo>
                    <a:pt x="147" y="129"/>
                    <a:pt x="147" y="130"/>
                    <a:pt x="147" y="131"/>
                  </a:cubicBezTo>
                  <a:cubicBezTo>
                    <a:pt x="147" y="132"/>
                    <a:pt x="147" y="133"/>
                    <a:pt x="148" y="134"/>
                  </a:cubicBezTo>
                  <a:cubicBezTo>
                    <a:pt x="148" y="135"/>
                    <a:pt x="149" y="135"/>
                    <a:pt x="150" y="135"/>
                  </a:cubicBezTo>
                  <a:cubicBezTo>
                    <a:pt x="150" y="135"/>
                    <a:pt x="150" y="135"/>
                    <a:pt x="151" y="135"/>
                  </a:cubicBezTo>
                  <a:cubicBezTo>
                    <a:pt x="152" y="134"/>
                    <a:pt x="152" y="134"/>
                    <a:pt x="152" y="133"/>
                  </a:cubicBezTo>
                  <a:close/>
                  <a:moveTo>
                    <a:pt x="170" y="122"/>
                  </a:moveTo>
                  <a:cubicBezTo>
                    <a:pt x="170" y="122"/>
                    <a:pt x="170" y="122"/>
                    <a:pt x="170" y="122"/>
                  </a:cubicBezTo>
                  <a:cubicBezTo>
                    <a:pt x="169" y="121"/>
                    <a:pt x="169" y="120"/>
                    <a:pt x="169" y="120"/>
                  </a:cubicBezTo>
                  <a:cubicBezTo>
                    <a:pt x="168" y="120"/>
                    <a:pt x="168" y="120"/>
                    <a:pt x="167" y="120"/>
                  </a:cubicBezTo>
                  <a:cubicBezTo>
                    <a:pt x="165" y="120"/>
                    <a:pt x="165" y="120"/>
                    <a:pt x="165" y="120"/>
                  </a:cubicBezTo>
                  <a:cubicBezTo>
                    <a:pt x="167" y="131"/>
                    <a:pt x="167" y="131"/>
                    <a:pt x="167" y="131"/>
                  </a:cubicBezTo>
                  <a:cubicBezTo>
                    <a:pt x="168" y="132"/>
                    <a:pt x="168" y="132"/>
                    <a:pt x="170" y="132"/>
                  </a:cubicBezTo>
                  <a:cubicBezTo>
                    <a:pt x="170" y="132"/>
                    <a:pt x="170" y="132"/>
                    <a:pt x="170" y="132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4" y="133"/>
                    <a:pt x="164" y="133"/>
                    <a:pt x="164" y="133"/>
                  </a:cubicBezTo>
                  <a:cubicBezTo>
                    <a:pt x="165" y="133"/>
                    <a:pt x="166" y="132"/>
                    <a:pt x="165" y="131"/>
                  </a:cubicBezTo>
                  <a:cubicBezTo>
                    <a:pt x="163" y="121"/>
                    <a:pt x="163" y="121"/>
                    <a:pt x="163" y="121"/>
                  </a:cubicBezTo>
                  <a:cubicBezTo>
                    <a:pt x="161" y="121"/>
                    <a:pt x="161" y="121"/>
                    <a:pt x="161" y="121"/>
                  </a:cubicBezTo>
                  <a:cubicBezTo>
                    <a:pt x="160" y="121"/>
                    <a:pt x="160" y="122"/>
                    <a:pt x="159" y="122"/>
                  </a:cubicBezTo>
                  <a:cubicBezTo>
                    <a:pt x="159" y="123"/>
                    <a:pt x="159" y="123"/>
                    <a:pt x="159" y="124"/>
                  </a:cubicBezTo>
                  <a:cubicBezTo>
                    <a:pt x="159" y="124"/>
                    <a:pt x="159" y="124"/>
                    <a:pt x="159" y="124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69" y="118"/>
                    <a:pt x="169" y="118"/>
                    <a:pt x="169" y="118"/>
                  </a:cubicBezTo>
                  <a:cubicBezTo>
                    <a:pt x="170" y="122"/>
                    <a:pt x="170" y="122"/>
                    <a:pt x="170" y="122"/>
                  </a:cubicBezTo>
                  <a:close/>
                  <a:moveTo>
                    <a:pt x="181" y="125"/>
                  </a:moveTo>
                  <a:cubicBezTo>
                    <a:pt x="181" y="126"/>
                    <a:pt x="181" y="127"/>
                    <a:pt x="180" y="128"/>
                  </a:cubicBezTo>
                  <a:cubicBezTo>
                    <a:pt x="180" y="129"/>
                    <a:pt x="179" y="130"/>
                    <a:pt x="178" y="130"/>
                  </a:cubicBezTo>
                  <a:cubicBezTo>
                    <a:pt x="177" y="131"/>
                    <a:pt x="176" y="131"/>
                    <a:pt x="176" y="130"/>
                  </a:cubicBezTo>
                  <a:cubicBezTo>
                    <a:pt x="174" y="129"/>
                    <a:pt x="174" y="128"/>
                    <a:pt x="173" y="127"/>
                  </a:cubicBezTo>
                  <a:cubicBezTo>
                    <a:pt x="173" y="126"/>
                    <a:pt x="173" y="125"/>
                    <a:pt x="173" y="123"/>
                  </a:cubicBezTo>
                  <a:cubicBezTo>
                    <a:pt x="174" y="122"/>
                    <a:pt x="174" y="121"/>
                    <a:pt x="176" y="121"/>
                  </a:cubicBezTo>
                  <a:cubicBezTo>
                    <a:pt x="177" y="121"/>
                    <a:pt x="178" y="121"/>
                    <a:pt x="178" y="121"/>
                  </a:cubicBezTo>
                  <a:cubicBezTo>
                    <a:pt x="179" y="121"/>
                    <a:pt x="180" y="122"/>
                    <a:pt x="180" y="123"/>
                  </a:cubicBezTo>
                  <a:cubicBezTo>
                    <a:pt x="174" y="125"/>
                    <a:pt x="174" y="125"/>
                    <a:pt x="174" y="125"/>
                  </a:cubicBezTo>
                  <a:cubicBezTo>
                    <a:pt x="175" y="126"/>
                    <a:pt x="176" y="127"/>
                    <a:pt x="176" y="128"/>
                  </a:cubicBezTo>
                  <a:cubicBezTo>
                    <a:pt x="177" y="129"/>
                    <a:pt x="178" y="129"/>
                    <a:pt x="179" y="128"/>
                  </a:cubicBezTo>
                  <a:cubicBezTo>
                    <a:pt x="180" y="128"/>
                    <a:pt x="180" y="127"/>
                    <a:pt x="181" y="127"/>
                  </a:cubicBezTo>
                  <a:cubicBezTo>
                    <a:pt x="180" y="127"/>
                    <a:pt x="181" y="126"/>
                    <a:pt x="181" y="125"/>
                  </a:cubicBezTo>
                  <a:cubicBezTo>
                    <a:pt x="181" y="125"/>
                    <a:pt x="181" y="125"/>
                    <a:pt x="181" y="125"/>
                  </a:cubicBezTo>
                  <a:close/>
                  <a:moveTo>
                    <a:pt x="178" y="123"/>
                  </a:moveTo>
                  <a:cubicBezTo>
                    <a:pt x="177" y="122"/>
                    <a:pt x="176" y="121"/>
                    <a:pt x="175" y="122"/>
                  </a:cubicBezTo>
                  <a:cubicBezTo>
                    <a:pt x="174" y="122"/>
                    <a:pt x="173" y="123"/>
                    <a:pt x="173" y="125"/>
                  </a:cubicBezTo>
                  <a:cubicBezTo>
                    <a:pt x="178" y="123"/>
                    <a:pt x="178" y="123"/>
                    <a:pt x="178" y="123"/>
                  </a:cubicBezTo>
                  <a:close/>
                  <a:moveTo>
                    <a:pt x="190" y="122"/>
                  </a:moveTo>
                  <a:cubicBezTo>
                    <a:pt x="190" y="123"/>
                    <a:pt x="190" y="124"/>
                    <a:pt x="190" y="125"/>
                  </a:cubicBezTo>
                  <a:cubicBezTo>
                    <a:pt x="189" y="126"/>
                    <a:pt x="188" y="127"/>
                    <a:pt x="188" y="127"/>
                  </a:cubicBezTo>
                  <a:cubicBezTo>
                    <a:pt x="186" y="127"/>
                    <a:pt x="186" y="127"/>
                    <a:pt x="184" y="127"/>
                  </a:cubicBezTo>
                  <a:cubicBezTo>
                    <a:pt x="183" y="127"/>
                    <a:pt x="182" y="125"/>
                    <a:pt x="182" y="124"/>
                  </a:cubicBezTo>
                  <a:cubicBezTo>
                    <a:pt x="182" y="123"/>
                    <a:pt x="182" y="122"/>
                    <a:pt x="182" y="121"/>
                  </a:cubicBezTo>
                  <a:cubicBezTo>
                    <a:pt x="182" y="119"/>
                    <a:pt x="183" y="119"/>
                    <a:pt x="185" y="118"/>
                  </a:cubicBezTo>
                  <a:cubicBezTo>
                    <a:pt x="186" y="118"/>
                    <a:pt x="186" y="118"/>
                    <a:pt x="187" y="118"/>
                  </a:cubicBezTo>
                  <a:cubicBezTo>
                    <a:pt x="188" y="118"/>
                    <a:pt x="188" y="118"/>
                    <a:pt x="188" y="119"/>
                  </a:cubicBezTo>
                  <a:cubicBezTo>
                    <a:pt x="188" y="119"/>
                    <a:pt x="188" y="119"/>
                    <a:pt x="188" y="119"/>
                  </a:cubicBezTo>
                  <a:cubicBezTo>
                    <a:pt x="188" y="120"/>
                    <a:pt x="188" y="120"/>
                    <a:pt x="188" y="120"/>
                  </a:cubicBezTo>
                  <a:cubicBezTo>
                    <a:pt x="188" y="120"/>
                    <a:pt x="188" y="120"/>
                    <a:pt x="187" y="120"/>
                  </a:cubicBezTo>
                  <a:cubicBezTo>
                    <a:pt x="187" y="120"/>
                    <a:pt x="187" y="119"/>
                    <a:pt x="187" y="119"/>
                  </a:cubicBezTo>
                  <a:cubicBezTo>
                    <a:pt x="187" y="119"/>
                    <a:pt x="186" y="119"/>
                    <a:pt x="186" y="119"/>
                  </a:cubicBezTo>
                  <a:cubicBezTo>
                    <a:pt x="186" y="119"/>
                    <a:pt x="185" y="119"/>
                    <a:pt x="185" y="119"/>
                  </a:cubicBezTo>
                  <a:cubicBezTo>
                    <a:pt x="184" y="119"/>
                    <a:pt x="183" y="120"/>
                    <a:pt x="183" y="121"/>
                  </a:cubicBezTo>
                  <a:cubicBezTo>
                    <a:pt x="183" y="121"/>
                    <a:pt x="183" y="122"/>
                    <a:pt x="184" y="123"/>
                  </a:cubicBezTo>
                  <a:cubicBezTo>
                    <a:pt x="184" y="124"/>
                    <a:pt x="185" y="125"/>
                    <a:pt x="186" y="125"/>
                  </a:cubicBezTo>
                  <a:cubicBezTo>
                    <a:pt x="186" y="126"/>
                    <a:pt x="187" y="126"/>
                    <a:pt x="188" y="126"/>
                  </a:cubicBezTo>
                  <a:cubicBezTo>
                    <a:pt x="189" y="125"/>
                    <a:pt x="190" y="124"/>
                    <a:pt x="190" y="122"/>
                  </a:cubicBezTo>
                  <a:cubicBezTo>
                    <a:pt x="190" y="122"/>
                    <a:pt x="190" y="122"/>
                    <a:pt x="190" y="122"/>
                  </a:cubicBezTo>
                  <a:close/>
                  <a:moveTo>
                    <a:pt x="202" y="120"/>
                  </a:moveTo>
                  <a:cubicBezTo>
                    <a:pt x="198" y="122"/>
                    <a:pt x="198" y="122"/>
                    <a:pt x="198" y="122"/>
                  </a:cubicBezTo>
                  <a:cubicBezTo>
                    <a:pt x="198" y="121"/>
                    <a:pt x="198" y="121"/>
                    <a:pt x="198" y="121"/>
                  </a:cubicBezTo>
                  <a:cubicBezTo>
                    <a:pt x="199" y="121"/>
                    <a:pt x="199" y="121"/>
                    <a:pt x="198" y="120"/>
                  </a:cubicBezTo>
                  <a:cubicBezTo>
                    <a:pt x="196" y="115"/>
                    <a:pt x="196" y="115"/>
                    <a:pt x="196" y="115"/>
                  </a:cubicBezTo>
                  <a:cubicBezTo>
                    <a:pt x="195" y="114"/>
                    <a:pt x="195" y="114"/>
                    <a:pt x="194" y="115"/>
                  </a:cubicBezTo>
                  <a:cubicBezTo>
                    <a:pt x="193" y="115"/>
                    <a:pt x="192" y="116"/>
                    <a:pt x="192" y="117"/>
                  </a:cubicBezTo>
                  <a:cubicBezTo>
                    <a:pt x="194" y="121"/>
                    <a:pt x="194" y="121"/>
                    <a:pt x="194" y="121"/>
                  </a:cubicBezTo>
                  <a:cubicBezTo>
                    <a:pt x="195" y="122"/>
                    <a:pt x="196" y="122"/>
                    <a:pt x="196" y="122"/>
                  </a:cubicBezTo>
                  <a:cubicBezTo>
                    <a:pt x="196" y="122"/>
                    <a:pt x="196" y="122"/>
                    <a:pt x="196" y="122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2" y="124"/>
                    <a:pt x="192" y="124"/>
                    <a:pt x="192" y="124"/>
                  </a:cubicBezTo>
                  <a:cubicBezTo>
                    <a:pt x="193" y="123"/>
                    <a:pt x="193" y="123"/>
                    <a:pt x="192" y="122"/>
                  </a:cubicBezTo>
                  <a:cubicBezTo>
                    <a:pt x="188" y="113"/>
                    <a:pt x="188" y="113"/>
                    <a:pt x="188" y="113"/>
                  </a:cubicBezTo>
                  <a:cubicBezTo>
                    <a:pt x="187" y="113"/>
                    <a:pt x="187" y="113"/>
                    <a:pt x="187" y="113"/>
                  </a:cubicBezTo>
                  <a:cubicBezTo>
                    <a:pt x="187" y="113"/>
                    <a:pt x="186" y="113"/>
                    <a:pt x="186" y="113"/>
                  </a:cubicBezTo>
                  <a:cubicBezTo>
                    <a:pt x="186" y="113"/>
                    <a:pt x="186" y="113"/>
                    <a:pt x="186" y="113"/>
                  </a:cubicBezTo>
                  <a:cubicBezTo>
                    <a:pt x="186" y="112"/>
                    <a:pt x="187" y="111"/>
                    <a:pt x="188" y="110"/>
                  </a:cubicBezTo>
                  <a:cubicBezTo>
                    <a:pt x="191" y="116"/>
                    <a:pt x="191" y="116"/>
                    <a:pt x="191" y="116"/>
                  </a:cubicBezTo>
                  <a:cubicBezTo>
                    <a:pt x="192" y="114"/>
                    <a:pt x="192" y="113"/>
                    <a:pt x="193" y="113"/>
                  </a:cubicBezTo>
                  <a:cubicBezTo>
                    <a:pt x="195" y="112"/>
                    <a:pt x="196" y="113"/>
                    <a:pt x="197" y="115"/>
                  </a:cubicBezTo>
                  <a:cubicBezTo>
                    <a:pt x="199" y="119"/>
                    <a:pt x="199" y="119"/>
                    <a:pt x="199" y="119"/>
                  </a:cubicBezTo>
                  <a:cubicBezTo>
                    <a:pt x="200" y="120"/>
                    <a:pt x="201" y="120"/>
                    <a:pt x="202" y="120"/>
                  </a:cubicBezTo>
                  <a:cubicBezTo>
                    <a:pt x="202" y="120"/>
                    <a:pt x="202" y="120"/>
                    <a:pt x="202" y="120"/>
                  </a:cubicBezTo>
                  <a:close/>
                  <a:moveTo>
                    <a:pt x="212" y="114"/>
                  </a:moveTo>
                  <a:cubicBezTo>
                    <a:pt x="208" y="116"/>
                    <a:pt x="208" y="116"/>
                    <a:pt x="208" y="116"/>
                  </a:cubicBezTo>
                  <a:cubicBezTo>
                    <a:pt x="208" y="116"/>
                    <a:pt x="208" y="116"/>
                    <a:pt x="208" y="116"/>
                  </a:cubicBezTo>
                  <a:cubicBezTo>
                    <a:pt x="209" y="115"/>
                    <a:pt x="209" y="115"/>
                    <a:pt x="209" y="114"/>
                  </a:cubicBezTo>
                  <a:cubicBezTo>
                    <a:pt x="206" y="110"/>
                    <a:pt x="206" y="110"/>
                    <a:pt x="206" y="110"/>
                  </a:cubicBezTo>
                  <a:cubicBezTo>
                    <a:pt x="206" y="109"/>
                    <a:pt x="206" y="109"/>
                    <a:pt x="206" y="109"/>
                  </a:cubicBezTo>
                  <a:cubicBezTo>
                    <a:pt x="205" y="109"/>
                    <a:pt x="205" y="109"/>
                    <a:pt x="204" y="109"/>
                  </a:cubicBezTo>
                  <a:cubicBezTo>
                    <a:pt x="203" y="110"/>
                    <a:pt x="202" y="111"/>
                    <a:pt x="202" y="111"/>
                  </a:cubicBezTo>
                  <a:cubicBezTo>
                    <a:pt x="205" y="116"/>
                    <a:pt x="205" y="116"/>
                    <a:pt x="205" y="116"/>
                  </a:cubicBezTo>
                  <a:cubicBezTo>
                    <a:pt x="206" y="117"/>
                    <a:pt x="206" y="117"/>
                    <a:pt x="207" y="117"/>
                  </a:cubicBezTo>
                  <a:cubicBezTo>
                    <a:pt x="207" y="117"/>
                    <a:pt x="207" y="117"/>
                    <a:pt x="207" y="117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3" y="119"/>
                    <a:pt x="203" y="119"/>
                    <a:pt x="203" y="119"/>
                  </a:cubicBezTo>
                  <a:cubicBezTo>
                    <a:pt x="204" y="119"/>
                    <a:pt x="204" y="118"/>
                    <a:pt x="204" y="117"/>
                  </a:cubicBezTo>
                  <a:cubicBezTo>
                    <a:pt x="201" y="113"/>
                    <a:pt x="201" y="113"/>
                    <a:pt x="201" y="113"/>
                  </a:cubicBezTo>
                  <a:cubicBezTo>
                    <a:pt x="200" y="112"/>
                    <a:pt x="200" y="112"/>
                    <a:pt x="200" y="112"/>
                  </a:cubicBezTo>
                  <a:cubicBezTo>
                    <a:pt x="200" y="112"/>
                    <a:pt x="200" y="112"/>
                    <a:pt x="199" y="113"/>
                  </a:cubicBezTo>
                  <a:cubicBezTo>
                    <a:pt x="199" y="112"/>
                    <a:pt x="199" y="112"/>
                    <a:pt x="199" y="112"/>
                  </a:cubicBezTo>
                  <a:cubicBezTo>
                    <a:pt x="201" y="110"/>
                    <a:pt x="201" y="110"/>
                    <a:pt x="201" y="110"/>
                  </a:cubicBezTo>
                  <a:cubicBezTo>
                    <a:pt x="202" y="111"/>
                    <a:pt x="202" y="111"/>
                    <a:pt x="202" y="111"/>
                  </a:cubicBezTo>
                  <a:cubicBezTo>
                    <a:pt x="202" y="110"/>
                    <a:pt x="203" y="109"/>
                    <a:pt x="204" y="108"/>
                  </a:cubicBezTo>
                  <a:cubicBezTo>
                    <a:pt x="205" y="107"/>
                    <a:pt x="206" y="108"/>
                    <a:pt x="208" y="110"/>
                  </a:cubicBezTo>
                  <a:cubicBezTo>
                    <a:pt x="210" y="114"/>
                    <a:pt x="210" y="114"/>
                    <a:pt x="210" y="114"/>
                  </a:cubicBezTo>
                  <a:cubicBezTo>
                    <a:pt x="210" y="114"/>
                    <a:pt x="211" y="115"/>
                    <a:pt x="212" y="114"/>
                  </a:cubicBezTo>
                  <a:cubicBezTo>
                    <a:pt x="212" y="114"/>
                    <a:pt x="212" y="114"/>
                    <a:pt x="212" y="114"/>
                  </a:cubicBezTo>
                  <a:close/>
                  <a:moveTo>
                    <a:pt x="218" y="104"/>
                  </a:moveTo>
                  <a:cubicBezTo>
                    <a:pt x="219" y="105"/>
                    <a:pt x="219" y="107"/>
                    <a:pt x="219" y="108"/>
                  </a:cubicBezTo>
                  <a:cubicBezTo>
                    <a:pt x="219" y="109"/>
                    <a:pt x="218" y="110"/>
                    <a:pt x="217" y="111"/>
                  </a:cubicBezTo>
                  <a:cubicBezTo>
                    <a:pt x="216" y="112"/>
                    <a:pt x="215" y="112"/>
                    <a:pt x="214" y="112"/>
                  </a:cubicBezTo>
                  <a:cubicBezTo>
                    <a:pt x="212" y="111"/>
                    <a:pt x="211" y="111"/>
                    <a:pt x="210" y="110"/>
                  </a:cubicBezTo>
                  <a:cubicBezTo>
                    <a:pt x="210" y="109"/>
                    <a:pt x="209" y="107"/>
                    <a:pt x="209" y="106"/>
                  </a:cubicBezTo>
                  <a:cubicBezTo>
                    <a:pt x="209" y="105"/>
                    <a:pt x="210" y="104"/>
                    <a:pt x="211" y="103"/>
                  </a:cubicBezTo>
                  <a:cubicBezTo>
                    <a:pt x="212" y="102"/>
                    <a:pt x="214" y="102"/>
                    <a:pt x="215" y="102"/>
                  </a:cubicBezTo>
                  <a:cubicBezTo>
                    <a:pt x="216" y="102"/>
                    <a:pt x="217" y="103"/>
                    <a:pt x="218" y="104"/>
                  </a:cubicBezTo>
                  <a:close/>
                  <a:moveTo>
                    <a:pt x="217" y="106"/>
                  </a:moveTo>
                  <a:cubicBezTo>
                    <a:pt x="216" y="105"/>
                    <a:pt x="215" y="104"/>
                    <a:pt x="214" y="103"/>
                  </a:cubicBezTo>
                  <a:cubicBezTo>
                    <a:pt x="213" y="103"/>
                    <a:pt x="212" y="103"/>
                    <a:pt x="212" y="103"/>
                  </a:cubicBezTo>
                  <a:cubicBezTo>
                    <a:pt x="211" y="104"/>
                    <a:pt x="211" y="105"/>
                    <a:pt x="211" y="105"/>
                  </a:cubicBezTo>
                  <a:cubicBezTo>
                    <a:pt x="211" y="106"/>
                    <a:pt x="211" y="107"/>
                    <a:pt x="212" y="108"/>
                  </a:cubicBezTo>
                  <a:cubicBezTo>
                    <a:pt x="212" y="109"/>
                    <a:pt x="213" y="110"/>
                    <a:pt x="214" y="110"/>
                  </a:cubicBezTo>
                  <a:cubicBezTo>
                    <a:pt x="215" y="111"/>
                    <a:pt x="216" y="111"/>
                    <a:pt x="217" y="110"/>
                  </a:cubicBezTo>
                  <a:cubicBezTo>
                    <a:pt x="218" y="110"/>
                    <a:pt x="218" y="109"/>
                    <a:pt x="218" y="108"/>
                  </a:cubicBezTo>
                  <a:cubicBezTo>
                    <a:pt x="218" y="107"/>
                    <a:pt x="217" y="107"/>
                    <a:pt x="217" y="106"/>
                  </a:cubicBezTo>
                  <a:close/>
                  <a:moveTo>
                    <a:pt x="226" y="103"/>
                  </a:moveTo>
                  <a:cubicBezTo>
                    <a:pt x="222" y="107"/>
                    <a:pt x="222" y="107"/>
                    <a:pt x="222" y="107"/>
                  </a:cubicBezTo>
                  <a:cubicBezTo>
                    <a:pt x="222" y="106"/>
                    <a:pt x="222" y="106"/>
                    <a:pt x="222" y="106"/>
                  </a:cubicBezTo>
                  <a:cubicBezTo>
                    <a:pt x="223" y="105"/>
                    <a:pt x="223" y="105"/>
                    <a:pt x="223" y="104"/>
                  </a:cubicBezTo>
                  <a:cubicBezTo>
                    <a:pt x="216" y="97"/>
                    <a:pt x="216" y="97"/>
                    <a:pt x="216" y="97"/>
                  </a:cubicBezTo>
                  <a:cubicBezTo>
                    <a:pt x="216" y="96"/>
                    <a:pt x="216" y="96"/>
                    <a:pt x="215" y="96"/>
                  </a:cubicBezTo>
                  <a:cubicBezTo>
                    <a:pt x="215" y="96"/>
                    <a:pt x="215" y="96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7"/>
                    <a:pt x="214" y="97"/>
                    <a:pt x="214" y="97"/>
                  </a:cubicBezTo>
                  <a:cubicBezTo>
                    <a:pt x="214" y="96"/>
                    <a:pt x="215" y="95"/>
                    <a:pt x="216" y="94"/>
                  </a:cubicBezTo>
                  <a:cubicBezTo>
                    <a:pt x="224" y="103"/>
                    <a:pt x="224" y="103"/>
                    <a:pt x="224" y="103"/>
                  </a:cubicBezTo>
                  <a:cubicBezTo>
                    <a:pt x="224" y="104"/>
                    <a:pt x="225" y="104"/>
                    <a:pt x="226" y="103"/>
                  </a:cubicBezTo>
                  <a:cubicBezTo>
                    <a:pt x="226" y="103"/>
                    <a:pt x="226" y="103"/>
                    <a:pt x="226" y="103"/>
                  </a:cubicBezTo>
                  <a:close/>
                  <a:moveTo>
                    <a:pt x="231" y="93"/>
                  </a:moveTo>
                  <a:cubicBezTo>
                    <a:pt x="232" y="94"/>
                    <a:pt x="232" y="95"/>
                    <a:pt x="232" y="96"/>
                  </a:cubicBezTo>
                  <a:cubicBezTo>
                    <a:pt x="232" y="97"/>
                    <a:pt x="232" y="99"/>
                    <a:pt x="230" y="99"/>
                  </a:cubicBezTo>
                  <a:cubicBezTo>
                    <a:pt x="230" y="100"/>
                    <a:pt x="228" y="101"/>
                    <a:pt x="227" y="101"/>
                  </a:cubicBezTo>
                  <a:cubicBezTo>
                    <a:pt x="226" y="101"/>
                    <a:pt x="225" y="100"/>
                    <a:pt x="224" y="99"/>
                  </a:cubicBezTo>
                  <a:cubicBezTo>
                    <a:pt x="223" y="98"/>
                    <a:pt x="222" y="97"/>
                    <a:pt x="222" y="96"/>
                  </a:cubicBezTo>
                  <a:cubicBezTo>
                    <a:pt x="222" y="95"/>
                    <a:pt x="223" y="93"/>
                    <a:pt x="224" y="93"/>
                  </a:cubicBezTo>
                  <a:cubicBezTo>
                    <a:pt x="225" y="92"/>
                    <a:pt x="226" y="91"/>
                    <a:pt x="227" y="91"/>
                  </a:cubicBezTo>
                  <a:cubicBezTo>
                    <a:pt x="229" y="91"/>
                    <a:pt x="230" y="91"/>
                    <a:pt x="231" y="93"/>
                  </a:cubicBezTo>
                  <a:close/>
                  <a:moveTo>
                    <a:pt x="230" y="95"/>
                  </a:moveTo>
                  <a:cubicBezTo>
                    <a:pt x="229" y="94"/>
                    <a:pt x="228" y="93"/>
                    <a:pt x="227" y="93"/>
                  </a:cubicBezTo>
                  <a:cubicBezTo>
                    <a:pt x="226" y="92"/>
                    <a:pt x="225" y="92"/>
                    <a:pt x="224" y="93"/>
                  </a:cubicBezTo>
                  <a:cubicBezTo>
                    <a:pt x="224" y="93"/>
                    <a:pt x="224" y="94"/>
                    <a:pt x="224" y="95"/>
                  </a:cubicBezTo>
                  <a:cubicBezTo>
                    <a:pt x="224" y="96"/>
                    <a:pt x="224" y="96"/>
                    <a:pt x="225" y="97"/>
                  </a:cubicBezTo>
                  <a:cubicBezTo>
                    <a:pt x="226" y="98"/>
                    <a:pt x="227" y="99"/>
                    <a:pt x="228" y="99"/>
                  </a:cubicBezTo>
                  <a:cubicBezTo>
                    <a:pt x="229" y="99"/>
                    <a:pt x="230" y="99"/>
                    <a:pt x="231" y="99"/>
                  </a:cubicBezTo>
                  <a:cubicBezTo>
                    <a:pt x="232" y="98"/>
                    <a:pt x="232" y="97"/>
                    <a:pt x="231" y="97"/>
                  </a:cubicBezTo>
                  <a:cubicBezTo>
                    <a:pt x="231" y="96"/>
                    <a:pt x="231" y="95"/>
                    <a:pt x="230" y="95"/>
                  </a:cubicBezTo>
                  <a:close/>
                  <a:moveTo>
                    <a:pt x="236" y="82"/>
                  </a:moveTo>
                  <a:cubicBezTo>
                    <a:pt x="234" y="83"/>
                    <a:pt x="234" y="83"/>
                    <a:pt x="234" y="83"/>
                  </a:cubicBezTo>
                  <a:cubicBezTo>
                    <a:pt x="235" y="83"/>
                    <a:pt x="236" y="84"/>
                    <a:pt x="236" y="84"/>
                  </a:cubicBezTo>
                  <a:cubicBezTo>
                    <a:pt x="237" y="85"/>
                    <a:pt x="237" y="85"/>
                    <a:pt x="237" y="87"/>
                  </a:cubicBezTo>
                  <a:cubicBezTo>
                    <a:pt x="237" y="87"/>
                    <a:pt x="237" y="88"/>
                    <a:pt x="236" y="89"/>
                  </a:cubicBezTo>
                  <a:cubicBezTo>
                    <a:pt x="236" y="89"/>
                    <a:pt x="236" y="89"/>
                    <a:pt x="236" y="90"/>
                  </a:cubicBezTo>
                  <a:cubicBezTo>
                    <a:pt x="236" y="91"/>
                    <a:pt x="236" y="91"/>
                    <a:pt x="236" y="91"/>
                  </a:cubicBezTo>
                  <a:cubicBezTo>
                    <a:pt x="236" y="92"/>
                    <a:pt x="237" y="91"/>
                    <a:pt x="238" y="90"/>
                  </a:cubicBezTo>
                  <a:cubicBezTo>
                    <a:pt x="239" y="89"/>
                    <a:pt x="240" y="88"/>
                    <a:pt x="240" y="87"/>
                  </a:cubicBezTo>
                  <a:cubicBezTo>
                    <a:pt x="241" y="87"/>
                    <a:pt x="242" y="87"/>
                    <a:pt x="242" y="88"/>
                  </a:cubicBezTo>
                  <a:cubicBezTo>
                    <a:pt x="243" y="88"/>
                    <a:pt x="243" y="89"/>
                    <a:pt x="243" y="91"/>
                  </a:cubicBezTo>
                  <a:cubicBezTo>
                    <a:pt x="243" y="92"/>
                    <a:pt x="242" y="93"/>
                    <a:pt x="242" y="94"/>
                  </a:cubicBezTo>
                  <a:cubicBezTo>
                    <a:pt x="241" y="95"/>
                    <a:pt x="240" y="95"/>
                    <a:pt x="239" y="96"/>
                  </a:cubicBezTo>
                  <a:cubicBezTo>
                    <a:pt x="238" y="96"/>
                    <a:pt x="238" y="96"/>
                    <a:pt x="238" y="95"/>
                  </a:cubicBezTo>
                  <a:cubicBezTo>
                    <a:pt x="237" y="95"/>
                    <a:pt x="237" y="95"/>
                    <a:pt x="237" y="94"/>
                  </a:cubicBezTo>
                  <a:cubicBezTo>
                    <a:pt x="237" y="94"/>
                    <a:pt x="237" y="93"/>
                    <a:pt x="237" y="93"/>
                  </a:cubicBezTo>
                  <a:cubicBezTo>
                    <a:pt x="237" y="93"/>
                    <a:pt x="237" y="93"/>
                    <a:pt x="236" y="93"/>
                  </a:cubicBezTo>
                  <a:cubicBezTo>
                    <a:pt x="236" y="93"/>
                    <a:pt x="236" y="93"/>
                    <a:pt x="236" y="93"/>
                  </a:cubicBezTo>
                  <a:cubicBezTo>
                    <a:pt x="235" y="93"/>
                    <a:pt x="235" y="92"/>
                    <a:pt x="235" y="92"/>
                  </a:cubicBezTo>
                  <a:cubicBezTo>
                    <a:pt x="235" y="91"/>
                    <a:pt x="235" y="91"/>
                    <a:pt x="235" y="90"/>
                  </a:cubicBezTo>
                  <a:cubicBezTo>
                    <a:pt x="234" y="91"/>
                    <a:pt x="233" y="91"/>
                    <a:pt x="232" y="90"/>
                  </a:cubicBezTo>
                  <a:cubicBezTo>
                    <a:pt x="231" y="89"/>
                    <a:pt x="230" y="89"/>
                    <a:pt x="230" y="87"/>
                  </a:cubicBezTo>
                  <a:cubicBezTo>
                    <a:pt x="230" y="87"/>
                    <a:pt x="231" y="85"/>
                    <a:pt x="232" y="85"/>
                  </a:cubicBezTo>
                  <a:cubicBezTo>
                    <a:pt x="232" y="84"/>
                    <a:pt x="232" y="84"/>
                    <a:pt x="233" y="83"/>
                  </a:cubicBezTo>
                  <a:cubicBezTo>
                    <a:pt x="234" y="83"/>
                    <a:pt x="234" y="83"/>
                    <a:pt x="234" y="83"/>
                  </a:cubicBezTo>
                  <a:cubicBezTo>
                    <a:pt x="235" y="81"/>
                    <a:pt x="235" y="81"/>
                    <a:pt x="235" y="81"/>
                  </a:cubicBezTo>
                  <a:cubicBezTo>
                    <a:pt x="236" y="82"/>
                    <a:pt x="236" y="82"/>
                    <a:pt x="236" y="82"/>
                  </a:cubicBezTo>
                  <a:close/>
                  <a:moveTo>
                    <a:pt x="236" y="86"/>
                  </a:moveTo>
                  <a:cubicBezTo>
                    <a:pt x="235" y="86"/>
                    <a:pt x="234" y="85"/>
                    <a:pt x="234" y="85"/>
                  </a:cubicBezTo>
                  <a:cubicBezTo>
                    <a:pt x="233" y="85"/>
                    <a:pt x="232" y="85"/>
                    <a:pt x="232" y="85"/>
                  </a:cubicBezTo>
                  <a:cubicBezTo>
                    <a:pt x="231" y="86"/>
                    <a:pt x="231" y="86"/>
                    <a:pt x="231" y="87"/>
                  </a:cubicBezTo>
                  <a:cubicBezTo>
                    <a:pt x="231" y="87"/>
                    <a:pt x="232" y="87"/>
                    <a:pt x="232" y="88"/>
                  </a:cubicBezTo>
                  <a:cubicBezTo>
                    <a:pt x="233" y="88"/>
                    <a:pt x="233" y="89"/>
                    <a:pt x="234" y="89"/>
                  </a:cubicBezTo>
                  <a:cubicBezTo>
                    <a:pt x="235" y="89"/>
                    <a:pt x="235" y="89"/>
                    <a:pt x="236" y="89"/>
                  </a:cubicBezTo>
                  <a:cubicBezTo>
                    <a:pt x="237" y="88"/>
                    <a:pt x="236" y="87"/>
                    <a:pt x="236" y="86"/>
                  </a:cubicBezTo>
                  <a:close/>
                  <a:moveTo>
                    <a:pt x="242" y="89"/>
                  </a:moveTo>
                  <a:cubicBezTo>
                    <a:pt x="242" y="89"/>
                    <a:pt x="241" y="89"/>
                    <a:pt x="240" y="89"/>
                  </a:cubicBezTo>
                  <a:cubicBezTo>
                    <a:pt x="240" y="90"/>
                    <a:pt x="240" y="90"/>
                    <a:pt x="239" y="91"/>
                  </a:cubicBezTo>
                  <a:cubicBezTo>
                    <a:pt x="238" y="92"/>
                    <a:pt x="238" y="92"/>
                    <a:pt x="237" y="93"/>
                  </a:cubicBezTo>
                  <a:cubicBezTo>
                    <a:pt x="237" y="93"/>
                    <a:pt x="238" y="94"/>
                    <a:pt x="238" y="95"/>
                  </a:cubicBezTo>
                  <a:cubicBezTo>
                    <a:pt x="239" y="95"/>
                    <a:pt x="240" y="95"/>
                    <a:pt x="241" y="93"/>
                  </a:cubicBezTo>
                  <a:cubicBezTo>
                    <a:pt x="242" y="93"/>
                    <a:pt x="242" y="91"/>
                    <a:pt x="243" y="91"/>
                  </a:cubicBezTo>
                  <a:cubicBezTo>
                    <a:pt x="243" y="90"/>
                    <a:pt x="242" y="89"/>
                    <a:pt x="242" y="89"/>
                  </a:cubicBezTo>
                  <a:close/>
                  <a:moveTo>
                    <a:pt x="242" y="73"/>
                  </a:moveTo>
                  <a:cubicBezTo>
                    <a:pt x="242" y="73"/>
                    <a:pt x="242" y="73"/>
                    <a:pt x="242" y="74"/>
                  </a:cubicBezTo>
                  <a:cubicBezTo>
                    <a:pt x="242" y="74"/>
                    <a:pt x="242" y="74"/>
                    <a:pt x="242" y="75"/>
                  </a:cubicBezTo>
                  <a:cubicBezTo>
                    <a:pt x="247" y="83"/>
                    <a:pt x="247" y="83"/>
                    <a:pt x="247" y="83"/>
                  </a:cubicBezTo>
                  <a:cubicBezTo>
                    <a:pt x="248" y="85"/>
                    <a:pt x="248" y="86"/>
                    <a:pt x="247" y="87"/>
                  </a:cubicBezTo>
                  <a:cubicBezTo>
                    <a:pt x="246" y="88"/>
                    <a:pt x="246" y="88"/>
                    <a:pt x="245" y="87"/>
                  </a:cubicBezTo>
                  <a:cubicBezTo>
                    <a:pt x="245" y="87"/>
                    <a:pt x="245" y="87"/>
                    <a:pt x="245" y="87"/>
                  </a:cubicBezTo>
                  <a:cubicBezTo>
                    <a:pt x="245" y="86"/>
                    <a:pt x="245" y="86"/>
                    <a:pt x="245" y="86"/>
                  </a:cubicBezTo>
                  <a:cubicBezTo>
                    <a:pt x="245" y="86"/>
                    <a:pt x="246" y="85"/>
                    <a:pt x="246" y="85"/>
                  </a:cubicBezTo>
                  <a:cubicBezTo>
                    <a:pt x="246" y="85"/>
                    <a:pt x="246" y="85"/>
                    <a:pt x="246" y="85"/>
                  </a:cubicBezTo>
                  <a:cubicBezTo>
                    <a:pt x="247" y="85"/>
                    <a:pt x="246" y="83"/>
                    <a:pt x="245" y="81"/>
                  </a:cubicBezTo>
                  <a:cubicBezTo>
                    <a:pt x="238" y="80"/>
                    <a:pt x="238" y="80"/>
                    <a:pt x="238" y="80"/>
                  </a:cubicBezTo>
                  <a:cubicBezTo>
                    <a:pt x="237" y="80"/>
                    <a:pt x="237" y="80"/>
                    <a:pt x="236" y="80"/>
                  </a:cubicBezTo>
                  <a:cubicBezTo>
                    <a:pt x="236" y="80"/>
                    <a:pt x="236" y="80"/>
                    <a:pt x="236" y="80"/>
                  </a:cubicBezTo>
                  <a:cubicBezTo>
                    <a:pt x="235" y="80"/>
                    <a:pt x="235" y="80"/>
                    <a:pt x="235" y="80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7"/>
                    <a:pt x="238" y="77"/>
                    <a:pt x="238" y="77"/>
                  </a:cubicBezTo>
                  <a:cubicBezTo>
                    <a:pt x="238" y="78"/>
                    <a:pt x="238" y="78"/>
                    <a:pt x="238" y="78"/>
                  </a:cubicBezTo>
                  <a:cubicBezTo>
                    <a:pt x="238" y="78"/>
                    <a:pt x="238" y="79"/>
                    <a:pt x="239" y="79"/>
                  </a:cubicBezTo>
                  <a:cubicBezTo>
                    <a:pt x="244" y="80"/>
                    <a:pt x="244" y="80"/>
                    <a:pt x="244" y="80"/>
                  </a:cubicBezTo>
                  <a:cubicBezTo>
                    <a:pt x="242" y="75"/>
                    <a:pt x="242" y="75"/>
                    <a:pt x="242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1" y="75"/>
                    <a:pt x="241" y="75"/>
                    <a:pt x="241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0" y="75"/>
                    <a:pt x="240" y="75"/>
                    <a:pt x="240" y="75"/>
                  </a:cubicBezTo>
                  <a:cubicBezTo>
                    <a:pt x="242" y="73"/>
                    <a:pt x="242" y="73"/>
                    <a:pt x="242" y="73"/>
                  </a:cubicBezTo>
                  <a:cubicBezTo>
                    <a:pt x="242" y="73"/>
                    <a:pt x="242" y="73"/>
                    <a:pt x="242" y="73"/>
                  </a:cubicBezTo>
                  <a:close/>
                  <a:moveTo>
                    <a:pt x="253" y="63"/>
                  </a:moveTo>
                  <a:cubicBezTo>
                    <a:pt x="254" y="64"/>
                    <a:pt x="255" y="65"/>
                    <a:pt x="255" y="66"/>
                  </a:cubicBezTo>
                  <a:cubicBezTo>
                    <a:pt x="256" y="67"/>
                    <a:pt x="256" y="68"/>
                    <a:pt x="255" y="69"/>
                  </a:cubicBezTo>
                  <a:cubicBezTo>
                    <a:pt x="254" y="71"/>
                    <a:pt x="253" y="71"/>
                    <a:pt x="252" y="71"/>
                  </a:cubicBezTo>
                  <a:cubicBezTo>
                    <a:pt x="251" y="72"/>
                    <a:pt x="250" y="71"/>
                    <a:pt x="248" y="71"/>
                  </a:cubicBezTo>
                  <a:cubicBezTo>
                    <a:pt x="247" y="70"/>
                    <a:pt x="246" y="69"/>
                    <a:pt x="246" y="68"/>
                  </a:cubicBezTo>
                  <a:cubicBezTo>
                    <a:pt x="246" y="67"/>
                    <a:pt x="246" y="66"/>
                    <a:pt x="246" y="65"/>
                  </a:cubicBezTo>
                  <a:cubicBezTo>
                    <a:pt x="247" y="63"/>
                    <a:pt x="248" y="63"/>
                    <a:pt x="249" y="62"/>
                  </a:cubicBezTo>
                  <a:cubicBezTo>
                    <a:pt x="250" y="62"/>
                    <a:pt x="252" y="62"/>
                    <a:pt x="253" y="63"/>
                  </a:cubicBezTo>
                  <a:close/>
                  <a:moveTo>
                    <a:pt x="252" y="65"/>
                  </a:moveTo>
                  <a:cubicBezTo>
                    <a:pt x="251" y="64"/>
                    <a:pt x="250" y="64"/>
                    <a:pt x="249" y="64"/>
                  </a:cubicBezTo>
                  <a:cubicBezTo>
                    <a:pt x="248" y="64"/>
                    <a:pt x="247" y="64"/>
                    <a:pt x="247" y="65"/>
                  </a:cubicBezTo>
                  <a:cubicBezTo>
                    <a:pt x="246" y="66"/>
                    <a:pt x="246" y="66"/>
                    <a:pt x="247" y="67"/>
                  </a:cubicBezTo>
                  <a:cubicBezTo>
                    <a:pt x="247" y="68"/>
                    <a:pt x="248" y="68"/>
                    <a:pt x="249" y="69"/>
                  </a:cubicBezTo>
                  <a:cubicBezTo>
                    <a:pt x="250" y="69"/>
                    <a:pt x="251" y="69"/>
                    <a:pt x="252" y="70"/>
                  </a:cubicBezTo>
                  <a:cubicBezTo>
                    <a:pt x="253" y="70"/>
                    <a:pt x="254" y="69"/>
                    <a:pt x="254" y="69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4" y="66"/>
                    <a:pt x="253" y="65"/>
                    <a:pt x="252" y="65"/>
                  </a:cubicBezTo>
                  <a:close/>
                  <a:moveTo>
                    <a:pt x="266" y="40"/>
                  </a:moveTo>
                  <a:cubicBezTo>
                    <a:pt x="267" y="42"/>
                    <a:pt x="267" y="44"/>
                    <a:pt x="266" y="46"/>
                  </a:cubicBezTo>
                  <a:cubicBezTo>
                    <a:pt x="265" y="48"/>
                    <a:pt x="264" y="49"/>
                    <a:pt x="262" y="50"/>
                  </a:cubicBezTo>
                  <a:cubicBezTo>
                    <a:pt x="261" y="51"/>
                    <a:pt x="259" y="51"/>
                    <a:pt x="257" y="50"/>
                  </a:cubicBezTo>
                  <a:cubicBezTo>
                    <a:pt x="255" y="49"/>
                    <a:pt x="254" y="48"/>
                    <a:pt x="253" y="47"/>
                  </a:cubicBezTo>
                  <a:cubicBezTo>
                    <a:pt x="252" y="45"/>
                    <a:pt x="252" y="43"/>
                    <a:pt x="253" y="41"/>
                  </a:cubicBezTo>
                  <a:cubicBezTo>
                    <a:pt x="254" y="41"/>
                    <a:pt x="254" y="40"/>
                    <a:pt x="254" y="39"/>
                  </a:cubicBezTo>
                  <a:cubicBezTo>
                    <a:pt x="255" y="39"/>
                    <a:pt x="255" y="38"/>
                    <a:pt x="255" y="38"/>
                  </a:cubicBezTo>
                  <a:cubicBezTo>
                    <a:pt x="255" y="38"/>
                    <a:pt x="255" y="37"/>
                    <a:pt x="255" y="37"/>
                  </a:cubicBezTo>
                  <a:cubicBezTo>
                    <a:pt x="255" y="37"/>
                    <a:pt x="255" y="37"/>
                    <a:pt x="255" y="37"/>
                  </a:cubicBezTo>
                  <a:cubicBezTo>
                    <a:pt x="259" y="38"/>
                    <a:pt x="259" y="38"/>
                    <a:pt x="259" y="38"/>
                  </a:cubicBezTo>
                  <a:cubicBezTo>
                    <a:pt x="259" y="39"/>
                    <a:pt x="259" y="39"/>
                    <a:pt x="259" y="39"/>
                  </a:cubicBezTo>
                  <a:cubicBezTo>
                    <a:pt x="258" y="39"/>
                    <a:pt x="257" y="39"/>
                    <a:pt x="256" y="39"/>
                  </a:cubicBezTo>
                  <a:cubicBezTo>
                    <a:pt x="255" y="39"/>
                    <a:pt x="254" y="40"/>
                    <a:pt x="254" y="41"/>
                  </a:cubicBezTo>
                  <a:cubicBezTo>
                    <a:pt x="254" y="43"/>
                    <a:pt x="254" y="44"/>
                    <a:pt x="254" y="45"/>
                  </a:cubicBezTo>
                  <a:cubicBezTo>
                    <a:pt x="255" y="47"/>
                    <a:pt x="256" y="47"/>
                    <a:pt x="258" y="48"/>
                  </a:cubicBezTo>
                  <a:cubicBezTo>
                    <a:pt x="260" y="49"/>
                    <a:pt x="261" y="49"/>
                    <a:pt x="263" y="49"/>
                  </a:cubicBezTo>
                  <a:cubicBezTo>
                    <a:pt x="264" y="48"/>
                    <a:pt x="265" y="47"/>
                    <a:pt x="266" y="46"/>
                  </a:cubicBezTo>
                  <a:cubicBezTo>
                    <a:pt x="266" y="45"/>
                    <a:pt x="266" y="43"/>
                    <a:pt x="266" y="42"/>
                  </a:cubicBezTo>
                  <a:cubicBezTo>
                    <a:pt x="266" y="42"/>
                    <a:pt x="266" y="41"/>
                    <a:pt x="266" y="40"/>
                  </a:cubicBezTo>
                  <a:cubicBezTo>
                    <a:pt x="266" y="40"/>
                    <a:pt x="266" y="40"/>
                    <a:pt x="266" y="40"/>
                  </a:cubicBezTo>
                  <a:close/>
                  <a:moveTo>
                    <a:pt x="270" y="30"/>
                  </a:moveTo>
                  <a:cubicBezTo>
                    <a:pt x="269" y="34"/>
                    <a:pt x="269" y="34"/>
                    <a:pt x="269" y="34"/>
                  </a:cubicBezTo>
                  <a:cubicBezTo>
                    <a:pt x="269" y="34"/>
                    <a:pt x="269" y="34"/>
                    <a:pt x="269" y="34"/>
                  </a:cubicBezTo>
                  <a:cubicBezTo>
                    <a:pt x="269" y="33"/>
                    <a:pt x="269" y="33"/>
                    <a:pt x="268" y="32"/>
                  </a:cubicBezTo>
                  <a:cubicBezTo>
                    <a:pt x="263" y="31"/>
                    <a:pt x="263" y="31"/>
                    <a:pt x="263" y="31"/>
                  </a:cubicBezTo>
                  <a:cubicBezTo>
                    <a:pt x="262" y="31"/>
                    <a:pt x="261" y="31"/>
                    <a:pt x="261" y="32"/>
                  </a:cubicBezTo>
                  <a:cubicBezTo>
                    <a:pt x="260" y="33"/>
                    <a:pt x="261" y="33"/>
                    <a:pt x="261" y="34"/>
                  </a:cubicBezTo>
                  <a:cubicBezTo>
                    <a:pt x="266" y="36"/>
                    <a:pt x="266" y="36"/>
                    <a:pt x="266" y="36"/>
                  </a:cubicBezTo>
                  <a:cubicBezTo>
                    <a:pt x="267" y="36"/>
                    <a:pt x="268" y="36"/>
                    <a:pt x="268" y="35"/>
                  </a:cubicBezTo>
                  <a:cubicBezTo>
                    <a:pt x="268" y="35"/>
                    <a:pt x="268" y="35"/>
                    <a:pt x="268" y="35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9"/>
                    <a:pt x="267" y="39"/>
                    <a:pt x="267" y="39"/>
                  </a:cubicBezTo>
                  <a:cubicBezTo>
                    <a:pt x="267" y="38"/>
                    <a:pt x="267" y="38"/>
                    <a:pt x="266" y="37"/>
                  </a:cubicBezTo>
                  <a:cubicBezTo>
                    <a:pt x="256" y="35"/>
                    <a:pt x="256" y="35"/>
                    <a:pt x="256" y="35"/>
                  </a:cubicBezTo>
                  <a:cubicBezTo>
                    <a:pt x="256" y="35"/>
                    <a:pt x="255" y="35"/>
                    <a:pt x="255" y="35"/>
                  </a:cubicBezTo>
                  <a:cubicBezTo>
                    <a:pt x="255" y="35"/>
                    <a:pt x="255" y="35"/>
                    <a:pt x="255" y="35"/>
                  </a:cubicBezTo>
                  <a:cubicBezTo>
                    <a:pt x="254" y="35"/>
                    <a:pt x="254" y="35"/>
                    <a:pt x="254" y="35"/>
                  </a:cubicBezTo>
                  <a:cubicBezTo>
                    <a:pt x="254" y="35"/>
                    <a:pt x="254" y="34"/>
                    <a:pt x="254" y="32"/>
                  </a:cubicBezTo>
                  <a:cubicBezTo>
                    <a:pt x="260" y="34"/>
                    <a:pt x="260" y="34"/>
                    <a:pt x="260" y="34"/>
                  </a:cubicBezTo>
                  <a:cubicBezTo>
                    <a:pt x="260" y="33"/>
                    <a:pt x="259" y="31"/>
                    <a:pt x="260" y="31"/>
                  </a:cubicBezTo>
                  <a:cubicBezTo>
                    <a:pt x="260" y="29"/>
                    <a:pt x="261" y="28"/>
                    <a:pt x="263" y="29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70" y="31"/>
                    <a:pt x="270" y="31"/>
                    <a:pt x="270" y="30"/>
                  </a:cubicBezTo>
                  <a:cubicBezTo>
                    <a:pt x="270" y="30"/>
                    <a:pt x="270" y="30"/>
                    <a:pt x="270" y="30"/>
                  </a:cubicBezTo>
                  <a:close/>
                  <a:moveTo>
                    <a:pt x="259" y="22"/>
                  </a:moveTo>
                  <a:cubicBezTo>
                    <a:pt x="259" y="22"/>
                    <a:pt x="259" y="22"/>
                    <a:pt x="260" y="23"/>
                  </a:cubicBezTo>
                  <a:cubicBezTo>
                    <a:pt x="260" y="23"/>
                    <a:pt x="260" y="23"/>
                    <a:pt x="260" y="23"/>
                  </a:cubicBezTo>
                  <a:cubicBezTo>
                    <a:pt x="259" y="24"/>
                    <a:pt x="260" y="24"/>
                    <a:pt x="259" y="24"/>
                  </a:cubicBezTo>
                  <a:cubicBezTo>
                    <a:pt x="259" y="24"/>
                    <a:pt x="259" y="25"/>
                    <a:pt x="258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8" y="23"/>
                    <a:pt x="257" y="23"/>
                    <a:pt x="258" y="23"/>
                  </a:cubicBezTo>
                  <a:cubicBezTo>
                    <a:pt x="258" y="23"/>
                    <a:pt x="258" y="23"/>
                    <a:pt x="258" y="22"/>
                  </a:cubicBezTo>
                  <a:cubicBezTo>
                    <a:pt x="258" y="22"/>
                    <a:pt x="258" y="22"/>
                    <a:pt x="259" y="22"/>
                  </a:cubicBezTo>
                  <a:close/>
                  <a:moveTo>
                    <a:pt x="272" y="23"/>
                  </a:moveTo>
                  <a:cubicBezTo>
                    <a:pt x="271" y="28"/>
                    <a:pt x="271" y="28"/>
                    <a:pt x="271" y="28"/>
                  </a:cubicBezTo>
                  <a:cubicBezTo>
                    <a:pt x="270" y="28"/>
                    <a:pt x="270" y="28"/>
                    <a:pt x="270" y="28"/>
                  </a:cubicBezTo>
                  <a:cubicBezTo>
                    <a:pt x="270" y="27"/>
                    <a:pt x="270" y="26"/>
                    <a:pt x="269" y="26"/>
                  </a:cubicBezTo>
                  <a:cubicBezTo>
                    <a:pt x="264" y="25"/>
                    <a:pt x="264" y="25"/>
                    <a:pt x="264" y="25"/>
                  </a:cubicBezTo>
                  <a:cubicBezTo>
                    <a:pt x="263" y="25"/>
                    <a:pt x="262" y="25"/>
                    <a:pt x="262" y="26"/>
                  </a:cubicBezTo>
                  <a:cubicBezTo>
                    <a:pt x="262" y="26"/>
                    <a:pt x="262" y="26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2" y="23"/>
                    <a:pt x="262" y="23"/>
                    <a:pt x="262" y="23"/>
                  </a:cubicBezTo>
                  <a:cubicBezTo>
                    <a:pt x="269" y="24"/>
                    <a:pt x="269" y="24"/>
                    <a:pt x="269" y="24"/>
                  </a:cubicBezTo>
                  <a:cubicBezTo>
                    <a:pt x="271" y="25"/>
                    <a:pt x="271" y="24"/>
                    <a:pt x="272" y="23"/>
                  </a:cubicBezTo>
                  <a:cubicBezTo>
                    <a:pt x="272" y="23"/>
                    <a:pt x="272" y="23"/>
                    <a:pt x="272" y="23"/>
                  </a:cubicBezTo>
                  <a:close/>
                  <a:moveTo>
                    <a:pt x="273" y="12"/>
                  </a:moveTo>
                  <a:cubicBezTo>
                    <a:pt x="273" y="16"/>
                    <a:pt x="273" y="16"/>
                    <a:pt x="273" y="16"/>
                  </a:cubicBezTo>
                  <a:cubicBezTo>
                    <a:pt x="272" y="16"/>
                    <a:pt x="272" y="16"/>
                    <a:pt x="272" y="16"/>
                  </a:cubicBezTo>
                  <a:cubicBezTo>
                    <a:pt x="272" y="15"/>
                    <a:pt x="272" y="15"/>
                    <a:pt x="271" y="15"/>
                  </a:cubicBezTo>
                  <a:cubicBezTo>
                    <a:pt x="266" y="14"/>
                    <a:pt x="266" y="14"/>
                    <a:pt x="266" y="14"/>
                  </a:cubicBezTo>
                  <a:cubicBezTo>
                    <a:pt x="266" y="14"/>
                    <a:pt x="266" y="14"/>
                    <a:pt x="265" y="14"/>
                  </a:cubicBezTo>
                  <a:cubicBezTo>
                    <a:pt x="265" y="15"/>
                    <a:pt x="265" y="15"/>
                    <a:pt x="265" y="15"/>
                  </a:cubicBezTo>
                  <a:cubicBezTo>
                    <a:pt x="265" y="16"/>
                    <a:pt x="265" y="17"/>
                    <a:pt x="266" y="18"/>
                  </a:cubicBezTo>
                  <a:cubicBezTo>
                    <a:pt x="271" y="19"/>
                    <a:pt x="271" y="19"/>
                    <a:pt x="271" y="19"/>
                  </a:cubicBezTo>
                  <a:cubicBezTo>
                    <a:pt x="272" y="19"/>
                    <a:pt x="272" y="18"/>
                    <a:pt x="273" y="17"/>
                  </a:cubicBezTo>
                  <a:cubicBezTo>
                    <a:pt x="273" y="17"/>
                    <a:pt x="273" y="17"/>
                    <a:pt x="273" y="17"/>
                  </a:cubicBezTo>
                  <a:cubicBezTo>
                    <a:pt x="273" y="22"/>
                    <a:pt x="273" y="22"/>
                    <a:pt x="273" y="22"/>
                  </a:cubicBezTo>
                  <a:cubicBezTo>
                    <a:pt x="272" y="22"/>
                    <a:pt x="272" y="22"/>
                    <a:pt x="272" y="22"/>
                  </a:cubicBezTo>
                  <a:cubicBezTo>
                    <a:pt x="272" y="21"/>
                    <a:pt x="272" y="21"/>
                    <a:pt x="271" y="20"/>
                  </a:cubicBezTo>
                  <a:cubicBezTo>
                    <a:pt x="265" y="19"/>
                    <a:pt x="265" y="19"/>
                    <a:pt x="265" y="19"/>
                  </a:cubicBezTo>
                  <a:cubicBezTo>
                    <a:pt x="265" y="19"/>
                    <a:pt x="264" y="19"/>
                    <a:pt x="264" y="19"/>
                  </a:cubicBezTo>
                  <a:cubicBezTo>
                    <a:pt x="264" y="19"/>
                    <a:pt x="264" y="20"/>
                    <a:pt x="264" y="21"/>
                  </a:cubicBezTo>
                  <a:cubicBezTo>
                    <a:pt x="264" y="21"/>
                    <a:pt x="264" y="21"/>
                    <a:pt x="264" y="21"/>
                  </a:cubicBezTo>
                  <a:cubicBezTo>
                    <a:pt x="263" y="17"/>
                    <a:pt x="263" y="17"/>
                    <a:pt x="263" y="17"/>
                  </a:cubicBezTo>
                  <a:cubicBezTo>
                    <a:pt x="265" y="18"/>
                    <a:pt x="265" y="18"/>
                    <a:pt x="265" y="18"/>
                  </a:cubicBezTo>
                  <a:cubicBezTo>
                    <a:pt x="264" y="17"/>
                    <a:pt x="263" y="16"/>
                    <a:pt x="264" y="15"/>
                  </a:cubicBezTo>
                  <a:cubicBezTo>
                    <a:pt x="264" y="13"/>
                    <a:pt x="265" y="12"/>
                    <a:pt x="267" y="13"/>
                  </a:cubicBezTo>
                  <a:cubicBezTo>
                    <a:pt x="272" y="13"/>
                    <a:pt x="272" y="13"/>
                    <a:pt x="272" y="13"/>
                  </a:cubicBezTo>
                  <a:cubicBezTo>
                    <a:pt x="272" y="13"/>
                    <a:pt x="273" y="13"/>
                    <a:pt x="273" y="12"/>
                  </a:cubicBezTo>
                  <a:cubicBezTo>
                    <a:pt x="273" y="12"/>
                    <a:pt x="273" y="12"/>
                    <a:pt x="273" y="12"/>
                  </a:cubicBezTo>
                  <a:close/>
                  <a:moveTo>
                    <a:pt x="273" y="1"/>
                  </a:moveTo>
                  <a:cubicBezTo>
                    <a:pt x="273" y="2"/>
                    <a:pt x="273" y="2"/>
                    <a:pt x="274" y="2"/>
                  </a:cubicBezTo>
                  <a:cubicBezTo>
                    <a:pt x="274" y="3"/>
                    <a:pt x="274" y="3"/>
                    <a:pt x="274" y="3"/>
                  </a:cubicBezTo>
                  <a:cubicBezTo>
                    <a:pt x="274" y="4"/>
                    <a:pt x="274" y="4"/>
                    <a:pt x="272" y="5"/>
                  </a:cubicBezTo>
                  <a:cubicBezTo>
                    <a:pt x="273" y="5"/>
                    <a:pt x="273" y="5"/>
                    <a:pt x="274" y="6"/>
                  </a:cubicBezTo>
                  <a:cubicBezTo>
                    <a:pt x="274" y="7"/>
                    <a:pt x="274" y="7"/>
                    <a:pt x="274" y="7"/>
                  </a:cubicBezTo>
                  <a:cubicBezTo>
                    <a:pt x="274" y="8"/>
                    <a:pt x="274" y="9"/>
                    <a:pt x="273" y="9"/>
                  </a:cubicBezTo>
                  <a:cubicBezTo>
                    <a:pt x="273" y="9"/>
                    <a:pt x="272" y="10"/>
                    <a:pt x="272" y="10"/>
                  </a:cubicBezTo>
                  <a:cubicBezTo>
                    <a:pt x="270" y="10"/>
                    <a:pt x="270" y="9"/>
                    <a:pt x="269" y="8"/>
                  </a:cubicBezTo>
                  <a:cubicBezTo>
                    <a:pt x="268" y="7"/>
                    <a:pt x="268" y="6"/>
                    <a:pt x="268" y="5"/>
                  </a:cubicBezTo>
                  <a:cubicBezTo>
                    <a:pt x="267" y="5"/>
                    <a:pt x="267" y="5"/>
                    <a:pt x="267" y="5"/>
                  </a:cubicBezTo>
                  <a:cubicBezTo>
                    <a:pt x="265" y="5"/>
                    <a:pt x="264" y="5"/>
                    <a:pt x="264" y="6"/>
                  </a:cubicBezTo>
                  <a:cubicBezTo>
                    <a:pt x="264" y="7"/>
                    <a:pt x="265" y="7"/>
                    <a:pt x="265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6" y="7"/>
                  </a:cubicBezTo>
                  <a:cubicBezTo>
                    <a:pt x="266" y="7"/>
                    <a:pt x="266" y="7"/>
                    <a:pt x="267" y="8"/>
                  </a:cubicBezTo>
                  <a:cubicBezTo>
                    <a:pt x="267" y="8"/>
                    <a:pt x="267" y="8"/>
                    <a:pt x="267" y="9"/>
                  </a:cubicBezTo>
                  <a:cubicBezTo>
                    <a:pt x="267" y="9"/>
                    <a:pt x="267" y="9"/>
                    <a:pt x="267" y="9"/>
                  </a:cubicBezTo>
                  <a:cubicBezTo>
                    <a:pt x="266" y="10"/>
                    <a:pt x="266" y="10"/>
                    <a:pt x="266" y="10"/>
                  </a:cubicBezTo>
                  <a:cubicBezTo>
                    <a:pt x="266" y="10"/>
                    <a:pt x="265" y="9"/>
                    <a:pt x="265" y="9"/>
                  </a:cubicBezTo>
                  <a:cubicBezTo>
                    <a:pt x="264" y="8"/>
                    <a:pt x="264" y="7"/>
                    <a:pt x="264" y="7"/>
                  </a:cubicBezTo>
                  <a:cubicBezTo>
                    <a:pt x="264" y="5"/>
                    <a:pt x="265" y="5"/>
                    <a:pt x="265" y="4"/>
                  </a:cubicBezTo>
                  <a:cubicBezTo>
                    <a:pt x="266" y="4"/>
                    <a:pt x="266" y="3"/>
                    <a:pt x="268" y="3"/>
                  </a:cubicBezTo>
                  <a:cubicBezTo>
                    <a:pt x="272" y="3"/>
                    <a:pt x="272" y="3"/>
                    <a:pt x="272" y="3"/>
                  </a:cubicBezTo>
                  <a:cubicBezTo>
                    <a:pt x="272" y="3"/>
                    <a:pt x="273" y="3"/>
                    <a:pt x="273" y="3"/>
                  </a:cubicBezTo>
                  <a:cubicBezTo>
                    <a:pt x="273" y="3"/>
                    <a:pt x="273" y="3"/>
                    <a:pt x="272" y="2"/>
                  </a:cubicBezTo>
                  <a:cubicBezTo>
                    <a:pt x="273" y="1"/>
                    <a:pt x="273" y="1"/>
                    <a:pt x="273" y="1"/>
                  </a:cubicBezTo>
                  <a:close/>
                  <a:moveTo>
                    <a:pt x="272" y="5"/>
                  </a:moveTo>
                  <a:cubicBezTo>
                    <a:pt x="268" y="5"/>
                    <a:pt x="268" y="5"/>
                    <a:pt x="268" y="5"/>
                  </a:cubicBezTo>
                  <a:cubicBezTo>
                    <a:pt x="269" y="6"/>
                    <a:pt x="269" y="7"/>
                    <a:pt x="269" y="7"/>
                  </a:cubicBezTo>
                  <a:cubicBezTo>
                    <a:pt x="270" y="8"/>
                    <a:pt x="270" y="8"/>
                    <a:pt x="271" y="8"/>
                  </a:cubicBezTo>
                  <a:cubicBezTo>
                    <a:pt x="272" y="8"/>
                    <a:pt x="272" y="8"/>
                    <a:pt x="272" y="7"/>
                  </a:cubicBezTo>
                  <a:cubicBezTo>
                    <a:pt x="273" y="6"/>
                    <a:pt x="272" y="5"/>
                    <a:pt x="272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41"/>
            <p:cNvSpPr/>
            <p:nvPr userDrawn="1"/>
          </p:nvSpPr>
          <p:spPr bwMode="auto">
            <a:xfrm>
              <a:off x="8913875" y="4712004"/>
              <a:ext cx="161925" cy="150813"/>
            </a:xfrm>
            <a:custGeom>
              <a:avLst/>
              <a:gdLst>
                <a:gd name="T0" fmla="*/ 86 w 108"/>
                <a:gd name="T1" fmla="*/ 99 h 100"/>
                <a:gd name="T2" fmla="*/ 46 w 108"/>
                <a:gd name="T3" fmla="*/ 0 h 100"/>
                <a:gd name="T4" fmla="*/ 56 w 108"/>
                <a:gd name="T5" fmla="*/ 58 h 100"/>
                <a:gd name="T6" fmla="*/ 0 w 108"/>
                <a:gd name="T7" fmla="*/ 100 h 100"/>
                <a:gd name="T8" fmla="*/ 57 w 108"/>
                <a:gd name="T9" fmla="*/ 59 h 100"/>
                <a:gd name="T10" fmla="*/ 65 w 108"/>
                <a:gd name="T11" fmla="*/ 18 h 100"/>
                <a:gd name="T12" fmla="*/ 41 w 108"/>
                <a:gd name="T13" fmla="*/ 97 h 100"/>
                <a:gd name="T14" fmla="*/ 64 w 108"/>
                <a:gd name="T15" fmla="*/ 14 h 100"/>
                <a:gd name="T16" fmla="*/ 65 w 108"/>
                <a:gd name="T17" fmla="*/ 98 h 100"/>
                <a:gd name="T18" fmla="*/ 62 w 108"/>
                <a:gd name="T19" fmla="*/ 9 h 100"/>
                <a:gd name="T20" fmla="*/ 86 w 108"/>
                <a:gd name="T21" fmla="*/ 99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100">
                  <a:moveTo>
                    <a:pt x="86" y="99"/>
                  </a:moveTo>
                  <a:cubicBezTo>
                    <a:pt x="108" y="48"/>
                    <a:pt x="88" y="16"/>
                    <a:pt x="46" y="0"/>
                  </a:cubicBezTo>
                  <a:cubicBezTo>
                    <a:pt x="71" y="10"/>
                    <a:pt x="66" y="42"/>
                    <a:pt x="56" y="58"/>
                  </a:cubicBezTo>
                  <a:cubicBezTo>
                    <a:pt x="45" y="74"/>
                    <a:pt x="28" y="87"/>
                    <a:pt x="0" y="100"/>
                  </a:cubicBezTo>
                  <a:cubicBezTo>
                    <a:pt x="30" y="88"/>
                    <a:pt x="48" y="73"/>
                    <a:pt x="57" y="59"/>
                  </a:cubicBezTo>
                  <a:cubicBezTo>
                    <a:pt x="65" y="44"/>
                    <a:pt x="67" y="32"/>
                    <a:pt x="65" y="18"/>
                  </a:cubicBezTo>
                  <a:cubicBezTo>
                    <a:pt x="78" y="47"/>
                    <a:pt x="67" y="72"/>
                    <a:pt x="41" y="97"/>
                  </a:cubicBezTo>
                  <a:cubicBezTo>
                    <a:pt x="71" y="71"/>
                    <a:pt x="81" y="43"/>
                    <a:pt x="64" y="14"/>
                  </a:cubicBezTo>
                  <a:cubicBezTo>
                    <a:pt x="89" y="42"/>
                    <a:pt x="82" y="72"/>
                    <a:pt x="65" y="98"/>
                  </a:cubicBezTo>
                  <a:cubicBezTo>
                    <a:pt x="86" y="68"/>
                    <a:pt x="90" y="36"/>
                    <a:pt x="62" y="9"/>
                  </a:cubicBezTo>
                  <a:cubicBezTo>
                    <a:pt x="96" y="30"/>
                    <a:pt x="101" y="59"/>
                    <a:pt x="86" y="9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42"/>
            <p:cNvSpPr/>
            <p:nvPr userDrawn="1"/>
          </p:nvSpPr>
          <p:spPr bwMode="auto">
            <a:xfrm>
              <a:off x="8942450" y="4694541"/>
              <a:ext cx="49213" cy="20638"/>
            </a:xfrm>
            <a:custGeom>
              <a:avLst/>
              <a:gdLst>
                <a:gd name="T0" fmla="*/ 19 w 33"/>
                <a:gd name="T1" fmla="*/ 14 h 14"/>
                <a:gd name="T2" fmla="*/ 0 w 33"/>
                <a:gd name="T3" fmla="*/ 0 h 14"/>
                <a:gd name="T4" fmla="*/ 33 w 33"/>
                <a:gd name="T5" fmla="*/ 5 h 14"/>
                <a:gd name="T6" fmla="*/ 18 w 33"/>
                <a:gd name="T7" fmla="*/ 6 h 14"/>
                <a:gd name="T8" fmla="*/ 19 w 33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" h="14">
                  <a:moveTo>
                    <a:pt x="19" y="14"/>
                  </a:moveTo>
                  <a:cubicBezTo>
                    <a:pt x="13" y="8"/>
                    <a:pt x="8" y="4"/>
                    <a:pt x="0" y="0"/>
                  </a:cubicBezTo>
                  <a:cubicBezTo>
                    <a:pt x="11" y="0"/>
                    <a:pt x="25" y="3"/>
                    <a:pt x="33" y="5"/>
                  </a:cubicBezTo>
                  <a:cubicBezTo>
                    <a:pt x="24" y="4"/>
                    <a:pt x="20" y="5"/>
                    <a:pt x="18" y="6"/>
                  </a:cubicBezTo>
                  <a:cubicBezTo>
                    <a:pt x="16" y="8"/>
                    <a:pt x="17" y="10"/>
                    <a:pt x="19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43"/>
            <p:cNvSpPr/>
            <p:nvPr userDrawn="1"/>
          </p:nvSpPr>
          <p:spPr bwMode="auto">
            <a:xfrm>
              <a:off x="8867838" y="4856466"/>
              <a:ext cx="195263" cy="30163"/>
            </a:xfrm>
            <a:custGeom>
              <a:avLst/>
              <a:gdLst>
                <a:gd name="T0" fmla="*/ 70 w 131"/>
                <a:gd name="T1" fmla="*/ 20 h 20"/>
                <a:gd name="T2" fmla="*/ 77 w 131"/>
                <a:gd name="T3" fmla="*/ 12 h 20"/>
                <a:gd name="T4" fmla="*/ 100 w 131"/>
                <a:gd name="T5" fmla="*/ 12 h 20"/>
                <a:gd name="T6" fmla="*/ 131 w 131"/>
                <a:gd name="T7" fmla="*/ 14 h 20"/>
                <a:gd name="T8" fmla="*/ 124 w 131"/>
                <a:gd name="T9" fmla="*/ 8 h 20"/>
                <a:gd name="T10" fmla="*/ 101 w 131"/>
                <a:gd name="T11" fmla="*/ 5 h 20"/>
                <a:gd name="T12" fmla="*/ 77 w 131"/>
                <a:gd name="T13" fmla="*/ 0 h 20"/>
                <a:gd name="T14" fmla="*/ 65 w 131"/>
                <a:gd name="T15" fmla="*/ 12 h 20"/>
                <a:gd name="T16" fmla="*/ 53 w 131"/>
                <a:gd name="T17" fmla="*/ 0 h 20"/>
                <a:gd name="T18" fmla="*/ 30 w 131"/>
                <a:gd name="T19" fmla="*/ 5 h 20"/>
                <a:gd name="T20" fmla="*/ 7 w 131"/>
                <a:gd name="T21" fmla="*/ 8 h 20"/>
                <a:gd name="T22" fmla="*/ 0 w 131"/>
                <a:gd name="T23" fmla="*/ 14 h 20"/>
                <a:gd name="T24" fmla="*/ 31 w 131"/>
                <a:gd name="T25" fmla="*/ 12 h 20"/>
                <a:gd name="T26" fmla="*/ 54 w 131"/>
                <a:gd name="T27" fmla="*/ 12 h 20"/>
                <a:gd name="T28" fmla="*/ 61 w 131"/>
                <a:gd name="T29" fmla="*/ 20 h 20"/>
                <a:gd name="T30" fmla="*/ 70 w 131"/>
                <a:gd name="T31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1" h="20">
                  <a:moveTo>
                    <a:pt x="70" y="20"/>
                  </a:moveTo>
                  <a:cubicBezTo>
                    <a:pt x="70" y="16"/>
                    <a:pt x="71" y="14"/>
                    <a:pt x="77" y="12"/>
                  </a:cubicBezTo>
                  <a:cubicBezTo>
                    <a:pt x="83" y="10"/>
                    <a:pt x="89" y="11"/>
                    <a:pt x="100" y="12"/>
                  </a:cubicBezTo>
                  <a:cubicBezTo>
                    <a:pt x="111" y="14"/>
                    <a:pt x="120" y="15"/>
                    <a:pt x="131" y="14"/>
                  </a:cubicBezTo>
                  <a:cubicBezTo>
                    <a:pt x="127" y="12"/>
                    <a:pt x="126" y="10"/>
                    <a:pt x="124" y="8"/>
                  </a:cubicBezTo>
                  <a:cubicBezTo>
                    <a:pt x="115" y="8"/>
                    <a:pt x="109" y="7"/>
                    <a:pt x="101" y="5"/>
                  </a:cubicBezTo>
                  <a:cubicBezTo>
                    <a:pt x="93" y="2"/>
                    <a:pt x="83" y="0"/>
                    <a:pt x="77" y="0"/>
                  </a:cubicBezTo>
                  <a:cubicBezTo>
                    <a:pt x="71" y="1"/>
                    <a:pt x="67" y="4"/>
                    <a:pt x="65" y="12"/>
                  </a:cubicBezTo>
                  <a:cubicBezTo>
                    <a:pt x="63" y="4"/>
                    <a:pt x="59" y="1"/>
                    <a:pt x="53" y="0"/>
                  </a:cubicBezTo>
                  <a:cubicBezTo>
                    <a:pt x="47" y="0"/>
                    <a:pt x="38" y="2"/>
                    <a:pt x="30" y="5"/>
                  </a:cubicBezTo>
                  <a:cubicBezTo>
                    <a:pt x="22" y="7"/>
                    <a:pt x="16" y="8"/>
                    <a:pt x="7" y="8"/>
                  </a:cubicBezTo>
                  <a:cubicBezTo>
                    <a:pt x="5" y="10"/>
                    <a:pt x="4" y="12"/>
                    <a:pt x="0" y="14"/>
                  </a:cubicBezTo>
                  <a:cubicBezTo>
                    <a:pt x="11" y="15"/>
                    <a:pt x="20" y="14"/>
                    <a:pt x="31" y="12"/>
                  </a:cubicBezTo>
                  <a:cubicBezTo>
                    <a:pt x="41" y="11"/>
                    <a:pt x="48" y="10"/>
                    <a:pt x="54" y="12"/>
                  </a:cubicBezTo>
                  <a:cubicBezTo>
                    <a:pt x="60" y="14"/>
                    <a:pt x="61" y="16"/>
                    <a:pt x="61" y="20"/>
                  </a:cubicBezTo>
                  <a:cubicBezTo>
                    <a:pt x="70" y="20"/>
                    <a:pt x="70" y="20"/>
                    <a:pt x="70" y="2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44"/>
            <p:cNvSpPr>
              <a:spLocks noEditPoints="1"/>
            </p:cNvSpPr>
            <p:nvPr userDrawn="1"/>
          </p:nvSpPr>
          <p:spPr bwMode="auto">
            <a:xfrm>
              <a:off x="8840850" y="4681841"/>
              <a:ext cx="252413" cy="257175"/>
            </a:xfrm>
            <a:custGeom>
              <a:avLst/>
              <a:gdLst>
                <a:gd name="T0" fmla="*/ 85 w 170"/>
                <a:gd name="T1" fmla="*/ 0 h 171"/>
                <a:gd name="T2" fmla="*/ 0 w 170"/>
                <a:gd name="T3" fmla="*/ 86 h 171"/>
                <a:gd name="T4" fmla="*/ 85 w 170"/>
                <a:gd name="T5" fmla="*/ 171 h 171"/>
                <a:gd name="T6" fmla="*/ 170 w 170"/>
                <a:gd name="T7" fmla="*/ 86 h 171"/>
                <a:gd name="T8" fmla="*/ 85 w 170"/>
                <a:gd name="T9" fmla="*/ 0 h 171"/>
                <a:gd name="T10" fmla="*/ 85 w 170"/>
                <a:gd name="T11" fmla="*/ 168 h 171"/>
                <a:gd name="T12" fmla="*/ 2 w 170"/>
                <a:gd name="T13" fmla="*/ 85 h 171"/>
                <a:gd name="T14" fmla="*/ 85 w 170"/>
                <a:gd name="T15" fmla="*/ 3 h 171"/>
                <a:gd name="T16" fmla="*/ 167 w 170"/>
                <a:gd name="T17" fmla="*/ 85 h 171"/>
                <a:gd name="T18" fmla="*/ 85 w 170"/>
                <a:gd name="T19" fmla="*/ 16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71">
                  <a:moveTo>
                    <a:pt x="85" y="0"/>
                  </a:moveTo>
                  <a:cubicBezTo>
                    <a:pt x="38" y="0"/>
                    <a:pt x="0" y="38"/>
                    <a:pt x="0" y="86"/>
                  </a:cubicBezTo>
                  <a:cubicBezTo>
                    <a:pt x="0" y="132"/>
                    <a:pt x="38" y="171"/>
                    <a:pt x="85" y="171"/>
                  </a:cubicBezTo>
                  <a:cubicBezTo>
                    <a:pt x="132" y="171"/>
                    <a:pt x="170" y="133"/>
                    <a:pt x="170" y="86"/>
                  </a:cubicBezTo>
                  <a:cubicBezTo>
                    <a:pt x="170" y="38"/>
                    <a:pt x="132" y="0"/>
                    <a:pt x="85" y="0"/>
                  </a:cubicBezTo>
                  <a:close/>
                  <a:moveTo>
                    <a:pt x="85" y="168"/>
                  </a:moveTo>
                  <a:cubicBezTo>
                    <a:pt x="39" y="168"/>
                    <a:pt x="2" y="131"/>
                    <a:pt x="2" y="85"/>
                  </a:cubicBezTo>
                  <a:cubicBezTo>
                    <a:pt x="2" y="40"/>
                    <a:pt x="39" y="3"/>
                    <a:pt x="85" y="3"/>
                  </a:cubicBezTo>
                  <a:cubicBezTo>
                    <a:pt x="130" y="3"/>
                    <a:pt x="167" y="40"/>
                    <a:pt x="167" y="85"/>
                  </a:cubicBezTo>
                  <a:cubicBezTo>
                    <a:pt x="167" y="131"/>
                    <a:pt x="130" y="168"/>
                    <a:pt x="85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45"/>
            <p:cNvSpPr>
              <a:spLocks noEditPoints="1"/>
            </p:cNvSpPr>
            <p:nvPr userDrawn="1"/>
          </p:nvSpPr>
          <p:spPr bwMode="auto">
            <a:xfrm>
              <a:off x="9091675" y="4667554"/>
              <a:ext cx="39688" cy="36513"/>
            </a:xfrm>
            <a:custGeom>
              <a:avLst/>
              <a:gdLst>
                <a:gd name="T0" fmla="*/ 13 w 26"/>
                <a:gd name="T1" fmla="*/ 16 h 25"/>
                <a:gd name="T2" fmla="*/ 11 w 26"/>
                <a:gd name="T3" fmla="*/ 25 h 25"/>
                <a:gd name="T4" fmla="*/ 7 w 26"/>
                <a:gd name="T5" fmla="*/ 24 h 25"/>
                <a:gd name="T6" fmla="*/ 9 w 26"/>
                <a:gd name="T7" fmla="*/ 19 h 25"/>
                <a:gd name="T8" fmla="*/ 10 w 26"/>
                <a:gd name="T9" fmla="*/ 14 h 25"/>
                <a:gd name="T10" fmla="*/ 10 w 26"/>
                <a:gd name="T11" fmla="*/ 14 h 25"/>
                <a:gd name="T12" fmla="*/ 13 w 26"/>
                <a:gd name="T13" fmla="*/ 16 h 25"/>
                <a:gd name="T14" fmla="*/ 25 w 26"/>
                <a:gd name="T15" fmla="*/ 0 h 25"/>
                <a:gd name="T16" fmla="*/ 26 w 26"/>
                <a:gd name="T17" fmla="*/ 2 h 25"/>
                <a:gd name="T18" fmla="*/ 21 w 26"/>
                <a:gd name="T19" fmla="*/ 7 h 25"/>
                <a:gd name="T20" fmla="*/ 18 w 26"/>
                <a:gd name="T21" fmla="*/ 9 h 25"/>
                <a:gd name="T22" fmla="*/ 22 w 26"/>
                <a:gd name="T23" fmla="*/ 11 h 25"/>
                <a:gd name="T24" fmla="*/ 22 w 26"/>
                <a:gd name="T25" fmla="*/ 11 h 25"/>
                <a:gd name="T26" fmla="*/ 23 w 26"/>
                <a:gd name="T27" fmla="*/ 9 h 25"/>
                <a:gd name="T28" fmla="*/ 23 w 26"/>
                <a:gd name="T29" fmla="*/ 9 h 25"/>
                <a:gd name="T30" fmla="*/ 24 w 26"/>
                <a:gd name="T31" fmla="*/ 9 h 25"/>
                <a:gd name="T32" fmla="*/ 25 w 26"/>
                <a:gd name="T33" fmla="*/ 14 h 25"/>
                <a:gd name="T34" fmla="*/ 26 w 26"/>
                <a:gd name="T35" fmla="*/ 15 h 25"/>
                <a:gd name="T36" fmla="*/ 26 w 26"/>
                <a:gd name="T37" fmla="*/ 16 h 25"/>
                <a:gd name="T38" fmla="*/ 25 w 26"/>
                <a:gd name="T39" fmla="*/ 16 h 25"/>
                <a:gd name="T40" fmla="*/ 23 w 26"/>
                <a:gd name="T41" fmla="*/ 16 h 25"/>
                <a:gd name="T42" fmla="*/ 22 w 26"/>
                <a:gd name="T43" fmla="*/ 15 h 25"/>
                <a:gd name="T44" fmla="*/ 13 w 26"/>
                <a:gd name="T45" fmla="*/ 11 h 25"/>
                <a:gd name="T46" fmla="*/ 4 w 26"/>
                <a:gd name="T47" fmla="*/ 13 h 25"/>
                <a:gd name="T48" fmla="*/ 2 w 26"/>
                <a:gd name="T49" fmla="*/ 8 h 25"/>
                <a:gd name="T50" fmla="*/ 2 w 26"/>
                <a:gd name="T51" fmla="*/ 8 h 25"/>
                <a:gd name="T52" fmla="*/ 3 w 26"/>
                <a:gd name="T53" fmla="*/ 8 h 25"/>
                <a:gd name="T54" fmla="*/ 5 w 26"/>
                <a:gd name="T55" fmla="*/ 10 h 25"/>
                <a:gd name="T56" fmla="*/ 11 w 26"/>
                <a:gd name="T57" fmla="*/ 10 h 25"/>
                <a:gd name="T58" fmla="*/ 11 w 26"/>
                <a:gd name="T59" fmla="*/ 9 h 25"/>
                <a:gd name="T60" fmla="*/ 8 w 26"/>
                <a:gd name="T61" fmla="*/ 3 h 25"/>
                <a:gd name="T62" fmla="*/ 9 w 26"/>
                <a:gd name="T63" fmla="*/ 2 h 25"/>
                <a:gd name="T64" fmla="*/ 10 w 26"/>
                <a:gd name="T65" fmla="*/ 2 h 25"/>
                <a:gd name="T66" fmla="*/ 11 w 26"/>
                <a:gd name="T67" fmla="*/ 5 h 25"/>
                <a:gd name="T68" fmla="*/ 12 w 26"/>
                <a:gd name="T69" fmla="*/ 6 h 25"/>
                <a:gd name="T70" fmla="*/ 15 w 26"/>
                <a:gd name="T71" fmla="*/ 8 h 25"/>
                <a:gd name="T72" fmla="*/ 22 w 26"/>
                <a:gd name="T73" fmla="*/ 2 h 25"/>
                <a:gd name="T74" fmla="*/ 24 w 26"/>
                <a:gd name="T75" fmla="*/ 0 h 25"/>
                <a:gd name="T76" fmla="*/ 25 w 26"/>
                <a:gd name="T7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6" h="25">
                  <a:moveTo>
                    <a:pt x="13" y="16"/>
                  </a:moveTo>
                  <a:cubicBezTo>
                    <a:pt x="14" y="18"/>
                    <a:pt x="13" y="24"/>
                    <a:pt x="11" y="25"/>
                  </a:cubicBezTo>
                  <a:cubicBezTo>
                    <a:pt x="10" y="25"/>
                    <a:pt x="7" y="25"/>
                    <a:pt x="7" y="24"/>
                  </a:cubicBezTo>
                  <a:cubicBezTo>
                    <a:pt x="7" y="22"/>
                    <a:pt x="8" y="21"/>
                    <a:pt x="9" y="19"/>
                  </a:cubicBezTo>
                  <a:cubicBezTo>
                    <a:pt x="10" y="18"/>
                    <a:pt x="9" y="16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1" y="15"/>
                    <a:pt x="12" y="15"/>
                    <a:pt x="13" y="16"/>
                  </a:cubicBezTo>
                  <a:close/>
                  <a:moveTo>
                    <a:pt x="25" y="0"/>
                  </a:moveTo>
                  <a:cubicBezTo>
                    <a:pt x="25" y="0"/>
                    <a:pt x="26" y="1"/>
                    <a:pt x="26" y="2"/>
                  </a:cubicBezTo>
                  <a:cubicBezTo>
                    <a:pt x="26" y="3"/>
                    <a:pt x="23" y="6"/>
                    <a:pt x="21" y="7"/>
                  </a:cubicBezTo>
                  <a:cubicBezTo>
                    <a:pt x="20" y="8"/>
                    <a:pt x="19" y="8"/>
                    <a:pt x="18" y="9"/>
                  </a:cubicBezTo>
                  <a:cubicBezTo>
                    <a:pt x="19" y="10"/>
                    <a:pt x="20" y="11"/>
                    <a:pt x="22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3" y="10"/>
                    <a:pt x="23" y="10"/>
                    <a:pt x="23" y="9"/>
                  </a:cubicBezTo>
                  <a:cubicBezTo>
                    <a:pt x="23" y="9"/>
                    <a:pt x="23" y="9"/>
                    <a:pt x="23" y="9"/>
                  </a:cubicBezTo>
                  <a:cubicBezTo>
                    <a:pt x="23" y="9"/>
                    <a:pt x="23" y="9"/>
                    <a:pt x="24" y="9"/>
                  </a:cubicBezTo>
                  <a:cubicBezTo>
                    <a:pt x="23" y="11"/>
                    <a:pt x="24" y="12"/>
                    <a:pt x="25" y="14"/>
                  </a:cubicBezTo>
                  <a:cubicBezTo>
                    <a:pt x="26" y="14"/>
                    <a:pt x="25" y="15"/>
                    <a:pt x="26" y="15"/>
                  </a:cubicBezTo>
                  <a:cubicBezTo>
                    <a:pt x="26" y="16"/>
                    <a:pt x="26" y="15"/>
                    <a:pt x="26" y="16"/>
                  </a:cubicBezTo>
                  <a:cubicBezTo>
                    <a:pt x="25" y="16"/>
                    <a:pt x="25" y="16"/>
                    <a:pt x="25" y="16"/>
                  </a:cubicBezTo>
                  <a:cubicBezTo>
                    <a:pt x="24" y="16"/>
                    <a:pt x="24" y="16"/>
                    <a:pt x="23" y="16"/>
                  </a:cubicBezTo>
                  <a:cubicBezTo>
                    <a:pt x="23" y="16"/>
                    <a:pt x="22" y="15"/>
                    <a:pt x="22" y="15"/>
                  </a:cubicBezTo>
                  <a:cubicBezTo>
                    <a:pt x="19" y="13"/>
                    <a:pt x="16" y="11"/>
                    <a:pt x="13" y="11"/>
                  </a:cubicBezTo>
                  <a:cubicBezTo>
                    <a:pt x="11" y="12"/>
                    <a:pt x="6" y="14"/>
                    <a:pt x="4" y="13"/>
                  </a:cubicBezTo>
                  <a:cubicBezTo>
                    <a:pt x="2" y="13"/>
                    <a:pt x="0" y="9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3" y="8"/>
                    <a:pt x="3" y="8"/>
                  </a:cubicBezTo>
                  <a:cubicBezTo>
                    <a:pt x="4" y="9"/>
                    <a:pt x="5" y="10"/>
                    <a:pt x="5" y="10"/>
                  </a:cubicBezTo>
                  <a:cubicBezTo>
                    <a:pt x="7" y="10"/>
                    <a:pt x="10" y="10"/>
                    <a:pt x="11" y="10"/>
                  </a:cubicBezTo>
                  <a:cubicBezTo>
                    <a:pt x="11" y="9"/>
                    <a:pt x="11" y="9"/>
                    <a:pt x="11" y="9"/>
                  </a:cubicBezTo>
                  <a:cubicBezTo>
                    <a:pt x="9" y="6"/>
                    <a:pt x="7" y="6"/>
                    <a:pt x="8" y="3"/>
                  </a:cubicBezTo>
                  <a:cubicBezTo>
                    <a:pt x="8" y="2"/>
                    <a:pt x="9" y="2"/>
                    <a:pt x="9" y="2"/>
                  </a:cubicBezTo>
                  <a:cubicBezTo>
                    <a:pt x="9" y="2"/>
                    <a:pt x="10" y="2"/>
                    <a:pt x="10" y="2"/>
                  </a:cubicBezTo>
                  <a:cubicBezTo>
                    <a:pt x="10" y="3"/>
                    <a:pt x="11" y="4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4" y="8"/>
                    <a:pt x="15" y="8"/>
                  </a:cubicBezTo>
                  <a:cubicBezTo>
                    <a:pt x="16" y="8"/>
                    <a:pt x="21" y="4"/>
                    <a:pt x="22" y="2"/>
                  </a:cubicBezTo>
                  <a:cubicBezTo>
                    <a:pt x="23" y="2"/>
                    <a:pt x="23" y="0"/>
                    <a:pt x="24" y="0"/>
                  </a:cubicBezTo>
                  <a:cubicBezTo>
                    <a:pt x="25" y="0"/>
                    <a:pt x="2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46"/>
            <p:cNvSpPr>
              <a:spLocks noEditPoints="1"/>
            </p:cNvSpPr>
            <p:nvPr userDrawn="1"/>
          </p:nvSpPr>
          <p:spPr bwMode="auto">
            <a:xfrm>
              <a:off x="9120250" y="4715179"/>
              <a:ext cx="53975" cy="44450"/>
            </a:xfrm>
            <a:custGeom>
              <a:avLst/>
              <a:gdLst>
                <a:gd name="T0" fmla="*/ 32 w 36"/>
                <a:gd name="T1" fmla="*/ 11 h 30"/>
                <a:gd name="T2" fmla="*/ 36 w 36"/>
                <a:gd name="T3" fmla="*/ 16 h 30"/>
                <a:gd name="T4" fmla="*/ 30 w 36"/>
                <a:gd name="T5" fmla="*/ 16 h 30"/>
                <a:gd name="T6" fmla="*/ 26 w 36"/>
                <a:gd name="T7" fmla="*/ 13 h 30"/>
                <a:gd name="T8" fmla="*/ 27 w 36"/>
                <a:gd name="T9" fmla="*/ 16 h 30"/>
                <a:gd name="T10" fmla="*/ 23 w 36"/>
                <a:gd name="T11" fmla="*/ 22 h 30"/>
                <a:gd name="T12" fmla="*/ 14 w 36"/>
                <a:gd name="T13" fmla="*/ 21 h 30"/>
                <a:gd name="T14" fmla="*/ 14 w 36"/>
                <a:gd name="T15" fmla="*/ 24 h 30"/>
                <a:gd name="T16" fmla="*/ 14 w 36"/>
                <a:gd name="T17" fmla="*/ 30 h 30"/>
                <a:gd name="T18" fmla="*/ 10 w 36"/>
                <a:gd name="T19" fmla="*/ 24 h 30"/>
                <a:gd name="T20" fmla="*/ 1 w 36"/>
                <a:gd name="T21" fmla="*/ 18 h 30"/>
                <a:gd name="T22" fmla="*/ 3 w 36"/>
                <a:gd name="T23" fmla="*/ 19 h 30"/>
                <a:gd name="T24" fmla="*/ 9 w 36"/>
                <a:gd name="T25" fmla="*/ 24 h 30"/>
                <a:gd name="T26" fmla="*/ 9 w 36"/>
                <a:gd name="T27" fmla="*/ 23 h 30"/>
                <a:gd name="T28" fmla="*/ 6 w 36"/>
                <a:gd name="T29" fmla="*/ 20 h 30"/>
                <a:gd name="T30" fmla="*/ 4 w 36"/>
                <a:gd name="T31" fmla="*/ 12 h 30"/>
                <a:gd name="T32" fmla="*/ 8 w 36"/>
                <a:gd name="T33" fmla="*/ 18 h 30"/>
                <a:gd name="T34" fmla="*/ 12 w 36"/>
                <a:gd name="T35" fmla="*/ 20 h 30"/>
                <a:gd name="T36" fmla="*/ 17 w 36"/>
                <a:gd name="T37" fmla="*/ 19 h 30"/>
                <a:gd name="T38" fmla="*/ 14 w 36"/>
                <a:gd name="T39" fmla="*/ 16 h 30"/>
                <a:gd name="T40" fmla="*/ 21 w 36"/>
                <a:gd name="T41" fmla="*/ 20 h 30"/>
                <a:gd name="T42" fmla="*/ 24 w 36"/>
                <a:gd name="T43" fmla="*/ 18 h 30"/>
                <a:gd name="T44" fmla="*/ 14 w 36"/>
                <a:gd name="T45" fmla="*/ 12 h 30"/>
                <a:gd name="T46" fmla="*/ 10 w 36"/>
                <a:gd name="T47" fmla="*/ 14 h 30"/>
                <a:gd name="T48" fmla="*/ 10 w 36"/>
                <a:gd name="T49" fmla="*/ 12 h 30"/>
                <a:gd name="T50" fmla="*/ 14 w 36"/>
                <a:gd name="T51" fmla="*/ 6 h 30"/>
                <a:gd name="T52" fmla="*/ 21 w 36"/>
                <a:gd name="T53" fmla="*/ 10 h 30"/>
                <a:gd name="T54" fmla="*/ 32 w 36"/>
                <a:gd name="T55" fmla="*/ 14 h 30"/>
                <a:gd name="T56" fmla="*/ 32 w 36"/>
                <a:gd name="T57" fmla="*/ 14 h 30"/>
                <a:gd name="T58" fmla="*/ 29 w 36"/>
                <a:gd name="T59" fmla="*/ 6 h 30"/>
                <a:gd name="T60" fmla="*/ 32 w 36"/>
                <a:gd name="T61" fmla="*/ 6 h 30"/>
                <a:gd name="T62" fmla="*/ 34 w 36"/>
                <a:gd name="T63" fmla="*/ 0 h 30"/>
                <a:gd name="T64" fmla="*/ 29 w 36"/>
                <a:gd name="T6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" h="30">
                  <a:moveTo>
                    <a:pt x="32" y="6"/>
                  </a:moveTo>
                  <a:cubicBezTo>
                    <a:pt x="33" y="8"/>
                    <a:pt x="31" y="10"/>
                    <a:pt x="32" y="11"/>
                  </a:cubicBezTo>
                  <a:cubicBezTo>
                    <a:pt x="32" y="11"/>
                    <a:pt x="32" y="12"/>
                    <a:pt x="32" y="12"/>
                  </a:cubicBezTo>
                  <a:cubicBezTo>
                    <a:pt x="34" y="12"/>
                    <a:pt x="36" y="14"/>
                    <a:pt x="36" y="16"/>
                  </a:cubicBezTo>
                  <a:cubicBezTo>
                    <a:pt x="36" y="17"/>
                    <a:pt x="34" y="19"/>
                    <a:pt x="33" y="19"/>
                  </a:cubicBezTo>
                  <a:cubicBezTo>
                    <a:pt x="32" y="18"/>
                    <a:pt x="30" y="16"/>
                    <a:pt x="30" y="16"/>
                  </a:cubicBezTo>
                  <a:cubicBezTo>
                    <a:pt x="29" y="14"/>
                    <a:pt x="27" y="14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3"/>
                    <a:pt x="26" y="13"/>
                    <a:pt x="26" y="13"/>
                  </a:cubicBezTo>
                  <a:cubicBezTo>
                    <a:pt x="26" y="14"/>
                    <a:pt x="27" y="14"/>
                    <a:pt x="27" y="16"/>
                  </a:cubicBezTo>
                  <a:cubicBezTo>
                    <a:pt x="27" y="18"/>
                    <a:pt x="28" y="21"/>
                    <a:pt x="24" y="23"/>
                  </a:cubicBezTo>
                  <a:cubicBezTo>
                    <a:pt x="24" y="22"/>
                    <a:pt x="24" y="22"/>
                    <a:pt x="23" y="22"/>
                  </a:cubicBezTo>
                  <a:cubicBezTo>
                    <a:pt x="22" y="22"/>
                    <a:pt x="21" y="20"/>
                    <a:pt x="20" y="20"/>
                  </a:cubicBezTo>
                  <a:cubicBezTo>
                    <a:pt x="19" y="22"/>
                    <a:pt x="16" y="21"/>
                    <a:pt x="14" y="21"/>
                  </a:cubicBezTo>
                  <a:cubicBezTo>
                    <a:pt x="13" y="21"/>
                    <a:pt x="13" y="22"/>
                    <a:pt x="13" y="22"/>
                  </a:cubicBezTo>
                  <a:cubicBezTo>
                    <a:pt x="14" y="22"/>
                    <a:pt x="14" y="23"/>
                    <a:pt x="14" y="24"/>
                  </a:cubicBezTo>
                  <a:cubicBezTo>
                    <a:pt x="15" y="24"/>
                    <a:pt x="18" y="26"/>
                    <a:pt x="18" y="28"/>
                  </a:cubicBezTo>
                  <a:cubicBezTo>
                    <a:pt x="18" y="29"/>
                    <a:pt x="16" y="30"/>
                    <a:pt x="14" y="30"/>
                  </a:cubicBezTo>
                  <a:cubicBezTo>
                    <a:pt x="14" y="28"/>
                    <a:pt x="13" y="26"/>
                    <a:pt x="11" y="25"/>
                  </a:cubicBezTo>
                  <a:cubicBezTo>
                    <a:pt x="10" y="25"/>
                    <a:pt x="11" y="24"/>
                    <a:pt x="10" y="24"/>
                  </a:cubicBezTo>
                  <a:cubicBezTo>
                    <a:pt x="9" y="25"/>
                    <a:pt x="8" y="26"/>
                    <a:pt x="7" y="26"/>
                  </a:cubicBezTo>
                  <a:cubicBezTo>
                    <a:pt x="3" y="25"/>
                    <a:pt x="0" y="22"/>
                    <a:pt x="1" y="18"/>
                  </a:cubicBezTo>
                  <a:cubicBezTo>
                    <a:pt x="2" y="17"/>
                    <a:pt x="2" y="16"/>
                    <a:pt x="2" y="15"/>
                  </a:cubicBezTo>
                  <a:cubicBezTo>
                    <a:pt x="3" y="16"/>
                    <a:pt x="3" y="18"/>
                    <a:pt x="3" y="19"/>
                  </a:cubicBezTo>
                  <a:cubicBezTo>
                    <a:pt x="3" y="19"/>
                    <a:pt x="3" y="20"/>
                    <a:pt x="4" y="20"/>
                  </a:cubicBezTo>
                  <a:cubicBezTo>
                    <a:pt x="5" y="22"/>
                    <a:pt x="7" y="23"/>
                    <a:pt x="9" y="24"/>
                  </a:cubicBezTo>
                  <a:cubicBezTo>
                    <a:pt x="9" y="24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2"/>
                    <a:pt x="8" y="22"/>
                    <a:pt x="8" y="21"/>
                  </a:cubicBezTo>
                  <a:cubicBezTo>
                    <a:pt x="8" y="21"/>
                    <a:pt x="7" y="20"/>
                    <a:pt x="6" y="20"/>
                  </a:cubicBezTo>
                  <a:cubicBezTo>
                    <a:pt x="5" y="19"/>
                    <a:pt x="3" y="14"/>
                    <a:pt x="4" y="13"/>
                  </a:cubicBezTo>
                  <a:cubicBezTo>
                    <a:pt x="4" y="13"/>
                    <a:pt x="4" y="12"/>
                    <a:pt x="4" y="12"/>
                  </a:cubicBezTo>
                  <a:cubicBezTo>
                    <a:pt x="5" y="12"/>
                    <a:pt x="5" y="12"/>
                    <a:pt x="5" y="13"/>
                  </a:cubicBezTo>
                  <a:cubicBezTo>
                    <a:pt x="6" y="14"/>
                    <a:pt x="7" y="16"/>
                    <a:pt x="8" y="18"/>
                  </a:cubicBezTo>
                  <a:cubicBezTo>
                    <a:pt x="9" y="18"/>
                    <a:pt x="10" y="19"/>
                    <a:pt x="11" y="20"/>
                  </a:cubicBezTo>
                  <a:cubicBezTo>
                    <a:pt x="11" y="20"/>
                    <a:pt x="11" y="20"/>
                    <a:pt x="12" y="20"/>
                  </a:cubicBezTo>
                  <a:cubicBezTo>
                    <a:pt x="13" y="19"/>
                    <a:pt x="14" y="19"/>
                    <a:pt x="16" y="19"/>
                  </a:cubicBezTo>
                  <a:cubicBezTo>
                    <a:pt x="16" y="19"/>
                    <a:pt x="17" y="19"/>
                    <a:pt x="17" y="19"/>
                  </a:cubicBezTo>
                  <a:cubicBezTo>
                    <a:pt x="17" y="18"/>
                    <a:pt x="15" y="17"/>
                    <a:pt x="15" y="17"/>
                  </a:cubicBezTo>
                  <a:cubicBezTo>
                    <a:pt x="14" y="16"/>
                    <a:pt x="14" y="16"/>
                    <a:pt x="14" y="16"/>
                  </a:cubicBezTo>
                  <a:cubicBezTo>
                    <a:pt x="16" y="14"/>
                    <a:pt x="17" y="16"/>
                    <a:pt x="19" y="18"/>
                  </a:cubicBezTo>
                  <a:cubicBezTo>
                    <a:pt x="20" y="19"/>
                    <a:pt x="20" y="19"/>
                    <a:pt x="21" y="20"/>
                  </a:cubicBezTo>
                  <a:cubicBezTo>
                    <a:pt x="22" y="20"/>
                    <a:pt x="23" y="21"/>
                    <a:pt x="24" y="20"/>
                  </a:cubicBezTo>
                  <a:cubicBezTo>
                    <a:pt x="24" y="19"/>
                    <a:pt x="24" y="19"/>
                    <a:pt x="24" y="18"/>
                  </a:cubicBezTo>
                  <a:cubicBezTo>
                    <a:pt x="24" y="15"/>
                    <a:pt x="20" y="12"/>
                    <a:pt x="17" y="12"/>
                  </a:cubicBezTo>
                  <a:cubicBezTo>
                    <a:pt x="16" y="11"/>
                    <a:pt x="14" y="10"/>
                    <a:pt x="14" y="12"/>
                  </a:cubicBezTo>
                  <a:cubicBezTo>
                    <a:pt x="14" y="12"/>
                    <a:pt x="13" y="14"/>
                    <a:pt x="13" y="14"/>
                  </a:cubicBezTo>
                  <a:cubicBezTo>
                    <a:pt x="12" y="14"/>
                    <a:pt x="11" y="14"/>
                    <a:pt x="10" y="14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9" y="12"/>
                    <a:pt x="9" y="11"/>
                  </a:cubicBezTo>
                  <a:cubicBezTo>
                    <a:pt x="9" y="10"/>
                    <a:pt x="13" y="6"/>
                    <a:pt x="14" y="6"/>
                  </a:cubicBezTo>
                  <a:cubicBezTo>
                    <a:pt x="16" y="8"/>
                    <a:pt x="17" y="8"/>
                    <a:pt x="19" y="9"/>
                  </a:cubicBezTo>
                  <a:cubicBezTo>
                    <a:pt x="20" y="9"/>
                    <a:pt x="21" y="10"/>
                    <a:pt x="21" y="10"/>
                  </a:cubicBezTo>
                  <a:cubicBezTo>
                    <a:pt x="23" y="11"/>
                    <a:pt x="24" y="11"/>
                    <a:pt x="26" y="12"/>
                  </a:cubicBezTo>
                  <a:cubicBezTo>
                    <a:pt x="28" y="12"/>
                    <a:pt x="30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7" y="12"/>
                    <a:pt x="28" y="10"/>
                  </a:cubicBezTo>
                  <a:cubicBezTo>
                    <a:pt x="28" y="8"/>
                    <a:pt x="30" y="8"/>
                    <a:pt x="29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1" y="6"/>
                    <a:pt x="31" y="6"/>
                    <a:pt x="32" y="6"/>
                  </a:cubicBezTo>
                  <a:close/>
                  <a:moveTo>
                    <a:pt x="34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3" y="2"/>
                    <a:pt x="29" y="6"/>
                    <a:pt x="26" y="6"/>
                  </a:cubicBezTo>
                  <a:cubicBezTo>
                    <a:pt x="25" y="4"/>
                    <a:pt x="27" y="2"/>
                    <a:pt x="29" y="0"/>
                  </a:cubicBezTo>
                  <a:cubicBezTo>
                    <a:pt x="30" y="1"/>
                    <a:pt x="32" y="0"/>
                    <a:pt x="3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47"/>
            <p:cNvSpPr>
              <a:spLocks noEditPoints="1"/>
            </p:cNvSpPr>
            <p:nvPr userDrawn="1"/>
          </p:nvSpPr>
          <p:spPr bwMode="auto">
            <a:xfrm>
              <a:off x="9037700" y="4621516"/>
              <a:ext cx="53975" cy="46038"/>
            </a:xfrm>
            <a:custGeom>
              <a:avLst/>
              <a:gdLst>
                <a:gd name="T0" fmla="*/ 13 w 36"/>
                <a:gd name="T1" fmla="*/ 14 h 30"/>
                <a:gd name="T2" fmla="*/ 10 w 36"/>
                <a:gd name="T3" fmla="*/ 17 h 30"/>
                <a:gd name="T4" fmla="*/ 10 w 36"/>
                <a:gd name="T5" fmla="*/ 17 h 30"/>
                <a:gd name="T6" fmla="*/ 13 w 36"/>
                <a:gd name="T7" fmla="*/ 14 h 30"/>
                <a:gd name="T8" fmla="*/ 13 w 36"/>
                <a:gd name="T9" fmla="*/ 14 h 30"/>
                <a:gd name="T10" fmla="*/ 26 w 36"/>
                <a:gd name="T11" fmla="*/ 1 h 30"/>
                <a:gd name="T12" fmla="*/ 27 w 36"/>
                <a:gd name="T13" fmla="*/ 1 h 30"/>
                <a:gd name="T14" fmla="*/ 25 w 36"/>
                <a:gd name="T15" fmla="*/ 7 h 30"/>
                <a:gd name="T16" fmla="*/ 22 w 36"/>
                <a:gd name="T17" fmla="*/ 10 h 30"/>
                <a:gd name="T18" fmla="*/ 22 w 36"/>
                <a:gd name="T19" fmla="*/ 11 h 30"/>
                <a:gd name="T20" fmla="*/ 25 w 36"/>
                <a:gd name="T21" fmla="*/ 11 h 30"/>
                <a:gd name="T22" fmla="*/ 26 w 36"/>
                <a:gd name="T23" fmla="*/ 10 h 30"/>
                <a:gd name="T24" fmla="*/ 29 w 36"/>
                <a:gd name="T25" fmla="*/ 13 h 30"/>
                <a:gd name="T26" fmla="*/ 28 w 36"/>
                <a:gd name="T27" fmla="*/ 14 h 30"/>
                <a:gd name="T28" fmla="*/ 21 w 36"/>
                <a:gd name="T29" fmla="*/ 14 h 30"/>
                <a:gd name="T30" fmla="*/ 19 w 36"/>
                <a:gd name="T31" fmla="*/ 13 h 30"/>
                <a:gd name="T32" fmla="*/ 16 w 36"/>
                <a:gd name="T33" fmla="*/ 18 h 30"/>
                <a:gd name="T34" fmla="*/ 16 w 36"/>
                <a:gd name="T35" fmla="*/ 18 h 30"/>
                <a:gd name="T36" fmla="*/ 21 w 36"/>
                <a:gd name="T37" fmla="*/ 20 h 30"/>
                <a:gd name="T38" fmla="*/ 20 w 36"/>
                <a:gd name="T39" fmla="*/ 24 h 30"/>
                <a:gd name="T40" fmla="*/ 20 w 36"/>
                <a:gd name="T41" fmla="*/ 27 h 30"/>
                <a:gd name="T42" fmla="*/ 14 w 36"/>
                <a:gd name="T43" fmla="*/ 27 h 30"/>
                <a:gd name="T44" fmla="*/ 15 w 36"/>
                <a:gd name="T45" fmla="*/ 21 h 30"/>
                <a:gd name="T46" fmla="*/ 14 w 36"/>
                <a:gd name="T47" fmla="*/ 21 h 30"/>
                <a:gd name="T48" fmla="*/ 9 w 36"/>
                <a:gd name="T49" fmla="*/ 28 h 30"/>
                <a:gd name="T50" fmla="*/ 9 w 36"/>
                <a:gd name="T51" fmla="*/ 28 h 30"/>
                <a:gd name="T52" fmla="*/ 9 w 36"/>
                <a:gd name="T53" fmla="*/ 22 h 30"/>
                <a:gd name="T54" fmla="*/ 11 w 36"/>
                <a:gd name="T55" fmla="*/ 20 h 30"/>
                <a:gd name="T56" fmla="*/ 8 w 36"/>
                <a:gd name="T57" fmla="*/ 20 h 30"/>
                <a:gd name="T58" fmla="*/ 6 w 36"/>
                <a:gd name="T59" fmla="*/ 21 h 30"/>
                <a:gd name="T60" fmla="*/ 1 w 36"/>
                <a:gd name="T61" fmla="*/ 23 h 30"/>
                <a:gd name="T62" fmla="*/ 0 w 36"/>
                <a:gd name="T63" fmla="*/ 22 h 30"/>
                <a:gd name="T64" fmla="*/ 1 w 36"/>
                <a:gd name="T65" fmla="*/ 19 h 30"/>
                <a:gd name="T66" fmla="*/ 3 w 36"/>
                <a:gd name="T67" fmla="*/ 15 h 30"/>
                <a:gd name="T68" fmla="*/ 13 w 36"/>
                <a:gd name="T69" fmla="*/ 13 h 30"/>
                <a:gd name="T70" fmla="*/ 16 w 36"/>
                <a:gd name="T71" fmla="*/ 14 h 30"/>
                <a:gd name="T72" fmla="*/ 16 w 36"/>
                <a:gd name="T73" fmla="*/ 14 h 30"/>
                <a:gd name="T74" fmla="*/ 16 w 36"/>
                <a:gd name="T75" fmla="*/ 13 h 30"/>
                <a:gd name="T76" fmla="*/ 15 w 36"/>
                <a:gd name="T77" fmla="*/ 13 h 30"/>
                <a:gd name="T78" fmla="*/ 13 w 36"/>
                <a:gd name="T79" fmla="*/ 8 h 30"/>
                <a:gd name="T80" fmla="*/ 13 w 36"/>
                <a:gd name="T81" fmla="*/ 8 h 30"/>
                <a:gd name="T82" fmla="*/ 18 w 36"/>
                <a:gd name="T83" fmla="*/ 11 h 30"/>
                <a:gd name="T84" fmla="*/ 20 w 36"/>
                <a:gd name="T85" fmla="*/ 9 h 30"/>
                <a:gd name="T86" fmla="*/ 21 w 36"/>
                <a:gd name="T87" fmla="*/ 7 h 30"/>
                <a:gd name="T88" fmla="*/ 24 w 36"/>
                <a:gd name="T89" fmla="*/ 4 h 30"/>
                <a:gd name="T90" fmla="*/ 26 w 36"/>
                <a:gd name="T91" fmla="*/ 1 h 30"/>
                <a:gd name="T92" fmla="*/ 26 w 36"/>
                <a:gd name="T93" fmla="*/ 1 h 30"/>
                <a:gd name="T94" fmla="*/ 31 w 36"/>
                <a:gd name="T95" fmla="*/ 3 h 30"/>
                <a:gd name="T96" fmla="*/ 35 w 36"/>
                <a:gd name="T97" fmla="*/ 7 h 30"/>
                <a:gd name="T98" fmla="*/ 36 w 36"/>
                <a:gd name="T99" fmla="*/ 9 h 30"/>
                <a:gd name="T100" fmla="*/ 31 w 36"/>
                <a:gd name="T101" fmla="*/ 10 h 30"/>
                <a:gd name="T102" fmla="*/ 31 w 36"/>
                <a:gd name="T103" fmla="*/ 8 h 30"/>
                <a:gd name="T104" fmla="*/ 30 w 36"/>
                <a:gd name="T105" fmla="*/ 8 h 30"/>
                <a:gd name="T106" fmla="*/ 31 w 36"/>
                <a:gd name="T107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" h="30">
                  <a:moveTo>
                    <a:pt x="13" y="14"/>
                  </a:moveTo>
                  <a:cubicBezTo>
                    <a:pt x="13" y="14"/>
                    <a:pt x="10" y="16"/>
                    <a:pt x="10" y="17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3" y="19"/>
                    <a:pt x="14" y="17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lose/>
                  <a:moveTo>
                    <a:pt x="26" y="1"/>
                  </a:moveTo>
                  <a:cubicBezTo>
                    <a:pt x="26" y="1"/>
                    <a:pt x="26" y="1"/>
                    <a:pt x="27" y="1"/>
                  </a:cubicBezTo>
                  <a:cubicBezTo>
                    <a:pt x="27" y="2"/>
                    <a:pt x="25" y="6"/>
                    <a:pt x="25" y="7"/>
                  </a:cubicBezTo>
                  <a:cubicBezTo>
                    <a:pt x="24" y="8"/>
                    <a:pt x="22" y="10"/>
                    <a:pt x="22" y="10"/>
                  </a:cubicBezTo>
                  <a:cubicBezTo>
                    <a:pt x="22" y="10"/>
                    <a:pt x="22" y="10"/>
                    <a:pt x="22" y="11"/>
                  </a:cubicBezTo>
                  <a:cubicBezTo>
                    <a:pt x="23" y="12"/>
                    <a:pt x="25" y="12"/>
                    <a:pt x="25" y="11"/>
                  </a:cubicBezTo>
                  <a:cubicBezTo>
                    <a:pt x="26" y="10"/>
                    <a:pt x="25" y="10"/>
                    <a:pt x="26" y="10"/>
                  </a:cubicBezTo>
                  <a:cubicBezTo>
                    <a:pt x="27" y="10"/>
                    <a:pt x="29" y="12"/>
                    <a:pt x="29" y="13"/>
                  </a:cubicBezTo>
                  <a:cubicBezTo>
                    <a:pt x="29" y="13"/>
                    <a:pt x="29" y="14"/>
                    <a:pt x="28" y="14"/>
                  </a:cubicBezTo>
                  <a:cubicBezTo>
                    <a:pt x="25" y="13"/>
                    <a:pt x="23" y="14"/>
                    <a:pt x="21" y="14"/>
                  </a:cubicBezTo>
                  <a:cubicBezTo>
                    <a:pt x="20" y="14"/>
                    <a:pt x="20" y="13"/>
                    <a:pt x="19" y="13"/>
                  </a:cubicBezTo>
                  <a:cubicBezTo>
                    <a:pt x="18" y="14"/>
                    <a:pt x="16" y="17"/>
                    <a:pt x="16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8" y="19"/>
                    <a:pt x="19" y="17"/>
                    <a:pt x="21" y="20"/>
                  </a:cubicBezTo>
                  <a:cubicBezTo>
                    <a:pt x="21" y="22"/>
                    <a:pt x="20" y="22"/>
                    <a:pt x="20" y="24"/>
                  </a:cubicBezTo>
                  <a:cubicBezTo>
                    <a:pt x="19" y="25"/>
                    <a:pt x="20" y="26"/>
                    <a:pt x="20" y="27"/>
                  </a:cubicBezTo>
                  <a:cubicBezTo>
                    <a:pt x="19" y="30"/>
                    <a:pt x="15" y="29"/>
                    <a:pt x="14" y="27"/>
                  </a:cubicBezTo>
                  <a:cubicBezTo>
                    <a:pt x="13" y="26"/>
                    <a:pt x="15" y="22"/>
                    <a:pt x="15" y="21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11" y="22"/>
                    <a:pt x="11" y="26"/>
                    <a:pt x="9" y="28"/>
                  </a:cubicBezTo>
                  <a:cubicBezTo>
                    <a:pt x="9" y="28"/>
                    <a:pt x="9" y="28"/>
                    <a:pt x="9" y="28"/>
                  </a:cubicBezTo>
                  <a:cubicBezTo>
                    <a:pt x="8" y="27"/>
                    <a:pt x="9" y="24"/>
                    <a:pt x="9" y="22"/>
                  </a:cubicBezTo>
                  <a:cubicBezTo>
                    <a:pt x="10" y="22"/>
                    <a:pt x="11" y="21"/>
                    <a:pt x="11" y="20"/>
                  </a:cubicBezTo>
                  <a:cubicBezTo>
                    <a:pt x="10" y="20"/>
                    <a:pt x="9" y="19"/>
                    <a:pt x="8" y="20"/>
                  </a:cubicBezTo>
                  <a:cubicBezTo>
                    <a:pt x="7" y="20"/>
                    <a:pt x="7" y="21"/>
                    <a:pt x="6" y="21"/>
                  </a:cubicBezTo>
                  <a:cubicBezTo>
                    <a:pt x="5" y="22"/>
                    <a:pt x="3" y="23"/>
                    <a:pt x="1" y="23"/>
                  </a:cubicBezTo>
                  <a:cubicBezTo>
                    <a:pt x="1" y="23"/>
                    <a:pt x="1" y="22"/>
                    <a:pt x="0" y="22"/>
                  </a:cubicBezTo>
                  <a:cubicBezTo>
                    <a:pt x="1" y="20"/>
                    <a:pt x="1" y="20"/>
                    <a:pt x="1" y="19"/>
                  </a:cubicBezTo>
                  <a:cubicBezTo>
                    <a:pt x="1" y="18"/>
                    <a:pt x="3" y="17"/>
                    <a:pt x="3" y="15"/>
                  </a:cubicBezTo>
                  <a:cubicBezTo>
                    <a:pt x="7" y="15"/>
                    <a:pt x="9" y="13"/>
                    <a:pt x="13" y="13"/>
                  </a:cubicBezTo>
                  <a:cubicBezTo>
                    <a:pt x="14" y="13"/>
                    <a:pt x="15" y="15"/>
                    <a:pt x="16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4"/>
                    <a:pt x="1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2" y="12"/>
                    <a:pt x="12" y="10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4" y="10"/>
                    <a:pt x="17" y="11"/>
                    <a:pt x="18" y="11"/>
                  </a:cubicBezTo>
                  <a:cubicBezTo>
                    <a:pt x="19" y="10"/>
                    <a:pt x="19" y="10"/>
                    <a:pt x="20" y="9"/>
                  </a:cubicBezTo>
                  <a:cubicBezTo>
                    <a:pt x="20" y="8"/>
                    <a:pt x="21" y="8"/>
                    <a:pt x="21" y="7"/>
                  </a:cubicBezTo>
                  <a:cubicBezTo>
                    <a:pt x="22" y="6"/>
                    <a:pt x="23" y="5"/>
                    <a:pt x="24" y="4"/>
                  </a:cubicBezTo>
                  <a:cubicBezTo>
                    <a:pt x="24" y="4"/>
                    <a:pt x="25" y="1"/>
                    <a:pt x="26" y="1"/>
                  </a:cubicBezTo>
                  <a:cubicBezTo>
                    <a:pt x="25" y="0"/>
                    <a:pt x="26" y="1"/>
                    <a:pt x="26" y="1"/>
                  </a:cubicBezTo>
                  <a:close/>
                  <a:moveTo>
                    <a:pt x="31" y="3"/>
                  </a:moveTo>
                  <a:cubicBezTo>
                    <a:pt x="32" y="4"/>
                    <a:pt x="34" y="5"/>
                    <a:pt x="35" y="7"/>
                  </a:cubicBezTo>
                  <a:cubicBezTo>
                    <a:pt x="35" y="8"/>
                    <a:pt x="36" y="9"/>
                    <a:pt x="36" y="9"/>
                  </a:cubicBezTo>
                  <a:cubicBezTo>
                    <a:pt x="35" y="12"/>
                    <a:pt x="32" y="12"/>
                    <a:pt x="31" y="10"/>
                  </a:cubicBezTo>
                  <a:cubicBezTo>
                    <a:pt x="31" y="10"/>
                    <a:pt x="31" y="9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1" y="6"/>
                    <a:pt x="29" y="4"/>
                    <a:pt x="3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48"/>
            <p:cNvSpPr>
              <a:spLocks noEditPoints="1"/>
            </p:cNvSpPr>
            <p:nvPr userDrawn="1"/>
          </p:nvSpPr>
          <p:spPr bwMode="auto">
            <a:xfrm>
              <a:off x="8913875" y="4588179"/>
              <a:ext cx="36513" cy="52388"/>
            </a:xfrm>
            <a:custGeom>
              <a:avLst/>
              <a:gdLst>
                <a:gd name="T0" fmla="*/ 14 w 24"/>
                <a:gd name="T1" fmla="*/ 5 h 34"/>
                <a:gd name="T2" fmla="*/ 14 w 24"/>
                <a:gd name="T3" fmla="*/ 5 h 34"/>
                <a:gd name="T4" fmla="*/ 14 w 24"/>
                <a:gd name="T5" fmla="*/ 5 h 34"/>
                <a:gd name="T6" fmla="*/ 14 w 24"/>
                <a:gd name="T7" fmla="*/ 4 h 34"/>
                <a:gd name="T8" fmla="*/ 14 w 24"/>
                <a:gd name="T9" fmla="*/ 4 h 34"/>
                <a:gd name="T10" fmla="*/ 14 w 24"/>
                <a:gd name="T11" fmla="*/ 4 h 34"/>
                <a:gd name="T12" fmla="*/ 14 w 24"/>
                <a:gd name="T13" fmla="*/ 4 h 34"/>
                <a:gd name="T14" fmla="*/ 20 w 24"/>
                <a:gd name="T15" fmla="*/ 2 h 34"/>
                <a:gd name="T16" fmla="*/ 14 w 24"/>
                <a:gd name="T17" fmla="*/ 7 h 34"/>
                <a:gd name="T18" fmla="*/ 22 w 24"/>
                <a:gd name="T19" fmla="*/ 15 h 34"/>
                <a:gd name="T20" fmla="*/ 16 w 24"/>
                <a:gd name="T21" fmla="*/ 18 h 34"/>
                <a:gd name="T22" fmla="*/ 15 w 24"/>
                <a:gd name="T23" fmla="*/ 23 h 34"/>
                <a:gd name="T24" fmla="*/ 17 w 24"/>
                <a:gd name="T25" fmla="*/ 22 h 34"/>
                <a:gd name="T26" fmla="*/ 24 w 24"/>
                <a:gd name="T27" fmla="*/ 24 h 34"/>
                <a:gd name="T28" fmla="*/ 18 w 24"/>
                <a:gd name="T29" fmla="*/ 26 h 34"/>
                <a:gd name="T30" fmla="*/ 9 w 24"/>
                <a:gd name="T31" fmla="*/ 32 h 34"/>
                <a:gd name="T32" fmla="*/ 16 w 24"/>
                <a:gd name="T33" fmla="*/ 27 h 34"/>
                <a:gd name="T34" fmla="*/ 10 w 24"/>
                <a:gd name="T35" fmla="*/ 29 h 34"/>
                <a:gd name="T36" fmla="*/ 7 w 24"/>
                <a:gd name="T37" fmla="*/ 28 h 34"/>
                <a:gd name="T38" fmla="*/ 14 w 24"/>
                <a:gd name="T39" fmla="*/ 25 h 34"/>
                <a:gd name="T40" fmla="*/ 13 w 24"/>
                <a:gd name="T41" fmla="*/ 24 h 34"/>
                <a:gd name="T42" fmla="*/ 14 w 24"/>
                <a:gd name="T43" fmla="*/ 19 h 34"/>
                <a:gd name="T44" fmla="*/ 9 w 24"/>
                <a:gd name="T45" fmla="*/ 22 h 34"/>
                <a:gd name="T46" fmla="*/ 9 w 24"/>
                <a:gd name="T47" fmla="*/ 20 h 34"/>
                <a:gd name="T48" fmla="*/ 17 w 24"/>
                <a:gd name="T49" fmla="*/ 16 h 34"/>
                <a:gd name="T50" fmla="*/ 14 w 24"/>
                <a:gd name="T51" fmla="*/ 10 h 34"/>
                <a:gd name="T52" fmla="*/ 7 w 24"/>
                <a:gd name="T53" fmla="*/ 17 h 34"/>
                <a:gd name="T54" fmla="*/ 4 w 24"/>
                <a:gd name="T55" fmla="*/ 26 h 34"/>
                <a:gd name="T56" fmla="*/ 2 w 24"/>
                <a:gd name="T57" fmla="*/ 19 h 34"/>
                <a:gd name="T58" fmla="*/ 6 w 24"/>
                <a:gd name="T59" fmla="*/ 12 h 34"/>
                <a:gd name="T60" fmla="*/ 12 w 24"/>
                <a:gd name="T61" fmla="*/ 7 h 34"/>
                <a:gd name="T62" fmla="*/ 8 w 24"/>
                <a:gd name="T63" fmla="*/ 6 h 34"/>
                <a:gd name="T64" fmla="*/ 1 w 24"/>
                <a:gd name="T65" fmla="*/ 3 h 34"/>
                <a:gd name="T66" fmla="*/ 4 w 24"/>
                <a:gd name="T67" fmla="*/ 7 h 34"/>
                <a:gd name="T68" fmla="*/ 0 w 24"/>
                <a:gd name="T69" fmla="*/ 5 h 34"/>
                <a:gd name="T70" fmla="*/ 1 w 24"/>
                <a:gd name="T71" fmla="*/ 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4" h="34">
                  <a:moveTo>
                    <a:pt x="14" y="5"/>
                  </a:move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ubicBezTo>
                    <a:pt x="14" y="5"/>
                    <a:pt x="14" y="5"/>
                    <a:pt x="14" y="5"/>
                  </a:cubicBezTo>
                  <a:close/>
                  <a:moveTo>
                    <a:pt x="14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lose/>
                  <a:moveTo>
                    <a:pt x="16" y="1"/>
                  </a:moveTo>
                  <a:cubicBezTo>
                    <a:pt x="17" y="0"/>
                    <a:pt x="19" y="1"/>
                    <a:pt x="20" y="2"/>
                  </a:cubicBezTo>
                  <a:cubicBezTo>
                    <a:pt x="20" y="2"/>
                    <a:pt x="21" y="2"/>
                    <a:pt x="20" y="2"/>
                  </a:cubicBezTo>
                  <a:cubicBezTo>
                    <a:pt x="20" y="4"/>
                    <a:pt x="16" y="5"/>
                    <a:pt x="14" y="7"/>
                  </a:cubicBezTo>
                  <a:cubicBezTo>
                    <a:pt x="15" y="8"/>
                    <a:pt x="16" y="7"/>
                    <a:pt x="18" y="8"/>
                  </a:cubicBezTo>
                  <a:cubicBezTo>
                    <a:pt x="20" y="8"/>
                    <a:pt x="24" y="12"/>
                    <a:pt x="22" y="15"/>
                  </a:cubicBezTo>
                  <a:cubicBezTo>
                    <a:pt x="21" y="16"/>
                    <a:pt x="20" y="16"/>
                    <a:pt x="19" y="16"/>
                  </a:cubicBezTo>
                  <a:cubicBezTo>
                    <a:pt x="18" y="17"/>
                    <a:pt x="17" y="16"/>
                    <a:pt x="16" y="18"/>
                  </a:cubicBezTo>
                  <a:cubicBezTo>
                    <a:pt x="16" y="18"/>
                    <a:pt x="16" y="19"/>
                    <a:pt x="17" y="20"/>
                  </a:cubicBezTo>
                  <a:cubicBezTo>
                    <a:pt x="16" y="21"/>
                    <a:pt x="16" y="22"/>
                    <a:pt x="15" y="23"/>
                  </a:cubicBezTo>
                  <a:cubicBezTo>
                    <a:pt x="16" y="24"/>
                    <a:pt x="16" y="24"/>
                    <a:pt x="17" y="24"/>
                  </a:cubicBezTo>
                  <a:cubicBezTo>
                    <a:pt x="17" y="23"/>
                    <a:pt x="17" y="23"/>
                    <a:pt x="17" y="22"/>
                  </a:cubicBezTo>
                  <a:cubicBezTo>
                    <a:pt x="18" y="22"/>
                    <a:pt x="21" y="22"/>
                    <a:pt x="22" y="22"/>
                  </a:cubicBezTo>
                  <a:cubicBezTo>
                    <a:pt x="23" y="22"/>
                    <a:pt x="23" y="24"/>
                    <a:pt x="24" y="24"/>
                  </a:cubicBezTo>
                  <a:cubicBezTo>
                    <a:pt x="23" y="25"/>
                    <a:pt x="23" y="25"/>
                    <a:pt x="23" y="26"/>
                  </a:cubicBezTo>
                  <a:cubicBezTo>
                    <a:pt x="21" y="27"/>
                    <a:pt x="20" y="24"/>
                    <a:pt x="18" y="26"/>
                  </a:cubicBezTo>
                  <a:cubicBezTo>
                    <a:pt x="17" y="27"/>
                    <a:pt x="19" y="29"/>
                    <a:pt x="19" y="31"/>
                  </a:cubicBezTo>
                  <a:cubicBezTo>
                    <a:pt x="18" y="34"/>
                    <a:pt x="11" y="34"/>
                    <a:pt x="9" y="32"/>
                  </a:cubicBezTo>
                  <a:cubicBezTo>
                    <a:pt x="9" y="32"/>
                    <a:pt x="9" y="32"/>
                    <a:pt x="9" y="32"/>
                  </a:cubicBezTo>
                  <a:cubicBezTo>
                    <a:pt x="12" y="30"/>
                    <a:pt x="16" y="30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4" y="27"/>
                    <a:pt x="12" y="29"/>
                    <a:pt x="10" y="29"/>
                  </a:cubicBezTo>
                  <a:cubicBezTo>
                    <a:pt x="10" y="29"/>
                    <a:pt x="8" y="29"/>
                    <a:pt x="8" y="29"/>
                  </a:cubicBezTo>
                  <a:cubicBezTo>
                    <a:pt x="8" y="28"/>
                    <a:pt x="7" y="28"/>
                    <a:pt x="7" y="28"/>
                  </a:cubicBezTo>
                  <a:cubicBezTo>
                    <a:pt x="7" y="28"/>
                    <a:pt x="7" y="28"/>
                    <a:pt x="7" y="28"/>
                  </a:cubicBezTo>
                  <a:cubicBezTo>
                    <a:pt x="9" y="27"/>
                    <a:pt x="14" y="26"/>
                    <a:pt x="14" y="25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3" y="24"/>
                    <a:pt x="13" y="24"/>
                  </a:cubicBezTo>
                  <a:cubicBezTo>
                    <a:pt x="13" y="23"/>
                    <a:pt x="13" y="22"/>
                    <a:pt x="13" y="22"/>
                  </a:cubicBezTo>
                  <a:cubicBezTo>
                    <a:pt x="13" y="21"/>
                    <a:pt x="14" y="20"/>
                    <a:pt x="14" y="19"/>
                  </a:cubicBezTo>
                  <a:cubicBezTo>
                    <a:pt x="14" y="19"/>
                    <a:pt x="14" y="19"/>
                    <a:pt x="13" y="19"/>
                  </a:cubicBezTo>
                  <a:cubicBezTo>
                    <a:pt x="12" y="18"/>
                    <a:pt x="10" y="21"/>
                    <a:pt x="9" y="22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9" y="22"/>
                    <a:pt x="9" y="21"/>
                    <a:pt x="9" y="20"/>
                  </a:cubicBezTo>
                  <a:cubicBezTo>
                    <a:pt x="9" y="18"/>
                    <a:pt x="12" y="16"/>
                    <a:pt x="14" y="17"/>
                  </a:cubicBezTo>
                  <a:cubicBezTo>
                    <a:pt x="15" y="17"/>
                    <a:pt x="16" y="16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9" y="11"/>
                    <a:pt x="16" y="10"/>
                    <a:pt x="14" y="10"/>
                  </a:cubicBezTo>
                  <a:cubicBezTo>
                    <a:pt x="12" y="10"/>
                    <a:pt x="10" y="12"/>
                    <a:pt x="10" y="13"/>
                  </a:cubicBezTo>
                  <a:cubicBezTo>
                    <a:pt x="9" y="14"/>
                    <a:pt x="8" y="16"/>
                    <a:pt x="7" y="17"/>
                  </a:cubicBezTo>
                  <a:cubicBezTo>
                    <a:pt x="6" y="18"/>
                    <a:pt x="6" y="19"/>
                    <a:pt x="5" y="20"/>
                  </a:cubicBezTo>
                  <a:cubicBezTo>
                    <a:pt x="4" y="22"/>
                    <a:pt x="5" y="24"/>
                    <a:pt x="4" y="26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1" y="20"/>
                    <a:pt x="2" y="19"/>
                  </a:cubicBezTo>
                  <a:cubicBezTo>
                    <a:pt x="2" y="18"/>
                    <a:pt x="3" y="17"/>
                    <a:pt x="3" y="16"/>
                  </a:cubicBezTo>
                  <a:cubicBezTo>
                    <a:pt x="4" y="15"/>
                    <a:pt x="5" y="14"/>
                    <a:pt x="6" y="12"/>
                  </a:cubicBezTo>
                  <a:cubicBezTo>
                    <a:pt x="8" y="11"/>
                    <a:pt x="11" y="9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0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12" y="4"/>
                    <a:pt x="14" y="2"/>
                    <a:pt x="16" y="1"/>
                  </a:cubicBezTo>
                  <a:close/>
                  <a:moveTo>
                    <a:pt x="1" y="3"/>
                  </a:moveTo>
                  <a:cubicBezTo>
                    <a:pt x="2" y="3"/>
                    <a:pt x="2" y="3"/>
                    <a:pt x="2" y="3"/>
                  </a:cubicBezTo>
                  <a:cubicBezTo>
                    <a:pt x="2" y="4"/>
                    <a:pt x="4" y="7"/>
                    <a:pt x="4" y="7"/>
                  </a:cubicBezTo>
                  <a:cubicBezTo>
                    <a:pt x="4" y="9"/>
                    <a:pt x="5" y="9"/>
                    <a:pt x="4" y="10"/>
                  </a:cubicBezTo>
                  <a:cubicBezTo>
                    <a:pt x="1" y="10"/>
                    <a:pt x="0" y="9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0" y="3"/>
                    <a:pt x="1" y="3"/>
                    <a:pt x="1" y="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49"/>
            <p:cNvSpPr>
              <a:spLocks noEditPoints="1"/>
            </p:cNvSpPr>
            <p:nvPr userDrawn="1"/>
          </p:nvSpPr>
          <p:spPr bwMode="auto">
            <a:xfrm>
              <a:off x="8971025" y="4589766"/>
              <a:ext cx="50800" cy="52388"/>
            </a:xfrm>
            <a:custGeom>
              <a:avLst/>
              <a:gdLst>
                <a:gd name="T0" fmla="*/ 17 w 34"/>
                <a:gd name="T1" fmla="*/ 16 h 34"/>
                <a:gd name="T2" fmla="*/ 20 w 34"/>
                <a:gd name="T3" fmla="*/ 27 h 34"/>
                <a:gd name="T4" fmla="*/ 18 w 34"/>
                <a:gd name="T5" fmla="*/ 21 h 34"/>
                <a:gd name="T6" fmla="*/ 20 w 34"/>
                <a:gd name="T7" fmla="*/ 21 h 34"/>
                <a:gd name="T8" fmla="*/ 25 w 34"/>
                <a:gd name="T9" fmla="*/ 18 h 34"/>
                <a:gd name="T10" fmla="*/ 22 w 34"/>
                <a:gd name="T11" fmla="*/ 20 h 34"/>
                <a:gd name="T12" fmla="*/ 21 w 34"/>
                <a:gd name="T13" fmla="*/ 14 h 34"/>
                <a:gd name="T14" fmla="*/ 28 w 34"/>
                <a:gd name="T15" fmla="*/ 6 h 34"/>
                <a:gd name="T16" fmla="*/ 26 w 34"/>
                <a:gd name="T17" fmla="*/ 10 h 34"/>
                <a:gd name="T18" fmla="*/ 28 w 34"/>
                <a:gd name="T19" fmla="*/ 6 h 34"/>
                <a:gd name="T20" fmla="*/ 26 w 34"/>
                <a:gd name="T21" fmla="*/ 0 h 34"/>
                <a:gd name="T22" fmla="*/ 28 w 34"/>
                <a:gd name="T23" fmla="*/ 5 h 34"/>
                <a:gd name="T24" fmla="*/ 34 w 34"/>
                <a:gd name="T25" fmla="*/ 9 h 34"/>
                <a:gd name="T26" fmla="*/ 28 w 34"/>
                <a:gd name="T27" fmla="*/ 13 h 34"/>
                <a:gd name="T28" fmla="*/ 28 w 34"/>
                <a:gd name="T29" fmla="*/ 17 h 34"/>
                <a:gd name="T30" fmla="*/ 27 w 34"/>
                <a:gd name="T31" fmla="*/ 25 h 34"/>
                <a:gd name="T32" fmla="*/ 32 w 34"/>
                <a:gd name="T33" fmla="*/ 31 h 34"/>
                <a:gd name="T34" fmla="*/ 26 w 34"/>
                <a:gd name="T35" fmla="*/ 30 h 34"/>
                <a:gd name="T36" fmla="*/ 22 w 34"/>
                <a:gd name="T37" fmla="*/ 30 h 34"/>
                <a:gd name="T38" fmla="*/ 15 w 34"/>
                <a:gd name="T39" fmla="*/ 29 h 34"/>
                <a:gd name="T40" fmla="*/ 13 w 34"/>
                <a:gd name="T41" fmla="*/ 26 h 34"/>
                <a:gd name="T42" fmla="*/ 13 w 34"/>
                <a:gd name="T43" fmla="*/ 31 h 34"/>
                <a:gd name="T44" fmla="*/ 10 w 34"/>
                <a:gd name="T45" fmla="*/ 27 h 34"/>
                <a:gd name="T46" fmla="*/ 8 w 34"/>
                <a:gd name="T47" fmla="*/ 23 h 34"/>
                <a:gd name="T48" fmla="*/ 2 w 34"/>
                <a:gd name="T49" fmla="*/ 19 h 34"/>
                <a:gd name="T50" fmla="*/ 4 w 34"/>
                <a:gd name="T51" fmla="*/ 16 h 34"/>
                <a:gd name="T52" fmla="*/ 13 w 34"/>
                <a:gd name="T53" fmla="*/ 15 h 34"/>
                <a:gd name="T54" fmla="*/ 16 w 34"/>
                <a:gd name="T55" fmla="*/ 9 h 34"/>
                <a:gd name="T56" fmla="*/ 11 w 34"/>
                <a:gd name="T57" fmla="*/ 7 h 34"/>
                <a:gd name="T58" fmla="*/ 10 w 34"/>
                <a:gd name="T59" fmla="*/ 5 h 34"/>
                <a:gd name="T60" fmla="*/ 12 w 34"/>
                <a:gd name="T61" fmla="*/ 6 h 34"/>
                <a:gd name="T62" fmla="*/ 20 w 34"/>
                <a:gd name="T63" fmla="*/ 0 h 34"/>
                <a:gd name="T64" fmla="*/ 23 w 34"/>
                <a:gd name="T65" fmla="*/ 1 h 34"/>
                <a:gd name="T66" fmla="*/ 17 w 34"/>
                <a:gd name="T67" fmla="*/ 11 h 34"/>
                <a:gd name="T68" fmla="*/ 19 w 34"/>
                <a:gd name="T69" fmla="*/ 11 h 34"/>
                <a:gd name="T70" fmla="*/ 23 w 34"/>
                <a:gd name="T71" fmla="*/ 7 h 34"/>
                <a:gd name="T72" fmla="*/ 26 w 34"/>
                <a:gd name="T7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4" h="34">
                  <a:moveTo>
                    <a:pt x="21" y="13"/>
                  </a:moveTo>
                  <a:cubicBezTo>
                    <a:pt x="19" y="14"/>
                    <a:pt x="18" y="15"/>
                    <a:pt x="17" y="16"/>
                  </a:cubicBezTo>
                  <a:cubicBezTo>
                    <a:pt x="16" y="18"/>
                    <a:pt x="12" y="21"/>
                    <a:pt x="14" y="24"/>
                  </a:cubicBezTo>
                  <a:cubicBezTo>
                    <a:pt x="15" y="26"/>
                    <a:pt x="17" y="28"/>
                    <a:pt x="20" y="27"/>
                  </a:cubicBezTo>
                  <a:cubicBezTo>
                    <a:pt x="20" y="27"/>
                    <a:pt x="20" y="27"/>
                    <a:pt x="21" y="27"/>
                  </a:cubicBezTo>
                  <a:cubicBezTo>
                    <a:pt x="20" y="25"/>
                    <a:pt x="19" y="22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0" y="21"/>
                    <a:pt x="20" y="21"/>
                  </a:cubicBezTo>
                  <a:cubicBezTo>
                    <a:pt x="21" y="22"/>
                    <a:pt x="24" y="24"/>
                    <a:pt x="24" y="23"/>
                  </a:cubicBezTo>
                  <a:cubicBezTo>
                    <a:pt x="25" y="22"/>
                    <a:pt x="26" y="19"/>
                    <a:pt x="25" y="18"/>
                  </a:cubicBezTo>
                  <a:cubicBezTo>
                    <a:pt x="25" y="18"/>
                    <a:pt x="25" y="18"/>
                    <a:pt x="24" y="18"/>
                  </a:cubicBezTo>
                  <a:cubicBezTo>
                    <a:pt x="24" y="18"/>
                    <a:pt x="23" y="19"/>
                    <a:pt x="22" y="20"/>
                  </a:cubicBezTo>
                  <a:cubicBezTo>
                    <a:pt x="22" y="20"/>
                    <a:pt x="22" y="19"/>
                    <a:pt x="21" y="19"/>
                  </a:cubicBezTo>
                  <a:cubicBezTo>
                    <a:pt x="21" y="17"/>
                    <a:pt x="21" y="16"/>
                    <a:pt x="21" y="14"/>
                  </a:cubicBezTo>
                  <a:cubicBezTo>
                    <a:pt x="22" y="13"/>
                    <a:pt x="21" y="13"/>
                    <a:pt x="21" y="13"/>
                  </a:cubicBezTo>
                  <a:close/>
                  <a:moveTo>
                    <a:pt x="28" y="6"/>
                  </a:moveTo>
                  <a:cubicBezTo>
                    <a:pt x="28" y="7"/>
                    <a:pt x="26" y="9"/>
                    <a:pt x="26" y="10"/>
                  </a:cubicBezTo>
                  <a:cubicBezTo>
                    <a:pt x="26" y="10"/>
                    <a:pt x="26" y="10"/>
                    <a:pt x="26" y="10"/>
                  </a:cubicBezTo>
                  <a:cubicBezTo>
                    <a:pt x="27" y="10"/>
                    <a:pt x="30" y="9"/>
                    <a:pt x="30" y="9"/>
                  </a:cubicBezTo>
                  <a:cubicBezTo>
                    <a:pt x="30" y="8"/>
                    <a:pt x="29" y="7"/>
                    <a:pt x="28" y="6"/>
                  </a:cubicBezTo>
                  <a:cubicBezTo>
                    <a:pt x="28" y="6"/>
                    <a:pt x="28" y="6"/>
                    <a:pt x="28" y="6"/>
                  </a:cubicBezTo>
                  <a:close/>
                  <a:moveTo>
                    <a:pt x="26" y="0"/>
                  </a:moveTo>
                  <a:cubicBezTo>
                    <a:pt x="28" y="1"/>
                    <a:pt x="29" y="1"/>
                    <a:pt x="29" y="3"/>
                  </a:cubicBezTo>
                  <a:cubicBezTo>
                    <a:pt x="29" y="3"/>
                    <a:pt x="28" y="4"/>
                    <a:pt x="28" y="5"/>
                  </a:cubicBezTo>
                  <a:cubicBezTo>
                    <a:pt x="29" y="7"/>
                    <a:pt x="32" y="7"/>
                    <a:pt x="34" y="8"/>
                  </a:cubicBezTo>
                  <a:cubicBezTo>
                    <a:pt x="34" y="9"/>
                    <a:pt x="34" y="9"/>
                    <a:pt x="34" y="9"/>
                  </a:cubicBezTo>
                  <a:cubicBezTo>
                    <a:pt x="32" y="11"/>
                    <a:pt x="30" y="11"/>
                    <a:pt x="29" y="11"/>
                  </a:cubicBezTo>
                  <a:cubicBezTo>
                    <a:pt x="28" y="12"/>
                    <a:pt x="28" y="12"/>
                    <a:pt x="28" y="13"/>
                  </a:cubicBezTo>
                  <a:cubicBezTo>
                    <a:pt x="26" y="13"/>
                    <a:pt x="25" y="13"/>
                    <a:pt x="24" y="15"/>
                  </a:cubicBezTo>
                  <a:cubicBezTo>
                    <a:pt x="25" y="16"/>
                    <a:pt x="28" y="16"/>
                    <a:pt x="28" y="17"/>
                  </a:cubicBezTo>
                  <a:cubicBezTo>
                    <a:pt x="28" y="18"/>
                    <a:pt x="28" y="21"/>
                    <a:pt x="28" y="22"/>
                  </a:cubicBezTo>
                  <a:cubicBezTo>
                    <a:pt x="27" y="23"/>
                    <a:pt x="26" y="24"/>
                    <a:pt x="27" y="25"/>
                  </a:cubicBezTo>
                  <a:cubicBezTo>
                    <a:pt x="27" y="26"/>
                    <a:pt x="29" y="26"/>
                    <a:pt x="30" y="27"/>
                  </a:cubicBezTo>
                  <a:cubicBezTo>
                    <a:pt x="31" y="28"/>
                    <a:pt x="32" y="29"/>
                    <a:pt x="32" y="31"/>
                  </a:cubicBezTo>
                  <a:cubicBezTo>
                    <a:pt x="32" y="32"/>
                    <a:pt x="30" y="34"/>
                    <a:pt x="28" y="33"/>
                  </a:cubicBezTo>
                  <a:cubicBezTo>
                    <a:pt x="27" y="33"/>
                    <a:pt x="26" y="31"/>
                    <a:pt x="26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29"/>
                    <a:pt x="22" y="30"/>
                    <a:pt x="22" y="30"/>
                  </a:cubicBezTo>
                  <a:cubicBezTo>
                    <a:pt x="21" y="30"/>
                    <a:pt x="21" y="30"/>
                    <a:pt x="20" y="30"/>
                  </a:cubicBezTo>
                  <a:cubicBezTo>
                    <a:pt x="19" y="30"/>
                    <a:pt x="17" y="30"/>
                    <a:pt x="15" y="29"/>
                  </a:cubicBezTo>
                  <a:cubicBezTo>
                    <a:pt x="15" y="28"/>
                    <a:pt x="14" y="27"/>
                    <a:pt x="14" y="26"/>
                  </a:cubicBezTo>
                  <a:cubicBezTo>
                    <a:pt x="14" y="26"/>
                    <a:pt x="14" y="26"/>
                    <a:pt x="13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4" y="31"/>
                    <a:pt x="13" y="31"/>
                  </a:cubicBezTo>
                  <a:cubicBezTo>
                    <a:pt x="12" y="31"/>
                    <a:pt x="12" y="30"/>
                    <a:pt x="11" y="30"/>
                  </a:cubicBezTo>
                  <a:cubicBezTo>
                    <a:pt x="10" y="29"/>
                    <a:pt x="11" y="28"/>
                    <a:pt x="10" y="27"/>
                  </a:cubicBezTo>
                  <a:cubicBezTo>
                    <a:pt x="10" y="26"/>
                    <a:pt x="9" y="25"/>
                    <a:pt x="9" y="25"/>
                  </a:cubicBezTo>
                  <a:cubicBezTo>
                    <a:pt x="8" y="24"/>
                    <a:pt x="9" y="23"/>
                    <a:pt x="8" y="23"/>
                  </a:cubicBezTo>
                  <a:cubicBezTo>
                    <a:pt x="8" y="23"/>
                    <a:pt x="4" y="24"/>
                    <a:pt x="3" y="23"/>
                  </a:cubicBezTo>
                  <a:cubicBezTo>
                    <a:pt x="2" y="23"/>
                    <a:pt x="0" y="21"/>
                    <a:pt x="2" y="19"/>
                  </a:cubicBezTo>
                  <a:cubicBezTo>
                    <a:pt x="2" y="19"/>
                    <a:pt x="3" y="19"/>
                    <a:pt x="3" y="18"/>
                  </a:cubicBezTo>
                  <a:cubicBezTo>
                    <a:pt x="4" y="18"/>
                    <a:pt x="3" y="17"/>
                    <a:pt x="4" y="16"/>
                  </a:cubicBezTo>
                  <a:cubicBezTo>
                    <a:pt x="4" y="16"/>
                    <a:pt x="6" y="17"/>
                    <a:pt x="6" y="17"/>
                  </a:cubicBezTo>
                  <a:cubicBezTo>
                    <a:pt x="8" y="17"/>
                    <a:pt x="12" y="16"/>
                    <a:pt x="13" y="15"/>
                  </a:cubicBezTo>
                  <a:cubicBezTo>
                    <a:pt x="13" y="14"/>
                    <a:pt x="14" y="12"/>
                    <a:pt x="14" y="11"/>
                  </a:cubicBezTo>
                  <a:cubicBezTo>
                    <a:pt x="14" y="10"/>
                    <a:pt x="15" y="10"/>
                    <a:pt x="16" y="9"/>
                  </a:cubicBezTo>
                  <a:cubicBezTo>
                    <a:pt x="16" y="9"/>
                    <a:pt x="16" y="9"/>
                    <a:pt x="15" y="8"/>
                  </a:cubicBezTo>
                  <a:cubicBezTo>
                    <a:pt x="14" y="8"/>
                    <a:pt x="13" y="8"/>
                    <a:pt x="11" y="7"/>
                  </a:cubicBezTo>
                  <a:cubicBezTo>
                    <a:pt x="11" y="7"/>
                    <a:pt x="11" y="7"/>
                    <a:pt x="10" y="6"/>
                  </a:cubicBez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10" y="5"/>
                    <a:pt x="11" y="5"/>
                  </a:cubicBezTo>
                  <a:cubicBezTo>
                    <a:pt x="12" y="5"/>
                    <a:pt x="12" y="6"/>
                    <a:pt x="12" y="6"/>
                  </a:cubicBezTo>
                  <a:cubicBezTo>
                    <a:pt x="13" y="6"/>
                    <a:pt x="17" y="5"/>
                    <a:pt x="17" y="4"/>
                  </a:cubicBezTo>
                  <a:cubicBezTo>
                    <a:pt x="18" y="3"/>
                    <a:pt x="18" y="1"/>
                    <a:pt x="20" y="0"/>
                  </a:cubicBezTo>
                  <a:cubicBezTo>
                    <a:pt x="21" y="0"/>
                    <a:pt x="22" y="0"/>
                    <a:pt x="23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2" y="3"/>
                    <a:pt x="21" y="3"/>
                    <a:pt x="20" y="5"/>
                  </a:cubicBezTo>
                  <a:cubicBezTo>
                    <a:pt x="18" y="6"/>
                    <a:pt x="18" y="9"/>
                    <a:pt x="17" y="11"/>
                  </a:cubicBezTo>
                  <a:cubicBezTo>
                    <a:pt x="17" y="11"/>
                    <a:pt x="16" y="12"/>
                    <a:pt x="16" y="13"/>
                  </a:cubicBezTo>
                  <a:cubicBezTo>
                    <a:pt x="18" y="13"/>
                    <a:pt x="18" y="11"/>
                    <a:pt x="19" y="11"/>
                  </a:cubicBezTo>
                  <a:cubicBezTo>
                    <a:pt x="20" y="11"/>
                    <a:pt x="22" y="11"/>
                    <a:pt x="22" y="10"/>
                  </a:cubicBezTo>
                  <a:cubicBezTo>
                    <a:pt x="23" y="9"/>
                    <a:pt x="22" y="8"/>
                    <a:pt x="23" y="7"/>
                  </a:cubicBezTo>
                  <a:cubicBezTo>
                    <a:pt x="24" y="6"/>
                    <a:pt x="24" y="4"/>
                    <a:pt x="25" y="3"/>
                  </a:cubicBezTo>
                  <a:cubicBezTo>
                    <a:pt x="26" y="2"/>
                    <a:pt x="2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50"/>
            <p:cNvSpPr>
              <a:spLocks noEditPoints="1"/>
            </p:cNvSpPr>
            <p:nvPr userDrawn="1"/>
          </p:nvSpPr>
          <p:spPr bwMode="auto">
            <a:xfrm>
              <a:off x="8756713" y="4715179"/>
              <a:ext cx="52388" cy="44450"/>
            </a:xfrm>
            <a:custGeom>
              <a:avLst/>
              <a:gdLst>
                <a:gd name="T0" fmla="*/ 15 w 35"/>
                <a:gd name="T1" fmla="*/ 20 h 30"/>
                <a:gd name="T2" fmla="*/ 16 w 35"/>
                <a:gd name="T3" fmla="*/ 24 h 30"/>
                <a:gd name="T4" fmla="*/ 18 w 35"/>
                <a:gd name="T5" fmla="*/ 23 h 30"/>
                <a:gd name="T6" fmla="*/ 20 w 35"/>
                <a:gd name="T7" fmla="*/ 24 h 30"/>
                <a:gd name="T8" fmla="*/ 20 w 35"/>
                <a:gd name="T9" fmla="*/ 24 h 30"/>
                <a:gd name="T10" fmla="*/ 21 w 35"/>
                <a:gd name="T11" fmla="*/ 22 h 30"/>
                <a:gd name="T12" fmla="*/ 16 w 35"/>
                <a:gd name="T13" fmla="*/ 20 h 30"/>
                <a:gd name="T14" fmla="*/ 15 w 35"/>
                <a:gd name="T15" fmla="*/ 20 h 30"/>
                <a:gd name="T16" fmla="*/ 14 w 35"/>
                <a:gd name="T17" fmla="*/ 7 h 30"/>
                <a:gd name="T18" fmla="*/ 16 w 35"/>
                <a:gd name="T19" fmla="*/ 13 h 30"/>
                <a:gd name="T20" fmla="*/ 18 w 35"/>
                <a:gd name="T21" fmla="*/ 13 h 30"/>
                <a:gd name="T22" fmla="*/ 18 w 35"/>
                <a:gd name="T23" fmla="*/ 13 h 30"/>
                <a:gd name="T24" fmla="*/ 14 w 35"/>
                <a:gd name="T25" fmla="*/ 6 h 30"/>
                <a:gd name="T26" fmla="*/ 14 w 35"/>
                <a:gd name="T27" fmla="*/ 6 h 30"/>
                <a:gd name="T28" fmla="*/ 14 w 35"/>
                <a:gd name="T29" fmla="*/ 7 h 30"/>
                <a:gd name="T30" fmla="*/ 0 w 35"/>
                <a:gd name="T31" fmla="*/ 14 h 30"/>
                <a:gd name="T32" fmla="*/ 6 w 35"/>
                <a:gd name="T33" fmla="*/ 9 h 30"/>
                <a:gd name="T34" fmla="*/ 11 w 35"/>
                <a:gd name="T35" fmla="*/ 10 h 30"/>
                <a:gd name="T36" fmla="*/ 12 w 35"/>
                <a:gd name="T37" fmla="*/ 3 h 30"/>
                <a:gd name="T38" fmla="*/ 15 w 35"/>
                <a:gd name="T39" fmla="*/ 0 h 30"/>
                <a:gd name="T40" fmla="*/ 18 w 35"/>
                <a:gd name="T41" fmla="*/ 6 h 30"/>
                <a:gd name="T42" fmla="*/ 20 w 35"/>
                <a:gd name="T43" fmla="*/ 10 h 30"/>
                <a:gd name="T44" fmla="*/ 20 w 35"/>
                <a:gd name="T45" fmla="*/ 9 h 30"/>
                <a:gd name="T46" fmla="*/ 22 w 35"/>
                <a:gd name="T47" fmla="*/ 5 h 30"/>
                <a:gd name="T48" fmla="*/ 24 w 35"/>
                <a:gd name="T49" fmla="*/ 5 h 30"/>
                <a:gd name="T50" fmla="*/ 24 w 35"/>
                <a:gd name="T51" fmla="*/ 9 h 30"/>
                <a:gd name="T52" fmla="*/ 25 w 35"/>
                <a:gd name="T53" fmla="*/ 14 h 30"/>
                <a:gd name="T54" fmla="*/ 25 w 35"/>
                <a:gd name="T55" fmla="*/ 16 h 30"/>
                <a:gd name="T56" fmla="*/ 30 w 35"/>
                <a:gd name="T57" fmla="*/ 18 h 30"/>
                <a:gd name="T58" fmla="*/ 31 w 35"/>
                <a:gd name="T59" fmla="*/ 20 h 30"/>
                <a:gd name="T60" fmla="*/ 34 w 35"/>
                <a:gd name="T61" fmla="*/ 22 h 30"/>
                <a:gd name="T62" fmla="*/ 35 w 35"/>
                <a:gd name="T63" fmla="*/ 23 h 30"/>
                <a:gd name="T64" fmla="*/ 35 w 35"/>
                <a:gd name="T65" fmla="*/ 23 h 30"/>
                <a:gd name="T66" fmla="*/ 29 w 35"/>
                <a:gd name="T67" fmla="*/ 23 h 30"/>
                <a:gd name="T68" fmla="*/ 26 w 35"/>
                <a:gd name="T69" fmla="*/ 23 h 30"/>
                <a:gd name="T70" fmla="*/ 25 w 35"/>
                <a:gd name="T71" fmla="*/ 24 h 30"/>
                <a:gd name="T72" fmla="*/ 21 w 35"/>
                <a:gd name="T73" fmla="*/ 26 h 30"/>
                <a:gd name="T74" fmla="*/ 21 w 35"/>
                <a:gd name="T75" fmla="*/ 28 h 30"/>
                <a:gd name="T76" fmla="*/ 19 w 35"/>
                <a:gd name="T77" fmla="*/ 28 h 30"/>
                <a:gd name="T78" fmla="*/ 17 w 35"/>
                <a:gd name="T79" fmla="*/ 30 h 30"/>
                <a:gd name="T80" fmla="*/ 14 w 35"/>
                <a:gd name="T81" fmla="*/ 30 h 30"/>
                <a:gd name="T82" fmla="*/ 14 w 35"/>
                <a:gd name="T83" fmla="*/ 30 h 30"/>
                <a:gd name="T84" fmla="*/ 9 w 35"/>
                <a:gd name="T85" fmla="*/ 28 h 30"/>
                <a:gd name="T86" fmla="*/ 11 w 35"/>
                <a:gd name="T87" fmla="*/ 26 h 30"/>
                <a:gd name="T88" fmla="*/ 11 w 35"/>
                <a:gd name="T89" fmla="*/ 23 h 30"/>
                <a:gd name="T90" fmla="*/ 10 w 35"/>
                <a:gd name="T91" fmla="*/ 17 h 30"/>
                <a:gd name="T92" fmla="*/ 8 w 35"/>
                <a:gd name="T93" fmla="*/ 16 h 30"/>
                <a:gd name="T94" fmla="*/ 6 w 35"/>
                <a:gd name="T95" fmla="*/ 16 h 30"/>
                <a:gd name="T96" fmla="*/ 4 w 35"/>
                <a:gd name="T97" fmla="*/ 15 h 30"/>
                <a:gd name="T98" fmla="*/ 0 w 35"/>
                <a:gd name="T99" fmla="*/ 14 h 30"/>
                <a:gd name="T100" fmla="*/ 0 w 35"/>
                <a:gd name="T101" fmla="*/ 14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5" h="30">
                  <a:moveTo>
                    <a:pt x="15" y="20"/>
                  </a:moveTo>
                  <a:cubicBezTo>
                    <a:pt x="15" y="22"/>
                    <a:pt x="16" y="22"/>
                    <a:pt x="16" y="24"/>
                  </a:cubicBezTo>
                  <a:cubicBezTo>
                    <a:pt x="18" y="24"/>
                    <a:pt x="18" y="23"/>
                    <a:pt x="18" y="23"/>
                  </a:cubicBezTo>
                  <a:cubicBezTo>
                    <a:pt x="19" y="23"/>
                    <a:pt x="20" y="24"/>
                    <a:pt x="20" y="24"/>
                  </a:cubicBezTo>
                  <a:cubicBezTo>
                    <a:pt x="20" y="24"/>
                    <a:pt x="20" y="24"/>
                    <a:pt x="20" y="24"/>
                  </a:cubicBezTo>
                  <a:cubicBezTo>
                    <a:pt x="20" y="24"/>
                    <a:pt x="21" y="23"/>
                    <a:pt x="21" y="22"/>
                  </a:cubicBezTo>
                  <a:cubicBezTo>
                    <a:pt x="20" y="21"/>
                    <a:pt x="18" y="20"/>
                    <a:pt x="16" y="20"/>
                  </a:cubicBezTo>
                  <a:cubicBezTo>
                    <a:pt x="15" y="20"/>
                    <a:pt x="15" y="20"/>
                    <a:pt x="15" y="20"/>
                  </a:cubicBezTo>
                  <a:close/>
                  <a:moveTo>
                    <a:pt x="14" y="7"/>
                  </a:moveTo>
                  <a:cubicBezTo>
                    <a:pt x="14" y="10"/>
                    <a:pt x="12" y="12"/>
                    <a:pt x="16" y="13"/>
                  </a:cubicBezTo>
                  <a:cubicBezTo>
                    <a:pt x="17" y="13"/>
                    <a:pt x="17" y="13"/>
                    <a:pt x="18" y="13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6" y="11"/>
                    <a:pt x="16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lose/>
                  <a:moveTo>
                    <a:pt x="0" y="14"/>
                  </a:moveTo>
                  <a:cubicBezTo>
                    <a:pt x="1" y="13"/>
                    <a:pt x="5" y="9"/>
                    <a:pt x="6" y="9"/>
                  </a:cubicBezTo>
                  <a:cubicBezTo>
                    <a:pt x="8" y="9"/>
                    <a:pt x="9" y="10"/>
                    <a:pt x="11" y="10"/>
                  </a:cubicBezTo>
                  <a:cubicBezTo>
                    <a:pt x="12" y="8"/>
                    <a:pt x="12" y="6"/>
                    <a:pt x="12" y="3"/>
                  </a:cubicBezTo>
                  <a:cubicBezTo>
                    <a:pt x="12" y="2"/>
                    <a:pt x="14" y="0"/>
                    <a:pt x="15" y="0"/>
                  </a:cubicBezTo>
                  <a:cubicBezTo>
                    <a:pt x="16" y="2"/>
                    <a:pt x="17" y="4"/>
                    <a:pt x="18" y="6"/>
                  </a:cubicBezTo>
                  <a:cubicBezTo>
                    <a:pt x="18" y="7"/>
                    <a:pt x="18" y="9"/>
                    <a:pt x="20" y="10"/>
                  </a:cubicBezTo>
                  <a:cubicBezTo>
                    <a:pt x="20" y="10"/>
                    <a:pt x="20" y="10"/>
                    <a:pt x="20" y="9"/>
                  </a:cubicBezTo>
                  <a:cubicBezTo>
                    <a:pt x="21" y="9"/>
                    <a:pt x="21" y="6"/>
                    <a:pt x="22" y="5"/>
                  </a:cubicBezTo>
                  <a:cubicBezTo>
                    <a:pt x="22" y="5"/>
                    <a:pt x="23" y="5"/>
                    <a:pt x="24" y="5"/>
                  </a:cubicBezTo>
                  <a:cubicBezTo>
                    <a:pt x="25" y="6"/>
                    <a:pt x="24" y="8"/>
                    <a:pt x="24" y="9"/>
                  </a:cubicBezTo>
                  <a:cubicBezTo>
                    <a:pt x="24" y="11"/>
                    <a:pt x="25" y="12"/>
                    <a:pt x="25" y="14"/>
                  </a:cubicBezTo>
                  <a:cubicBezTo>
                    <a:pt x="26" y="15"/>
                    <a:pt x="25" y="15"/>
                    <a:pt x="25" y="16"/>
                  </a:cubicBezTo>
                  <a:cubicBezTo>
                    <a:pt x="26" y="18"/>
                    <a:pt x="29" y="17"/>
                    <a:pt x="30" y="18"/>
                  </a:cubicBezTo>
                  <a:cubicBezTo>
                    <a:pt x="31" y="19"/>
                    <a:pt x="31" y="20"/>
                    <a:pt x="31" y="20"/>
                  </a:cubicBezTo>
                  <a:cubicBezTo>
                    <a:pt x="32" y="21"/>
                    <a:pt x="33" y="21"/>
                    <a:pt x="34" y="22"/>
                  </a:cubicBezTo>
                  <a:cubicBezTo>
                    <a:pt x="34" y="22"/>
                    <a:pt x="35" y="22"/>
                    <a:pt x="35" y="23"/>
                  </a:cubicBezTo>
                  <a:cubicBezTo>
                    <a:pt x="35" y="23"/>
                    <a:pt x="35" y="23"/>
                    <a:pt x="35" y="23"/>
                  </a:cubicBezTo>
                  <a:cubicBezTo>
                    <a:pt x="33" y="22"/>
                    <a:pt x="31" y="23"/>
                    <a:pt x="29" y="23"/>
                  </a:cubicBezTo>
                  <a:cubicBezTo>
                    <a:pt x="28" y="23"/>
                    <a:pt x="27" y="22"/>
                    <a:pt x="26" y="23"/>
                  </a:cubicBezTo>
                  <a:cubicBezTo>
                    <a:pt x="26" y="23"/>
                    <a:pt x="25" y="24"/>
                    <a:pt x="25" y="24"/>
                  </a:cubicBezTo>
                  <a:cubicBezTo>
                    <a:pt x="24" y="25"/>
                    <a:pt x="22" y="24"/>
                    <a:pt x="21" y="26"/>
                  </a:cubicBezTo>
                  <a:cubicBezTo>
                    <a:pt x="21" y="26"/>
                    <a:pt x="21" y="27"/>
                    <a:pt x="21" y="28"/>
                  </a:cubicBezTo>
                  <a:cubicBezTo>
                    <a:pt x="20" y="28"/>
                    <a:pt x="20" y="28"/>
                    <a:pt x="19" y="28"/>
                  </a:cubicBezTo>
                  <a:cubicBezTo>
                    <a:pt x="18" y="28"/>
                    <a:pt x="18" y="29"/>
                    <a:pt x="17" y="30"/>
                  </a:cubicBezTo>
                  <a:cubicBezTo>
                    <a:pt x="16" y="30"/>
                    <a:pt x="15" y="28"/>
                    <a:pt x="14" y="30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28"/>
                    <a:pt x="11" y="28"/>
                    <a:pt x="9" y="28"/>
                  </a:cubicBezTo>
                  <a:cubicBezTo>
                    <a:pt x="10" y="26"/>
                    <a:pt x="11" y="26"/>
                    <a:pt x="11" y="26"/>
                  </a:cubicBezTo>
                  <a:cubicBezTo>
                    <a:pt x="12" y="25"/>
                    <a:pt x="11" y="24"/>
                    <a:pt x="11" y="23"/>
                  </a:cubicBezTo>
                  <a:cubicBezTo>
                    <a:pt x="10" y="21"/>
                    <a:pt x="10" y="19"/>
                    <a:pt x="10" y="17"/>
                  </a:cubicBezTo>
                  <a:cubicBezTo>
                    <a:pt x="9" y="17"/>
                    <a:pt x="9" y="17"/>
                    <a:pt x="8" y="16"/>
                  </a:cubicBezTo>
                  <a:cubicBezTo>
                    <a:pt x="7" y="16"/>
                    <a:pt x="6" y="16"/>
                    <a:pt x="6" y="16"/>
                  </a:cubicBezTo>
                  <a:cubicBezTo>
                    <a:pt x="5" y="16"/>
                    <a:pt x="4" y="15"/>
                    <a:pt x="4" y="15"/>
                  </a:cubicBezTo>
                  <a:cubicBezTo>
                    <a:pt x="2" y="14"/>
                    <a:pt x="1" y="15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51"/>
            <p:cNvSpPr>
              <a:spLocks noEditPoints="1"/>
            </p:cNvSpPr>
            <p:nvPr userDrawn="1"/>
          </p:nvSpPr>
          <p:spPr bwMode="auto">
            <a:xfrm>
              <a:off x="8791638" y="4653266"/>
              <a:ext cx="50800" cy="55563"/>
            </a:xfrm>
            <a:custGeom>
              <a:avLst/>
              <a:gdLst>
                <a:gd name="T0" fmla="*/ 20 w 34"/>
                <a:gd name="T1" fmla="*/ 18 h 37"/>
                <a:gd name="T2" fmla="*/ 22 w 34"/>
                <a:gd name="T3" fmla="*/ 19 h 37"/>
                <a:gd name="T4" fmla="*/ 20 w 34"/>
                <a:gd name="T5" fmla="*/ 17 h 37"/>
                <a:gd name="T6" fmla="*/ 14 w 34"/>
                <a:gd name="T7" fmla="*/ 22 h 37"/>
                <a:gd name="T8" fmla="*/ 14 w 34"/>
                <a:gd name="T9" fmla="*/ 24 h 37"/>
                <a:gd name="T10" fmla="*/ 15 w 34"/>
                <a:gd name="T11" fmla="*/ 22 h 37"/>
                <a:gd name="T12" fmla="*/ 14 w 34"/>
                <a:gd name="T13" fmla="*/ 22 h 37"/>
                <a:gd name="T14" fmla="*/ 16 w 34"/>
                <a:gd name="T15" fmla="*/ 20 h 37"/>
                <a:gd name="T16" fmla="*/ 16 w 34"/>
                <a:gd name="T17" fmla="*/ 20 h 37"/>
                <a:gd name="T18" fmla="*/ 16 w 34"/>
                <a:gd name="T19" fmla="*/ 19 h 37"/>
                <a:gd name="T20" fmla="*/ 10 w 34"/>
                <a:gd name="T21" fmla="*/ 5 h 37"/>
                <a:gd name="T22" fmla="*/ 6 w 34"/>
                <a:gd name="T23" fmla="*/ 17 h 37"/>
                <a:gd name="T24" fmla="*/ 8 w 34"/>
                <a:gd name="T25" fmla="*/ 20 h 37"/>
                <a:gd name="T26" fmla="*/ 15 w 34"/>
                <a:gd name="T27" fmla="*/ 16 h 37"/>
                <a:gd name="T28" fmla="*/ 20 w 34"/>
                <a:gd name="T29" fmla="*/ 14 h 37"/>
                <a:gd name="T30" fmla="*/ 25 w 34"/>
                <a:gd name="T31" fmla="*/ 15 h 37"/>
                <a:gd name="T32" fmla="*/ 23 w 34"/>
                <a:gd name="T33" fmla="*/ 27 h 37"/>
                <a:gd name="T34" fmla="*/ 18 w 34"/>
                <a:gd name="T35" fmla="*/ 27 h 37"/>
                <a:gd name="T36" fmla="*/ 17 w 34"/>
                <a:gd name="T37" fmla="*/ 24 h 37"/>
                <a:gd name="T38" fmla="*/ 13 w 34"/>
                <a:gd name="T39" fmla="*/ 25 h 37"/>
                <a:gd name="T40" fmla="*/ 12 w 34"/>
                <a:gd name="T41" fmla="*/ 17 h 37"/>
                <a:gd name="T42" fmla="*/ 10 w 34"/>
                <a:gd name="T43" fmla="*/ 22 h 37"/>
                <a:gd name="T44" fmla="*/ 17 w 34"/>
                <a:gd name="T45" fmla="*/ 32 h 37"/>
                <a:gd name="T46" fmla="*/ 20 w 34"/>
                <a:gd name="T47" fmla="*/ 33 h 37"/>
                <a:gd name="T48" fmla="*/ 24 w 34"/>
                <a:gd name="T49" fmla="*/ 29 h 37"/>
                <a:gd name="T50" fmla="*/ 23 w 34"/>
                <a:gd name="T51" fmla="*/ 28 h 37"/>
                <a:gd name="T52" fmla="*/ 26 w 34"/>
                <a:gd name="T53" fmla="*/ 25 h 37"/>
                <a:gd name="T54" fmla="*/ 21 w 34"/>
                <a:gd name="T55" fmla="*/ 10 h 37"/>
                <a:gd name="T56" fmla="*/ 17 w 34"/>
                <a:gd name="T57" fmla="*/ 6 h 37"/>
                <a:gd name="T58" fmla="*/ 10 w 34"/>
                <a:gd name="T59" fmla="*/ 5 h 37"/>
                <a:gd name="T60" fmla="*/ 12 w 34"/>
                <a:gd name="T61" fmla="*/ 1 h 37"/>
                <a:gd name="T62" fmla="*/ 27 w 34"/>
                <a:gd name="T63" fmla="*/ 12 h 37"/>
                <a:gd name="T64" fmla="*/ 31 w 34"/>
                <a:gd name="T65" fmla="*/ 27 h 37"/>
                <a:gd name="T66" fmla="*/ 26 w 34"/>
                <a:gd name="T67" fmla="*/ 30 h 37"/>
                <a:gd name="T68" fmla="*/ 20 w 34"/>
                <a:gd name="T69" fmla="*/ 35 h 37"/>
                <a:gd name="T70" fmla="*/ 19 w 34"/>
                <a:gd name="T71" fmla="*/ 37 h 37"/>
                <a:gd name="T72" fmla="*/ 14 w 34"/>
                <a:gd name="T73" fmla="*/ 35 h 37"/>
                <a:gd name="T74" fmla="*/ 8 w 34"/>
                <a:gd name="T75" fmla="*/ 27 h 37"/>
                <a:gd name="T76" fmla="*/ 3 w 34"/>
                <a:gd name="T77" fmla="*/ 23 h 37"/>
                <a:gd name="T78" fmla="*/ 4 w 34"/>
                <a:gd name="T79" fmla="*/ 8 h 37"/>
                <a:gd name="T80" fmla="*/ 5 w 34"/>
                <a:gd name="T81" fmla="*/ 5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4" h="37">
                  <a:moveTo>
                    <a:pt x="20" y="17"/>
                  </a:moveTo>
                  <a:cubicBezTo>
                    <a:pt x="20" y="17"/>
                    <a:pt x="20" y="18"/>
                    <a:pt x="20" y="18"/>
                  </a:cubicBezTo>
                  <a:cubicBezTo>
                    <a:pt x="20" y="18"/>
                    <a:pt x="21" y="19"/>
                    <a:pt x="22" y="19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1" y="17"/>
                    <a:pt x="21" y="17"/>
                    <a:pt x="20" y="17"/>
                  </a:cubicBezTo>
                  <a:cubicBezTo>
                    <a:pt x="20" y="17"/>
                    <a:pt x="20" y="17"/>
                    <a:pt x="20" y="17"/>
                  </a:cubicBezTo>
                  <a:close/>
                  <a:moveTo>
                    <a:pt x="14" y="22"/>
                  </a:moveTo>
                  <a:cubicBezTo>
                    <a:pt x="14" y="23"/>
                    <a:pt x="14" y="23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4" y="24"/>
                    <a:pt x="14" y="24"/>
                    <a:pt x="14" y="24"/>
                  </a:cubicBezTo>
                  <a:cubicBezTo>
                    <a:pt x="15" y="23"/>
                    <a:pt x="14" y="23"/>
                    <a:pt x="15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4" y="22"/>
                    <a:pt x="14" y="22"/>
                    <a:pt x="14" y="22"/>
                  </a:cubicBezTo>
                  <a:close/>
                  <a:moveTo>
                    <a:pt x="16" y="19"/>
                  </a:moveTo>
                  <a:cubicBezTo>
                    <a:pt x="16" y="19"/>
                    <a:pt x="16" y="19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lose/>
                  <a:moveTo>
                    <a:pt x="10" y="5"/>
                  </a:moveTo>
                  <a:cubicBezTo>
                    <a:pt x="9" y="6"/>
                    <a:pt x="8" y="7"/>
                    <a:pt x="7" y="8"/>
                  </a:cubicBezTo>
                  <a:cubicBezTo>
                    <a:pt x="5" y="11"/>
                    <a:pt x="6" y="14"/>
                    <a:pt x="6" y="17"/>
                  </a:cubicBezTo>
                  <a:cubicBezTo>
                    <a:pt x="6" y="18"/>
                    <a:pt x="7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9" y="19"/>
                    <a:pt x="8" y="12"/>
                    <a:pt x="12" y="12"/>
                  </a:cubicBezTo>
                  <a:cubicBezTo>
                    <a:pt x="13" y="12"/>
                    <a:pt x="14" y="15"/>
                    <a:pt x="15" y="16"/>
                  </a:cubicBezTo>
                  <a:cubicBezTo>
                    <a:pt x="16" y="16"/>
                    <a:pt x="18" y="16"/>
                    <a:pt x="19" y="15"/>
                  </a:cubicBezTo>
                  <a:cubicBezTo>
                    <a:pt x="19" y="15"/>
                    <a:pt x="19" y="15"/>
                    <a:pt x="20" y="14"/>
                  </a:cubicBezTo>
                  <a:cubicBezTo>
                    <a:pt x="21" y="14"/>
                    <a:pt x="22" y="13"/>
                    <a:pt x="24" y="13"/>
                  </a:cubicBezTo>
                  <a:cubicBezTo>
                    <a:pt x="24" y="14"/>
                    <a:pt x="24" y="14"/>
                    <a:pt x="25" y="15"/>
                  </a:cubicBezTo>
                  <a:cubicBezTo>
                    <a:pt x="25" y="16"/>
                    <a:pt x="24" y="17"/>
                    <a:pt x="24" y="18"/>
                  </a:cubicBezTo>
                  <a:cubicBezTo>
                    <a:pt x="24" y="21"/>
                    <a:pt x="24" y="24"/>
                    <a:pt x="23" y="27"/>
                  </a:cubicBezTo>
                  <a:cubicBezTo>
                    <a:pt x="22" y="27"/>
                    <a:pt x="22" y="28"/>
                    <a:pt x="21" y="29"/>
                  </a:cubicBezTo>
                  <a:cubicBezTo>
                    <a:pt x="20" y="28"/>
                    <a:pt x="19" y="28"/>
                    <a:pt x="18" y="27"/>
                  </a:cubicBezTo>
                  <a:cubicBezTo>
                    <a:pt x="18" y="26"/>
                    <a:pt x="18" y="25"/>
                    <a:pt x="18" y="25"/>
                  </a:cubicBezTo>
                  <a:cubicBezTo>
                    <a:pt x="18" y="25"/>
                    <a:pt x="17" y="25"/>
                    <a:pt x="17" y="24"/>
                  </a:cubicBezTo>
                  <a:cubicBezTo>
                    <a:pt x="17" y="24"/>
                    <a:pt x="17" y="25"/>
                    <a:pt x="16" y="25"/>
                  </a:cubicBezTo>
                  <a:cubicBezTo>
                    <a:pt x="15" y="25"/>
                    <a:pt x="14" y="26"/>
                    <a:pt x="13" y="25"/>
                  </a:cubicBezTo>
                  <a:cubicBezTo>
                    <a:pt x="13" y="25"/>
                    <a:pt x="12" y="24"/>
                    <a:pt x="12" y="24"/>
                  </a:cubicBezTo>
                  <a:cubicBezTo>
                    <a:pt x="12" y="23"/>
                    <a:pt x="15" y="17"/>
                    <a:pt x="12" y="17"/>
                  </a:cubicBezTo>
                  <a:cubicBezTo>
                    <a:pt x="12" y="17"/>
                    <a:pt x="12" y="17"/>
                    <a:pt x="12" y="17"/>
                  </a:cubicBezTo>
                  <a:cubicBezTo>
                    <a:pt x="12" y="18"/>
                    <a:pt x="10" y="21"/>
                    <a:pt x="10" y="22"/>
                  </a:cubicBezTo>
                  <a:cubicBezTo>
                    <a:pt x="10" y="23"/>
                    <a:pt x="11" y="23"/>
                    <a:pt x="11" y="25"/>
                  </a:cubicBezTo>
                  <a:cubicBezTo>
                    <a:pt x="12" y="27"/>
                    <a:pt x="15" y="30"/>
                    <a:pt x="17" y="32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9" y="33"/>
                    <a:pt x="20" y="33"/>
                    <a:pt x="20" y="33"/>
                  </a:cubicBezTo>
                  <a:cubicBezTo>
                    <a:pt x="21" y="33"/>
                    <a:pt x="23" y="29"/>
                    <a:pt x="24" y="29"/>
                  </a:cubicBezTo>
                  <a:cubicBezTo>
                    <a:pt x="24" y="29"/>
                    <a:pt x="24" y="29"/>
                    <a:pt x="24" y="29"/>
                  </a:cubicBezTo>
                  <a:cubicBezTo>
                    <a:pt x="24" y="29"/>
                    <a:pt x="24" y="29"/>
                    <a:pt x="23" y="28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24" y="27"/>
                    <a:pt x="25" y="28"/>
                    <a:pt x="26" y="27"/>
                  </a:cubicBezTo>
                  <a:cubicBezTo>
                    <a:pt x="26" y="26"/>
                    <a:pt x="26" y="25"/>
                    <a:pt x="26" y="25"/>
                  </a:cubicBezTo>
                  <a:cubicBezTo>
                    <a:pt x="27" y="24"/>
                    <a:pt x="29" y="24"/>
                    <a:pt x="30" y="23"/>
                  </a:cubicBezTo>
                  <a:cubicBezTo>
                    <a:pt x="31" y="19"/>
                    <a:pt x="25" y="12"/>
                    <a:pt x="21" y="10"/>
                  </a:cubicBezTo>
                  <a:cubicBezTo>
                    <a:pt x="21" y="9"/>
                    <a:pt x="20" y="8"/>
                    <a:pt x="19" y="7"/>
                  </a:cubicBezTo>
                  <a:cubicBezTo>
                    <a:pt x="18" y="7"/>
                    <a:pt x="18" y="7"/>
                    <a:pt x="17" y="6"/>
                  </a:cubicBezTo>
                  <a:cubicBezTo>
                    <a:pt x="15" y="5"/>
                    <a:pt x="14" y="3"/>
                    <a:pt x="12" y="3"/>
                  </a:cubicBezTo>
                  <a:cubicBezTo>
                    <a:pt x="11" y="3"/>
                    <a:pt x="10" y="4"/>
                    <a:pt x="10" y="5"/>
                  </a:cubicBezTo>
                  <a:close/>
                  <a:moveTo>
                    <a:pt x="7" y="5"/>
                  </a:moveTo>
                  <a:cubicBezTo>
                    <a:pt x="9" y="3"/>
                    <a:pt x="10" y="1"/>
                    <a:pt x="12" y="1"/>
                  </a:cubicBezTo>
                  <a:cubicBezTo>
                    <a:pt x="16" y="0"/>
                    <a:pt x="20" y="5"/>
                    <a:pt x="24" y="9"/>
                  </a:cubicBezTo>
                  <a:cubicBezTo>
                    <a:pt x="25" y="10"/>
                    <a:pt x="26" y="11"/>
                    <a:pt x="27" y="12"/>
                  </a:cubicBezTo>
                  <a:cubicBezTo>
                    <a:pt x="29" y="15"/>
                    <a:pt x="33" y="17"/>
                    <a:pt x="34" y="20"/>
                  </a:cubicBezTo>
                  <a:cubicBezTo>
                    <a:pt x="34" y="21"/>
                    <a:pt x="33" y="27"/>
                    <a:pt x="31" y="27"/>
                  </a:cubicBezTo>
                  <a:cubicBezTo>
                    <a:pt x="30" y="28"/>
                    <a:pt x="27" y="27"/>
                    <a:pt x="26" y="29"/>
                  </a:cubicBezTo>
                  <a:cubicBezTo>
                    <a:pt x="26" y="29"/>
                    <a:pt x="26" y="30"/>
                    <a:pt x="26" y="30"/>
                  </a:cubicBezTo>
                  <a:cubicBezTo>
                    <a:pt x="26" y="31"/>
                    <a:pt x="23" y="34"/>
                    <a:pt x="22" y="35"/>
                  </a:cubicBezTo>
                  <a:cubicBezTo>
                    <a:pt x="21" y="35"/>
                    <a:pt x="20" y="35"/>
                    <a:pt x="20" y="35"/>
                  </a:cubicBezTo>
                  <a:cubicBezTo>
                    <a:pt x="19" y="36"/>
                    <a:pt x="20" y="37"/>
                    <a:pt x="19" y="37"/>
                  </a:cubicBezTo>
                  <a:cubicBezTo>
                    <a:pt x="19" y="37"/>
                    <a:pt x="19" y="37"/>
                    <a:pt x="19" y="37"/>
                  </a:cubicBezTo>
                  <a:cubicBezTo>
                    <a:pt x="18" y="37"/>
                    <a:pt x="17" y="37"/>
                    <a:pt x="16" y="37"/>
                  </a:cubicBezTo>
                  <a:cubicBezTo>
                    <a:pt x="16" y="37"/>
                    <a:pt x="14" y="35"/>
                    <a:pt x="14" y="35"/>
                  </a:cubicBezTo>
                  <a:cubicBezTo>
                    <a:pt x="14" y="33"/>
                    <a:pt x="12" y="31"/>
                    <a:pt x="11" y="29"/>
                  </a:cubicBezTo>
                  <a:cubicBezTo>
                    <a:pt x="10" y="28"/>
                    <a:pt x="8" y="27"/>
                    <a:pt x="8" y="27"/>
                  </a:cubicBezTo>
                  <a:cubicBezTo>
                    <a:pt x="7" y="26"/>
                    <a:pt x="6" y="25"/>
                    <a:pt x="5" y="25"/>
                  </a:cubicBezTo>
                  <a:cubicBezTo>
                    <a:pt x="5" y="24"/>
                    <a:pt x="4" y="23"/>
                    <a:pt x="3" y="23"/>
                  </a:cubicBezTo>
                  <a:cubicBezTo>
                    <a:pt x="0" y="18"/>
                    <a:pt x="1" y="17"/>
                    <a:pt x="2" y="12"/>
                  </a:cubicBezTo>
                  <a:cubicBezTo>
                    <a:pt x="2" y="11"/>
                    <a:pt x="3" y="9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7"/>
                    <a:pt x="5" y="6"/>
                    <a:pt x="5" y="5"/>
                  </a:cubicBezTo>
                  <a:cubicBezTo>
                    <a:pt x="6" y="5"/>
                    <a:pt x="7" y="5"/>
                    <a:pt x="7" y="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52"/>
            <p:cNvSpPr>
              <a:spLocks noEditPoints="1"/>
            </p:cNvSpPr>
            <p:nvPr userDrawn="1"/>
          </p:nvSpPr>
          <p:spPr bwMode="auto">
            <a:xfrm>
              <a:off x="8847200" y="4611991"/>
              <a:ext cx="46038" cy="58738"/>
            </a:xfrm>
            <a:custGeom>
              <a:avLst/>
              <a:gdLst>
                <a:gd name="T0" fmla="*/ 8 w 31"/>
                <a:gd name="T1" fmla="*/ 31 h 39"/>
                <a:gd name="T2" fmla="*/ 9 w 31"/>
                <a:gd name="T3" fmla="*/ 30 h 39"/>
                <a:gd name="T4" fmla="*/ 8 w 31"/>
                <a:gd name="T5" fmla="*/ 26 h 39"/>
                <a:gd name="T6" fmla="*/ 18 w 31"/>
                <a:gd name="T7" fmla="*/ 18 h 39"/>
                <a:gd name="T8" fmla="*/ 18 w 31"/>
                <a:gd name="T9" fmla="*/ 21 h 39"/>
                <a:gd name="T10" fmla="*/ 19 w 31"/>
                <a:gd name="T11" fmla="*/ 18 h 39"/>
                <a:gd name="T12" fmla="*/ 7 w 31"/>
                <a:gd name="T13" fmla="*/ 22 h 39"/>
                <a:gd name="T14" fmla="*/ 6 w 31"/>
                <a:gd name="T15" fmla="*/ 23 h 39"/>
                <a:gd name="T16" fmla="*/ 7 w 31"/>
                <a:gd name="T17" fmla="*/ 22 h 39"/>
                <a:gd name="T18" fmla="*/ 7 w 31"/>
                <a:gd name="T19" fmla="*/ 22 h 39"/>
                <a:gd name="T20" fmla="*/ 23 w 31"/>
                <a:gd name="T21" fmla="*/ 12 h 39"/>
                <a:gd name="T22" fmla="*/ 23 w 31"/>
                <a:gd name="T23" fmla="*/ 12 h 39"/>
                <a:gd name="T24" fmla="*/ 23 w 31"/>
                <a:gd name="T25" fmla="*/ 11 h 39"/>
                <a:gd name="T26" fmla="*/ 10 w 31"/>
                <a:gd name="T27" fmla="*/ 19 h 39"/>
                <a:gd name="T28" fmla="*/ 10 w 31"/>
                <a:gd name="T29" fmla="*/ 23 h 39"/>
                <a:gd name="T30" fmla="*/ 10 w 31"/>
                <a:gd name="T31" fmla="*/ 19 h 39"/>
                <a:gd name="T32" fmla="*/ 15 w 31"/>
                <a:gd name="T33" fmla="*/ 13 h 39"/>
                <a:gd name="T34" fmla="*/ 16 w 31"/>
                <a:gd name="T35" fmla="*/ 14 h 39"/>
                <a:gd name="T36" fmla="*/ 15 w 31"/>
                <a:gd name="T37" fmla="*/ 13 h 39"/>
                <a:gd name="T38" fmla="*/ 9 w 31"/>
                <a:gd name="T39" fmla="*/ 16 h 39"/>
                <a:gd name="T40" fmla="*/ 9 w 31"/>
                <a:gd name="T41" fmla="*/ 18 h 39"/>
                <a:gd name="T42" fmla="*/ 9 w 31"/>
                <a:gd name="T43" fmla="*/ 16 h 39"/>
                <a:gd name="T44" fmla="*/ 19 w 31"/>
                <a:gd name="T45" fmla="*/ 4 h 39"/>
                <a:gd name="T46" fmla="*/ 23 w 31"/>
                <a:gd name="T47" fmla="*/ 7 h 39"/>
                <a:gd name="T48" fmla="*/ 29 w 31"/>
                <a:gd name="T49" fmla="*/ 9 h 39"/>
                <a:gd name="T50" fmla="*/ 25 w 31"/>
                <a:gd name="T51" fmla="*/ 16 h 39"/>
                <a:gd name="T52" fmla="*/ 29 w 31"/>
                <a:gd name="T53" fmla="*/ 26 h 39"/>
                <a:gd name="T54" fmla="*/ 30 w 31"/>
                <a:gd name="T55" fmla="*/ 30 h 39"/>
                <a:gd name="T56" fmla="*/ 31 w 31"/>
                <a:gd name="T57" fmla="*/ 32 h 39"/>
                <a:gd name="T58" fmla="*/ 22 w 31"/>
                <a:gd name="T59" fmla="*/ 23 h 39"/>
                <a:gd name="T60" fmla="*/ 16 w 31"/>
                <a:gd name="T61" fmla="*/ 29 h 39"/>
                <a:gd name="T62" fmla="*/ 15 w 31"/>
                <a:gd name="T63" fmla="*/ 22 h 39"/>
                <a:gd name="T64" fmla="*/ 15 w 31"/>
                <a:gd name="T65" fmla="*/ 19 h 39"/>
                <a:gd name="T66" fmla="*/ 12 w 31"/>
                <a:gd name="T67" fmla="*/ 19 h 39"/>
                <a:gd name="T68" fmla="*/ 13 w 31"/>
                <a:gd name="T69" fmla="*/ 29 h 39"/>
                <a:gd name="T70" fmla="*/ 17 w 31"/>
                <a:gd name="T71" fmla="*/ 34 h 39"/>
                <a:gd name="T72" fmla="*/ 14 w 31"/>
                <a:gd name="T73" fmla="*/ 33 h 39"/>
                <a:gd name="T74" fmla="*/ 12 w 31"/>
                <a:gd name="T75" fmla="*/ 32 h 39"/>
                <a:gd name="T76" fmla="*/ 7 w 31"/>
                <a:gd name="T77" fmla="*/ 39 h 39"/>
                <a:gd name="T78" fmla="*/ 6 w 31"/>
                <a:gd name="T79" fmla="*/ 33 h 39"/>
                <a:gd name="T80" fmla="*/ 6 w 31"/>
                <a:gd name="T81" fmla="*/ 26 h 39"/>
                <a:gd name="T82" fmla="*/ 2 w 31"/>
                <a:gd name="T83" fmla="*/ 29 h 39"/>
                <a:gd name="T84" fmla="*/ 4 w 31"/>
                <a:gd name="T85" fmla="*/ 13 h 39"/>
                <a:gd name="T86" fmla="*/ 6 w 31"/>
                <a:gd name="T87" fmla="*/ 9 h 39"/>
                <a:gd name="T88" fmla="*/ 3 w 31"/>
                <a:gd name="T89" fmla="*/ 23 h 39"/>
                <a:gd name="T90" fmla="*/ 3 w 31"/>
                <a:gd name="T91" fmla="*/ 27 h 39"/>
                <a:gd name="T92" fmla="*/ 9 w 31"/>
                <a:gd name="T93" fmla="*/ 14 h 39"/>
                <a:gd name="T94" fmla="*/ 13 w 31"/>
                <a:gd name="T95" fmla="*/ 15 h 39"/>
                <a:gd name="T96" fmla="*/ 12 w 31"/>
                <a:gd name="T97" fmla="*/ 9 h 39"/>
                <a:gd name="T98" fmla="*/ 11 w 31"/>
                <a:gd name="T99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1" h="39">
                  <a:moveTo>
                    <a:pt x="8" y="26"/>
                  </a:moveTo>
                  <a:cubicBezTo>
                    <a:pt x="8" y="27"/>
                    <a:pt x="8" y="30"/>
                    <a:pt x="8" y="31"/>
                  </a:cubicBezTo>
                  <a:cubicBezTo>
                    <a:pt x="8" y="31"/>
                    <a:pt x="8" y="31"/>
                    <a:pt x="8" y="31"/>
                  </a:cubicBezTo>
                  <a:cubicBezTo>
                    <a:pt x="8" y="31"/>
                    <a:pt x="9" y="31"/>
                    <a:pt x="9" y="30"/>
                  </a:cubicBezTo>
                  <a:cubicBezTo>
                    <a:pt x="9" y="29"/>
                    <a:pt x="11" y="27"/>
                    <a:pt x="9" y="26"/>
                  </a:cubicBezTo>
                  <a:cubicBezTo>
                    <a:pt x="9" y="26"/>
                    <a:pt x="9" y="26"/>
                    <a:pt x="8" y="26"/>
                  </a:cubicBezTo>
                  <a:cubicBezTo>
                    <a:pt x="9" y="26"/>
                    <a:pt x="8" y="26"/>
                    <a:pt x="8" y="26"/>
                  </a:cubicBezTo>
                  <a:close/>
                  <a:moveTo>
                    <a:pt x="18" y="18"/>
                  </a:moveTo>
                  <a:cubicBezTo>
                    <a:pt x="18" y="19"/>
                    <a:pt x="17" y="20"/>
                    <a:pt x="17" y="21"/>
                  </a:cubicBezTo>
                  <a:cubicBezTo>
                    <a:pt x="17" y="21"/>
                    <a:pt x="17" y="21"/>
                    <a:pt x="18" y="21"/>
                  </a:cubicBezTo>
                  <a:cubicBezTo>
                    <a:pt x="18" y="21"/>
                    <a:pt x="18" y="21"/>
                    <a:pt x="18" y="21"/>
                  </a:cubicBezTo>
                  <a:cubicBezTo>
                    <a:pt x="19" y="21"/>
                    <a:pt x="21" y="19"/>
                    <a:pt x="19" y="18"/>
                  </a:cubicBezTo>
                  <a:cubicBezTo>
                    <a:pt x="19" y="17"/>
                    <a:pt x="19" y="17"/>
                    <a:pt x="18" y="18"/>
                  </a:cubicBezTo>
                  <a:close/>
                  <a:moveTo>
                    <a:pt x="7" y="22"/>
                  </a:moveTo>
                  <a:cubicBezTo>
                    <a:pt x="7" y="22"/>
                    <a:pt x="7" y="23"/>
                    <a:pt x="6" y="23"/>
                  </a:cubicBezTo>
                  <a:cubicBezTo>
                    <a:pt x="6" y="23"/>
                    <a:pt x="6" y="23"/>
                    <a:pt x="6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2"/>
                    <a:pt x="7" y="22"/>
                    <a:pt x="7" y="22"/>
                  </a:cubicBezTo>
                  <a:close/>
                  <a:moveTo>
                    <a:pt x="23" y="11"/>
                  </a:move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3" y="12"/>
                    <a:pt x="23" y="12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11"/>
                    <a:pt x="23" y="11"/>
                    <a:pt x="23" y="11"/>
                  </a:cubicBezTo>
                  <a:close/>
                  <a:moveTo>
                    <a:pt x="10" y="19"/>
                  </a:moveTo>
                  <a:cubicBezTo>
                    <a:pt x="9" y="20"/>
                    <a:pt x="9" y="23"/>
                    <a:pt x="10" y="23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1" y="22"/>
                    <a:pt x="11" y="20"/>
                    <a:pt x="11" y="19"/>
                  </a:cubicBezTo>
                  <a:cubicBezTo>
                    <a:pt x="11" y="19"/>
                    <a:pt x="10" y="19"/>
                    <a:pt x="10" y="19"/>
                  </a:cubicBezTo>
                  <a:close/>
                  <a:moveTo>
                    <a:pt x="15" y="13"/>
                  </a:moveTo>
                  <a:cubicBezTo>
                    <a:pt x="15" y="13"/>
                    <a:pt x="15" y="13"/>
                    <a:pt x="15" y="13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6" y="14"/>
                    <a:pt x="16" y="14"/>
                    <a:pt x="16" y="14"/>
                  </a:cubicBezTo>
                  <a:cubicBezTo>
                    <a:pt x="16" y="14"/>
                    <a:pt x="16" y="13"/>
                    <a:pt x="16" y="13"/>
                  </a:cubicBezTo>
                  <a:cubicBezTo>
                    <a:pt x="16" y="13"/>
                    <a:pt x="16" y="13"/>
                    <a:pt x="15" y="13"/>
                  </a:cubicBezTo>
                  <a:cubicBezTo>
                    <a:pt x="16" y="13"/>
                    <a:pt x="16" y="13"/>
                    <a:pt x="15" y="13"/>
                  </a:cubicBezTo>
                  <a:close/>
                  <a:moveTo>
                    <a:pt x="9" y="16"/>
                  </a:moveTo>
                  <a:cubicBezTo>
                    <a:pt x="8" y="17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5"/>
                    <a:pt x="9" y="16"/>
                    <a:pt x="9" y="16"/>
                  </a:cubicBezTo>
                  <a:close/>
                  <a:moveTo>
                    <a:pt x="11" y="1"/>
                  </a:moveTo>
                  <a:cubicBezTo>
                    <a:pt x="13" y="0"/>
                    <a:pt x="17" y="2"/>
                    <a:pt x="19" y="4"/>
                  </a:cubicBezTo>
                  <a:cubicBezTo>
                    <a:pt x="19" y="5"/>
                    <a:pt x="19" y="6"/>
                    <a:pt x="20" y="6"/>
                  </a:cubicBezTo>
                  <a:cubicBezTo>
                    <a:pt x="21" y="7"/>
                    <a:pt x="22" y="7"/>
                    <a:pt x="23" y="7"/>
                  </a:cubicBezTo>
                  <a:cubicBezTo>
                    <a:pt x="24" y="8"/>
                    <a:pt x="25" y="9"/>
                    <a:pt x="25" y="9"/>
                  </a:cubicBezTo>
                  <a:cubicBezTo>
                    <a:pt x="27" y="9"/>
                    <a:pt x="28" y="9"/>
                    <a:pt x="29" y="9"/>
                  </a:cubicBezTo>
                  <a:cubicBezTo>
                    <a:pt x="29" y="9"/>
                    <a:pt x="29" y="9"/>
                    <a:pt x="29" y="10"/>
                  </a:cubicBezTo>
                  <a:cubicBezTo>
                    <a:pt x="28" y="12"/>
                    <a:pt x="25" y="14"/>
                    <a:pt x="25" y="16"/>
                  </a:cubicBezTo>
                  <a:cubicBezTo>
                    <a:pt x="25" y="18"/>
                    <a:pt x="27" y="19"/>
                    <a:pt x="27" y="21"/>
                  </a:cubicBezTo>
                  <a:cubicBezTo>
                    <a:pt x="28" y="23"/>
                    <a:pt x="29" y="24"/>
                    <a:pt x="29" y="26"/>
                  </a:cubicBezTo>
                  <a:cubicBezTo>
                    <a:pt x="29" y="26"/>
                    <a:pt x="29" y="27"/>
                    <a:pt x="30" y="27"/>
                  </a:cubicBezTo>
                  <a:cubicBezTo>
                    <a:pt x="30" y="28"/>
                    <a:pt x="30" y="29"/>
                    <a:pt x="30" y="30"/>
                  </a:cubicBezTo>
                  <a:cubicBezTo>
                    <a:pt x="30" y="31"/>
                    <a:pt x="31" y="31"/>
                    <a:pt x="31" y="32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29" y="31"/>
                    <a:pt x="27" y="30"/>
                    <a:pt x="25" y="28"/>
                  </a:cubicBezTo>
                  <a:cubicBezTo>
                    <a:pt x="24" y="26"/>
                    <a:pt x="23" y="24"/>
                    <a:pt x="22" y="23"/>
                  </a:cubicBezTo>
                  <a:cubicBezTo>
                    <a:pt x="22" y="23"/>
                    <a:pt x="22" y="23"/>
                    <a:pt x="22" y="23"/>
                  </a:cubicBezTo>
                  <a:cubicBezTo>
                    <a:pt x="20" y="25"/>
                    <a:pt x="19" y="27"/>
                    <a:pt x="16" y="29"/>
                  </a:cubicBezTo>
                  <a:cubicBezTo>
                    <a:pt x="15" y="28"/>
                    <a:pt x="13" y="26"/>
                    <a:pt x="14" y="25"/>
                  </a:cubicBezTo>
                  <a:cubicBezTo>
                    <a:pt x="14" y="24"/>
                    <a:pt x="15" y="23"/>
                    <a:pt x="15" y="22"/>
                  </a:cubicBezTo>
                  <a:cubicBezTo>
                    <a:pt x="15" y="22"/>
                    <a:pt x="14" y="21"/>
                    <a:pt x="14" y="21"/>
                  </a:cubicBezTo>
                  <a:cubicBezTo>
                    <a:pt x="14" y="20"/>
                    <a:pt x="14" y="19"/>
                    <a:pt x="15" y="19"/>
                  </a:cubicBezTo>
                  <a:cubicBezTo>
                    <a:pt x="15" y="18"/>
                    <a:pt x="14" y="15"/>
                    <a:pt x="13" y="16"/>
                  </a:cubicBezTo>
                  <a:cubicBezTo>
                    <a:pt x="12" y="16"/>
                    <a:pt x="12" y="18"/>
                    <a:pt x="12" y="19"/>
                  </a:cubicBezTo>
                  <a:cubicBezTo>
                    <a:pt x="12" y="20"/>
                    <a:pt x="13" y="21"/>
                    <a:pt x="13" y="23"/>
                  </a:cubicBezTo>
                  <a:cubicBezTo>
                    <a:pt x="13" y="25"/>
                    <a:pt x="11" y="26"/>
                    <a:pt x="13" y="29"/>
                  </a:cubicBezTo>
                  <a:cubicBezTo>
                    <a:pt x="14" y="31"/>
                    <a:pt x="17" y="33"/>
                    <a:pt x="17" y="34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5"/>
                    <a:pt x="17" y="35"/>
                    <a:pt x="17" y="35"/>
                  </a:cubicBezTo>
                  <a:cubicBezTo>
                    <a:pt x="16" y="34"/>
                    <a:pt x="15" y="34"/>
                    <a:pt x="14" y="33"/>
                  </a:cubicBezTo>
                  <a:cubicBezTo>
                    <a:pt x="13" y="33"/>
                    <a:pt x="13" y="32"/>
                    <a:pt x="12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1" y="37"/>
                    <a:pt x="8" y="39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7" y="38"/>
                    <a:pt x="5" y="36"/>
                    <a:pt x="5" y="35"/>
                  </a:cubicBezTo>
                  <a:cubicBezTo>
                    <a:pt x="5" y="34"/>
                    <a:pt x="5" y="33"/>
                    <a:pt x="6" y="33"/>
                  </a:cubicBezTo>
                  <a:cubicBezTo>
                    <a:pt x="6" y="31"/>
                    <a:pt x="6" y="28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5" y="27"/>
                    <a:pt x="3" y="29"/>
                    <a:pt x="2" y="29"/>
                  </a:cubicBezTo>
                  <a:cubicBezTo>
                    <a:pt x="0" y="27"/>
                    <a:pt x="2" y="23"/>
                    <a:pt x="3" y="21"/>
                  </a:cubicBezTo>
                  <a:cubicBezTo>
                    <a:pt x="3" y="19"/>
                    <a:pt x="4" y="14"/>
                    <a:pt x="4" y="13"/>
                  </a:cubicBezTo>
                  <a:cubicBezTo>
                    <a:pt x="3" y="12"/>
                    <a:pt x="3" y="11"/>
                    <a:pt x="3" y="11"/>
                  </a:cubicBezTo>
                  <a:cubicBezTo>
                    <a:pt x="3" y="9"/>
                    <a:pt x="5" y="9"/>
                    <a:pt x="6" y="9"/>
                  </a:cubicBezTo>
                  <a:cubicBezTo>
                    <a:pt x="7" y="11"/>
                    <a:pt x="6" y="12"/>
                    <a:pt x="6" y="14"/>
                  </a:cubicBezTo>
                  <a:cubicBezTo>
                    <a:pt x="5" y="17"/>
                    <a:pt x="4" y="21"/>
                    <a:pt x="3" y="23"/>
                  </a:cubicBezTo>
                  <a:cubicBezTo>
                    <a:pt x="3" y="24"/>
                    <a:pt x="3" y="25"/>
                    <a:pt x="3" y="26"/>
                  </a:cubicBezTo>
                  <a:cubicBezTo>
                    <a:pt x="3" y="26"/>
                    <a:pt x="3" y="26"/>
                    <a:pt x="3" y="27"/>
                  </a:cubicBezTo>
                  <a:cubicBezTo>
                    <a:pt x="3" y="26"/>
                    <a:pt x="8" y="22"/>
                    <a:pt x="8" y="22"/>
                  </a:cubicBezTo>
                  <a:cubicBezTo>
                    <a:pt x="9" y="20"/>
                    <a:pt x="5" y="15"/>
                    <a:pt x="9" y="14"/>
                  </a:cubicBezTo>
                  <a:cubicBezTo>
                    <a:pt x="10" y="15"/>
                    <a:pt x="12" y="15"/>
                    <a:pt x="13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3" y="13"/>
                    <a:pt x="13" y="13"/>
                    <a:pt x="11" y="12"/>
                  </a:cubicBezTo>
                  <a:cubicBezTo>
                    <a:pt x="11" y="11"/>
                    <a:pt x="11" y="10"/>
                    <a:pt x="12" y="9"/>
                  </a:cubicBezTo>
                  <a:cubicBezTo>
                    <a:pt x="13" y="10"/>
                    <a:pt x="14" y="10"/>
                    <a:pt x="15" y="10"/>
                  </a:cubicBezTo>
                  <a:cubicBezTo>
                    <a:pt x="15" y="7"/>
                    <a:pt x="11" y="3"/>
                    <a:pt x="11" y="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anose="020B0604020202020204" pitchFamily="34" charset="0"/>
        <a:buNone/>
        <a:defRPr lang="zh-CN" sz="3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Arial" panose="020B0604020202020204" pitchFamily="34" charset="0"/>
        <a:buChar char="•"/>
        <a:defRPr lang="zh-CN"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6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lang="zh-CN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596900" y="2255218"/>
            <a:ext cx="10998200" cy="907181"/>
          </a:xfrm>
        </p:spPr>
        <p:txBody>
          <a:bodyPr/>
          <a:lstStyle/>
          <a:p>
            <a:r>
              <a:rPr lang="en-US" altLang="zh-CN">
                <a:sym typeface="+mn-ea"/>
              </a:rPr>
              <a:t>LAVE&amp;LLaMA&amp;LLM Finetune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251081" y="5499034"/>
            <a:ext cx="3712633" cy="269875"/>
          </a:xfrm>
        </p:spPr>
        <p:txBody>
          <a:bodyPr/>
          <a:lstStyle/>
          <a:p>
            <a:r>
              <a:rPr lang="zh-CN" altLang="en-US" dirty="0"/>
              <a:t>报告人 王世龙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5001260" y="4574540"/>
            <a:ext cx="221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solidFill>
                  <a:schemeClr val="tx1">
                    <a:lumMod val="50000"/>
                  </a:schemeClr>
                </a:solidFill>
              </a:rPr>
              <a:t>EVOL Lab@TeleAI</a:t>
            </a:r>
            <a:endParaRPr lang="en-US" altLang="zh-CN" b="1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43900" y="1944370"/>
            <a:ext cx="1662430" cy="5911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450" y="2778125"/>
            <a:ext cx="4272280" cy="34417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25" y="4481195"/>
            <a:ext cx="3919220" cy="99822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3950" y="3294380"/>
            <a:ext cx="3747135" cy="101473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625" y="463550"/>
            <a:ext cx="6038850" cy="5723255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5181600" y="4565650"/>
            <a:ext cx="977900" cy="2032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0950" y="1111885"/>
            <a:ext cx="3009900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1012190" y="1072515"/>
            <a:ext cx="9946640" cy="47129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LLaMA2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ClrTx/>
              <a:buSzTx/>
              <a:buNone/>
            </a:pPr>
            <a:r>
              <a:rPr kumimoji="1"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相比于LLaMA1的改变：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228600" indent="-457200" algn="l">
              <a:buClrTx/>
              <a:buSzTx/>
            </a:pPr>
            <a:r>
              <a:rPr kumimoji="1"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LLaMA1(6B, 13B, 65B) =&gt; LLaMA2(7B, 13B, 70B)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228600" indent="-457200" algn="l">
              <a:buClrTx/>
              <a:buSzTx/>
            </a:pPr>
            <a:r>
              <a:rPr kumimoji="1"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增加了40%的数据量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228600" indent="-457200" algn="l">
              <a:buClrTx/>
              <a:buSzTx/>
            </a:pPr>
            <a:r>
              <a:rPr kumimoji="1"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34B</a:t>
            </a:r>
            <a:r>
              <a:rPr kumimoji="1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，</a:t>
            </a:r>
            <a:r>
              <a:rPr kumimoji="1"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70B</a:t>
            </a:r>
            <a:r>
              <a:rPr kumimoji="1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版本</a:t>
            </a:r>
            <a:r>
              <a:rPr kumimoji="1"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使用的是Grouped-query attention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228600" indent="-457200" algn="l">
              <a:buClrTx/>
              <a:buSzTx/>
            </a:pPr>
            <a:r>
              <a:rPr kumimoji="1"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通过SFT以及RLHF微调了LLaMA2-Chat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228600" indent="-457200" algn="l">
              <a:buClrTx/>
              <a:buSzTx/>
            </a:pPr>
            <a:r>
              <a:rPr kumimoji="1"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上下文长度翻倍</a:t>
            </a:r>
            <a:r>
              <a:rPr kumimoji="1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（</a:t>
            </a:r>
            <a:r>
              <a:rPr kumimoji="1"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4K</a:t>
            </a:r>
            <a:r>
              <a:rPr kumimoji="1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）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endParaRPr kumimoji="1" lang="zh-CN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Grouped-query attention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6298" y="2267995"/>
            <a:ext cx="9621593" cy="28388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Instruction Tuning</a:t>
            </a:r>
            <a:r>
              <a:rPr altLang="en-US" dirty="0">
                <a:sym typeface="+mn-ea"/>
              </a:rPr>
              <a:t>数据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840" y="1691189"/>
            <a:ext cx="7900673" cy="41526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LLaMA3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相比于LLaMA2的变化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（1）tokenizer，词汇表大小从32K =&gt; 128K，对性能影响比较大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（2）数据量增大了7倍（2T tokens =&gt; 15T tokens）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（3）所有模型均使用grouped-query attention（8B, 70B, 400B+暂时未发布）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（4）上下文长度翻倍</a:t>
            </a:r>
            <a:r>
              <a:rPr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（</a:t>
            </a:r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8K</a:t>
            </a:r>
            <a:r>
              <a:rPr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）</a:t>
            </a:r>
            <a:endParaRPr altLang="en-US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821" y="573791"/>
            <a:ext cx="9585531" cy="57106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Instruction Tuning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75" y="1550196"/>
            <a:ext cx="11554790" cy="375807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8500" y="1066800"/>
            <a:ext cx="10795000" cy="42265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Instruction Dataset Construction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人工构造</a:t>
            </a:r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：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花钱请人标注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从互联网上收集</a:t>
            </a:r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/</a:t>
            </a:r>
            <a:r>
              <a:rPr lang="en-US" altLang="zh-CN" sz="2400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从一些NLP的任务数据集上收集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  <a:sym typeface="+mn-ea"/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  <a:sym typeface="+mn-ea"/>
            </a:endParaRPr>
          </a:p>
          <a:p>
            <a:pPr marL="342900" lvl="0" indent="-342900"/>
            <a:r>
              <a:rPr lang="en-US" altLang="zh-CN" sz="2400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模型构造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800100" lvl="2" indent="-342900"/>
            <a:r>
              <a:rPr lang="en-US" altLang="zh-CN" sz="2400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蒸馏方式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800100" lvl="2" indent="-342900"/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self-improvement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LAVE</a:t>
            </a:r>
            <a:endParaRPr kumimoji="1" altLang="en-US" sz="28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r>
              <a:rPr kumimoji="1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LLaMA</a:t>
            </a:r>
            <a:endParaRPr kumimoji="1" altLang="en-US" sz="28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r>
              <a:rPr kumimoji="1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Instruction Tuning</a:t>
            </a:r>
            <a:endParaRPr kumimoji="1" altLang="en-US" sz="28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r>
              <a:rPr kumimoji="1"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RLHF</a:t>
            </a:r>
            <a:endParaRPr kumimoji="1" altLang="en-US" sz="28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endParaRPr kumimoji="1" altLang="en-US" sz="28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98500" y="446258"/>
            <a:ext cx="10795000" cy="898144"/>
          </a:xfrm>
        </p:spPr>
        <p:txBody>
          <a:bodyPr/>
          <a:lstStyle/>
          <a:p>
            <a:r>
              <a:rPr altLang="en-US" dirty="0">
                <a:sym typeface="+mn-ea"/>
              </a:rPr>
              <a:t>人工构造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470" y="2162802"/>
            <a:ext cx="11160280" cy="358673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>
                <a:sym typeface="+mn-ea"/>
              </a:rPr>
              <a:t>蒸馏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2790" y="1691005"/>
            <a:ext cx="10621010" cy="43199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4620" y="384175"/>
            <a:ext cx="9382760" cy="4172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405" y="4806950"/>
            <a:ext cx="9728200" cy="13887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self-improvement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9960" y="1470025"/>
            <a:ext cx="10292715" cy="47529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sym typeface="+mn-ea"/>
              </a:rPr>
              <a:t>Reinforcement Learning from Human Feedback(RLHF)</a:t>
            </a:r>
            <a:endParaRPr lang="zh-CN" altLang="en-US" sz="3200"/>
          </a:p>
        </p:txBody>
      </p:sp>
      <p:sp>
        <p:nvSpPr>
          <p:cNvPr id="4" name="矩形: 圆角 3"/>
          <p:cNvSpPr/>
          <p:nvPr/>
        </p:nvSpPr>
        <p:spPr>
          <a:xfrm>
            <a:off x="4565216" y="2831762"/>
            <a:ext cx="1089158" cy="5879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5" name="矩形: 圆角 4"/>
          <p:cNvSpPr/>
          <p:nvPr/>
        </p:nvSpPr>
        <p:spPr>
          <a:xfrm>
            <a:off x="3047147" y="2104668"/>
            <a:ext cx="1129309" cy="5505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Agent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2785692" y="3734641"/>
            <a:ext cx="1617540" cy="10268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Environment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1641781" y="2875566"/>
            <a:ext cx="1089158" cy="5879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</a:t>
            </a:r>
            <a:endParaRPr lang="zh-CN" altLang="en-US" dirty="0"/>
          </a:p>
        </p:txBody>
      </p:sp>
      <p:cxnSp>
        <p:nvCxnSpPr>
          <p:cNvPr id="9" name="连接符: 肘形 8"/>
          <p:cNvCxnSpPr>
            <a:endCxn id="7" idx="2"/>
          </p:cNvCxnSpPr>
          <p:nvPr/>
        </p:nvCxnSpPr>
        <p:spPr>
          <a:xfrm rot="10800000">
            <a:off x="2186360" y="3463492"/>
            <a:ext cx="599332" cy="587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/>
          <p:cNvCxnSpPr>
            <a:stCxn id="7" idx="0"/>
          </p:cNvCxnSpPr>
          <p:nvPr/>
        </p:nvCxnSpPr>
        <p:spPr>
          <a:xfrm rot="5400000" flipH="1" flipV="1">
            <a:off x="2437376" y="2265794"/>
            <a:ext cx="358757" cy="860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/>
          <p:cNvCxnSpPr>
            <a:stCxn id="5" idx="3"/>
            <a:endCxn id="4" idx="0"/>
          </p:cNvCxnSpPr>
          <p:nvPr/>
        </p:nvCxnSpPr>
        <p:spPr>
          <a:xfrm>
            <a:off x="4176456" y="2379923"/>
            <a:ext cx="933339" cy="451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/>
          <p:cNvCxnSpPr>
            <a:stCxn id="4" idx="2"/>
            <a:endCxn id="6" idx="3"/>
          </p:cNvCxnSpPr>
          <p:nvPr/>
        </p:nvCxnSpPr>
        <p:spPr>
          <a:xfrm rot="5400000">
            <a:off x="4342319" y="3480602"/>
            <a:ext cx="828390" cy="706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2407886" y="4422038"/>
            <a:ext cx="37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圆角 26"/>
          <p:cNvSpPr/>
          <p:nvPr/>
        </p:nvSpPr>
        <p:spPr>
          <a:xfrm>
            <a:off x="1318728" y="4128075"/>
            <a:ext cx="1089158" cy="58792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Reward function</a:t>
            </a:r>
            <a:endParaRPr lang="zh-CN" altLang="en-US" dirty="0"/>
          </a:p>
        </p:txBody>
      </p:sp>
      <p:cxnSp>
        <p:nvCxnSpPr>
          <p:cNvPr id="28" name="连接符: 肘形 27"/>
          <p:cNvCxnSpPr>
            <a:stCxn id="27" idx="1"/>
            <a:endCxn id="29" idx="2"/>
          </p:cNvCxnSpPr>
          <p:nvPr/>
        </p:nvCxnSpPr>
        <p:spPr>
          <a:xfrm rot="10800000">
            <a:off x="718256" y="3540150"/>
            <a:ext cx="600473" cy="881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圆角 28"/>
          <p:cNvSpPr/>
          <p:nvPr/>
        </p:nvSpPr>
        <p:spPr>
          <a:xfrm>
            <a:off x="173676" y="2952223"/>
            <a:ext cx="1089158" cy="5879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reward</a:t>
            </a:r>
            <a:endParaRPr lang="zh-CN" altLang="en-US" dirty="0"/>
          </a:p>
        </p:txBody>
      </p:sp>
      <p:cxnSp>
        <p:nvCxnSpPr>
          <p:cNvPr id="32" name="连接符: 肘形 31"/>
          <p:cNvCxnSpPr>
            <a:stCxn id="29" idx="0"/>
            <a:endCxn id="37" idx="1"/>
          </p:cNvCxnSpPr>
          <p:nvPr/>
        </p:nvCxnSpPr>
        <p:spPr>
          <a:xfrm rot="5400000" flipH="1" flipV="1">
            <a:off x="444603" y="2443471"/>
            <a:ext cx="782405" cy="235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/>
          <p:cNvSpPr/>
          <p:nvPr/>
        </p:nvSpPr>
        <p:spPr>
          <a:xfrm>
            <a:off x="953356" y="1875855"/>
            <a:ext cx="1089158" cy="58792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Update Agent</a:t>
            </a:r>
            <a:endParaRPr lang="zh-CN" altLang="en-US" dirty="0"/>
          </a:p>
        </p:txBody>
      </p:sp>
      <p:cxnSp>
        <p:nvCxnSpPr>
          <p:cNvPr id="39" name="连接符: 肘形 38"/>
          <p:cNvCxnSpPr>
            <a:stCxn id="37" idx="3"/>
            <a:endCxn id="5" idx="1"/>
          </p:cNvCxnSpPr>
          <p:nvPr/>
        </p:nvCxnSpPr>
        <p:spPr>
          <a:xfrm>
            <a:off x="2042514" y="2169818"/>
            <a:ext cx="1004633" cy="2101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: 圆角 41"/>
          <p:cNvSpPr/>
          <p:nvPr/>
        </p:nvSpPr>
        <p:spPr>
          <a:xfrm>
            <a:off x="10843901" y="2722709"/>
            <a:ext cx="1089158" cy="5879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</a:t>
            </a:r>
            <a:endParaRPr lang="zh-CN" altLang="en-US" dirty="0"/>
          </a:p>
        </p:txBody>
      </p:sp>
      <p:sp>
        <p:nvSpPr>
          <p:cNvPr id="43" name="矩形: 圆角 42"/>
          <p:cNvSpPr/>
          <p:nvPr/>
        </p:nvSpPr>
        <p:spPr>
          <a:xfrm>
            <a:off x="9325832" y="1995615"/>
            <a:ext cx="1129309" cy="5505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LLM</a:t>
            </a:r>
            <a:endParaRPr lang="zh-CN" altLang="en-US" dirty="0"/>
          </a:p>
        </p:txBody>
      </p:sp>
      <p:sp>
        <p:nvSpPr>
          <p:cNvPr id="44" name="矩形: 圆角 43"/>
          <p:cNvSpPr/>
          <p:nvPr/>
        </p:nvSpPr>
        <p:spPr>
          <a:xfrm>
            <a:off x="9064377" y="3625588"/>
            <a:ext cx="1617540" cy="10268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Prompt&amp;Answer</a:t>
            </a:r>
            <a:endParaRPr lang="zh-CN" altLang="en-US" dirty="0"/>
          </a:p>
        </p:txBody>
      </p:sp>
      <p:sp>
        <p:nvSpPr>
          <p:cNvPr id="45" name="矩形: 圆角 44"/>
          <p:cNvSpPr/>
          <p:nvPr/>
        </p:nvSpPr>
        <p:spPr>
          <a:xfrm>
            <a:off x="7920466" y="2766513"/>
            <a:ext cx="1089158" cy="5879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prompt</a:t>
            </a:r>
            <a:endParaRPr lang="zh-CN" altLang="en-US" dirty="0"/>
          </a:p>
        </p:txBody>
      </p:sp>
      <p:cxnSp>
        <p:nvCxnSpPr>
          <p:cNvPr id="46" name="连接符: 肘形 45"/>
          <p:cNvCxnSpPr>
            <a:endCxn id="45" idx="2"/>
          </p:cNvCxnSpPr>
          <p:nvPr/>
        </p:nvCxnSpPr>
        <p:spPr>
          <a:xfrm rot="10800000">
            <a:off x="8465045" y="3354439"/>
            <a:ext cx="599332" cy="5879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/>
          <p:cNvCxnSpPr>
            <a:stCxn id="45" idx="0"/>
          </p:cNvCxnSpPr>
          <p:nvPr/>
        </p:nvCxnSpPr>
        <p:spPr>
          <a:xfrm rot="5400000" flipH="1" flipV="1">
            <a:off x="8716061" y="2156741"/>
            <a:ext cx="358757" cy="8607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/>
          <p:cNvCxnSpPr>
            <a:stCxn id="43" idx="3"/>
            <a:endCxn id="42" idx="0"/>
          </p:cNvCxnSpPr>
          <p:nvPr/>
        </p:nvCxnSpPr>
        <p:spPr>
          <a:xfrm>
            <a:off x="10455141" y="2270870"/>
            <a:ext cx="933339" cy="451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/>
          <p:cNvCxnSpPr>
            <a:stCxn id="42" idx="2"/>
            <a:endCxn id="44" idx="3"/>
          </p:cNvCxnSpPr>
          <p:nvPr/>
        </p:nvCxnSpPr>
        <p:spPr>
          <a:xfrm rot="5400000">
            <a:off x="10621004" y="3371549"/>
            <a:ext cx="828390" cy="7065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H="1">
            <a:off x="8686571" y="4312985"/>
            <a:ext cx="377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圆角 50"/>
          <p:cNvSpPr/>
          <p:nvPr/>
        </p:nvSpPr>
        <p:spPr>
          <a:xfrm>
            <a:off x="7597413" y="4019022"/>
            <a:ext cx="1089158" cy="58792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Reward model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2" name="连接符: 肘形 51"/>
          <p:cNvCxnSpPr>
            <a:stCxn id="51" idx="1"/>
            <a:endCxn id="53" idx="2"/>
          </p:cNvCxnSpPr>
          <p:nvPr/>
        </p:nvCxnSpPr>
        <p:spPr>
          <a:xfrm rot="10800000">
            <a:off x="6996941" y="3431097"/>
            <a:ext cx="600473" cy="8818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圆角 52"/>
          <p:cNvSpPr/>
          <p:nvPr/>
        </p:nvSpPr>
        <p:spPr>
          <a:xfrm>
            <a:off x="6452361" y="2843170"/>
            <a:ext cx="1089158" cy="587926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reward</a:t>
            </a:r>
            <a:endParaRPr lang="zh-CN" altLang="en-US" dirty="0"/>
          </a:p>
        </p:txBody>
      </p:sp>
      <p:cxnSp>
        <p:nvCxnSpPr>
          <p:cNvPr id="54" name="连接符: 肘形 53"/>
          <p:cNvCxnSpPr>
            <a:stCxn id="53" idx="0"/>
            <a:endCxn id="55" idx="1"/>
          </p:cNvCxnSpPr>
          <p:nvPr/>
        </p:nvCxnSpPr>
        <p:spPr>
          <a:xfrm rot="5400000" flipH="1" flipV="1">
            <a:off x="6723288" y="2334418"/>
            <a:ext cx="782405" cy="2351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/>
          <p:cNvSpPr/>
          <p:nvPr/>
        </p:nvSpPr>
        <p:spPr>
          <a:xfrm>
            <a:off x="7232041" y="1766802"/>
            <a:ext cx="1454530" cy="58792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Update Agent(PPO)</a:t>
            </a:r>
            <a:endParaRPr lang="en-US" altLang="zh-CN" dirty="0">
              <a:solidFill>
                <a:srgbClr val="FF0000"/>
              </a:solidFill>
            </a:endParaRPr>
          </a:p>
        </p:txBody>
      </p:sp>
      <p:cxnSp>
        <p:nvCxnSpPr>
          <p:cNvPr id="56" name="连接符: 肘形 55"/>
          <p:cNvCxnSpPr>
            <a:stCxn id="55" idx="3"/>
            <a:endCxn id="43" idx="1"/>
          </p:cNvCxnSpPr>
          <p:nvPr/>
        </p:nvCxnSpPr>
        <p:spPr>
          <a:xfrm>
            <a:off x="8686571" y="2060765"/>
            <a:ext cx="639261" cy="2101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箭头: 右 56"/>
          <p:cNvSpPr/>
          <p:nvPr/>
        </p:nvSpPr>
        <p:spPr>
          <a:xfrm>
            <a:off x="5897746" y="3031273"/>
            <a:ext cx="315749" cy="2190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096000" y="512699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3200" dirty="0">
                <a:sym typeface="+mn-ea"/>
              </a:rPr>
              <a:t> </a:t>
            </a:r>
            <a:r>
              <a:rPr lang="en-US" altLang="zh-CN" sz="3200" dirty="0">
                <a:sym typeface="+mn-ea"/>
              </a:rPr>
              <a:t>RLHF</a:t>
            </a:r>
            <a:endParaRPr lang="en-US" altLang="zh-CN" sz="3200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0" y="5126990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3200" dirty="0">
                <a:sym typeface="+mn-ea"/>
              </a:rPr>
              <a:t>RL </a:t>
            </a:r>
            <a:endParaRPr lang="en-US" altLang="zh-CN" sz="3200" dirty="0">
              <a:sym typeface="+mn-e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5000" y="972820"/>
            <a:ext cx="8220075" cy="50895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PPO</a:t>
            </a:r>
            <a:endParaRPr lang="en-US" altLang="zh-CN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825" y="2971800"/>
            <a:ext cx="4572000" cy="4572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46075" y="1503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policy gradent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46075" y="2424430"/>
            <a:ext cx="2311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importance sampling</a:t>
            </a:r>
            <a:endParaRPr lang="en-US" altLang="zh-CN" dirty="0"/>
          </a:p>
        </p:txBody>
      </p:sp>
      <p:sp>
        <p:nvSpPr>
          <p:cNvPr id="16" name="文本框 15"/>
          <p:cNvSpPr txBox="1"/>
          <p:nvPr/>
        </p:nvSpPr>
        <p:spPr>
          <a:xfrm>
            <a:off x="6753225" y="15030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PPO</a:t>
            </a:r>
            <a:endParaRPr lang="en-US" altLang="zh-CN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365250"/>
            <a:ext cx="3238500" cy="6762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25" y="3533775"/>
            <a:ext cx="5495925" cy="28479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225" y="2190115"/>
            <a:ext cx="3752850" cy="428625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4930" y="3699510"/>
            <a:ext cx="5438775" cy="962025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6753225" y="30607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PPO2(PPO-clip)</a:t>
            </a:r>
            <a:endParaRPr lang="en-US" altLang="zh-CN"/>
          </a:p>
        </p:txBody>
      </p:sp>
      <p:pic>
        <p:nvPicPr>
          <p:cNvPr id="103" name="图片 102"/>
          <p:cNvPicPr/>
          <p:nvPr/>
        </p:nvPicPr>
        <p:blipFill>
          <a:blip r:embed="rId6"/>
          <a:stretch>
            <a:fillRect/>
          </a:stretch>
        </p:blipFill>
        <p:spPr>
          <a:xfrm>
            <a:off x="7415530" y="4767580"/>
            <a:ext cx="3458210" cy="15290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感谢观看</a:t>
            </a:r>
            <a:endParaRPr lang="zh-CN" altLang="en-US" dirty="0"/>
          </a:p>
        </p:txBody>
      </p:sp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创寰宇学府 育天下英才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/>
          </p:nvPr>
        </p:nvSpPr>
        <p:spPr>
          <a:xfrm>
            <a:off x="4239684" y="5377749"/>
            <a:ext cx="3712633" cy="269875"/>
          </a:xfrm>
        </p:spPr>
        <p:txBody>
          <a:bodyPr/>
          <a:lstStyle/>
          <a:p>
            <a:r>
              <a:rPr lang="zh-CN" altLang="en-US" dirty="0"/>
              <a:t>报告人 王世龙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998720" y="4574540"/>
            <a:ext cx="2212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solidFill>
                  <a:schemeClr val="tx1">
                    <a:lumMod val="50000"/>
                  </a:schemeClr>
                </a:solidFill>
              </a:rPr>
              <a:t>EVOL Lab@TeleAI</a:t>
            </a:r>
            <a:endParaRPr lang="en-US" altLang="zh-CN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LAVE: an LLM-based plan-and-execute agent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alt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设计目标</a:t>
            </a:r>
            <a:endParaRPr lang="zh-CN" altLang="en-US" sz="28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algn="l">
              <a:buClrTx/>
              <a:buSzTx/>
            </a:pPr>
            <a:r>
              <a:rPr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利用语言</a:t>
            </a:r>
            <a:r>
              <a:rPr lang="zh-CN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和</a:t>
            </a:r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LLM</a:t>
            </a:r>
            <a:r>
              <a:rPr lang="zh-CN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交互，编辑视频，降低视频编辑的难度</a:t>
            </a:r>
            <a:r>
              <a:rPr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。</a:t>
            </a:r>
            <a:endParaRPr lang="zh-CN" altLang="en-US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r>
              <a:rPr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保留用户的代理能力在视频编辑过程中： AI辅助编辑与手动编辑均提供，AI的很多动作均由用户控制。</a:t>
            </a:r>
            <a:endParaRPr lang="zh-CN" altLang="en-US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  <a:sym typeface="+mn-ea"/>
            </a:endParaRPr>
          </a:p>
          <a:p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  <a:sym typeface="+mn-ea"/>
            </a:endParaRPr>
          </a:p>
          <a:p>
            <a:pPr marL="0" lvl="0" indent="0">
              <a:buNone/>
            </a:pPr>
            <a:endParaRPr lang="zh-CN" altLang="en-US" sz="2400" dirty="0"/>
          </a:p>
        </p:txBody>
      </p:sp>
      <p:pic>
        <p:nvPicPr>
          <p:cNvPr id="4" name="图片 3" descr="x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0415" y="3595171"/>
            <a:ext cx="10713085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LAVE: an LLM-based plan-and-execute agent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ClrTx/>
              <a:buSzTx/>
            </a:pPr>
            <a:r>
              <a:rPr lang="en-US" altLang="zh-CN" sz="2400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根据用户提供的目标，做一些计划，并执行相应的动作（LLM的交互能力</a:t>
            </a:r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）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algn="l">
              <a:buClrTx/>
              <a:buSzTx/>
            </a:pPr>
            <a:r>
              <a:rPr lang="en-US" altLang="zh-CN" sz="2400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动作包含两个方面</a:t>
            </a:r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：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lvl="1"/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（1）概念辅助：比如为用户提供想法，总结视频的</a:t>
            </a:r>
            <a:r>
              <a:rPr lang="zh-CN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内容</a:t>
            </a:r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（VLM）</a:t>
            </a:r>
            <a:r>
              <a:rPr lang="zh-CN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，生成剪辑步骤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lvl="1"/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（2）操作辅助：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lvl="2"/>
            <a:r>
              <a:rPr lang="en-US" altLang="zh-CN" sz="2400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基于语义检索视频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lvl="2"/>
            <a:r>
              <a:rPr lang="en-US" altLang="zh-CN" sz="2400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根据目标排序视频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lvl="2"/>
            <a:r>
              <a:rPr lang="en-US" altLang="zh-CN" sz="2400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与用户交互，通过</a:t>
            </a:r>
            <a:r>
              <a:rPr lang="zh-CN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语言</a:t>
            </a:r>
            <a:r>
              <a:rPr lang="en-US" altLang="zh-CN" sz="2400" dirty="0" err="1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对视频进行修剪</a:t>
            </a:r>
            <a:endParaRPr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914400" lvl="2" indent="0">
              <a:buNone/>
            </a:pPr>
            <a:endParaRPr lang="zh-CN" altLang="en-US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>
                <a:sym typeface="+mn-ea"/>
              </a:rPr>
              <a:t>具体</a:t>
            </a:r>
            <a:r>
              <a:rPr lang="zh-CN" altLang="en-US" dirty="0">
                <a:sym typeface="+mn-ea"/>
              </a:rPr>
              <a:t>功能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-342900">
              <a:buSzTx/>
            </a:pPr>
            <a:r>
              <a:rPr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生成视频的title以及summary：通过LLaVA生成每一帧的描述，再通过GPT-4集成生成title和summary。</a:t>
            </a:r>
            <a:endParaRPr lang="zh-CN" altLang="en-US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114300" indent="-342900">
              <a:buSzTx/>
            </a:pPr>
            <a:r>
              <a:rPr lang="zh-CN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素材概述：通过</a:t>
            </a:r>
            <a:r>
              <a:rPr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LLM</a:t>
            </a:r>
            <a:r>
              <a:rPr lang="zh-CN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将视频进行分类，分类到很多话题。</a:t>
            </a:r>
            <a:endParaRPr lang="en-US" altLang="en-US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  <a:sym typeface="+mn-ea"/>
            </a:endParaRPr>
          </a:p>
          <a:p>
            <a:pPr marL="114300" indent="-342900">
              <a:buSzTx/>
            </a:pPr>
            <a:r>
              <a:rPr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根据text进行视频检索</a:t>
            </a:r>
            <a:endParaRPr lang="zh-CN" altLang="en-US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114300" indent="-342900">
              <a:buSzTx/>
            </a:pPr>
            <a:r>
              <a:rPr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Idea Brainstorming：根据用户提供的视频，以及与用户的交流，给用户提供创造性的想法。</a:t>
            </a:r>
            <a:endParaRPr lang="zh-CN" altLang="en-US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114300" indent="-342900">
              <a:buSzTx/>
            </a:pPr>
            <a:r>
              <a:rPr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Storyboarding: 根据用户提供的叙事线对视频进行排序</a:t>
            </a:r>
            <a:endParaRPr lang="zh-CN" altLang="en-US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114300" indent="-342900">
              <a:buSzTx/>
            </a:pPr>
            <a:r>
              <a:rPr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clip trimming: 基于每一帧的caption以及与用户的交流删除掉一些帧来完成用户的目标。</a:t>
            </a:r>
            <a:endParaRPr lang="zh-CN" altLang="en-US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endParaRPr lang="en-US" altLang="zh-CN" sz="2400" dirty="0"/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6790" y="391160"/>
            <a:ext cx="10332720" cy="54902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x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0125" y="1692910"/>
            <a:ext cx="9810750" cy="27482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LLaMA</a:t>
            </a:r>
            <a:endParaRPr kumimoji="1"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457200" algn="l">
              <a:buClrTx/>
              <a:buSzTx/>
            </a:pPr>
            <a:r>
              <a:rPr kumimoji="1"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LLaMA1: 三个版本（6B, 13B, 65B）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228600" indent="-457200" algn="l">
              <a:buClrTx/>
              <a:buSzTx/>
            </a:pPr>
            <a:r>
              <a:rPr kumimoji="1"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13B性能 &gt; GPT3(175B)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228600" indent="-457200" algn="l">
              <a:buClrTx/>
              <a:buSzTx/>
            </a:pPr>
            <a:r>
              <a:rPr kumimoji="1"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  <a:sym typeface="+mn-ea"/>
              </a:rPr>
              <a:t>65B性能与最好的模型Chinchilla-70B,以及PaLM-540B相当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  <a:sym typeface="+mn-ea"/>
            </a:endParaRPr>
          </a:p>
          <a:p>
            <a:pPr marL="228600" indent="-457200" algn="l">
              <a:buClrTx/>
              <a:buSzTx/>
            </a:pPr>
            <a:r>
              <a:rPr kumimoji="1"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</a:rPr>
              <a:t>LLaMA</a:t>
            </a:r>
            <a:r>
              <a:rPr kumimoji="1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</a:rPr>
              <a:t>的目的</a:t>
            </a:r>
            <a:r>
              <a:rPr kumimoji="1"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</a:rPr>
              <a:t>——</a:t>
            </a:r>
            <a:r>
              <a:rPr kumimoji="1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</a:rPr>
              <a:t>保证高性能模型的推理速度。对于参数量一定模型，使用尽可能多的数据训练。</a:t>
            </a:r>
            <a:endParaRPr kumimoji="1" altLang="en-US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228600" indent="-457200" algn="l">
              <a:buClrTx/>
              <a:buSzTx/>
            </a:pPr>
            <a:r>
              <a:rPr kumimoji="1" lang="en-US" altLang="zh-CN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</a:rPr>
              <a:t>LLaMA</a:t>
            </a:r>
            <a:r>
              <a:rPr kumimoji="1" altLang="en-US" sz="2400" dirty="0">
                <a:solidFill>
                  <a:schemeClr val="accent2">
                    <a:lumMod val="40000"/>
                    <a:lumOff val="60000"/>
                  </a:schemeClr>
                </a:solidFill>
                <a:cs typeface="+mj-cs"/>
              </a:rPr>
              <a:t>使用的数据是完全开源的。</a:t>
            </a: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  <a:p>
            <a:pPr marL="228600" indent="-457200" algn="l">
              <a:buClrTx/>
              <a:buSzTx/>
            </a:pPr>
            <a:endParaRPr kumimoji="1" lang="en-US" altLang="zh-CN" sz="2400" dirty="0">
              <a:solidFill>
                <a:schemeClr val="accent2">
                  <a:lumMod val="40000"/>
                  <a:lumOff val="60000"/>
                </a:schemeClr>
              </a:solidFill>
              <a:cs typeface="+mj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Dataset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8880" y="1581785"/>
            <a:ext cx="7381240" cy="4343400"/>
          </a:xfrm>
          <a:prstGeom prst="rect">
            <a:avLst/>
          </a:prstGeom>
        </p:spPr>
      </p:pic>
    </p:spTree>
  </p:cSld>
  <p:clrMapOvr>
    <a:masterClrMapping/>
  </p:clrMapOvr>
</p:sld>
</file>

<file path=ppt/tags/tag2.xml><?xml version="1.0" encoding="utf-8"?>
<p:tagLst xmlns:p="http://schemas.openxmlformats.org/presentationml/2006/main">
  <p:tag name="COMMONDATA" val="eyJoZGlkIjoiNWRiN2EzOTIwNTFkMWRjYjlhM2M2MjEwMTAzOTAyMTAifQ=="/>
</p:tagLst>
</file>

<file path=ppt/theme/theme1.xml><?xml version="1.0" encoding="utf-8"?>
<a:theme xmlns:a="http://schemas.openxmlformats.org/drawingml/2006/main" name="teach03 16x9">
  <a:themeElements>
    <a:clrScheme name="自定义 16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2A78A8"/>
      </a:accent1>
      <a:accent2>
        <a:srgbClr val="559937"/>
      </a:accent2>
      <a:accent3>
        <a:srgbClr val="EBCA21"/>
      </a:accent3>
      <a:accent4>
        <a:srgbClr val="EB8D21"/>
      </a:accent4>
      <a:accent5>
        <a:srgbClr val="EB5638"/>
      </a:accent5>
      <a:accent6>
        <a:srgbClr val="3AAFB2"/>
      </a:accent6>
      <a:hlink>
        <a:srgbClr val="3A9CDB"/>
      </a:hlink>
      <a:folHlink>
        <a:srgbClr val="6E54AE"/>
      </a:folHlink>
    </a:clrScheme>
    <a:fontScheme name="自定义 3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��< ? m s o - c o n t e n t T y p e ? > < F o r m T e m p l a t e s   x m l n s = " h t t p : / / s c h e m a s . m i c r o s o f t . c o m / s h a r e p o i n t / v 3 / c o n t e n t t y p e / f o r m s " > < D i s p l a y > D o c u m e n t L i b r a r y F o r m < / D i s p l a y > < E d i t > A s s e t E d i t F o r m < / E d i t > < N e w > D o c u m e n t L i b r a r y F o r m < / N e w > < / F o r m T e m p l a t e s > 
</file>

<file path=customXml/itemProps1.xml><?xml version="1.0" encoding="utf-8"?>
<ds:datastoreItem xmlns:ds="http://schemas.openxmlformats.org/officeDocument/2006/customXml" ds:itemID="{58505542-BCEF-47F2-90D3-D407C4B4B164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1504</Words>
  <Application>WPS 演示</Application>
  <PresentationFormat>宽屏</PresentationFormat>
  <Paragraphs>149</Paragraphs>
  <Slides>27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Calibri</vt:lpstr>
      <vt:lpstr>Arial Unicode MS</vt:lpstr>
      <vt:lpstr>teach03 16x9</vt:lpstr>
      <vt:lpstr>LAVE&amp;LLaMA&amp;LLM Finetune</vt:lpstr>
      <vt:lpstr>主要内容</vt:lpstr>
      <vt:lpstr>LAVE: an LLM-based plan-and-execute agent</vt:lpstr>
      <vt:lpstr>LAVE: an LLM-based plan-and-execute agent</vt:lpstr>
      <vt:lpstr>具体功能</vt:lpstr>
      <vt:lpstr>PowerPoint 演示文稿</vt:lpstr>
      <vt:lpstr>PowerPoint 演示文稿</vt:lpstr>
      <vt:lpstr>LLaMA</vt:lpstr>
      <vt:lpstr>Dataset</vt:lpstr>
      <vt:lpstr>PowerPoint 演示文稿</vt:lpstr>
      <vt:lpstr>PowerPoint 演示文稿</vt:lpstr>
      <vt:lpstr>LLaMA2</vt:lpstr>
      <vt:lpstr>Group-query attention</vt:lpstr>
      <vt:lpstr>Instruction Tuning数据</vt:lpstr>
      <vt:lpstr>LLaMA3</vt:lpstr>
      <vt:lpstr>PowerPoint 演示文稿</vt:lpstr>
      <vt:lpstr>Instruction Tuning</vt:lpstr>
      <vt:lpstr>PowerPoint 演示文稿</vt:lpstr>
      <vt:lpstr>Instruction Dataset Construction</vt:lpstr>
      <vt:lpstr>人工构造</vt:lpstr>
      <vt:lpstr>蒸馏</vt:lpstr>
      <vt:lpstr>PowerPoint 演示文稿</vt:lpstr>
      <vt:lpstr>self-improvement</vt:lpstr>
      <vt:lpstr>Reinforcement Learning from Human Feedback(RLHF)</vt:lpstr>
      <vt:lpstr>PowerPoint 演示文稿</vt:lpstr>
      <vt:lpstr>PPO</vt:lpstr>
      <vt:lpstr>感谢观看</vt:lpstr>
    </vt:vector>
  </TitlesOfParts>
  <Company>cmet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教务处PPT模板003</dc:title>
  <dc:creator>现代教育技术中心</dc:creator>
  <cp:lastModifiedBy>王世龙</cp:lastModifiedBy>
  <cp:revision>203</cp:revision>
  <dcterms:created xsi:type="dcterms:W3CDTF">2019-09-05T12:12:00Z</dcterms:created>
  <dcterms:modified xsi:type="dcterms:W3CDTF">2024-05-24T06:25:50Z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9FF50975980E42D689A99B5C8CD01AD4_12</vt:lpwstr>
  </property>
  <property fmtid="{D5CDD505-2E9C-101B-9397-08002B2CF9AE}" pid="3" name="KSOProductBuildVer">
    <vt:lpwstr>2052-12.1.0.16929</vt:lpwstr>
  </property>
</Properties>
</file>