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276F-D131-8B77-C413-D33ED0996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D7E9C5-29CD-C592-5E30-048E0F51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62481-6930-B112-89F2-8BCE697B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C27A0-859E-FA31-D507-1D03E712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D25FB-FA93-C5AD-18D0-1F48EB59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5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3F09-684C-F0DA-2E24-198232E6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75B1F-45BE-5202-93C0-F2F0A208C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1D851-55D6-7391-EC80-75EA4D50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9B9C0-241D-0091-BA6F-D0A1229A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1E57D-56B7-054F-5D0D-FAC3106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1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54389C-8D7C-FD68-5850-7FB6C75B3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2E9D0-22D2-2556-DAE6-6943247F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A53FC-4735-0FAA-2877-5A4A4DC5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FD89A-0E48-E976-4FA7-92DC776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31F9F-1F08-2667-64EC-A62D13BA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8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AA619-31F2-DBB9-9806-6962FB88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7B700-C1C7-2D0C-F84B-C7D87B48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BEB10-A057-EE1D-5197-D90A5616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1513C-F9D8-AF6D-65CF-E0E68255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B366C-8F24-7973-093E-5E56FC38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201C-8292-BDC5-26ED-2F18EC94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DC15D-CF5A-68B7-C91F-C086347C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67C61-2417-44EE-70B1-A5C54CB5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B8417-C3FC-A23E-80BD-A0F9DC63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93486-43EC-E83D-171F-C7ADAEC8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3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BB939-8F04-C7EE-0E7F-ED7A5CC4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FD08B-72B0-FD6F-9A01-6DA317D35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9FC51-FE96-B2B5-5511-AFDC8640B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FBF69-FD59-450E-4B61-834358AF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2A65F-6F09-DE96-E1D6-ECE25BE7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8E8A1-F0BF-D082-9C02-2CCA3D10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621C-522E-CA2B-86D8-7EBCC644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9E221-B353-8D05-E2BE-27340D4B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C70E6-A6B8-3C44-91CF-8942F421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91214-33C7-FC80-CB6F-FBA4270EB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47A36-09DB-51E6-E1F6-720184856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9CB302-4FCC-22D7-7513-9DE69CA8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B2BE32-B174-996A-D3B8-2F730222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EE1AB-143F-294B-DD0B-758067A5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72F5A-4A61-AB41-0603-1DA7C421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884E2C-50D3-6DB8-C9C2-A32A96C5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B2045-B3DF-4721-D989-095CA3E7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37D343-0A01-4DC4-BC48-0072ED00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9BD3C-3727-91FA-B8F5-3DB929FE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4D4AD-DC1C-6A59-946B-CE425084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4DA7A-6FF4-1ECB-082F-42332689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45BEF-0C63-F17D-3CDB-599AFDB3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3E968-3631-A03E-A322-5EBF70F2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95A81-5D4F-A23F-666D-A0535229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BF868-C0AD-B628-7A1E-511D28F5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692CF-D5FC-AB01-15CA-F270B5B5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4EAEA-830D-83A4-4EC3-8FA238A5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2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5FFD9-617D-B9AF-4AE9-3FA41496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943C43-9D80-A8F1-CFC2-EE8B5672E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085C9-FC79-41A6-5BBE-C8169875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A450D-45A8-F071-A336-0B8B4201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E92C0-9C77-FDF0-F329-A113AFC3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68404-678D-0905-A471-BEEDE2FF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F8118D-069E-DE08-7A7F-47282C46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5B93E-B5CE-F5CC-406A-90E6DDCB3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7D032-B814-18D5-0171-39D8D42DD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970E-94E1-4413-A477-AFA8DCD3A0E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C94A2-B49D-5ADB-47CD-906AEED8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A20AD-2144-AAC5-3AA0-C291AE347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9ED4-BFBB-43E8-8A48-F9AFF30D9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7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669E99-93F9-79AA-B58B-D12AAC41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51"/>
            <a:ext cx="12192000" cy="64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60ABED-1AB8-14D4-9147-C0858267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" y="0"/>
            <a:ext cx="11993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6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AE2E37-CC1C-EBF6-1CDE-BDD1430E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1" y="0"/>
            <a:ext cx="11708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4EE7DC-68F8-3156-04F3-705E213FFC29}"/>
              </a:ext>
            </a:extLst>
          </p:cNvPr>
          <p:cNvGraphicFramePr>
            <a:graphicFrameLocks noGrp="1"/>
          </p:cNvGraphicFramePr>
          <p:nvPr/>
        </p:nvGraphicFramePr>
        <p:xfrm>
          <a:off x="7076558" y="2083113"/>
          <a:ext cx="1200000" cy="12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119825301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19429518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654384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4237113604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94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7916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1937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0783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B30DCC9-FA0B-08E9-0122-13DDD08F99E1}"/>
              </a:ext>
            </a:extLst>
          </p:cNvPr>
          <p:cNvSpPr txBox="1"/>
          <p:nvPr/>
        </p:nvSpPr>
        <p:spPr>
          <a:xfrm>
            <a:off x="638355" y="36806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90034E-135A-4240-2442-94F0C6B61805}"/>
              </a:ext>
            </a:extLst>
          </p:cNvPr>
          <p:cNvSpPr txBox="1"/>
          <p:nvPr/>
        </p:nvSpPr>
        <p:spPr>
          <a:xfrm>
            <a:off x="6054542" y="123275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China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92D2D32-A43C-2048-2D8F-CAEA7959C1E8}"/>
              </a:ext>
            </a:extLst>
          </p:cNvPr>
          <p:cNvSpPr/>
          <p:nvPr/>
        </p:nvSpPr>
        <p:spPr>
          <a:xfrm>
            <a:off x="7602747" y="1334219"/>
            <a:ext cx="373811" cy="126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55CEFC-306B-98F2-2F0F-17F5D898EBF0}"/>
              </a:ext>
            </a:extLst>
          </p:cNvPr>
          <p:cNvSpPr txBox="1"/>
          <p:nvPr/>
        </p:nvSpPr>
        <p:spPr>
          <a:xfrm>
            <a:off x="8184331" y="1232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我爱中国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8687EA-8B63-6D75-DB5A-2E0F422717E3}"/>
              </a:ext>
            </a:extLst>
          </p:cNvPr>
          <p:cNvSpPr txBox="1"/>
          <p:nvPr/>
        </p:nvSpPr>
        <p:spPr>
          <a:xfrm>
            <a:off x="6557769" y="2043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82B61C-37C9-6FF9-3AE2-57D218878506}"/>
              </a:ext>
            </a:extLst>
          </p:cNvPr>
          <p:cNvSpPr txBox="1"/>
          <p:nvPr/>
        </p:nvSpPr>
        <p:spPr>
          <a:xfrm>
            <a:off x="6557769" y="23409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FFA6B9-DF96-2B17-2413-B08820554E5C}"/>
              </a:ext>
            </a:extLst>
          </p:cNvPr>
          <p:cNvSpPr txBox="1"/>
          <p:nvPr/>
        </p:nvSpPr>
        <p:spPr>
          <a:xfrm>
            <a:off x="6554301" y="2638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ED27BF-D6AE-0851-3EF5-DB723639D7D2}"/>
              </a:ext>
            </a:extLst>
          </p:cNvPr>
          <p:cNvSpPr txBox="1"/>
          <p:nvPr/>
        </p:nvSpPr>
        <p:spPr>
          <a:xfrm>
            <a:off x="6554301" y="2936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国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03D376B-2A29-88C8-BB91-C59CAFD06ECB}"/>
              </a:ext>
            </a:extLst>
          </p:cNvPr>
          <p:cNvGraphicFramePr>
            <a:graphicFrameLocks noGrp="1"/>
          </p:cNvGraphicFramePr>
          <p:nvPr/>
        </p:nvGraphicFramePr>
        <p:xfrm>
          <a:off x="2161616" y="2115925"/>
          <a:ext cx="1200000" cy="12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119825301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19429518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654384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4237113604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594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7916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1937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0783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0E9320C-0CF7-5E01-C1DC-E12522730A68}"/>
              </a:ext>
            </a:extLst>
          </p:cNvPr>
          <p:cNvSpPr txBox="1"/>
          <p:nvPr/>
        </p:nvSpPr>
        <p:spPr>
          <a:xfrm>
            <a:off x="1431201" y="20831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1937FC-0977-AE63-31E9-4D8C91246415}"/>
              </a:ext>
            </a:extLst>
          </p:cNvPr>
          <p:cNvSpPr txBox="1"/>
          <p:nvPr/>
        </p:nvSpPr>
        <p:spPr>
          <a:xfrm>
            <a:off x="1431201" y="23807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love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67300F-3A64-EFDC-BBC0-92B63328CE2D}"/>
              </a:ext>
            </a:extLst>
          </p:cNvPr>
          <p:cNvSpPr txBox="1"/>
          <p:nvPr/>
        </p:nvSpPr>
        <p:spPr>
          <a:xfrm>
            <a:off x="1427733" y="267838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China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571B89-CBB0-1EF2-DE91-839F75CA9A31}"/>
              </a:ext>
            </a:extLst>
          </p:cNvPr>
          <p:cNvSpPr txBox="1"/>
          <p:nvPr/>
        </p:nvSpPr>
        <p:spPr>
          <a:xfrm>
            <a:off x="1342394" y="294851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&lt;pad&gt;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4EB8207-EFE4-AC2D-CB3B-FF877AB0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23407"/>
            <a:ext cx="6909488" cy="1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29629D-F251-2EB6-79DA-0F9B84074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82"/>
          <a:stretch/>
        </p:blipFill>
        <p:spPr>
          <a:xfrm>
            <a:off x="1797775" y="15205"/>
            <a:ext cx="8596450" cy="68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2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D91D7B7-EA9B-B3B6-3BD5-CE7CF6684DE0}"/>
              </a:ext>
            </a:extLst>
          </p:cNvPr>
          <p:cNvSpPr/>
          <p:nvPr/>
        </p:nvSpPr>
        <p:spPr>
          <a:xfrm>
            <a:off x="589473" y="731993"/>
            <a:ext cx="11013055" cy="5394014"/>
          </a:xfrm>
          <a:prstGeom prst="roundRect">
            <a:avLst>
              <a:gd name="adj" fmla="val 258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71A16EBD-05A2-7F86-60F7-F82C02956DE6}"/>
              </a:ext>
            </a:extLst>
          </p:cNvPr>
          <p:cNvSpPr/>
          <p:nvPr/>
        </p:nvSpPr>
        <p:spPr>
          <a:xfrm>
            <a:off x="1225414" y="3042582"/>
            <a:ext cx="1449547" cy="1097293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3905C9B0-9A91-C336-5A0D-892E4E8FE551}"/>
              </a:ext>
            </a:extLst>
          </p:cNvPr>
          <p:cNvSpPr txBox="1"/>
          <p:nvPr/>
        </p:nvSpPr>
        <p:spPr>
          <a:xfrm>
            <a:off x="9624668" y="2212985"/>
            <a:ext cx="1045435" cy="3385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Loss_RG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2ED66B-4BF6-AED0-59D5-577307EF648D}"/>
              </a:ext>
            </a:extLst>
          </p:cNvPr>
          <p:cNvCxnSpPr>
            <a:cxnSpLocks/>
            <a:stCxn id="24" idx="2"/>
            <a:endCxn id="4" idx="2"/>
          </p:cNvCxnSpPr>
          <p:nvPr/>
        </p:nvCxnSpPr>
        <p:spPr>
          <a:xfrm flipV="1">
            <a:off x="10147386" y="2551539"/>
            <a:ext cx="0" cy="4901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99E8DCA-DEC5-62C2-C28C-DF834AA080DF}"/>
              </a:ext>
            </a:extLst>
          </p:cNvPr>
          <p:cNvSpPr/>
          <p:nvPr/>
        </p:nvSpPr>
        <p:spPr>
          <a:xfrm>
            <a:off x="1463259" y="2122865"/>
            <a:ext cx="982961" cy="307777"/>
          </a:xfrm>
          <a:prstGeom prst="rect">
            <a:avLst/>
          </a:prstGeom>
          <a:solidFill>
            <a:srgbClr val="DAE3F3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image_feat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3168F8-00B3-142B-80B6-670A63611518}"/>
              </a:ext>
            </a:extLst>
          </p:cNvPr>
          <p:cNvSpPr/>
          <p:nvPr/>
        </p:nvSpPr>
        <p:spPr>
          <a:xfrm>
            <a:off x="5988588" y="5058052"/>
            <a:ext cx="2919133" cy="3077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Lungs are clear. Heart size normal…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31">
            <a:extLst>
              <a:ext uri="{FF2B5EF4-FFF2-40B4-BE49-F238E27FC236}">
                <a16:creationId xmlns:a16="http://schemas.microsoft.com/office/drawing/2014/main" id="{73C88E88-6A9E-B725-E043-7209B43578A2}"/>
              </a:ext>
            </a:extLst>
          </p:cNvPr>
          <p:cNvSpPr txBox="1"/>
          <p:nvPr/>
        </p:nvSpPr>
        <p:spPr>
          <a:xfrm>
            <a:off x="2891407" y="2118994"/>
            <a:ext cx="978409" cy="3231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Loss_IRC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EFD125-FD63-75E1-5D68-59CD77782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71" y="4438066"/>
            <a:ext cx="1164657" cy="95538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A6B30D-2EA2-61F3-6175-BB9F2345B462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1950188" y="2430642"/>
            <a:ext cx="4552" cy="611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239149-CA5E-CBCA-B282-4C478B922EC5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3869816" y="2271019"/>
            <a:ext cx="471043" cy="9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421DE5-9185-B2FF-B68E-14C3CC152AA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446220" y="2276754"/>
            <a:ext cx="445187" cy="3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F8C0B5-3662-63D2-D818-27DA885BA2E1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1944100" y="4139875"/>
            <a:ext cx="6088" cy="29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8E878E9-104E-47F7-A578-7EC2FC10B5E3}"/>
              </a:ext>
            </a:extLst>
          </p:cNvPr>
          <p:cNvSpPr/>
          <p:nvPr/>
        </p:nvSpPr>
        <p:spPr>
          <a:xfrm>
            <a:off x="4340859" y="2117130"/>
            <a:ext cx="813043" cy="307777"/>
          </a:xfrm>
          <a:prstGeom prst="rect">
            <a:avLst/>
          </a:prstGeom>
          <a:solidFill>
            <a:srgbClr val="F8CCF4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text_feat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F95821-7681-554D-764F-2B91D5036DD3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4747381" y="2424907"/>
            <a:ext cx="1" cy="617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73">
            <a:extLst>
              <a:ext uri="{FF2B5EF4-FFF2-40B4-BE49-F238E27FC236}">
                <a16:creationId xmlns:a16="http://schemas.microsoft.com/office/drawing/2014/main" id="{6FD88FDC-CFD9-4419-1345-05D94044C213}"/>
              </a:ext>
            </a:extLst>
          </p:cNvPr>
          <p:cNvSpPr txBox="1"/>
          <p:nvPr/>
        </p:nvSpPr>
        <p:spPr>
          <a:xfrm>
            <a:off x="6919685" y="2212985"/>
            <a:ext cx="1045435" cy="3231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Loss_IRM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4126E3-4583-E2BC-67F6-972C799524B8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flipH="1" flipV="1">
            <a:off x="7442403" y="2536150"/>
            <a:ext cx="1" cy="50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499B54A-0F50-46D4-FDDB-7A2823834FB0}"/>
              </a:ext>
            </a:extLst>
          </p:cNvPr>
          <p:cNvCxnSpPr>
            <a:cxnSpLocks/>
            <a:stCxn id="3" idx="1"/>
            <a:endCxn id="24" idx="3"/>
          </p:cNvCxnSpPr>
          <p:nvPr/>
        </p:nvCxnSpPr>
        <p:spPr>
          <a:xfrm rot="10800000" flipH="1">
            <a:off x="1362575" y="3590307"/>
            <a:ext cx="8197199" cy="923"/>
          </a:xfrm>
          <a:prstGeom prst="bentConnector5">
            <a:avLst>
              <a:gd name="adj1" fmla="val -2789"/>
              <a:gd name="adj2" fmla="val 206330661"/>
              <a:gd name="adj3" fmla="val 9006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30DAF8D-C6FF-93C0-BF8C-0EE07AFA8503}"/>
              </a:ext>
            </a:extLst>
          </p:cNvPr>
          <p:cNvCxnSpPr>
            <a:cxnSpLocks/>
            <a:stCxn id="7" idx="1"/>
            <a:endCxn id="22" idx="2"/>
          </p:cNvCxnSpPr>
          <p:nvPr/>
        </p:nvCxnSpPr>
        <p:spPr>
          <a:xfrm rot="10800000">
            <a:off x="4747382" y="4139875"/>
            <a:ext cx="1241206" cy="107206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DA55D7F-4944-6E95-088B-3EFE8788B26D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V="1">
            <a:off x="8907721" y="4138953"/>
            <a:ext cx="1239665" cy="107298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39BE424-B462-D8C0-CF35-9C021A122044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16200000" flipV="1">
            <a:off x="6986191" y="4596087"/>
            <a:ext cx="918179" cy="57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梯形 21">
            <a:extLst>
              <a:ext uri="{FF2B5EF4-FFF2-40B4-BE49-F238E27FC236}">
                <a16:creationId xmlns:a16="http://schemas.microsoft.com/office/drawing/2014/main" id="{CB73C784-4880-E342-9192-40E3679D262F}"/>
              </a:ext>
            </a:extLst>
          </p:cNvPr>
          <p:cNvSpPr/>
          <p:nvPr/>
        </p:nvSpPr>
        <p:spPr>
          <a:xfrm>
            <a:off x="4022608" y="3042581"/>
            <a:ext cx="1449547" cy="1097293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梯形 22">
            <a:extLst>
              <a:ext uri="{FF2B5EF4-FFF2-40B4-BE49-F238E27FC236}">
                <a16:creationId xmlns:a16="http://schemas.microsoft.com/office/drawing/2014/main" id="{EE4B4B35-F0B8-23F1-9538-2B11EA4C018C}"/>
              </a:ext>
            </a:extLst>
          </p:cNvPr>
          <p:cNvSpPr/>
          <p:nvPr/>
        </p:nvSpPr>
        <p:spPr>
          <a:xfrm>
            <a:off x="6717630" y="3042580"/>
            <a:ext cx="1449547" cy="1097293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Cross-modal Encoder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梯形 23">
            <a:extLst>
              <a:ext uri="{FF2B5EF4-FFF2-40B4-BE49-F238E27FC236}">
                <a16:creationId xmlns:a16="http://schemas.microsoft.com/office/drawing/2014/main" id="{24550453-EED6-49E5-84D0-4D113D927D7C}"/>
              </a:ext>
            </a:extLst>
          </p:cNvPr>
          <p:cNvSpPr/>
          <p:nvPr/>
        </p:nvSpPr>
        <p:spPr>
          <a:xfrm rot="10800000">
            <a:off x="9422613" y="3041660"/>
            <a:ext cx="1449547" cy="1097293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02EC3B4-94DB-9447-9AC2-5FE4C8F1719F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83215" y="3589384"/>
            <a:ext cx="5580000" cy="922"/>
          </a:xfrm>
          <a:prstGeom prst="bentConnector5">
            <a:avLst>
              <a:gd name="adj1" fmla="val -2789"/>
              <a:gd name="adj2" fmla="val 205306941"/>
              <a:gd name="adj3" fmla="val 884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501301F-3619-4E6E-176D-A3739E94CA48}"/>
              </a:ext>
            </a:extLst>
          </p:cNvPr>
          <p:cNvSpPr txBox="1"/>
          <p:nvPr/>
        </p:nvSpPr>
        <p:spPr>
          <a:xfrm>
            <a:off x="9422613" y="3280317"/>
            <a:ext cx="1449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395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AF0945-0F9C-8E3B-BF6D-3E8CADBB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8" y="1142793"/>
            <a:ext cx="11235804" cy="4486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A21711-47A0-9D10-E43E-927310A3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56" y="1142793"/>
            <a:ext cx="5397246" cy="4572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586463-0477-6F54-1D33-D29DF099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399" y="1345316"/>
            <a:ext cx="3562869" cy="40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diagram of x-ray images&#10;&#10;Description automatically generated">
            <a:extLst>
              <a:ext uri="{FF2B5EF4-FFF2-40B4-BE49-F238E27FC236}">
                <a16:creationId xmlns:a16="http://schemas.microsoft.com/office/drawing/2014/main" id="{553FEBC7-45DB-5D0E-9EA7-057BC206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1" y="1149323"/>
            <a:ext cx="4901707" cy="2852246"/>
          </a:xfrm>
          <a:prstGeom prst="rect">
            <a:avLst/>
          </a:prstGeom>
        </p:spPr>
      </p:pic>
      <p:pic>
        <p:nvPicPr>
          <p:cNvPr id="5" name="Picture 29" descr="A diagram of an x-ray process&#10;&#10;Description automatically generated">
            <a:extLst>
              <a:ext uri="{FF2B5EF4-FFF2-40B4-BE49-F238E27FC236}">
                <a16:creationId xmlns:a16="http://schemas.microsoft.com/office/drawing/2014/main" id="{6A88489C-AAB9-0D68-2ED3-E77D96014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2"/>
          <a:stretch/>
        </p:blipFill>
        <p:spPr>
          <a:xfrm>
            <a:off x="7259442" y="1055464"/>
            <a:ext cx="4352610" cy="2076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0">
                <a:extLst>
                  <a:ext uri="{FF2B5EF4-FFF2-40B4-BE49-F238E27FC236}">
                    <a16:creationId xmlns:a16="http://schemas.microsoft.com/office/drawing/2014/main" id="{8031F035-1D9C-7988-A395-983A71F7D87D}"/>
                  </a:ext>
                </a:extLst>
              </p:cNvPr>
              <p:cNvSpPr txBox="1"/>
              <p:nvPr/>
            </p:nvSpPr>
            <p:spPr>
              <a:xfrm>
                <a:off x="7540933" y="3875677"/>
                <a:ext cx="3789627" cy="874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30">
                <a:extLst>
                  <a:ext uri="{FF2B5EF4-FFF2-40B4-BE49-F238E27FC236}">
                    <a16:creationId xmlns:a16="http://schemas.microsoft.com/office/drawing/2014/main" id="{8031F035-1D9C-7988-A395-983A71F7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33" y="3875677"/>
                <a:ext cx="3789627" cy="874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1">
                <a:extLst>
                  <a:ext uri="{FF2B5EF4-FFF2-40B4-BE49-F238E27FC236}">
                    <a16:creationId xmlns:a16="http://schemas.microsoft.com/office/drawing/2014/main" id="{239AE370-5C57-F34B-912B-589623D4E223}"/>
                  </a:ext>
                </a:extLst>
              </p:cNvPr>
              <p:cNvSpPr txBox="1"/>
              <p:nvPr/>
            </p:nvSpPr>
            <p:spPr>
              <a:xfrm>
                <a:off x="7540933" y="5240883"/>
                <a:ext cx="3896029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𝐼𝑅𝐶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31">
                <a:extLst>
                  <a:ext uri="{FF2B5EF4-FFF2-40B4-BE49-F238E27FC236}">
                    <a16:creationId xmlns:a16="http://schemas.microsoft.com/office/drawing/2014/main" id="{239AE370-5C57-F34B-912B-589623D4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33" y="5240883"/>
                <a:ext cx="3896029" cy="39190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C1946E52-0563-92F6-0941-6201079FF539}"/>
              </a:ext>
            </a:extLst>
          </p:cNvPr>
          <p:cNvSpPr/>
          <p:nvPr/>
        </p:nvSpPr>
        <p:spPr>
          <a:xfrm>
            <a:off x="6173757" y="740868"/>
            <a:ext cx="45719" cy="53782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noFill/>
            </a:endParaRP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C43E74B5-0862-AFA3-934B-CE76AB253D87}"/>
              </a:ext>
            </a:extLst>
          </p:cNvPr>
          <p:cNvSpPr txBox="1"/>
          <p:nvPr/>
        </p:nvSpPr>
        <p:spPr>
          <a:xfrm>
            <a:off x="579947" y="738888"/>
            <a:ext cx="31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sampling strategy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7">
                <a:extLst>
                  <a:ext uri="{FF2B5EF4-FFF2-40B4-BE49-F238E27FC236}">
                    <a16:creationId xmlns:a16="http://schemas.microsoft.com/office/drawing/2014/main" id="{736E995C-3C8D-49B1-C528-66C33C31EFA4}"/>
                  </a:ext>
                </a:extLst>
              </p:cNvPr>
              <p:cNvSpPr txBox="1"/>
              <p:nvPr/>
            </p:nvSpPr>
            <p:spPr>
              <a:xfrm>
                <a:off x="983069" y="4001569"/>
                <a:ext cx="434585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6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onstruct a data bank, containing candidate data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6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 the negative data from the data bank and conduct the BLEUscore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by BLEU and set the maximum as the negative instance</a:t>
                </a:r>
              </a:p>
            </p:txBody>
          </p:sp>
        </mc:Choice>
        <mc:Fallback xmlns="">
          <p:sp>
            <p:nvSpPr>
              <p:cNvPr id="10" name="TextBox 37">
                <a:extLst>
                  <a:ext uri="{FF2B5EF4-FFF2-40B4-BE49-F238E27FC236}">
                    <a16:creationId xmlns:a16="http://schemas.microsoft.com/office/drawing/2014/main" id="{736E995C-3C8D-49B1-C528-66C33C31E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9" y="4001569"/>
                <a:ext cx="4345858" cy="1631216"/>
              </a:xfrm>
              <a:prstGeom prst="rect">
                <a:avLst/>
              </a:prstGeom>
              <a:blipFill>
                <a:blip r:embed="rId6"/>
                <a:stretch>
                  <a:fillRect l="-421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64CB25E-684D-676C-0924-9D0093C4451F}"/>
              </a:ext>
            </a:extLst>
          </p:cNvPr>
          <p:cNvSpPr/>
          <p:nvPr/>
        </p:nvSpPr>
        <p:spPr>
          <a:xfrm>
            <a:off x="589473" y="731993"/>
            <a:ext cx="11013055" cy="5394014"/>
          </a:xfrm>
          <a:prstGeom prst="roundRect">
            <a:avLst>
              <a:gd name="adj" fmla="val 258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DE18A2E9-0E6F-7248-D8BC-B41663EB5096}"/>
              </a:ext>
            </a:extLst>
          </p:cNvPr>
          <p:cNvSpPr/>
          <p:nvPr/>
        </p:nvSpPr>
        <p:spPr>
          <a:xfrm>
            <a:off x="1438201" y="3318628"/>
            <a:ext cx="1301014" cy="897063"/>
          </a:xfrm>
          <a:prstGeom prst="trapezoid">
            <a:avLst/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182">
            <a:extLst>
              <a:ext uri="{FF2B5EF4-FFF2-40B4-BE49-F238E27FC236}">
                <a16:creationId xmlns:a16="http://schemas.microsoft.com/office/drawing/2014/main" id="{E3CFB412-39B9-268D-A891-771E977156BE}"/>
              </a:ext>
            </a:extLst>
          </p:cNvPr>
          <p:cNvSpPr txBox="1"/>
          <p:nvPr/>
        </p:nvSpPr>
        <p:spPr>
          <a:xfrm>
            <a:off x="9624668" y="2461473"/>
            <a:ext cx="1045435" cy="3385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Loss_RG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576508-770D-12B5-8B29-4F9C3097E546}"/>
              </a:ext>
            </a:extLst>
          </p:cNvPr>
          <p:cNvCxnSpPr>
            <a:cxnSpLocks/>
            <a:stCxn id="38" idx="2"/>
            <a:endCxn id="6" idx="2"/>
          </p:cNvCxnSpPr>
          <p:nvPr/>
        </p:nvCxnSpPr>
        <p:spPr>
          <a:xfrm flipV="1">
            <a:off x="10147386" y="2800027"/>
            <a:ext cx="0" cy="5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5171DEE-6CBB-5B6B-E69C-6EB8F843A578}"/>
              </a:ext>
            </a:extLst>
          </p:cNvPr>
          <p:cNvSpPr/>
          <p:nvPr/>
        </p:nvSpPr>
        <p:spPr>
          <a:xfrm>
            <a:off x="1595531" y="2398911"/>
            <a:ext cx="982961" cy="307777"/>
          </a:xfrm>
          <a:prstGeom prst="rect">
            <a:avLst/>
          </a:prstGeom>
          <a:solidFill>
            <a:srgbClr val="DAE3F3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image_feat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14CA99-3D75-4F2E-C7A5-36E94EA8FC44}"/>
              </a:ext>
            </a:extLst>
          </p:cNvPr>
          <p:cNvSpPr/>
          <p:nvPr/>
        </p:nvSpPr>
        <p:spPr>
          <a:xfrm>
            <a:off x="6120860" y="5368604"/>
            <a:ext cx="2919133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Lungs are clear. Heart size normal…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186">
            <a:extLst>
              <a:ext uri="{FF2B5EF4-FFF2-40B4-BE49-F238E27FC236}">
                <a16:creationId xmlns:a16="http://schemas.microsoft.com/office/drawing/2014/main" id="{AD926A32-F958-2F96-A49F-1A90943D8F84}"/>
              </a:ext>
            </a:extLst>
          </p:cNvPr>
          <p:cNvSpPr txBox="1"/>
          <p:nvPr/>
        </p:nvSpPr>
        <p:spPr>
          <a:xfrm>
            <a:off x="3293976" y="2377787"/>
            <a:ext cx="949141" cy="3385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Loss_CF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281926-0E8D-A805-6149-8D19A0119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43" y="4714112"/>
            <a:ext cx="1164657" cy="95538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4F5F93-ED99-23A9-F4B6-47682BEA9563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2087012" y="2706688"/>
            <a:ext cx="1696" cy="611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ECD71D-754F-246F-3255-27F9A8027B83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4243117" y="2547064"/>
            <a:ext cx="81661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22170F-B87D-CDC1-648A-D463ED0E4F1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578492" y="2547064"/>
            <a:ext cx="715484" cy="57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3222E-70EB-18ED-5255-09CECE9129C9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2076372" y="4215691"/>
            <a:ext cx="12336" cy="4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915A315-20C5-26A5-4358-E5C3B566452D}"/>
              </a:ext>
            </a:extLst>
          </p:cNvPr>
          <p:cNvSpPr/>
          <p:nvPr/>
        </p:nvSpPr>
        <p:spPr>
          <a:xfrm>
            <a:off x="5059733" y="2393176"/>
            <a:ext cx="813043" cy="307777"/>
          </a:xfrm>
          <a:prstGeom prst="rect">
            <a:avLst/>
          </a:prstGeom>
          <a:solidFill>
            <a:srgbClr val="F8CCF4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text_feat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ECC5D-2B63-A069-81B3-A29C2D6C5DEB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V="1">
            <a:off x="5455543" y="2700953"/>
            <a:ext cx="10712" cy="61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94">
            <a:extLst>
              <a:ext uri="{FF2B5EF4-FFF2-40B4-BE49-F238E27FC236}">
                <a16:creationId xmlns:a16="http://schemas.microsoft.com/office/drawing/2014/main" id="{2D554447-3797-0D94-68C6-CDEECBA3B95F}"/>
              </a:ext>
            </a:extLst>
          </p:cNvPr>
          <p:cNvSpPr txBox="1"/>
          <p:nvPr/>
        </p:nvSpPr>
        <p:spPr>
          <a:xfrm>
            <a:off x="7034704" y="2489031"/>
            <a:ext cx="1079877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Loss_IRM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85EED44-4B28-951A-524F-1DAFF26EF49C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flipH="1" flipV="1">
            <a:off x="7574643" y="2796808"/>
            <a:ext cx="33" cy="521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B5F8531-F3B6-98C1-CC85-40EA24769C37}"/>
              </a:ext>
            </a:extLst>
          </p:cNvPr>
          <p:cNvCxnSpPr>
            <a:cxnSpLocks/>
            <a:stCxn id="8" idx="0"/>
            <a:endCxn id="38" idx="3"/>
          </p:cNvCxnSpPr>
          <p:nvPr/>
        </p:nvCxnSpPr>
        <p:spPr>
          <a:xfrm rot="16200000" flipH="1">
            <a:off x="5089671" y="-603749"/>
            <a:ext cx="1467443" cy="7472763"/>
          </a:xfrm>
          <a:prstGeom prst="bentConnector4">
            <a:avLst>
              <a:gd name="adj1" fmla="val -82985"/>
              <a:gd name="adj2" fmla="val 9054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10C7A93-E9A5-98DB-1414-3FC3D0F2C57E}"/>
              </a:ext>
            </a:extLst>
          </p:cNvPr>
          <p:cNvCxnSpPr>
            <a:cxnSpLocks/>
            <a:stCxn id="9" idx="1"/>
            <a:endCxn id="24" idx="2"/>
          </p:cNvCxnSpPr>
          <p:nvPr/>
        </p:nvCxnSpPr>
        <p:spPr>
          <a:xfrm rot="10800000">
            <a:off x="5455544" y="4215693"/>
            <a:ext cx="665317" cy="130680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38D5924-89CA-A37D-0454-388034D9BDD2}"/>
              </a:ext>
            </a:extLst>
          </p:cNvPr>
          <p:cNvCxnSpPr>
            <a:cxnSpLocks/>
            <a:stCxn id="9" idx="3"/>
            <a:endCxn id="38" idx="0"/>
          </p:cNvCxnSpPr>
          <p:nvPr/>
        </p:nvCxnSpPr>
        <p:spPr>
          <a:xfrm flipV="1">
            <a:off x="9039993" y="4415001"/>
            <a:ext cx="1107393" cy="110749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F49A64E-68D1-7547-CB7E-771BF9298923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rot="16200000" flipV="1">
            <a:off x="7101210" y="4889386"/>
            <a:ext cx="952685" cy="57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:a16="http://schemas.microsoft.com/office/drawing/2014/main" id="{C839EF01-ACA9-6E59-D48F-CB4F06648868}"/>
              </a:ext>
            </a:extLst>
          </p:cNvPr>
          <p:cNvSpPr/>
          <p:nvPr/>
        </p:nvSpPr>
        <p:spPr>
          <a:xfrm>
            <a:off x="4798993" y="3318628"/>
            <a:ext cx="1313100" cy="897064"/>
          </a:xfrm>
          <a:prstGeom prst="trapezoid">
            <a:avLst/>
          </a:prstGeom>
          <a:solidFill>
            <a:srgbClr val="F8CC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梯形 24">
            <a:extLst>
              <a:ext uri="{FF2B5EF4-FFF2-40B4-BE49-F238E27FC236}">
                <a16:creationId xmlns:a16="http://schemas.microsoft.com/office/drawing/2014/main" id="{7205B3D1-5B01-BDD4-6A69-B401BDB04D9A}"/>
              </a:ext>
            </a:extLst>
          </p:cNvPr>
          <p:cNvSpPr/>
          <p:nvPr/>
        </p:nvSpPr>
        <p:spPr>
          <a:xfrm>
            <a:off x="6849902" y="3318626"/>
            <a:ext cx="1449547" cy="1097293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Cross-modal Encoder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04">
            <a:extLst>
              <a:ext uri="{FF2B5EF4-FFF2-40B4-BE49-F238E27FC236}">
                <a16:creationId xmlns:a16="http://schemas.microsoft.com/office/drawing/2014/main" id="{C99940B1-7566-85E7-FA76-3461333E2E77}"/>
              </a:ext>
            </a:extLst>
          </p:cNvPr>
          <p:cNvSpPr txBox="1"/>
          <p:nvPr/>
        </p:nvSpPr>
        <p:spPr>
          <a:xfrm>
            <a:off x="3293976" y="1549328"/>
            <a:ext cx="949141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Loss_ITC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37B485A-A47C-10A5-6664-4D8B1BE8C0EF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5400000" flipH="1" flipV="1">
            <a:off x="2342647" y="1447582"/>
            <a:ext cx="695694" cy="120696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24FCEF0-3DF7-3174-98DD-6BBE6ED80E61}"/>
              </a:ext>
            </a:extLst>
          </p:cNvPr>
          <p:cNvCxnSpPr>
            <a:cxnSpLocks/>
            <a:stCxn id="16" idx="0"/>
            <a:endCxn id="27" idx="3"/>
          </p:cNvCxnSpPr>
          <p:nvPr/>
        </p:nvCxnSpPr>
        <p:spPr>
          <a:xfrm rot="16200000" flipV="1">
            <a:off x="4509707" y="1436628"/>
            <a:ext cx="689959" cy="12231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612A6D1-149D-AEF8-46AC-DE6364739CA9}"/>
              </a:ext>
            </a:extLst>
          </p:cNvPr>
          <p:cNvSpPr/>
          <p:nvPr/>
        </p:nvSpPr>
        <p:spPr>
          <a:xfrm>
            <a:off x="3173679" y="3500058"/>
            <a:ext cx="1180332" cy="84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 Generation Model</a:t>
            </a:r>
            <a:endParaRPr lang="zh-CN" alt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EB0A07E-3389-5EBB-D953-597D16E81F58}"/>
              </a:ext>
            </a:extLst>
          </p:cNvPr>
          <p:cNvSpPr/>
          <p:nvPr/>
        </p:nvSpPr>
        <p:spPr>
          <a:xfrm>
            <a:off x="3209161" y="4558602"/>
            <a:ext cx="1102142" cy="5214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data</a:t>
            </a:r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FF307D6-716A-6A71-0901-8910D19FDBB2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3760232" y="4349401"/>
            <a:ext cx="3613" cy="2092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33DAA11-AFA2-B9B5-EDA9-6B74534146CE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3763845" y="2716341"/>
            <a:ext cx="4702" cy="7837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DAF00F3-E679-C276-1E90-42D72E1A611F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2658700" y="3924730"/>
            <a:ext cx="514979" cy="126707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D176C4B-261D-BC95-280B-35283225CCF6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3819115" y="666808"/>
            <a:ext cx="1466642" cy="4930849"/>
          </a:xfrm>
          <a:prstGeom prst="bentConnector4">
            <a:avLst>
              <a:gd name="adj1" fmla="val -83031"/>
              <a:gd name="adj2" fmla="val 8705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B5E0CC7-86E5-EC93-AE4E-CE31ABB97819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rot="10800000">
            <a:off x="4354012" y="3924731"/>
            <a:ext cx="1766849" cy="1597763"/>
          </a:xfrm>
          <a:prstGeom prst="bentConnector3">
            <a:avLst>
              <a:gd name="adj1" fmla="val 8613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梯形 37">
            <a:extLst>
              <a:ext uri="{FF2B5EF4-FFF2-40B4-BE49-F238E27FC236}">
                <a16:creationId xmlns:a16="http://schemas.microsoft.com/office/drawing/2014/main" id="{11F0CB49-4C17-4208-C56E-8C640F649BA7}"/>
              </a:ext>
            </a:extLst>
          </p:cNvPr>
          <p:cNvSpPr/>
          <p:nvPr/>
        </p:nvSpPr>
        <p:spPr>
          <a:xfrm rot="10800000">
            <a:off x="9422613" y="3317708"/>
            <a:ext cx="1449547" cy="1097293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5337B9-9111-967D-9A60-19DB6DA95909}"/>
              </a:ext>
            </a:extLst>
          </p:cNvPr>
          <p:cNvSpPr txBox="1"/>
          <p:nvPr/>
        </p:nvSpPr>
        <p:spPr>
          <a:xfrm>
            <a:off x="9433636" y="3547854"/>
            <a:ext cx="1449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79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173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HAOKUN LIN</dc:creator>
  <cp:lastModifiedBy>HAOKUN LIN</cp:lastModifiedBy>
  <cp:revision>1</cp:revision>
  <dcterms:created xsi:type="dcterms:W3CDTF">2024-06-21T11:00:02Z</dcterms:created>
  <dcterms:modified xsi:type="dcterms:W3CDTF">2024-06-21T11:02:04Z</dcterms:modified>
</cp:coreProperties>
</file>