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lsb" ContentType="application/vnd.ms-excel.sheet.binary.macroEnabled.12"/>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notesSlides/notesSlide2.xml" ContentType="application/vnd.openxmlformats-officedocument.presentationml.notesSlide+xml"/>
  <Override PartName="/ppt/comments/modernComment_126C_97422208.xml" ContentType="application/vnd.ms-powerpoint.comment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3.xml" ContentType="application/vnd.openxmlformats-officedocument.presentationml.notesSlide+xml"/>
  <Override PartName="/ppt/comments/modernComment_7FFFFCB1_E10B3D2E.xml" ContentType="application/vnd.ms-powerpoint.comments+xml"/>
  <Override PartName="/ppt/charts/chart1.xml" ContentType="application/vnd.openxmlformats-officedocument.drawingml.chart+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4.xml" ContentType="application/vnd.openxmlformats-officedocument.presentationml.notesSlide+xml"/>
  <Override PartName="/ppt/comments/modernComment_7FFFFCB6_6745233E.xml" ContentType="application/vnd.ms-powerpoint.comments+xml"/>
  <Override PartName="/ppt/charts/chart2.xml" ContentType="application/vnd.openxmlformats-officedocument.drawingml.chart+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notesSlides/notesSlide5.xml" ContentType="application/vnd.openxmlformats-officedocument.presentationml.notesSlide+xml"/>
  <Override PartName="/ppt/charts/chart3.xml" ContentType="application/vnd.openxmlformats-officedocument.drawingml.chart+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notesSlides/notesSlide6.xml" ContentType="application/vnd.openxmlformats-officedocument.presentationml.notesSlide+xml"/>
  <Override PartName="/ppt/charts/chart4.xml" ContentType="application/vnd.openxmlformats-officedocument.drawingml.chart+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7.xml" ContentType="application/vnd.openxmlformats-officedocument.presentationml.notesSlide+xml"/>
  <Override PartName="/ppt/charts/chart5.xml" ContentType="application/vnd.openxmlformats-officedocument.drawingml.chart+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notesSlides/notesSlide8.xml" ContentType="application/vnd.openxmlformats-officedocument.presentationml.notesSlide+xml"/>
  <Override PartName="/ppt/comments/modernComment_7FFFFCBB_EEEFC5CF.xml" ContentType="application/vnd.ms-powerpoint.comments+xml"/>
  <Override PartName="/ppt/charts/chart6.xml" ContentType="application/vnd.openxmlformats-officedocument.drawingml.chart+xml"/>
  <Override PartName="/ppt/tags/tag237.xml" ContentType="application/vnd.openxmlformats-officedocument.presentationml.tags+xml"/>
  <Override PartName="/ppt/tags/tag238.xml" ContentType="application/vnd.openxmlformats-officedocument.presentationml.tags+xml"/>
  <Override PartName="/ppt/notesSlides/notesSlide9.xml" ContentType="application/vnd.openxmlformats-officedocument.presentationml.notesSlide+xml"/>
  <Override PartName="/ppt/comments/modernComment_7FFFFCB0_506CDB35.xml" ContentType="application/vnd.ms-powerpoint.comment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notesSlides/notesSlide10.xml" ContentType="application/vnd.openxmlformats-officedocument.presentationml.notesSlide+xml"/>
  <Override PartName="/ppt/charts/chart7.xml" ContentType="application/vnd.openxmlformats-officedocument.drawingml.chart+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notesSlides/notesSlide11.xml" ContentType="application/vnd.openxmlformats-officedocument.presentationml.notesSlide+xml"/>
  <Override PartName="/ppt/comments/modernComment_7FFFFCBD_A75C061F.xml" ContentType="application/vnd.ms-powerpoint.comments+xml"/>
  <Override PartName="/ppt/charts/chart8.xml" ContentType="application/vnd.openxmlformats-officedocument.drawingml.chart+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notesSlides/notesSlide12.xml" ContentType="application/vnd.openxmlformats-officedocument.presentationml.notesSlide+xml"/>
  <Override PartName="/ppt/comments/modernComment_7FFFFCBE_75C62841.xml" ContentType="application/vnd.ms-powerpoint.comments+xml"/>
  <Override PartName="/ppt/charts/chart9.xml" ContentType="application/vnd.openxmlformats-officedocument.drawingml.chart+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notesSlides/notesSlide13.xml" ContentType="application/vnd.openxmlformats-officedocument.presentationml.notesSlide+xml"/>
  <Override PartName="/ppt/charts/chart10.xml" ContentType="application/vnd.openxmlformats-officedocument.drawingml.chart+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notesSlides/notesSlide14.xml" ContentType="application/vnd.openxmlformats-officedocument.presentationml.notesSlide+xml"/>
  <Override PartName="/ppt/charts/chart11.xml" ContentType="application/vnd.openxmlformats-officedocument.drawingml.chart+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notesSlides/notesSlide15.xml" ContentType="application/vnd.openxmlformats-officedocument.presentationml.notesSlide+xml"/>
  <Override PartName="/ppt/comments/modernComment_7FFFFCC1_6DEF7874.xml" ContentType="application/vnd.ms-powerpoint.comments+xml"/>
  <Override PartName="/ppt/charts/chart12.xml" ContentType="application/vnd.openxmlformats-officedocument.drawingml.char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 id="2147483673" r:id="rId6"/>
  </p:sldMasterIdLst>
  <p:notesMasterIdLst>
    <p:notesMasterId r:id="rId24"/>
  </p:notesMasterIdLst>
  <p:handoutMasterIdLst>
    <p:handoutMasterId r:id="rId25"/>
  </p:handoutMasterIdLst>
  <p:sldIdLst>
    <p:sldId id="640" r:id="rId7"/>
    <p:sldId id="4716" r:id="rId8"/>
    <p:sldId id="2147482798" r:id="rId9"/>
    <p:sldId id="2147482801" r:id="rId10"/>
    <p:sldId id="2147482806" r:id="rId11"/>
    <p:sldId id="2147482808" r:id="rId12"/>
    <p:sldId id="2147482818" r:id="rId13"/>
    <p:sldId id="2147482810" r:id="rId14"/>
    <p:sldId id="2147482811" r:id="rId15"/>
    <p:sldId id="2147482819" r:id="rId16"/>
    <p:sldId id="2147482800" r:id="rId17"/>
    <p:sldId id="2147482812" r:id="rId18"/>
    <p:sldId id="2147482813" r:id="rId19"/>
    <p:sldId id="2147482814" r:id="rId20"/>
    <p:sldId id="2147482815" r:id="rId21"/>
    <p:sldId id="2147482816" r:id="rId22"/>
    <p:sldId id="2147482817"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E0CE601-4A63-77D2-5201-771DD86CEA31}" name="Rani Kantari" initials="RE" userId="S::rani.elkantari@un.org::fbe4e6bb-6456-4bd5-8c2b-b958afef470f" providerId="AD"/>
  <p188:author id="{6F029711-9254-3654-3AEA-7B42537AF19C}" name="Muhammad Ahmad" initials="MA" userId="S::muhammad.ahmad2@un.org::c417e2e1-54fa-4cc7-b30c-b1d801b81367" providerId="AD"/>
  <p188:author id="{CBD5AF21-9A40-0FB3-D301-71D984ACFA3A}" name="Romina Sta. Clara" initials="RS" userId="S::romina.sta.clara@un.org::8004b9db-d8c4-4daf-bdbb-1890f32d67fe" providerId="AD"/>
  <p188:author id="{AD196024-9BEC-8BF9-B15E-2399EBF500C9}" name="Tala Chammas" initials="TC" userId="S::tala.chammas@un.org::7310f2b6-91bc-4402-b055-04120ce22b29" providerId="AD"/>
  <p188:author id="{CE87C441-5951-7AB6-0F89-9DFB23EA68E3}" name="Hanna Stenbacka Koehler" initials="HS" userId="S::hanna.stenbackakoehler@un.org::aff15f4b-7c02-4e2e-b0ac-92499ebd64f9" providerId="AD"/>
  <p188:author id="{3D446BE5-9324-DC2B-88D5-1588555A021F}" name="Samuel Kerkula GOTEH" initials="SG" userId="S::samuel.goteh@un.org::4817fca4-0e7d-4155-862f-2b91a1de5b6f" providerId="AD"/>
  <p188:author id="{A741F7E6-9307-E603-AB09-4471F347CF04}" name="Bianca Jinete" initials="BJ" userId="S::bianca.jinetemejia@un.org::31156eea-d085-47c5-bb55-6f70cb528015" providerId="AD"/>
  <p188:author id="{0A75CFF2-1317-E775-2B23-51BA15884A5A}" name="Zichen Zhao" initials="" userId="S::zichen.zhao@un.org::13fc476f-fc45-4683-8832-22faa4d750aa" providerId="AD"/>
  <p188:author id="{50B440F8-CCF8-5FC8-BCCB-073CD9E3795F}" name="Kirit Patel" initials="KP" userId="S::patelk@un.org::49c7ff04-7443-4540-88e3-1356e5a02f9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961A3D"/>
    <a:srgbClr val="00B0F0"/>
    <a:srgbClr val="969696"/>
    <a:srgbClr val="4C6C9C"/>
    <a:srgbClr val="364D6E"/>
    <a:srgbClr val="C0C0C0"/>
    <a:srgbClr val="A74177"/>
    <a:srgbClr val="9DB1CF"/>
    <a:srgbClr val="364C6E"/>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cSldViewPr>
  </p:slide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Binary_Worksheet.xlsb"/></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Binary_Worksheet9.xlsb"/></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Binary_Worksheet10.xlsb"/></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Binary_Worksheet1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Binary_Worksheet1.xlsb"/></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Binary_Worksheet2.xlsb"/></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Binary_Worksheet3.xlsb"/></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Binary_Worksheet4.xlsb"/></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Binary_Worksheet5.xlsb"/></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Binary_Worksheet6.xlsb"/></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Binary_Worksheet7.xlsb"/></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Binary_Worksheet8.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5A80-4249-9921-9AE11D23BA29}"/>
              </c:ext>
            </c:extLst>
          </c:dPt>
          <c:dPt>
            <c:idx val="1"/>
            <c:bubble3D val="0"/>
            <c:spPr>
              <a:solidFill>
                <a:srgbClr val="C0C0C0"/>
              </a:solidFill>
              <a:ln>
                <a:noFill/>
              </a:ln>
            </c:spPr>
            <c:extLst>
              <c:ext xmlns:c16="http://schemas.microsoft.com/office/drawing/2014/chart" uri="{C3380CC4-5D6E-409C-BE32-E72D297353CC}">
                <c16:uniqueId val="{00000001-5A80-4249-9921-9AE11D23BA29}"/>
              </c:ext>
            </c:extLst>
          </c:dPt>
          <c:dLbls>
            <c:dLbl>
              <c:idx val="0"/>
              <c:layout>
                <c:manualLayout>
                  <c:x val="-1.8911174785100286E-2"/>
                  <c:y val="4.6926325668700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5A80-4249-9921-9AE11D23BA29}"/>
                </c:ext>
              </c:extLst>
            </c:dLbl>
            <c:dLbl>
              <c:idx val="1"/>
              <c:layout>
                <c:manualLayout>
                  <c:x val="1.8338108882521489E-2"/>
                  <c:y val="-7.03894885030502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5A80-4249-9921-9AE11D23BA29}"/>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66.252604500717808</c:v>
                </c:pt>
                <c:pt idx="1">
                  <c:v>33.747395499282199</c:v>
                </c:pt>
              </c:numCache>
            </c:numRef>
          </c:val>
          <c:extLst>
            <c:ext xmlns:c16="http://schemas.microsoft.com/office/drawing/2014/chart" uri="{C3380CC4-5D6E-409C-BE32-E72D297353CC}">
              <c16:uniqueId val="{00000002-5A80-4249-9921-9AE11D23BA29}"/>
            </c:ext>
          </c:extLst>
        </c:ser>
        <c:dLbls>
          <c:showLegendKey val="0"/>
          <c:showVal val="0"/>
          <c:showCatName val="0"/>
          <c:showSerName val="0"/>
          <c:showPercent val="0"/>
          <c:showBubbleSize val="0"/>
          <c:showLeaderLines val="1"/>
        </c:dLbls>
        <c:firstSliceAng val="121"/>
        <c:holeSize val="60"/>
      </c:doughnutChart>
    </c:plotArea>
    <c:plotVisOnly val="0"/>
    <c:dispBlanksAs val="gap"/>
    <c:showDLblsOverMax val="1"/>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653104925053538E-3"/>
          <c:y val="1.5370972509606859E-2"/>
          <c:w val="0.98286937901498928"/>
          <c:h val="0.96925805498078632"/>
        </c:manualLayout>
      </c:layout>
      <c:barChart>
        <c:barDir val="bar"/>
        <c:grouping val="stacked"/>
        <c:varyColors val="0"/>
        <c:ser>
          <c:idx val="0"/>
          <c:order val="0"/>
          <c:spPr>
            <a:solidFill>
              <a:srgbClr val="4C6C9C"/>
            </a:solidFill>
            <a:ln>
              <a:noFill/>
            </a:ln>
          </c:spPr>
          <c:invertIfNegative val="0"/>
          <c:val>
            <c:numRef>
              <c:f>Sheet1!$A$1:$AF$1</c:f>
              <c:numCache>
                <c:formatCode>General</c:formatCode>
                <c:ptCount val="32"/>
                <c:pt idx="0">
                  <c:v>5934050</c:v>
                </c:pt>
                <c:pt idx="1">
                  <c:v>11600000</c:v>
                </c:pt>
                <c:pt idx="2">
                  <c:v>3715755</c:v>
                </c:pt>
                <c:pt idx="3">
                  <c:v>3887996</c:v>
                </c:pt>
                <c:pt idx="4">
                  <c:v>2158067</c:v>
                </c:pt>
                <c:pt idx="5">
                  <c:v>2326247</c:v>
                </c:pt>
                <c:pt idx="6">
                  <c:v>1617836</c:v>
                </c:pt>
                <c:pt idx="7">
                  <c:v>1229000</c:v>
                </c:pt>
                <c:pt idx="8">
                  <c:v>1377302</c:v>
                </c:pt>
                <c:pt idx="9">
                  <c:v>390960</c:v>
                </c:pt>
                <c:pt idx="10">
                  <c:v>700475</c:v>
                </c:pt>
                <c:pt idx="11">
                  <c:v>353400</c:v>
                </c:pt>
                <c:pt idx="12">
                  <c:v>100000</c:v>
                </c:pt>
                <c:pt idx="13">
                  <c:v>430000</c:v>
                </c:pt>
                <c:pt idx="14">
                  <c:v>408576</c:v>
                </c:pt>
                <c:pt idx="15">
                  <c:v>226400</c:v>
                </c:pt>
                <c:pt idx="16">
                  <c:v>310000</c:v>
                </c:pt>
                <c:pt idx="17">
                  <c:v>245000</c:v>
                </c:pt>
                <c:pt idx="18">
                  <c:v>224000</c:v>
                </c:pt>
                <c:pt idx="19">
                  <c:v>204163</c:v>
                </c:pt>
                <c:pt idx="20">
                  <c:v>153500</c:v>
                </c:pt>
                <c:pt idx="21">
                  <c:v>150000</c:v>
                </c:pt>
                <c:pt idx="22">
                  <c:v>100000</c:v>
                </c:pt>
                <c:pt idx="23">
                  <c:v>96000</c:v>
                </c:pt>
                <c:pt idx="24">
                  <c:v>73464</c:v>
                </c:pt>
                <c:pt idx="25">
                  <c:v>70000</c:v>
                </c:pt>
                <c:pt idx="26">
                  <c:v>60000</c:v>
                </c:pt>
                <c:pt idx="27">
                  <c:v>48918</c:v>
                </c:pt>
                <c:pt idx="28">
                  <c:v>15000</c:v>
                </c:pt>
                <c:pt idx="29">
                  <c:v>25000</c:v>
                </c:pt>
                <c:pt idx="30">
                  <c:v>0</c:v>
                </c:pt>
                <c:pt idx="31">
                  <c:v>10000</c:v>
                </c:pt>
              </c:numCache>
            </c:numRef>
          </c:val>
          <c:extLst>
            <c:ext xmlns:c16="http://schemas.microsoft.com/office/drawing/2014/chart" uri="{C3380CC4-5D6E-409C-BE32-E72D297353CC}">
              <c16:uniqueId val="{00000000-AC9F-5C4A-859C-3C6965B6752B}"/>
            </c:ext>
          </c:extLst>
        </c:ser>
        <c:ser>
          <c:idx val="1"/>
          <c:order val="1"/>
          <c:spPr>
            <a:solidFill>
              <a:srgbClr val="808080"/>
            </a:solidFill>
            <a:ln>
              <a:noFill/>
            </a:ln>
          </c:spPr>
          <c:invertIfNegative val="0"/>
          <c:val>
            <c:numRef>
              <c:f>Sheet1!$A$2:$AF$2</c:f>
              <c:numCache>
                <c:formatCode>General</c:formatCode>
                <c:ptCount val="32"/>
                <c:pt idx="0">
                  <c:v>15384832</c:v>
                </c:pt>
                <c:pt idx="1">
                  <c:v>0</c:v>
                </c:pt>
                <c:pt idx="2">
                  <c:v>5685000</c:v>
                </c:pt>
                <c:pt idx="3">
                  <c:v>1830019</c:v>
                </c:pt>
                <c:pt idx="4">
                  <c:v>917500</c:v>
                </c:pt>
                <c:pt idx="5">
                  <c:v>73753</c:v>
                </c:pt>
                <c:pt idx="6">
                  <c:v>584595</c:v>
                </c:pt>
                <c:pt idx="7">
                  <c:v>275000</c:v>
                </c:pt>
                <c:pt idx="8">
                  <c:v>58100</c:v>
                </c:pt>
                <c:pt idx="9">
                  <c:v>311000</c:v>
                </c:pt>
                <c:pt idx="10">
                  <c:v>0</c:v>
                </c:pt>
                <c:pt idx="11">
                  <c:v>216600</c:v>
                </c:pt>
                <c:pt idx="12">
                  <c:v>400000</c:v>
                </c:pt>
                <c:pt idx="13">
                  <c:v>1000</c:v>
                </c:pt>
                <c:pt idx="14">
                  <c:v>1600</c:v>
                </c:pt>
                <c:pt idx="15">
                  <c:v>140140</c:v>
                </c:pt>
                <c:pt idx="16">
                  <c:v>15000</c:v>
                </c:pt>
                <c:pt idx="17">
                  <c:v>0</c:v>
                </c:pt>
                <c:pt idx="18">
                  <c:v>4000</c:v>
                </c:pt>
                <c:pt idx="19">
                  <c:v>0</c:v>
                </c:pt>
                <c:pt idx="20">
                  <c:v>0</c:v>
                </c:pt>
                <c:pt idx="21">
                  <c:v>0</c:v>
                </c:pt>
                <c:pt idx="22">
                  <c:v>35000</c:v>
                </c:pt>
                <c:pt idx="23">
                  <c:v>20000</c:v>
                </c:pt>
                <c:pt idx="24">
                  <c:v>0</c:v>
                </c:pt>
                <c:pt idx="25">
                  <c:v>0</c:v>
                </c:pt>
                <c:pt idx="26">
                  <c:v>0</c:v>
                </c:pt>
                <c:pt idx="27">
                  <c:v>0</c:v>
                </c:pt>
                <c:pt idx="28">
                  <c:v>25000</c:v>
                </c:pt>
                <c:pt idx="29">
                  <c:v>0</c:v>
                </c:pt>
                <c:pt idx="30">
                  <c:v>24000</c:v>
                </c:pt>
                <c:pt idx="31">
                  <c:v>10000</c:v>
                </c:pt>
              </c:numCache>
            </c:numRef>
          </c:val>
          <c:extLst>
            <c:ext xmlns:c16="http://schemas.microsoft.com/office/drawing/2014/chart" uri="{C3380CC4-5D6E-409C-BE32-E72D297353CC}">
              <c16:uniqueId val="{00000001-AC9F-5C4A-859C-3C6965B6752B}"/>
            </c:ext>
          </c:extLst>
        </c:ser>
        <c:dLbls>
          <c:showLegendKey val="0"/>
          <c:showVal val="0"/>
          <c:showCatName val="0"/>
          <c:showSerName val="0"/>
          <c:showPercent val="0"/>
          <c:showBubbleSize val="0"/>
        </c:dLbls>
        <c:gapWidth val="50"/>
        <c:overlap val="100"/>
        <c:axId val="101534528"/>
        <c:axId val="1"/>
      </c:barChart>
      <c:catAx>
        <c:axId val="101534528"/>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21318882"/>
          <c:min val="0"/>
        </c:scaling>
        <c:delete val="1"/>
        <c:axPos val="t"/>
        <c:numFmt formatCode="General" sourceLinked="1"/>
        <c:majorTickMark val="out"/>
        <c:minorTickMark val="none"/>
        <c:tickLblPos val="nextTo"/>
        <c:crossAx val="101534528"/>
        <c:crosses val="min"/>
        <c:crossBetween val="between"/>
      </c:valAx>
    </c:plotArea>
    <c:plotVisOnly val="0"/>
    <c:dispBlanksAs val="gap"/>
    <c:showDLblsOverMax val="1"/>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C0D2-2842-AB09-B845FC1513CC}"/>
              </c:ext>
            </c:extLst>
          </c:dPt>
          <c:dPt>
            <c:idx val="1"/>
            <c:bubble3D val="0"/>
            <c:spPr>
              <a:solidFill>
                <a:srgbClr val="C0C0C0"/>
              </a:solidFill>
              <a:ln>
                <a:noFill/>
              </a:ln>
            </c:spPr>
            <c:extLst>
              <c:ext xmlns:c16="http://schemas.microsoft.com/office/drawing/2014/chart" uri="{C3380CC4-5D6E-409C-BE32-E72D297353CC}">
                <c16:uniqueId val="{00000001-C0D2-2842-AB09-B845FC1513CC}"/>
              </c:ext>
            </c:extLst>
          </c:dPt>
          <c:dLbls>
            <c:dLbl>
              <c:idx val="0"/>
              <c:layout>
                <c:manualLayout>
                  <c:x val="-1.2607449856733524E-2"/>
                  <c:y val="2.4870952604411075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C0D2-2842-AB09-B845FC1513CC}"/>
                </c:ext>
              </c:extLst>
            </c:dLbl>
            <c:dLbl>
              <c:idx val="1"/>
              <c:layout>
                <c:manualLayout>
                  <c:x val="1.2607449856733524E-2"/>
                  <c:y val="-2.7686532144533083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C0D2-2842-AB09-B845FC1513CC}"/>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89.122153802655248</c:v>
                </c:pt>
                <c:pt idx="1">
                  <c:v>10.877846197344757</c:v>
                </c:pt>
              </c:numCache>
            </c:numRef>
          </c:val>
          <c:extLst>
            <c:ext xmlns:c16="http://schemas.microsoft.com/office/drawing/2014/chart" uri="{C3380CC4-5D6E-409C-BE32-E72D297353CC}">
              <c16:uniqueId val="{00000002-C0D2-2842-AB09-B845FC1513CC}"/>
            </c:ext>
          </c:extLst>
        </c:ser>
        <c:dLbls>
          <c:showLegendKey val="0"/>
          <c:showVal val="0"/>
          <c:showCatName val="0"/>
          <c:showSerName val="0"/>
          <c:showPercent val="0"/>
          <c:showBubbleSize val="0"/>
          <c:showLeaderLines val="1"/>
        </c:dLbls>
        <c:firstSliceAng val="39"/>
        <c:holeSize val="60"/>
      </c:doughnutChart>
    </c:plotArea>
    <c:plotVisOnly val="0"/>
    <c:dispBlanksAs val="gap"/>
    <c:showDLblsOverMax val="1"/>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301047569981112E-3"/>
          <c:y val="1.3659049120042028E-2"/>
          <c:w val="0.98213979048600375"/>
          <c:h val="0.97268190175991598"/>
        </c:manualLayout>
      </c:layout>
      <c:barChart>
        <c:barDir val="bar"/>
        <c:grouping val="stacked"/>
        <c:varyColors val="0"/>
        <c:ser>
          <c:idx val="0"/>
          <c:order val="0"/>
          <c:spPr>
            <a:solidFill>
              <a:schemeClr val="accent1"/>
            </a:solidFill>
            <a:ln>
              <a:noFill/>
            </a:ln>
          </c:spPr>
          <c:invertIfNegative val="0"/>
          <c:dPt>
            <c:idx val="0"/>
            <c:invertIfNegative val="0"/>
            <c:bubble3D val="0"/>
            <c:spPr>
              <a:solidFill>
                <a:srgbClr val="4C6C9C"/>
              </a:solidFill>
              <a:ln>
                <a:noFill/>
              </a:ln>
            </c:spPr>
            <c:extLst>
              <c:ext xmlns:c16="http://schemas.microsoft.com/office/drawing/2014/chart" uri="{C3380CC4-5D6E-409C-BE32-E72D297353CC}">
                <c16:uniqueId val="{00000000-B9B2-0242-B0BF-899D133C2656}"/>
              </c:ext>
            </c:extLst>
          </c:dPt>
          <c:dPt>
            <c:idx val="1"/>
            <c:invertIfNegative val="0"/>
            <c:bubble3D val="0"/>
            <c:spPr>
              <a:solidFill>
                <a:srgbClr val="4C6C9C"/>
              </a:solidFill>
              <a:ln>
                <a:noFill/>
              </a:ln>
            </c:spPr>
            <c:extLst>
              <c:ext xmlns:c16="http://schemas.microsoft.com/office/drawing/2014/chart" uri="{C3380CC4-5D6E-409C-BE32-E72D297353CC}">
                <c16:uniqueId val="{00000001-B9B2-0242-B0BF-899D133C2656}"/>
              </c:ext>
            </c:extLst>
          </c:dPt>
          <c:dPt>
            <c:idx val="2"/>
            <c:invertIfNegative val="0"/>
            <c:bubble3D val="0"/>
            <c:spPr>
              <a:solidFill>
                <a:srgbClr val="4C6C9C"/>
              </a:solidFill>
              <a:ln>
                <a:noFill/>
              </a:ln>
            </c:spPr>
            <c:extLst>
              <c:ext xmlns:c16="http://schemas.microsoft.com/office/drawing/2014/chart" uri="{C3380CC4-5D6E-409C-BE32-E72D297353CC}">
                <c16:uniqueId val="{00000002-B9B2-0242-B0BF-899D133C2656}"/>
              </c:ext>
            </c:extLst>
          </c:dPt>
          <c:dPt>
            <c:idx val="3"/>
            <c:invertIfNegative val="0"/>
            <c:bubble3D val="0"/>
            <c:spPr>
              <a:solidFill>
                <a:srgbClr val="4C6C9C"/>
              </a:solidFill>
              <a:ln>
                <a:noFill/>
              </a:ln>
            </c:spPr>
            <c:extLst>
              <c:ext xmlns:c16="http://schemas.microsoft.com/office/drawing/2014/chart" uri="{C3380CC4-5D6E-409C-BE32-E72D297353CC}">
                <c16:uniqueId val="{00000003-B9B2-0242-B0BF-899D133C2656}"/>
              </c:ext>
            </c:extLst>
          </c:dPt>
          <c:dPt>
            <c:idx val="4"/>
            <c:invertIfNegative val="0"/>
            <c:bubble3D val="0"/>
            <c:spPr>
              <a:solidFill>
                <a:srgbClr val="4C6C9C"/>
              </a:solidFill>
              <a:ln>
                <a:noFill/>
              </a:ln>
            </c:spPr>
            <c:extLst>
              <c:ext xmlns:c16="http://schemas.microsoft.com/office/drawing/2014/chart" uri="{C3380CC4-5D6E-409C-BE32-E72D297353CC}">
                <c16:uniqueId val="{00000004-B9B2-0242-B0BF-899D133C2656}"/>
              </c:ext>
            </c:extLst>
          </c:dPt>
          <c:dPt>
            <c:idx val="5"/>
            <c:invertIfNegative val="0"/>
            <c:bubble3D val="0"/>
            <c:spPr>
              <a:solidFill>
                <a:srgbClr val="4C6C9C"/>
              </a:solidFill>
              <a:ln>
                <a:noFill/>
              </a:ln>
            </c:spPr>
            <c:extLst>
              <c:ext xmlns:c16="http://schemas.microsoft.com/office/drawing/2014/chart" uri="{C3380CC4-5D6E-409C-BE32-E72D297353CC}">
                <c16:uniqueId val="{00000005-B9B2-0242-B0BF-899D133C2656}"/>
              </c:ext>
            </c:extLst>
          </c:dPt>
          <c:dPt>
            <c:idx val="6"/>
            <c:invertIfNegative val="0"/>
            <c:bubble3D val="0"/>
            <c:spPr>
              <a:solidFill>
                <a:srgbClr val="4C6C9C"/>
              </a:solidFill>
              <a:ln>
                <a:noFill/>
              </a:ln>
            </c:spPr>
            <c:extLst>
              <c:ext xmlns:c16="http://schemas.microsoft.com/office/drawing/2014/chart" uri="{C3380CC4-5D6E-409C-BE32-E72D297353CC}">
                <c16:uniqueId val="{00000006-B9B2-0242-B0BF-899D133C2656}"/>
              </c:ext>
            </c:extLst>
          </c:dPt>
          <c:dPt>
            <c:idx val="7"/>
            <c:invertIfNegative val="0"/>
            <c:bubble3D val="0"/>
            <c:spPr>
              <a:solidFill>
                <a:srgbClr val="4C6C9C"/>
              </a:solidFill>
              <a:ln>
                <a:noFill/>
              </a:ln>
            </c:spPr>
            <c:extLst>
              <c:ext xmlns:c16="http://schemas.microsoft.com/office/drawing/2014/chart" uri="{C3380CC4-5D6E-409C-BE32-E72D297353CC}">
                <c16:uniqueId val="{00000007-B9B2-0242-B0BF-899D133C2656}"/>
              </c:ext>
            </c:extLst>
          </c:dPt>
          <c:val>
            <c:numRef>
              <c:f>Sheet1!$A$1:$U$1</c:f>
              <c:numCache>
                <c:formatCode>General</c:formatCode>
                <c:ptCount val="21"/>
                <c:pt idx="0">
                  <c:v>5000000</c:v>
                </c:pt>
                <c:pt idx="1">
                  <c:v>4499668</c:v>
                </c:pt>
                <c:pt idx="2">
                  <c:v>1862592</c:v>
                </c:pt>
                <c:pt idx="3">
                  <c:v>658983</c:v>
                </c:pt>
                <c:pt idx="4">
                  <c:v>600000</c:v>
                </c:pt>
                <c:pt idx="5">
                  <c:v>565302</c:v>
                </c:pt>
                <c:pt idx="6">
                  <c:v>280000</c:v>
                </c:pt>
                <c:pt idx="7">
                  <c:v>100000</c:v>
                </c:pt>
                <c:pt idx="8">
                  <c:v>0</c:v>
                </c:pt>
                <c:pt idx="9">
                  <c:v>0</c:v>
                </c:pt>
                <c:pt idx="10">
                  <c:v>0</c:v>
                </c:pt>
                <c:pt idx="11">
                  <c:v>0</c:v>
                </c:pt>
                <c:pt idx="12">
                  <c:v>0</c:v>
                </c:pt>
                <c:pt idx="13">
                  <c:v>0</c:v>
                </c:pt>
                <c:pt idx="14">
                  <c:v>0</c:v>
                </c:pt>
                <c:pt idx="15">
                  <c:v>0</c:v>
                </c:pt>
                <c:pt idx="16">
                  <c:v>0</c:v>
                </c:pt>
                <c:pt idx="17">
                  <c:v>0</c:v>
                </c:pt>
                <c:pt idx="18">
                  <c:v>0</c:v>
                </c:pt>
                <c:pt idx="19">
                  <c:v>0</c:v>
                </c:pt>
                <c:pt idx="20">
                  <c:v>0</c:v>
                </c:pt>
              </c:numCache>
            </c:numRef>
          </c:val>
          <c:extLst>
            <c:ext xmlns:c16="http://schemas.microsoft.com/office/drawing/2014/chart" uri="{C3380CC4-5D6E-409C-BE32-E72D297353CC}">
              <c16:uniqueId val="{00000008-B9B2-0242-B0BF-899D133C2656}"/>
            </c:ext>
          </c:extLst>
        </c:ser>
        <c:ser>
          <c:idx val="1"/>
          <c:order val="1"/>
          <c:spPr>
            <a:solidFill>
              <a:srgbClr val="C3CFE1"/>
            </a:solidFill>
            <a:ln>
              <a:noFill/>
            </a:ln>
          </c:spPr>
          <c:invertIfNegative val="0"/>
          <c:val>
            <c:numRef>
              <c:f>Sheet1!$A$2:$U$2</c:f>
              <c:numCache>
                <c:formatCode>General</c:formatCode>
                <c:ptCount val="21"/>
                <c:pt idx="0">
                  <c:v>5000000</c:v>
                </c:pt>
                <c:pt idx="1">
                  <c:v>4499668</c:v>
                </c:pt>
                <c:pt idx="2">
                  <c:v>1862592</c:v>
                </c:pt>
                <c:pt idx="3">
                  <c:v>658983</c:v>
                </c:pt>
                <c:pt idx="4">
                  <c:v>600000</c:v>
                </c:pt>
                <c:pt idx="5">
                  <c:v>565302</c:v>
                </c:pt>
                <c:pt idx="6">
                  <c:v>280000</c:v>
                </c:pt>
                <c:pt idx="7">
                  <c:v>100000</c:v>
                </c:pt>
              </c:numCache>
            </c:numRef>
          </c:val>
          <c:extLst>
            <c:ext xmlns:c16="http://schemas.microsoft.com/office/drawing/2014/chart" uri="{C3380CC4-5D6E-409C-BE32-E72D297353CC}">
              <c16:uniqueId val="{00000009-B9B2-0242-B0BF-899D133C2656}"/>
            </c:ext>
          </c:extLst>
        </c:ser>
        <c:dLbls>
          <c:showLegendKey val="0"/>
          <c:showVal val="0"/>
          <c:showCatName val="0"/>
          <c:showSerName val="0"/>
          <c:showPercent val="0"/>
          <c:showBubbleSize val="0"/>
        </c:dLbls>
        <c:gapWidth val="50"/>
        <c:overlap val="100"/>
        <c:axId val="234131776"/>
        <c:axId val="1"/>
      </c:barChart>
      <c:catAx>
        <c:axId val="234131776"/>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10000000"/>
          <c:min val="0"/>
        </c:scaling>
        <c:delete val="1"/>
        <c:axPos val="t"/>
        <c:numFmt formatCode="General" sourceLinked="1"/>
        <c:majorTickMark val="out"/>
        <c:minorTickMark val="none"/>
        <c:tickLblPos val="nextTo"/>
        <c:crossAx val="234131776"/>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120657515675313E-3"/>
          <c:y val="1.4852899171665239E-2"/>
          <c:w val="0.98237586849686498"/>
          <c:h val="0.97029420165666957"/>
        </c:manualLayout>
      </c:layout>
      <c:barChart>
        <c:barDir val="bar"/>
        <c:grouping val="stacked"/>
        <c:varyColors val="0"/>
        <c:ser>
          <c:idx val="0"/>
          <c:order val="0"/>
          <c:spPr>
            <a:solidFill>
              <a:srgbClr val="4C6C9C"/>
            </a:solidFill>
            <a:ln>
              <a:noFill/>
            </a:ln>
          </c:spPr>
          <c:invertIfNegative val="0"/>
          <c:dPt>
            <c:idx val="16"/>
            <c:invertIfNegative val="0"/>
            <c:bubble3D val="0"/>
            <c:spPr>
              <a:solidFill>
                <a:srgbClr val="6F8DB9"/>
              </a:solidFill>
              <a:ln>
                <a:noFill/>
              </a:ln>
            </c:spPr>
            <c:extLst>
              <c:ext xmlns:c16="http://schemas.microsoft.com/office/drawing/2014/chart" uri="{C3380CC4-5D6E-409C-BE32-E72D297353CC}">
                <c16:uniqueId val="{00000000-46AD-4945-8ADA-DA8561CB51F1}"/>
              </c:ext>
            </c:extLst>
          </c:dPt>
          <c:val>
            <c:numRef>
              <c:f>Sheet1!$A$1:$T$1</c:f>
              <c:numCache>
                <c:formatCode>General</c:formatCode>
                <c:ptCount val="20"/>
                <c:pt idx="0">
                  <c:v>63369092</c:v>
                </c:pt>
                <c:pt idx="1">
                  <c:v>34280700</c:v>
                </c:pt>
                <c:pt idx="2">
                  <c:v>17924292</c:v>
                </c:pt>
                <c:pt idx="3">
                  <c:v>17556608</c:v>
                </c:pt>
                <c:pt idx="4">
                  <c:v>17881072</c:v>
                </c:pt>
                <c:pt idx="5">
                  <c:v>11545254</c:v>
                </c:pt>
                <c:pt idx="6">
                  <c:v>1824804</c:v>
                </c:pt>
                <c:pt idx="7">
                  <c:v>11083850</c:v>
                </c:pt>
                <c:pt idx="8">
                  <c:v>6408967</c:v>
                </c:pt>
                <c:pt idx="9">
                  <c:v>9996929</c:v>
                </c:pt>
                <c:pt idx="10">
                  <c:v>4331750</c:v>
                </c:pt>
                <c:pt idx="11">
                  <c:v>2070845</c:v>
                </c:pt>
                <c:pt idx="12">
                  <c:v>549627</c:v>
                </c:pt>
                <c:pt idx="13">
                  <c:v>2879342</c:v>
                </c:pt>
                <c:pt idx="14">
                  <c:v>538816</c:v>
                </c:pt>
                <c:pt idx="15">
                  <c:v>190000</c:v>
                </c:pt>
                <c:pt idx="16">
                  <c:v>234000</c:v>
                </c:pt>
                <c:pt idx="17">
                  <c:v>135000</c:v>
                </c:pt>
                <c:pt idx="18">
                  <c:v>50000</c:v>
                </c:pt>
                <c:pt idx="19">
                  <c:v>25001</c:v>
                </c:pt>
              </c:numCache>
            </c:numRef>
          </c:val>
          <c:extLst>
            <c:ext xmlns:c16="http://schemas.microsoft.com/office/drawing/2014/chart" uri="{C3380CC4-5D6E-409C-BE32-E72D297353CC}">
              <c16:uniqueId val="{00000001-46AD-4945-8ADA-DA8561CB51F1}"/>
            </c:ext>
          </c:extLst>
        </c:ser>
        <c:ser>
          <c:idx val="1"/>
          <c:order val="1"/>
          <c:spPr>
            <a:solidFill>
              <a:srgbClr val="C0C0C0"/>
            </a:solidFill>
            <a:ln>
              <a:noFill/>
            </a:ln>
          </c:spPr>
          <c:invertIfNegative val="0"/>
          <c:dPt>
            <c:idx val="14"/>
            <c:invertIfNegative val="0"/>
            <c:bubble3D val="0"/>
            <c:spPr>
              <a:solidFill>
                <a:srgbClr val="808080"/>
              </a:solidFill>
              <a:ln>
                <a:noFill/>
              </a:ln>
            </c:spPr>
            <c:extLst>
              <c:ext xmlns:c16="http://schemas.microsoft.com/office/drawing/2014/chart" uri="{C3380CC4-5D6E-409C-BE32-E72D297353CC}">
                <c16:uniqueId val="{00000002-46AD-4945-8ADA-DA8561CB51F1}"/>
              </c:ext>
            </c:extLst>
          </c:dPt>
          <c:dPt>
            <c:idx val="15"/>
            <c:invertIfNegative val="0"/>
            <c:bubble3D val="0"/>
            <c:spPr>
              <a:solidFill>
                <a:srgbClr val="808080"/>
              </a:solidFill>
              <a:ln>
                <a:noFill/>
              </a:ln>
            </c:spPr>
            <c:extLst>
              <c:ext xmlns:c16="http://schemas.microsoft.com/office/drawing/2014/chart" uri="{C3380CC4-5D6E-409C-BE32-E72D297353CC}">
                <c16:uniqueId val="{00000003-46AD-4945-8ADA-DA8561CB51F1}"/>
              </c:ext>
            </c:extLst>
          </c:dPt>
          <c:dPt>
            <c:idx val="16"/>
            <c:invertIfNegative val="0"/>
            <c:bubble3D val="0"/>
            <c:spPr>
              <a:solidFill>
                <a:srgbClr val="808080"/>
              </a:solidFill>
              <a:ln>
                <a:noFill/>
              </a:ln>
            </c:spPr>
            <c:extLst>
              <c:ext xmlns:c16="http://schemas.microsoft.com/office/drawing/2014/chart" uri="{C3380CC4-5D6E-409C-BE32-E72D297353CC}">
                <c16:uniqueId val="{00000004-46AD-4945-8ADA-DA8561CB51F1}"/>
              </c:ext>
            </c:extLst>
          </c:dPt>
          <c:dPt>
            <c:idx val="17"/>
            <c:invertIfNegative val="0"/>
            <c:bubble3D val="0"/>
            <c:spPr>
              <a:solidFill>
                <a:srgbClr val="808080"/>
              </a:solidFill>
              <a:ln>
                <a:noFill/>
              </a:ln>
            </c:spPr>
            <c:extLst>
              <c:ext xmlns:c16="http://schemas.microsoft.com/office/drawing/2014/chart" uri="{C3380CC4-5D6E-409C-BE32-E72D297353CC}">
                <c16:uniqueId val="{00000005-46AD-4945-8ADA-DA8561CB51F1}"/>
              </c:ext>
            </c:extLst>
          </c:dPt>
          <c:dPt>
            <c:idx val="18"/>
            <c:invertIfNegative val="0"/>
            <c:bubble3D val="0"/>
            <c:spPr>
              <a:solidFill>
                <a:srgbClr val="808080"/>
              </a:solidFill>
              <a:ln>
                <a:noFill/>
              </a:ln>
            </c:spPr>
            <c:extLst>
              <c:ext xmlns:c16="http://schemas.microsoft.com/office/drawing/2014/chart" uri="{C3380CC4-5D6E-409C-BE32-E72D297353CC}">
                <c16:uniqueId val="{00000006-46AD-4945-8ADA-DA8561CB51F1}"/>
              </c:ext>
            </c:extLst>
          </c:dPt>
          <c:dPt>
            <c:idx val="19"/>
            <c:invertIfNegative val="0"/>
            <c:bubble3D val="0"/>
            <c:spPr>
              <a:solidFill>
                <a:srgbClr val="808080"/>
              </a:solidFill>
              <a:ln>
                <a:noFill/>
              </a:ln>
            </c:spPr>
            <c:extLst>
              <c:ext xmlns:c16="http://schemas.microsoft.com/office/drawing/2014/chart" uri="{C3380CC4-5D6E-409C-BE32-E72D297353CC}">
                <c16:uniqueId val="{00000007-46AD-4945-8ADA-DA8561CB51F1}"/>
              </c:ext>
            </c:extLst>
          </c:dPt>
          <c:val>
            <c:numRef>
              <c:f>Sheet1!$A$2:$T$2</c:f>
              <c:numCache>
                <c:formatCode>General</c:formatCode>
                <c:ptCount val="20"/>
                <c:pt idx="0">
                  <c:v>54351721</c:v>
                </c:pt>
                <c:pt idx="1">
                  <c:v>32848966</c:v>
                </c:pt>
                <c:pt idx="2">
                  <c:v>3327800</c:v>
                </c:pt>
                <c:pt idx="3">
                  <c:v>2377684</c:v>
                </c:pt>
                <c:pt idx="4">
                  <c:v>467611</c:v>
                </c:pt>
                <c:pt idx="5">
                  <c:v>2757633</c:v>
                </c:pt>
                <c:pt idx="6">
                  <c:v>10792932</c:v>
                </c:pt>
                <c:pt idx="7">
                  <c:v>349943</c:v>
                </c:pt>
                <c:pt idx="8">
                  <c:v>4272729</c:v>
                </c:pt>
                <c:pt idx="9">
                  <c:v>588001</c:v>
                </c:pt>
                <c:pt idx="10">
                  <c:v>2293183</c:v>
                </c:pt>
                <c:pt idx="11">
                  <c:v>2665080</c:v>
                </c:pt>
                <c:pt idx="12">
                  <c:v>3422169</c:v>
                </c:pt>
                <c:pt idx="13">
                  <c:v>998588</c:v>
                </c:pt>
                <c:pt idx="14">
                  <c:v>717885</c:v>
                </c:pt>
                <c:pt idx="15">
                  <c:v>460000</c:v>
                </c:pt>
                <c:pt idx="16">
                  <c:v>170000</c:v>
                </c:pt>
                <c:pt idx="17">
                  <c:v>150000</c:v>
                </c:pt>
                <c:pt idx="18">
                  <c:v>125000</c:v>
                </c:pt>
                <c:pt idx="19">
                  <c:v>149999</c:v>
                </c:pt>
              </c:numCache>
            </c:numRef>
          </c:val>
          <c:extLst>
            <c:ext xmlns:c16="http://schemas.microsoft.com/office/drawing/2014/chart" uri="{C3380CC4-5D6E-409C-BE32-E72D297353CC}">
              <c16:uniqueId val="{00000008-46AD-4945-8ADA-DA8561CB51F1}"/>
            </c:ext>
          </c:extLst>
        </c:ser>
        <c:dLbls>
          <c:showLegendKey val="0"/>
          <c:showVal val="0"/>
          <c:showCatName val="0"/>
          <c:showSerName val="0"/>
          <c:showPercent val="0"/>
          <c:showBubbleSize val="0"/>
        </c:dLbls>
        <c:gapWidth val="50"/>
        <c:overlap val="100"/>
        <c:axId val="377407264"/>
        <c:axId val="1"/>
      </c:barChart>
      <c:catAx>
        <c:axId val="37740726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117720813"/>
          <c:min val="0"/>
        </c:scaling>
        <c:delete val="1"/>
        <c:axPos val="t"/>
        <c:numFmt formatCode="General" sourceLinked="1"/>
        <c:majorTickMark val="out"/>
        <c:minorTickMark val="none"/>
        <c:tickLblPos val="nextTo"/>
        <c:crossAx val="377407264"/>
        <c:crosses val="min"/>
        <c:crossBetween val="between"/>
      </c:valAx>
    </c:plotArea>
    <c:plotVisOnly val="0"/>
    <c:dispBlanksAs val="gap"/>
    <c:showDLblsOverMax val="1"/>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AEB9-2546-8433-9B3B4DB57DE1}"/>
              </c:ext>
            </c:extLst>
          </c:dPt>
          <c:dPt>
            <c:idx val="1"/>
            <c:bubble3D val="0"/>
            <c:spPr>
              <a:solidFill>
                <a:srgbClr val="C0C0C0"/>
              </a:solidFill>
              <a:ln>
                <a:noFill/>
              </a:ln>
            </c:spPr>
            <c:extLst>
              <c:ext xmlns:c16="http://schemas.microsoft.com/office/drawing/2014/chart" uri="{C3380CC4-5D6E-409C-BE32-E72D297353CC}">
                <c16:uniqueId val="{00000001-AEB9-2546-8433-9B3B4DB57DE1}"/>
              </c:ext>
            </c:extLst>
          </c:dPt>
          <c:dLbls>
            <c:dLbl>
              <c:idx val="0"/>
              <c:layout>
                <c:manualLayout>
                  <c:x val="-1.4326647564469915E-2"/>
                  <c:y val="2.1116846550915062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AEB9-2546-8433-9B3B4DB57DE1}"/>
                </c:ext>
              </c:extLst>
            </c:dLbl>
            <c:dLbl>
              <c:idx val="1"/>
              <c:layout>
                <c:manualLayout>
                  <c:x val="1.4326647564469915E-2"/>
                  <c:y val="-2.3932426091037073E-2"/>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AEB9-2546-8433-9B3B4DB57DE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86.049646062269261</c:v>
                </c:pt>
                <c:pt idx="1">
                  <c:v>13.950353937730743</c:v>
                </c:pt>
              </c:numCache>
            </c:numRef>
          </c:val>
          <c:extLst>
            <c:ext xmlns:c16="http://schemas.microsoft.com/office/drawing/2014/chart" uri="{C3380CC4-5D6E-409C-BE32-E72D297353CC}">
              <c16:uniqueId val="{00000002-AEB9-2546-8433-9B3B4DB57DE1}"/>
            </c:ext>
          </c:extLst>
        </c:ser>
        <c:dLbls>
          <c:showLegendKey val="0"/>
          <c:showVal val="0"/>
          <c:showCatName val="0"/>
          <c:showSerName val="0"/>
          <c:showPercent val="0"/>
          <c:showBubbleSize val="0"/>
          <c:showLeaderLines val="1"/>
        </c:dLbls>
        <c:firstSliceAng val="50"/>
        <c:holeSize val="60"/>
      </c:doughnutChart>
    </c:plotArea>
    <c:plotVisOnly val="0"/>
    <c:dispBlanksAs val="gap"/>
    <c:showDLblsOverMax val="1"/>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5399901461652161E-3"/>
          <c:y val="1.4852899171665239E-2"/>
          <c:w val="0.98292001970766962"/>
          <c:h val="0.97029420165666957"/>
        </c:manualLayout>
      </c:layout>
      <c:barChart>
        <c:barDir val="bar"/>
        <c:grouping val="stacked"/>
        <c:varyColors val="0"/>
        <c:ser>
          <c:idx val="0"/>
          <c:order val="0"/>
          <c:spPr>
            <a:solidFill>
              <a:srgbClr val="4C6C9C"/>
            </a:solidFill>
            <a:ln>
              <a:noFill/>
            </a:ln>
          </c:spPr>
          <c:invertIfNegative val="0"/>
          <c:dPt>
            <c:idx val="16"/>
            <c:invertIfNegative val="0"/>
            <c:bubble3D val="0"/>
            <c:spPr>
              <a:solidFill>
                <a:srgbClr val="6F8DB9"/>
              </a:solidFill>
              <a:ln>
                <a:noFill/>
              </a:ln>
            </c:spPr>
            <c:extLst>
              <c:ext xmlns:c16="http://schemas.microsoft.com/office/drawing/2014/chart" uri="{C3380CC4-5D6E-409C-BE32-E72D297353CC}">
                <c16:uniqueId val="{00000000-ACD3-5B4A-83FE-07B7E1A6B2DD}"/>
              </c:ext>
            </c:extLst>
          </c:dPt>
          <c:val>
            <c:numRef>
              <c:f>Sheet1!$A$1:$T$1</c:f>
              <c:numCache>
                <c:formatCode>General</c:formatCode>
                <c:ptCount val="20"/>
                <c:pt idx="0">
                  <c:v>74767482</c:v>
                </c:pt>
                <c:pt idx="1">
                  <c:v>12782304</c:v>
                </c:pt>
                <c:pt idx="2">
                  <c:v>5570000</c:v>
                </c:pt>
                <c:pt idx="3">
                  <c:v>4351000</c:v>
                </c:pt>
                <c:pt idx="4">
                  <c:v>8121570</c:v>
                </c:pt>
                <c:pt idx="5">
                  <c:v>6134929</c:v>
                </c:pt>
                <c:pt idx="6">
                  <c:v>3410095</c:v>
                </c:pt>
                <c:pt idx="7">
                  <c:v>3297994</c:v>
                </c:pt>
                <c:pt idx="8">
                  <c:v>1952894</c:v>
                </c:pt>
                <c:pt idx="9">
                  <c:v>822563</c:v>
                </c:pt>
                <c:pt idx="10">
                  <c:v>2539353</c:v>
                </c:pt>
                <c:pt idx="11">
                  <c:v>1059488</c:v>
                </c:pt>
                <c:pt idx="12">
                  <c:v>1665597</c:v>
                </c:pt>
                <c:pt idx="13">
                  <c:v>1315221</c:v>
                </c:pt>
                <c:pt idx="14">
                  <c:v>200000</c:v>
                </c:pt>
                <c:pt idx="15">
                  <c:v>924257</c:v>
                </c:pt>
                <c:pt idx="16">
                  <c:v>608842</c:v>
                </c:pt>
                <c:pt idx="17">
                  <c:v>520000</c:v>
                </c:pt>
                <c:pt idx="18">
                  <c:v>220000</c:v>
                </c:pt>
                <c:pt idx="19">
                  <c:v>360960</c:v>
                </c:pt>
              </c:numCache>
            </c:numRef>
          </c:val>
          <c:extLst>
            <c:ext xmlns:c16="http://schemas.microsoft.com/office/drawing/2014/chart" uri="{C3380CC4-5D6E-409C-BE32-E72D297353CC}">
              <c16:uniqueId val="{00000001-ACD3-5B4A-83FE-07B7E1A6B2DD}"/>
            </c:ext>
          </c:extLst>
        </c:ser>
        <c:ser>
          <c:idx val="1"/>
          <c:order val="1"/>
          <c:spPr>
            <a:solidFill>
              <a:srgbClr val="C0C0C0"/>
            </a:solidFill>
            <a:ln>
              <a:noFill/>
            </a:ln>
          </c:spPr>
          <c:invertIfNegative val="0"/>
          <c:dPt>
            <c:idx val="17"/>
            <c:invertIfNegative val="0"/>
            <c:bubble3D val="0"/>
            <c:spPr>
              <a:solidFill>
                <a:srgbClr val="808080"/>
              </a:solidFill>
              <a:ln>
                <a:noFill/>
              </a:ln>
            </c:spPr>
            <c:extLst>
              <c:ext xmlns:c16="http://schemas.microsoft.com/office/drawing/2014/chart" uri="{C3380CC4-5D6E-409C-BE32-E72D297353CC}">
                <c16:uniqueId val="{00000002-ACD3-5B4A-83FE-07B7E1A6B2DD}"/>
              </c:ext>
            </c:extLst>
          </c:dPt>
          <c:dPt>
            <c:idx val="18"/>
            <c:invertIfNegative val="0"/>
            <c:bubble3D val="0"/>
            <c:spPr>
              <a:solidFill>
                <a:srgbClr val="808080"/>
              </a:solidFill>
              <a:ln>
                <a:noFill/>
              </a:ln>
            </c:spPr>
            <c:extLst>
              <c:ext xmlns:c16="http://schemas.microsoft.com/office/drawing/2014/chart" uri="{C3380CC4-5D6E-409C-BE32-E72D297353CC}">
                <c16:uniqueId val="{00000003-ACD3-5B4A-83FE-07B7E1A6B2DD}"/>
              </c:ext>
            </c:extLst>
          </c:dPt>
          <c:dPt>
            <c:idx val="19"/>
            <c:invertIfNegative val="0"/>
            <c:bubble3D val="0"/>
            <c:spPr>
              <a:solidFill>
                <a:srgbClr val="808080"/>
              </a:solidFill>
              <a:ln>
                <a:noFill/>
              </a:ln>
            </c:spPr>
            <c:extLst>
              <c:ext xmlns:c16="http://schemas.microsoft.com/office/drawing/2014/chart" uri="{C3380CC4-5D6E-409C-BE32-E72D297353CC}">
                <c16:uniqueId val="{00000004-ACD3-5B4A-83FE-07B7E1A6B2DD}"/>
              </c:ext>
            </c:extLst>
          </c:dPt>
          <c:val>
            <c:numRef>
              <c:f>Sheet1!$A$2:$T$2</c:f>
              <c:numCache>
                <c:formatCode>General</c:formatCode>
                <c:ptCount val="20"/>
                <c:pt idx="0">
                  <c:v>10245622</c:v>
                </c:pt>
                <c:pt idx="1">
                  <c:v>11606063</c:v>
                </c:pt>
                <c:pt idx="2">
                  <c:v>6753073</c:v>
                </c:pt>
                <c:pt idx="3">
                  <c:v>4203500</c:v>
                </c:pt>
                <c:pt idx="4">
                  <c:v>401000</c:v>
                </c:pt>
                <c:pt idx="5">
                  <c:v>1414881</c:v>
                </c:pt>
                <c:pt idx="6">
                  <c:v>2051123</c:v>
                </c:pt>
                <c:pt idx="7">
                  <c:v>1191687</c:v>
                </c:pt>
                <c:pt idx="8">
                  <c:v>1551721</c:v>
                </c:pt>
                <c:pt idx="9">
                  <c:v>2300000</c:v>
                </c:pt>
                <c:pt idx="10">
                  <c:v>570232</c:v>
                </c:pt>
                <c:pt idx="11">
                  <c:v>1954000</c:v>
                </c:pt>
                <c:pt idx="12">
                  <c:v>377403</c:v>
                </c:pt>
                <c:pt idx="13">
                  <c:v>412000</c:v>
                </c:pt>
                <c:pt idx="14">
                  <c:v>1300000</c:v>
                </c:pt>
                <c:pt idx="15">
                  <c:v>190993</c:v>
                </c:pt>
                <c:pt idx="16">
                  <c:v>236494</c:v>
                </c:pt>
                <c:pt idx="17">
                  <c:v>225000</c:v>
                </c:pt>
                <c:pt idx="18">
                  <c:v>480000</c:v>
                </c:pt>
                <c:pt idx="19">
                  <c:v>204040</c:v>
                </c:pt>
              </c:numCache>
            </c:numRef>
          </c:val>
          <c:extLst>
            <c:ext xmlns:c16="http://schemas.microsoft.com/office/drawing/2014/chart" uri="{C3380CC4-5D6E-409C-BE32-E72D297353CC}">
              <c16:uniqueId val="{00000005-ACD3-5B4A-83FE-07B7E1A6B2DD}"/>
            </c:ext>
          </c:extLst>
        </c:ser>
        <c:dLbls>
          <c:showLegendKey val="0"/>
          <c:showVal val="0"/>
          <c:showCatName val="0"/>
          <c:showSerName val="0"/>
          <c:showPercent val="0"/>
          <c:showBubbleSize val="0"/>
        </c:dLbls>
        <c:gapWidth val="50"/>
        <c:overlap val="100"/>
        <c:axId val="2081205327"/>
        <c:axId val="1"/>
      </c:barChart>
      <c:catAx>
        <c:axId val="2081205327"/>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85013104"/>
          <c:min val="0"/>
        </c:scaling>
        <c:delete val="1"/>
        <c:axPos val="t"/>
        <c:numFmt formatCode="General" sourceLinked="1"/>
        <c:majorTickMark val="out"/>
        <c:minorTickMark val="none"/>
        <c:tickLblPos val="nextTo"/>
        <c:crossAx val="2081205327"/>
        <c:crosses val="min"/>
        <c:crossBetween val="between"/>
      </c:valAx>
    </c:plotArea>
    <c:plotVisOnly val="0"/>
    <c:dispBlanksAs val="gap"/>
    <c:showDLblsOverMax val="1"/>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B930-AE4A-B60F-57058AAF83A8}"/>
              </c:ext>
            </c:extLst>
          </c:dPt>
          <c:dPt>
            <c:idx val="1"/>
            <c:bubble3D val="0"/>
            <c:spPr>
              <a:solidFill>
                <a:srgbClr val="C0C0C0"/>
              </a:solidFill>
              <a:ln>
                <a:noFill/>
              </a:ln>
            </c:spPr>
            <c:extLst>
              <c:ext xmlns:c16="http://schemas.microsoft.com/office/drawing/2014/chart" uri="{C3380CC4-5D6E-409C-BE32-E72D297353CC}">
                <c16:uniqueId val="{00000001-B930-AE4A-B60F-57058AAF83A8}"/>
              </c:ext>
            </c:extLst>
          </c:dPt>
          <c:dLbls>
            <c:dLbl>
              <c:idx val="0"/>
              <c:layout>
                <c:manualLayout>
                  <c:x val="-1.8911174785100286E-2"/>
                  <c:y val="4.2233693101830123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930-AE4A-B60F-57058AAF83A8}"/>
                </c:ext>
              </c:extLst>
            </c:dLbl>
            <c:dLbl>
              <c:idx val="1"/>
              <c:layout>
                <c:manualLayout>
                  <c:x val="1.8911174785100286E-2"/>
                  <c:y val="-7.0389488503050214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930-AE4A-B60F-57058AAF83A8}"/>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63.28103468309839</c:v>
                </c:pt>
                <c:pt idx="1">
                  <c:v>36.71896531690161</c:v>
                </c:pt>
              </c:numCache>
            </c:numRef>
          </c:val>
          <c:extLst>
            <c:ext xmlns:c16="http://schemas.microsoft.com/office/drawing/2014/chart" uri="{C3380CC4-5D6E-409C-BE32-E72D297353CC}">
              <c16:uniqueId val="{00000002-B930-AE4A-B60F-57058AAF83A8}"/>
            </c:ext>
          </c:extLst>
        </c:ser>
        <c:dLbls>
          <c:showLegendKey val="0"/>
          <c:showVal val="0"/>
          <c:showCatName val="0"/>
          <c:showSerName val="0"/>
          <c:showPercent val="0"/>
          <c:showBubbleSize val="0"/>
          <c:showLeaderLines val="1"/>
        </c:dLbls>
        <c:firstSliceAng val="132"/>
        <c:holeSize val="60"/>
      </c:doughnutChart>
    </c:plotArea>
    <c:plotVisOnly val="0"/>
    <c:dispBlanksAs val="gap"/>
    <c:showDLblsOverMax val="1"/>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047195732988526E-3"/>
          <c:y val="1.6476552598225603E-2"/>
          <c:w val="0.98319056085340228"/>
          <c:h val="0.96704689480354877"/>
        </c:manualLayout>
      </c:layout>
      <c:barChart>
        <c:barDir val="bar"/>
        <c:grouping val="stacked"/>
        <c:varyColors val="0"/>
        <c:ser>
          <c:idx val="0"/>
          <c:order val="0"/>
          <c:spPr>
            <a:solidFill>
              <a:srgbClr val="4C6C9C"/>
            </a:solidFill>
            <a:ln>
              <a:noFill/>
            </a:ln>
          </c:spPr>
          <c:invertIfNegative val="0"/>
          <c:val>
            <c:numRef>
              <c:f>Sheet1!$A$1:$Q$1</c:f>
              <c:numCache>
                <c:formatCode>General</c:formatCode>
                <c:ptCount val="17"/>
                <c:pt idx="0">
                  <c:v>2368649</c:v>
                </c:pt>
                <c:pt idx="1">
                  <c:v>0</c:v>
                </c:pt>
                <c:pt idx="2">
                  <c:v>2924396</c:v>
                </c:pt>
                <c:pt idx="3">
                  <c:v>3398639</c:v>
                </c:pt>
                <c:pt idx="4">
                  <c:v>3228729</c:v>
                </c:pt>
                <c:pt idx="5">
                  <c:v>90000</c:v>
                </c:pt>
                <c:pt idx="6">
                  <c:v>2144335</c:v>
                </c:pt>
                <c:pt idx="7">
                  <c:v>1356400</c:v>
                </c:pt>
                <c:pt idx="8">
                  <c:v>1250000</c:v>
                </c:pt>
                <c:pt idx="9">
                  <c:v>0</c:v>
                </c:pt>
                <c:pt idx="10">
                  <c:v>14000</c:v>
                </c:pt>
                <c:pt idx="11">
                  <c:v>600000</c:v>
                </c:pt>
                <c:pt idx="12">
                  <c:v>305000</c:v>
                </c:pt>
                <c:pt idx="13">
                  <c:v>416498</c:v>
                </c:pt>
                <c:pt idx="14">
                  <c:v>50000</c:v>
                </c:pt>
                <c:pt idx="15">
                  <c:v>99000</c:v>
                </c:pt>
                <c:pt idx="16">
                  <c:v>0</c:v>
                </c:pt>
              </c:numCache>
            </c:numRef>
          </c:val>
          <c:extLst>
            <c:ext xmlns:c16="http://schemas.microsoft.com/office/drawing/2014/chart" uri="{C3380CC4-5D6E-409C-BE32-E72D297353CC}">
              <c16:uniqueId val="{00000000-99F4-F644-BC53-74C04D563EC1}"/>
            </c:ext>
          </c:extLst>
        </c:ser>
        <c:ser>
          <c:idx val="1"/>
          <c:order val="1"/>
          <c:spPr>
            <a:solidFill>
              <a:srgbClr val="C0C0C0"/>
            </a:solidFill>
            <a:ln>
              <a:noFill/>
            </a:ln>
          </c:spPr>
          <c:invertIfNegative val="0"/>
          <c:dPt>
            <c:idx val="11"/>
            <c:invertIfNegative val="0"/>
            <c:bubble3D val="0"/>
            <c:spPr>
              <a:solidFill>
                <a:srgbClr val="969696"/>
              </a:solidFill>
              <a:ln>
                <a:noFill/>
              </a:ln>
            </c:spPr>
            <c:extLst>
              <c:ext xmlns:c16="http://schemas.microsoft.com/office/drawing/2014/chart" uri="{C3380CC4-5D6E-409C-BE32-E72D297353CC}">
                <c16:uniqueId val="{00000001-99F4-F644-BC53-74C04D563EC1}"/>
              </c:ext>
            </c:extLst>
          </c:dPt>
          <c:val>
            <c:numRef>
              <c:f>Sheet1!$A$2:$Q$2</c:f>
              <c:numCache>
                <c:formatCode>General</c:formatCode>
                <c:ptCount val="17"/>
                <c:pt idx="0">
                  <c:v>4005000</c:v>
                </c:pt>
                <c:pt idx="1">
                  <c:v>5903631</c:v>
                </c:pt>
                <c:pt idx="2">
                  <c:v>878819</c:v>
                </c:pt>
                <c:pt idx="3">
                  <c:v>68980</c:v>
                </c:pt>
                <c:pt idx="4">
                  <c:v>174600</c:v>
                </c:pt>
                <c:pt idx="5">
                  <c:v>2590000</c:v>
                </c:pt>
                <c:pt idx="6">
                  <c:v>140000</c:v>
                </c:pt>
                <c:pt idx="7">
                  <c:v>500000</c:v>
                </c:pt>
                <c:pt idx="8">
                  <c:v>0</c:v>
                </c:pt>
                <c:pt idx="9">
                  <c:v>1000000</c:v>
                </c:pt>
                <c:pt idx="10">
                  <c:v>702000</c:v>
                </c:pt>
                <c:pt idx="11">
                  <c:v>0</c:v>
                </c:pt>
                <c:pt idx="12">
                  <c:v>120000</c:v>
                </c:pt>
                <c:pt idx="13">
                  <c:v>0</c:v>
                </c:pt>
                <c:pt idx="14">
                  <c:v>150000</c:v>
                </c:pt>
                <c:pt idx="15">
                  <c:v>0</c:v>
                </c:pt>
                <c:pt idx="16">
                  <c:v>50000</c:v>
                </c:pt>
              </c:numCache>
            </c:numRef>
          </c:val>
          <c:extLst>
            <c:ext xmlns:c16="http://schemas.microsoft.com/office/drawing/2014/chart" uri="{C3380CC4-5D6E-409C-BE32-E72D297353CC}">
              <c16:uniqueId val="{00000002-99F4-F644-BC53-74C04D563EC1}"/>
            </c:ext>
          </c:extLst>
        </c:ser>
        <c:dLbls>
          <c:showLegendKey val="0"/>
          <c:showVal val="0"/>
          <c:showCatName val="0"/>
          <c:showSerName val="0"/>
          <c:showPercent val="0"/>
          <c:showBubbleSize val="0"/>
        </c:dLbls>
        <c:gapWidth val="50"/>
        <c:overlap val="100"/>
        <c:axId val="201620544"/>
        <c:axId val="1"/>
      </c:barChart>
      <c:catAx>
        <c:axId val="20162054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6373649"/>
          <c:min val="0"/>
        </c:scaling>
        <c:delete val="1"/>
        <c:axPos val="t"/>
        <c:numFmt formatCode="General" sourceLinked="1"/>
        <c:majorTickMark val="out"/>
        <c:minorTickMark val="none"/>
        <c:tickLblPos val="nextTo"/>
        <c:crossAx val="201620544"/>
        <c:crosses val="min"/>
        <c:crossBetween val="between"/>
      </c:valAx>
    </c:plotArea>
    <c:plotVisOnly val="0"/>
    <c:dispBlanksAs val="gap"/>
    <c:showDLblsOverMax val="1"/>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355097365406643E-2"/>
          <c:y val="0.11496949788831534"/>
          <c:w val="0.93986254295532645"/>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B33B-7A4D-B151-77A022444D7D}"/>
              </c:ext>
            </c:extLst>
          </c:dPt>
          <c:dPt>
            <c:idx val="1"/>
            <c:bubble3D val="0"/>
            <c:spPr>
              <a:solidFill>
                <a:srgbClr val="C0C0C0"/>
              </a:solidFill>
              <a:ln>
                <a:noFill/>
              </a:ln>
            </c:spPr>
            <c:extLst>
              <c:ext xmlns:c16="http://schemas.microsoft.com/office/drawing/2014/chart" uri="{C3380CC4-5D6E-409C-BE32-E72D297353CC}">
                <c16:uniqueId val="{00000001-B33B-7A4D-B151-77A022444D7D}"/>
              </c:ext>
            </c:extLst>
          </c:dPt>
          <c:dLbls>
            <c:dLbl>
              <c:idx val="0"/>
              <c:layout>
                <c:manualLayout>
                  <c:x val="-2.2909507445589918E-2"/>
                  <c:y val="-5.6311590802440173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B33B-7A4D-B151-77A022444D7D}"/>
                </c:ext>
              </c:extLst>
            </c:dLbl>
            <c:dLbl>
              <c:idx val="1"/>
              <c:layout>
                <c:manualLayout>
                  <c:x val="2.2336769759450172E-2"/>
                  <c:y val="2.346316283435007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B33B-7A4D-B151-77A022444D7D}"/>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44.423917971291083</c:v>
                </c:pt>
                <c:pt idx="1">
                  <c:v>55.576082028708917</c:v>
                </c:pt>
              </c:numCache>
            </c:numRef>
          </c:val>
          <c:extLst>
            <c:ext xmlns:c16="http://schemas.microsoft.com/office/drawing/2014/chart" uri="{C3380CC4-5D6E-409C-BE32-E72D297353CC}">
              <c16:uniqueId val="{00000002-B33B-7A4D-B151-77A022444D7D}"/>
            </c:ext>
          </c:extLst>
        </c:ser>
        <c:dLbls>
          <c:showLegendKey val="0"/>
          <c:showVal val="0"/>
          <c:showCatName val="0"/>
          <c:showSerName val="0"/>
          <c:showPercent val="0"/>
          <c:showBubbleSize val="0"/>
          <c:showLeaderLines val="1"/>
        </c:dLbls>
        <c:firstSliceAng val="200"/>
        <c:holeSize val="60"/>
      </c:doughnutChart>
    </c:plotArea>
    <c:plotVisOnly val="0"/>
    <c:dispBlanksAs val="gap"/>
    <c:showDLblsOverMax val="1"/>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9301047569981112E-3"/>
          <c:y val="1.82328190743338E-2"/>
          <c:w val="0.98213979048600375"/>
          <c:h val="0.96353436185133234"/>
        </c:manualLayout>
      </c:layout>
      <c:barChart>
        <c:barDir val="bar"/>
        <c:grouping val="stacked"/>
        <c:varyColors val="0"/>
        <c:ser>
          <c:idx val="0"/>
          <c:order val="0"/>
          <c:spPr>
            <a:solidFill>
              <a:srgbClr val="4C6C9C"/>
            </a:solidFill>
            <a:ln>
              <a:noFill/>
            </a:ln>
          </c:spPr>
          <c:invertIfNegative val="0"/>
          <c:dPt>
            <c:idx val="7"/>
            <c:invertIfNegative val="0"/>
            <c:bubble3D val="0"/>
            <c:spPr>
              <a:solidFill>
                <a:schemeClr val="accent1"/>
              </a:solidFill>
              <a:ln>
                <a:noFill/>
              </a:ln>
            </c:spPr>
            <c:extLst>
              <c:ext xmlns:c16="http://schemas.microsoft.com/office/drawing/2014/chart" uri="{C3380CC4-5D6E-409C-BE32-E72D297353CC}">
                <c16:uniqueId val="{00000000-D3D7-9549-B5EF-7DA84F89DC0C}"/>
              </c:ext>
            </c:extLst>
          </c:dPt>
          <c:val>
            <c:numRef>
              <c:f>Sheet1!$A$1:$H$1</c:f>
              <c:numCache>
                <c:formatCode>General</c:formatCode>
                <c:ptCount val="8"/>
                <c:pt idx="0">
                  <c:v>27878000</c:v>
                </c:pt>
                <c:pt idx="1">
                  <c:v>13851590</c:v>
                </c:pt>
                <c:pt idx="2">
                  <c:v>12444888</c:v>
                </c:pt>
                <c:pt idx="3">
                  <c:v>13801524</c:v>
                </c:pt>
                <c:pt idx="4">
                  <c:v>2021844</c:v>
                </c:pt>
                <c:pt idx="5">
                  <c:v>2080508</c:v>
                </c:pt>
                <c:pt idx="6">
                  <c:v>340000</c:v>
                </c:pt>
                <c:pt idx="7">
                  <c:v>0</c:v>
                </c:pt>
              </c:numCache>
            </c:numRef>
          </c:val>
          <c:extLst>
            <c:ext xmlns:c16="http://schemas.microsoft.com/office/drawing/2014/chart" uri="{C3380CC4-5D6E-409C-BE32-E72D297353CC}">
              <c16:uniqueId val="{00000001-D3D7-9549-B5EF-7DA84F89DC0C}"/>
            </c:ext>
          </c:extLst>
        </c:ser>
        <c:ser>
          <c:idx val="1"/>
          <c:order val="1"/>
          <c:spPr>
            <a:solidFill>
              <a:srgbClr val="C0C0C0"/>
            </a:solidFill>
            <a:ln>
              <a:noFill/>
            </a:ln>
          </c:spPr>
          <c:invertIfNegative val="0"/>
          <c:dPt>
            <c:idx val="5"/>
            <c:invertIfNegative val="0"/>
            <c:bubble3D val="0"/>
            <c:spPr>
              <a:solidFill>
                <a:schemeClr val="accent1"/>
              </a:solidFill>
              <a:ln>
                <a:noFill/>
              </a:ln>
            </c:spPr>
            <c:extLst>
              <c:ext xmlns:c16="http://schemas.microsoft.com/office/drawing/2014/chart" uri="{C3380CC4-5D6E-409C-BE32-E72D297353CC}">
                <c16:uniqueId val="{00000002-D3D7-9549-B5EF-7DA84F89DC0C}"/>
              </c:ext>
            </c:extLst>
          </c:dPt>
          <c:dPt>
            <c:idx val="6"/>
            <c:invertIfNegative val="0"/>
            <c:bubble3D val="0"/>
            <c:spPr>
              <a:solidFill>
                <a:schemeClr val="accent1"/>
              </a:solidFill>
              <a:ln>
                <a:noFill/>
              </a:ln>
            </c:spPr>
            <c:extLst>
              <c:ext xmlns:c16="http://schemas.microsoft.com/office/drawing/2014/chart" uri="{C3380CC4-5D6E-409C-BE32-E72D297353CC}">
                <c16:uniqueId val="{00000003-D3D7-9549-B5EF-7DA84F89DC0C}"/>
              </c:ext>
            </c:extLst>
          </c:dPt>
          <c:val>
            <c:numRef>
              <c:f>Sheet1!$A$2:$H$2</c:f>
              <c:numCache>
                <c:formatCode>General</c:formatCode>
                <c:ptCount val="8"/>
                <c:pt idx="0">
                  <c:v>64623473</c:v>
                </c:pt>
                <c:pt idx="1">
                  <c:v>14107356</c:v>
                </c:pt>
                <c:pt idx="2">
                  <c:v>8429032</c:v>
                </c:pt>
                <c:pt idx="3">
                  <c:v>820214</c:v>
                </c:pt>
                <c:pt idx="4">
                  <c:v>2108156</c:v>
                </c:pt>
                <c:pt idx="5">
                  <c:v>0</c:v>
                </c:pt>
                <c:pt idx="6">
                  <c:v>510000</c:v>
                </c:pt>
              </c:numCache>
            </c:numRef>
          </c:val>
          <c:extLst>
            <c:ext xmlns:c16="http://schemas.microsoft.com/office/drawing/2014/chart" uri="{C3380CC4-5D6E-409C-BE32-E72D297353CC}">
              <c16:uniqueId val="{00000004-D3D7-9549-B5EF-7DA84F89DC0C}"/>
            </c:ext>
          </c:extLst>
        </c:ser>
        <c:dLbls>
          <c:showLegendKey val="0"/>
          <c:showVal val="0"/>
          <c:showCatName val="0"/>
          <c:showSerName val="0"/>
          <c:showPercent val="0"/>
          <c:showBubbleSize val="0"/>
        </c:dLbls>
        <c:gapWidth val="50"/>
        <c:overlap val="100"/>
        <c:axId val="569227504"/>
        <c:axId val="1"/>
      </c:barChart>
      <c:catAx>
        <c:axId val="569227504"/>
        <c:scaling>
          <c:orientation val="maxMin"/>
        </c:scaling>
        <c:delete val="0"/>
        <c:axPos val="l"/>
        <c:majorGridlines>
          <c:spPr>
            <a:ln>
              <a:noFill/>
            </a:ln>
          </c:spPr>
        </c:majorGridlines>
        <c:majorTickMark val="none"/>
        <c:minorTickMark val="none"/>
        <c:tickLblPos val="none"/>
        <c:spPr>
          <a:ln w="9525" cmpd="sng" algn="ctr">
            <a:solidFill>
              <a:srgbClr val="808080"/>
            </a:solidFill>
            <a:prstDash val="solid"/>
          </a:ln>
        </c:spPr>
        <c:crossAx val="1"/>
        <c:crosses val="min"/>
        <c:auto val="0"/>
        <c:lblAlgn val="ctr"/>
        <c:lblOffset val="100"/>
        <c:noMultiLvlLbl val="0"/>
      </c:catAx>
      <c:valAx>
        <c:axId val="1"/>
        <c:scaling>
          <c:orientation val="minMax"/>
          <c:max val="92501473"/>
          <c:min val="0"/>
        </c:scaling>
        <c:delete val="1"/>
        <c:axPos val="t"/>
        <c:numFmt formatCode="General" sourceLinked="1"/>
        <c:majorTickMark val="out"/>
        <c:minorTickMark val="none"/>
        <c:tickLblPos val="nextTo"/>
        <c:crossAx val="569227504"/>
        <c:crosses val="min"/>
        <c:crossBetween val="between"/>
      </c:valAx>
    </c:plotArea>
    <c:plotVisOnly val="0"/>
    <c:dispBlanksAs val="gap"/>
    <c:showDLblsOverMax val="1"/>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2.9799426934097421E-2"/>
          <c:y val="0.11496949788831534"/>
          <c:w val="0.94040114613180514"/>
          <c:h val="0.77006100422336932"/>
        </c:manualLayout>
      </c:layout>
      <c:doughnutChart>
        <c:varyColors val="0"/>
        <c:ser>
          <c:idx val="0"/>
          <c:order val="0"/>
          <c:dPt>
            <c:idx val="0"/>
            <c:bubble3D val="0"/>
            <c:spPr>
              <a:solidFill>
                <a:srgbClr val="4C6C9C"/>
              </a:solidFill>
              <a:ln>
                <a:noFill/>
              </a:ln>
            </c:spPr>
            <c:extLst>
              <c:ext xmlns:c16="http://schemas.microsoft.com/office/drawing/2014/chart" uri="{C3380CC4-5D6E-409C-BE32-E72D297353CC}">
                <c16:uniqueId val="{00000000-7DCA-C94D-8C2C-A785214038F1}"/>
              </c:ext>
            </c:extLst>
          </c:dPt>
          <c:dPt>
            <c:idx val="1"/>
            <c:bubble3D val="0"/>
            <c:spPr>
              <a:solidFill>
                <a:srgbClr val="C0C0C0"/>
              </a:solidFill>
              <a:ln>
                <a:noFill/>
              </a:ln>
            </c:spPr>
            <c:extLst>
              <c:ext xmlns:c16="http://schemas.microsoft.com/office/drawing/2014/chart" uri="{C3380CC4-5D6E-409C-BE32-E72D297353CC}">
                <c16:uniqueId val="{00000001-7DCA-C94D-8C2C-A785214038F1}"/>
              </c:ext>
            </c:extLst>
          </c:dPt>
          <c:dLbls>
            <c:dLbl>
              <c:idx val="0"/>
              <c:layout>
                <c:manualLayout>
                  <c:x val="-2.0057306590257881E-2"/>
                  <c:y val="5.1618958235570157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0-7DCA-C94D-8C2C-A785214038F1}"/>
                </c:ext>
              </c:extLst>
            </c:dLbl>
            <c:dLbl>
              <c:idx val="1"/>
              <c:layout>
                <c:manualLayout>
                  <c:x val="1.9484240687679084E-2"/>
                  <c:y val="-7.9774753636790239E-3"/>
                </c:manualLayout>
              </c:layout>
              <c:numFmt formatCode="#,##0&quot;%&quot;;&quot;-&quot;#,##0&quot;%&quot;" sourceLinked="0"/>
              <c:spPr>
                <a:noFill/>
                <a:ln>
                  <a:noFill/>
                </a:ln>
              </c:spPr>
              <c:txPr>
                <a:bodyPr wrap="none"/>
                <a:lstStyle/>
                <a:p>
                  <a:pPr>
                    <a:defRPr sz="1400" kern="1200">
                      <a:solidFill>
                        <a:srgbClr val="FFFFFF"/>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7DCA-C94D-8C2C-A785214038F1}"/>
                </c:ext>
              </c:extLst>
            </c:dLbl>
            <c:spPr>
              <a:noFill/>
              <a:ln>
                <a:noFill/>
              </a:ln>
              <a:effectLst/>
            </c:spPr>
            <c:showLegendKey val="0"/>
            <c:showVal val="0"/>
            <c:showCatName val="0"/>
            <c:showSerName val="0"/>
            <c:showPercent val="0"/>
            <c:showBubbleSize val="0"/>
            <c:extLst>
              <c:ext xmlns:c15="http://schemas.microsoft.com/office/drawing/2012/chart" uri="{CE6537A1-D6FC-4f65-9D91-7224C49458BB}"/>
            </c:extLst>
          </c:dLbls>
          <c:val>
            <c:numRef>
              <c:f>Sheet1!$A$1:$A$2</c:f>
              <c:numCache>
                <c:formatCode>General</c:formatCode>
                <c:ptCount val="2"/>
                <c:pt idx="0">
                  <c:v>59.516227101857943</c:v>
                </c:pt>
                <c:pt idx="1">
                  <c:v>40.48377289814205</c:v>
                </c:pt>
              </c:numCache>
            </c:numRef>
          </c:val>
          <c:extLst>
            <c:ext xmlns:c16="http://schemas.microsoft.com/office/drawing/2014/chart" uri="{C3380CC4-5D6E-409C-BE32-E72D297353CC}">
              <c16:uniqueId val="{00000002-7DCA-C94D-8C2C-A785214038F1}"/>
            </c:ext>
          </c:extLst>
        </c:ser>
        <c:dLbls>
          <c:showLegendKey val="0"/>
          <c:showVal val="0"/>
          <c:showCatName val="0"/>
          <c:showSerName val="0"/>
          <c:showPercent val="0"/>
          <c:showBubbleSize val="0"/>
          <c:showLeaderLines val="1"/>
        </c:dLbls>
        <c:firstSliceAng val="146"/>
        <c:holeSize val="60"/>
      </c:doughnutChart>
    </c:plotArea>
    <c:plotVisOnly val="0"/>
    <c:dispBlanksAs val="gap"/>
    <c:showDLblsOverMax val="1"/>
  </c:chart>
  <c:externalData r:id="rId1">
    <c:autoUpdate val="0"/>
  </c:externalData>
</c:chartSpace>
</file>

<file path=ppt/comments/modernComment_126C_97422208.xml><?xml version="1.0" encoding="utf-8"?>
<p188:cmLst xmlns:a="http://schemas.openxmlformats.org/drawingml/2006/main" xmlns:r="http://schemas.openxmlformats.org/officeDocument/2006/relationships" xmlns:p188="http://schemas.microsoft.com/office/powerpoint/2018/8/main">
  <p188:cm id="{7D9A684D-EC17-0B47-B72B-BF89DA9E2B1A}" authorId="{AD196024-9BEC-8BF9-B15E-2399EBF500C9}" created="2025-04-17T15:45:45.294">
    <ac:deMkLst xmlns:ac="http://schemas.microsoft.com/office/drawing/2013/main/command">
      <pc:docMk xmlns:pc="http://schemas.microsoft.com/office/powerpoint/2013/main/command"/>
      <pc:sldMk xmlns:pc="http://schemas.microsoft.com/office/powerpoint/2013/main/command" cId="2537693704" sldId="4716"/>
      <ac:spMk id="2" creationId="{B0D74A78-F5C5-6C74-0A42-13CAD8D2DD7A}"/>
    </ac:deMkLst>
    <p188:txBody>
      <a:bodyPr/>
      <a:lstStyle/>
      <a:p>
        <a:r>
          <a:rPr lang="en-US"/>
          <a:t>Can we please include the prompt itself here? </a:t>
        </a:r>
      </a:p>
    </p188:txBody>
  </p188:cm>
  <p188:cm id="{FD592D94-F9A0-E042-82C9-6F05E7D98549}" authorId="{CE87C441-5951-7AB6-0F89-9DFB23EA68E3}" created="2025-04-17T16:35:11.750">
    <pc:sldMkLst xmlns:pc="http://schemas.microsoft.com/office/powerpoint/2013/main/command">
      <pc:docMk/>
      <pc:sldMk cId="2537693704" sldId="4716"/>
    </pc:sldMkLst>
    <p188:txBody>
      <a:bodyPr/>
      <a:lstStyle/>
      <a:p>
        <a:r>
          <a:rPr lang="en-US"/>
          <a:t>[@Zichen Zhao] Add all the words that were searched for here (French and English)- or in an extra slide. </a:t>
        </a:r>
      </a:p>
    </p188:txBody>
  </p188:cm>
</p188:cmLst>
</file>

<file path=ppt/comments/modernComment_7FFFFCB0_506CDB35.xml><?xml version="1.0" encoding="utf-8"?>
<p188:cmLst xmlns:a="http://schemas.openxmlformats.org/drawingml/2006/main" xmlns:r="http://schemas.openxmlformats.org/officeDocument/2006/relationships" xmlns:p188="http://schemas.microsoft.com/office/powerpoint/2018/8/main">
  <p188:cm id="{E9A517D6-BCEE-8545-9623-455EF75A462E}" authorId="{CE87C441-5951-7AB6-0F89-9DFB23EA68E3}" created="2025-04-17T08:57:31.494">
    <ac:deMkLst xmlns:ac="http://schemas.microsoft.com/office/drawing/2013/main/command">
      <pc:docMk xmlns:pc="http://schemas.microsoft.com/office/powerpoint/2013/main/command"/>
      <pc:sldMk xmlns:pc="http://schemas.microsoft.com/office/powerpoint/2013/main/command" cId="1349311285" sldId="2147482800"/>
      <ac:spMk id="15" creationId="{D4CB1C36-5F80-8A59-1DE6-BD931E38EF78}"/>
    </ac:deMkLst>
    <p188:txBody>
      <a:bodyPr/>
      <a:lstStyle/>
      <a:p>
        <a:r>
          <a:rPr lang="en-US"/>
          <a:t>[@Zichen Zhao], could you add a summary for the areas conducted so far (what are the main areas of focus)?</a:t>
        </a:r>
      </a:p>
    </p188:txBody>
  </p188:cm>
</p188:cmLst>
</file>

<file path=ppt/comments/modernComment_7FFFFCB1_E10B3D2E.xml><?xml version="1.0" encoding="utf-8"?>
<p188:cmLst xmlns:a="http://schemas.openxmlformats.org/drawingml/2006/main" xmlns:r="http://schemas.openxmlformats.org/officeDocument/2006/relationships" xmlns:p188="http://schemas.microsoft.com/office/powerpoint/2018/8/main">
  <p188:cm id="{027A9408-8C49-E44D-8BC4-21ADD216A2F1}" authorId="{CE87C441-5951-7AB6-0F89-9DFB23EA68E3}" created="2025-04-17T08:58:59.130">
    <ac:deMkLst xmlns:ac="http://schemas.microsoft.com/office/drawing/2013/main/command">
      <pc:docMk xmlns:pc="http://schemas.microsoft.com/office/powerpoint/2013/main/command"/>
      <pc:sldMk xmlns:pc="http://schemas.microsoft.com/office/powerpoint/2013/main/command" cId="3775610158" sldId="2147482801"/>
      <ac:spMk id="20" creationId="{5CA2D8C5-E53E-DA62-E65D-2D577DF641B1}"/>
    </ac:deMkLst>
    <p188:txBody>
      <a:bodyPr/>
      <a:lstStyle/>
      <a:p>
        <a:r>
          <a:rPr lang="en-US"/>
          <a:t>[@Zichen Zhao] please adjust so we have Roboto (or Aptos) throughout, and not in italics. Adjusted here. 
Please align rest of slides with font size 12</a:t>
        </a:r>
      </a:p>
    </p188:txBody>
  </p188:cm>
  <p188:cm id="{82E4A92E-281B-CE4E-B12C-50133F575F77}" authorId="{CE87C441-5951-7AB6-0F89-9DFB23EA68E3}" created="2025-04-17T09:04:03.718">
    <ac:deMkLst xmlns:ac="http://schemas.microsoft.com/office/drawing/2013/main/command">
      <pc:docMk xmlns:pc="http://schemas.microsoft.com/office/powerpoint/2013/main/command"/>
      <pc:sldMk xmlns:pc="http://schemas.microsoft.com/office/powerpoint/2013/main/command" cId="3775610158" sldId="2147482801"/>
      <ac:spMk id="19" creationId="{1F641508-2A86-6C5D-5644-0537C3877220}"/>
    </ac:deMkLst>
    <p188:txBody>
      <a:bodyPr/>
      <a:lstStyle/>
      <a:p>
        <a:r>
          <a:rPr lang="en-US"/>
          <a:t>[@Zichen Zhao] add title</a:t>
        </a:r>
      </a:p>
    </p188:txBody>
  </p188:cm>
  <p188:cm id="{80279D36-CF15-8944-A765-4279BDDB1A31}" authorId="{CE87C441-5951-7AB6-0F89-9DFB23EA68E3}" created="2025-04-17T09:04:25.536">
    <ac:deMkLst xmlns:ac="http://schemas.microsoft.com/office/drawing/2013/main/command">
      <pc:docMk xmlns:pc="http://schemas.microsoft.com/office/powerpoint/2013/main/command"/>
      <pc:sldMk xmlns:pc="http://schemas.microsoft.com/office/powerpoint/2013/main/command" cId="3775610158" sldId="2147482801"/>
      <ac:spMk id="28" creationId="{A317976B-407C-275A-FC01-71FF4096CC22}"/>
    </ac:deMkLst>
    <p188:txBody>
      <a:bodyPr/>
      <a:lstStyle/>
      <a:p>
        <a:r>
          <a:rPr lang="en-US"/>
          <a:t>[@Zichen Zhao] please change these boxes to dark blue throughout - I think this looks more consistent!</a:t>
        </a:r>
      </a:p>
    </p188:txBody>
  </p188:cm>
  <p188:cm id="{6541A688-3224-1648-955D-89C774090676}" authorId="{CE87C441-5951-7AB6-0F89-9DFB23EA68E3}" created="2025-04-17T09:05:03.453">
    <ac:deMkLst xmlns:ac="http://schemas.microsoft.com/office/drawing/2013/main/command">
      <pc:docMk xmlns:pc="http://schemas.microsoft.com/office/powerpoint/2013/main/command"/>
      <pc:sldMk xmlns:pc="http://schemas.microsoft.com/office/powerpoint/2013/main/command" cId="3775610158" sldId="2147482801"/>
      <ac:spMk id="25" creationId="{08EF8692-ABEE-3B62-2561-B71BF7D4DBDD}"/>
    </ac:deMkLst>
    <p188:txBody>
      <a:bodyPr/>
      <a:lstStyle/>
      <a:p>
        <a:r>
          <a:rPr lang="en-US"/>
          <a:t>[@Zichen Zhao] change titles to highlight the main areas of focus presented in the box (see example above). So not just ‘Youth’ but it explains/summarizes the slide a bit more</a:t>
        </a:r>
      </a:p>
    </p188:txBody>
  </p188:cm>
  <p188:cm id="{5851D3B1-734F-B846-969C-59E4257C37A5}" authorId="{CE87C441-5951-7AB6-0F89-9DFB23EA68E3}" created="2025-04-17T16:03:07.080">
    <ac:deMkLst xmlns:ac="http://schemas.microsoft.com/office/drawing/2013/main/command">
      <pc:docMk xmlns:pc="http://schemas.microsoft.com/office/powerpoint/2013/main/command"/>
      <pc:sldMk xmlns:pc="http://schemas.microsoft.com/office/powerpoint/2013/main/command" cId="3775610158" sldId="2147482801"/>
      <ac:spMk id="25" creationId="{08EF8692-ABEE-3B62-2561-B71BF7D4DBDD}"/>
    </ac:deMkLst>
    <p188:txBody>
      <a:bodyPr/>
      <a:lstStyle/>
      <a:p>
        <a:r>
          <a:rPr lang="en-US"/>
          <a:t>[@Zichen Zhao], can AI help to create a draft ‘Title’ and ‘Sub-Title’. This page can focus more on general picture - and not necessarily country-level analysis. Country-level analysis comes on the second slide.</a:t>
        </a:r>
      </a:p>
    </p188:txBody>
  </p188:cm>
</p188:cmLst>
</file>

<file path=ppt/comments/modernComment_7FFFFCB6_6745233E.xml><?xml version="1.0" encoding="utf-8"?>
<p188:cmLst xmlns:a="http://schemas.openxmlformats.org/drawingml/2006/main" xmlns:r="http://schemas.openxmlformats.org/officeDocument/2006/relationships" xmlns:p188="http://schemas.microsoft.com/office/powerpoint/2018/8/main">
  <p188:cm id="{094ECE07-9BEE-704C-91C9-B145A75CEB24}" authorId="{CE87C441-5951-7AB6-0F89-9DFB23EA68E3}" created="2025-04-17T16:01:46.753">
    <ac:deMkLst xmlns:ac="http://schemas.microsoft.com/office/drawing/2013/main/command">
      <pc:docMk xmlns:pc="http://schemas.microsoft.com/office/powerpoint/2013/main/command"/>
      <pc:sldMk xmlns:pc="http://schemas.microsoft.com/office/powerpoint/2013/main/command" cId="1732584254" sldId="2147482806"/>
      <ac:spMk id="561" creationId="{98807F82-D640-9705-2A75-33D4DE1143E5}"/>
    </ac:deMkLst>
    <p188:txBody>
      <a:bodyPr/>
      <a:lstStyle/>
      <a:p>
        <a:r>
          <a:rPr lang="en-US"/>
          <a:t>[@Zichen Zhao], [@Tala Chammas], should we call this section ‘Challenges’?
</a:t>
        </a:r>
      </a:p>
    </p188:txBody>
  </p188:cm>
</p188:cmLst>
</file>

<file path=ppt/comments/modernComment_7FFFFCBB_EEEFC5CF.xml><?xml version="1.0" encoding="utf-8"?>
<p188:cmLst xmlns:a="http://schemas.openxmlformats.org/drawingml/2006/main" xmlns:r="http://schemas.openxmlformats.org/officeDocument/2006/relationships" xmlns:p188="http://schemas.microsoft.com/office/powerpoint/2018/8/main">
  <p188:cm id="{E914B4D1-0A7B-A14E-9ADD-BC7121D57193}" authorId="{CE87C441-5951-7AB6-0F89-9DFB23EA68E3}" created="2025-04-17T08:58:37.153">
    <pc:sldMkLst xmlns:pc="http://schemas.microsoft.com/office/powerpoint/2013/main/command">
      <pc:docMk/>
      <pc:sldMk cId="4008691151" sldId="2147482811"/>
    </pc:sldMkLst>
    <p188:txBody>
      <a:bodyPr/>
      <a:lstStyle/>
      <a:p>
        <a:r>
          <a:rPr lang="en-US"/>
          <a:t>[@Zichen Zhao] wherever it is zero, please remove, ex. Haiti no need to show the value ‘$0.00m’, some with Chad, São Tomé &amp; Principe etc. Please clean throughout</a:t>
        </a:r>
      </a:p>
    </p188:txBody>
  </p188:cm>
</p188:cmLst>
</file>

<file path=ppt/comments/modernComment_7FFFFCBD_A75C061F.xml><?xml version="1.0" encoding="utf-8"?>
<p188:cmLst xmlns:a="http://schemas.openxmlformats.org/drawingml/2006/main" xmlns:r="http://schemas.openxmlformats.org/officeDocument/2006/relationships" xmlns:p188="http://schemas.microsoft.com/office/powerpoint/2018/8/main">
  <p188:cm id="{12CECA87-CC71-EC45-B4E6-0AE029DC0B40}" authorId="{CE87C441-5951-7AB6-0F89-9DFB23EA68E3}" created="2025-04-17T09:05:52.197">
    <pc:sldMkLst xmlns:pc="http://schemas.microsoft.com/office/powerpoint/2013/main/command">
      <pc:docMk/>
      <pc:sldMk cId="2807825951" sldId="2147482813"/>
    </pc:sldMkLst>
    <p188:txBody>
      <a:bodyPr/>
      <a:lstStyle/>
      <a:p>
        <a:r>
          <a:rPr lang="en-US"/>
          <a:t>[@Zichen Zhao], I’m sure you’re going to update but do adjust the colors to align with above graphs</a:t>
        </a:r>
      </a:p>
    </p188:txBody>
  </p188:cm>
</p188:cmLst>
</file>

<file path=ppt/comments/modernComment_7FFFFCBE_75C62841.xml><?xml version="1.0" encoding="utf-8"?>
<p188:cmLst xmlns:a="http://schemas.openxmlformats.org/drawingml/2006/main" xmlns:r="http://schemas.openxmlformats.org/officeDocument/2006/relationships" xmlns:p188="http://schemas.microsoft.com/office/powerpoint/2018/8/main">
  <p188:cm id="{D15F40E3-B9D6-3A47-A687-F3457EFDD720}" authorId="{CE87C441-5951-7AB6-0F89-9DFB23EA68E3}" created="2025-04-17T09:06:11.193">
    <ac:deMkLst xmlns:ac="http://schemas.microsoft.com/office/drawing/2013/main/command">
      <pc:docMk xmlns:pc="http://schemas.microsoft.com/office/powerpoint/2013/main/command"/>
      <pc:sldMk xmlns:pc="http://schemas.microsoft.com/office/powerpoint/2013/main/command" cId="1975920705" sldId="2147482814"/>
      <ac:spMk id="25" creationId="{BC13FC4D-2F3B-F587-03CB-A9C3B893E4A2}"/>
    </ac:deMkLst>
    <p188:txBody>
      <a:bodyPr/>
      <a:lstStyle/>
      <a:p>
        <a:r>
          <a:rPr lang="en-US"/>
          <a:t>Please can you write out IFF and what it stands for</a:t>
        </a:r>
      </a:p>
    </p188:txBody>
  </p188:cm>
</p188:cmLst>
</file>

<file path=ppt/comments/modernComment_7FFFFCC1_6DEF7874.xml><?xml version="1.0" encoding="utf-8"?>
<p188:cmLst xmlns:a="http://schemas.openxmlformats.org/drawingml/2006/main" xmlns:r="http://schemas.openxmlformats.org/officeDocument/2006/relationships" xmlns:p188="http://schemas.microsoft.com/office/powerpoint/2018/8/main">
  <p188:cm id="{78CE65FB-4A6E-1841-956B-60F717FB411F}" authorId="{CE87C441-5951-7AB6-0F89-9DFB23EA68E3}" created="2025-04-17T09:06:34.978">
    <ac:txMkLst xmlns:ac="http://schemas.microsoft.com/office/drawing/2013/main/command">
      <pc:docMk xmlns:pc="http://schemas.microsoft.com/office/powerpoint/2013/main/command"/>
      <pc:sldMk xmlns:pc="http://schemas.microsoft.com/office/powerpoint/2013/main/command" cId="1844410484" sldId="2147482817"/>
      <ac:spMk id="577" creationId="{76C24F1B-23B6-1E56-D36F-80E478E8CDE1}"/>
      <ac:txMk cp="0" len="7">
        <ac:context len="8" hash="385491292"/>
      </ac:txMk>
    </ac:txMkLst>
    <p188:pos x="554037" y="491403"/>
    <p188:txBody>
      <a:bodyPr/>
      <a:lstStyle/>
      <a:p>
        <a:r>
          <a:rPr lang="en-US"/>
          <a:t>[@Zichen Zhao] for these with no funding, remove them from the graph and add this as a footnote instead.</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6E3C062-B23D-BA95-FAE9-F5CEB21A03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B2F33BF7-A391-E912-7124-5A3A9838090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1CA896E-528F-B382-AC9E-BEAB9832C71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7305F70-0309-41F3-9933-44BBD25775C2}" type="slidenum">
              <a:rPr lang="en-US" smtClean="0"/>
              <a:t>‹#›</a:t>
            </a:fld>
            <a:endParaRPr lang="en-US"/>
          </a:p>
        </p:txBody>
      </p:sp>
      <p:sp>
        <p:nvSpPr>
          <p:cNvPr id="6" name="Date Placeholder 5">
            <a:extLst>
              <a:ext uri="{FF2B5EF4-FFF2-40B4-BE49-F238E27FC236}">
                <a16:creationId xmlns:a16="http://schemas.microsoft.com/office/drawing/2014/main" id="{CDB38565-86BB-9A1C-9F8E-20C949A293A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43D19D-B844-46D4-A956-B640DA4B5F37}" type="datetimeFigureOut">
              <a:rPr lang="en-US" smtClean="0"/>
              <a:t>4/20/2025</a:t>
            </a:fld>
            <a:endParaRPr lang="en-US"/>
          </a:p>
        </p:txBody>
      </p:sp>
    </p:spTree>
    <p:extLst>
      <p:ext uri="{BB962C8B-B14F-4D97-AF65-F5344CB8AC3E}">
        <p14:creationId xmlns:p14="http://schemas.microsoft.com/office/powerpoint/2010/main" val="26582758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438E8B-7EE1-4B4D-ADE5-93AB9324E066}"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28E9-137A-4BD4-92C8-A4005D6F68B4}" type="slidenum">
              <a:rPr lang="en-US" smtClean="0"/>
              <a:t>‹#›</a:t>
            </a:fld>
            <a:endParaRPr lang="en-US"/>
          </a:p>
        </p:txBody>
      </p:sp>
    </p:spTree>
    <p:extLst>
      <p:ext uri="{BB962C8B-B14F-4D97-AF65-F5344CB8AC3E}">
        <p14:creationId xmlns:p14="http://schemas.microsoft.com/office/powerpoint/2010/main" val="4249046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61252C-FB96-4AE9-BE5C-E83DDD4531E7}" type="slidenum">
              <a:rPr lang="en-US" smtClean="0"/>
              <a:t>1</a:t>
            </a:fld>
            <a:endParaRPr lang="en-US"/>
          </a:p>
        </p:txBody>
      </p:sp>
    </p:spTree>
    <p:extLst>
      <p:ext uri="{BB962C8B-B14F-4D97-AF65-F5344CB8AC3E}">
        <p14:creationId xmlns:p14="http://schemas.microsoft.com/office/powerpoint/2010/main" val="11991938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D16A52-2EAB-8D9E-A68F-FB08F8599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D7584A-34CF-FA4E-D40D-AA60D3E7C9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3D2C63-45DA-26C3-8327-2AD8FD5767E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ED134305-646F-4BC2-9046-6FE35215AE6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36674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0725F-23AE-7215-D533-A3ABA121C1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355556-0E4F-D055-12A6-E7207D0ABB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D9D883-2359-2BEF-073B-12A316417B7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61CC0589-0EDE-2F8F-8721-3ADCDDD49EC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82677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B63C4-A333-EE9A-B77D-E16011B006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36CB09-1C38-E2BF-B80B-E6E6F954D1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35A52F-E955-C537-ACE8-8D156F130B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C0C16-E659-6529-9C04-56B4B3F4F09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3745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4D45F-1620-9962-4BD0-C76887A6C0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858923-04D6-C921-E100-45A001138A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C850-6907-F738-B5CF-1FB230013612}"/>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08992F8-BA55-E4A7-3707-9FFCD1D0F05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37515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3DC1A-E533-4FB1-E510-F737601F2A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9E4E40-3EDA-E162-1EAC-127B3A2312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868B85-BEFA-2C89-5BEA-4C2E69534A51}"/>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2A2E19E1-182B-1F7C-E27F-E727070A16C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15500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CEC4A-6965-D9EA-D91A-A41532493A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A6C58E-D02A-68E6-9297-5FE14C7330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EBDB44-1175-95BD-C91A-40D8294F324B}"/>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2FC2EFE-C41A-2925-C1F4-913C72AEB8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141930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
        <p:cNvGrpSpPr/>
        <p:nvPr/>
      </p:nvGrpSpPr>
      <p:grpSpPr>
        <a:xfrm>
          <a:off x="0" y="0"/>
          <a:ext cx="0" cy="0"/>
          <a:chOff x="0" y="0"/>
          <a:chExt cx="0" cy="0"/>
        </a:xfrm>
      </p:grpSpPr>
      <p:sp>
        <p:nvSpPr>
          <p:cNvPr id="18" name="Google Shape;18;p1:notes"/>
          <p:cNvSpPr>
            <a:spLocks noGrp="1" noRot="1" noChangeAspect="1"/>
          </p:cNvSpPr>
          <p:nvPr>
            <p:ph type="sldImg" idx="2"/>
          </p:nvPr>
        </p:nvSpPr>
        <p:spPr>
          <a:xfrm>
            <a:off x="217488" y="812800"/>
            <a:ext cx="7124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 name="Google Shape;19;p1:notes"/>
          <p:cNvSpPr txBox="1">
            <a:spLocks noGrp="1"/>
          </p:cNvSpPr>
          <p:nvPr>
            <p:ph type="body" idx="1"/>
          </p:nvPr>
        </p:nvSpPr>
        <p:spPr>
          <a:xfrm>
            <a:off x="755650" y="5078412"/>
            <a:ext cx="6048375" cy="4811712"/>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r>
              <a:rPr lang="en-US"/>
              <a:t>Think about the first 50 responses and UNOPS not being part of this </a:t>
            </a:r>
            <a:endParaRPr/>
          </a:p>
        </p:txBody>
      </p:sp>
    </p:spTree>
    <p:extLst>
      <p:ext uri="{BB962C8B-B14F-4D97-AF65-F5344CB8AC3E}">
        <p14:creationId xmlns:p14="http://schemas.microsoft.com/office/powerpoint/2010/main" val="3038881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3FA7D2-B43C-04D3-590F-65583492C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45C79-BA35-9060-8BFE-5CFBA628A5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A4A74F-2E8E-5A7D-F4DC-27DE38FA0C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7413E1CA-BE09-2624-730B-EFF4719AFC2C}"/>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961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59C7A-0772-0500-58DD-8D999DF73A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2634BF-83F5-1F29-8DCE-01DA3E6FC0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6375C5-0BFB-3B31-6B3B-AA924C706C50}"/>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F98647-1D9A-BE2A-5E4E-B9949A4F0E3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1571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2D1A8-59D2-AFC4-7F60-1E34BA4BB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93777-D761-66FA-525C-378477D36E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9DDFE1-8151-1001-80C8-2716CFF69A1C}"/>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EFF280C-C016-DF8F-8447-DBBE3512FC2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3574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D2A7B-019F-BC32-1A12-FC7369A4E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31DC8-BF44-D9E7-9261-AC95596C00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78254-FF01-B58E-A9C9-93D3CA4129C6}"/>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AB09FA78-4984-7F0A-2A53-69466ACB9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167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08084-F31B-E78F-A8F0-9FB5C3C8AA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44DB3D-E451-EDB2-14A0-A992E7F604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D2DEE-21BA-7D3C-4E9D-EBA7E4D173D4}"/>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C17CBCA9-6526-2A8C-ED25-D8EE8A88DAD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28969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D2A53-3FEA-54C9-6BF7-35AFF7BE96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DAD600-2503-16E6-4A82-74862B9320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F0B054-0298-4E40-DCCA-D5C4132C178F}"/>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8CF51DF2-D657-F5BB-039E-3FF1F6D1CF5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20537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05D8D-ECDA-3D5E-E9FF-C5EF2E5733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9E8C8B-5E5F-A297-8F5D-A72EBCC9FC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7AD204-1BD6-8BA7-A2E1-8379ED3D3A08}"/>
              </a:ext>
            </a:extLst>
          </p:cNvPr>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a:p>
        </p:txBody>
      </p:sp>
      <p:sp>
        <p:nvSpPr>
          <p:cNvPr id="4" name="Slide Number Placeholder 3">
            <a:extLst>
              <a:ext uri="{FF2B5EF4-FFF2-40B4-BE49-F238E27FC236}">
                <a16:creationId xmlns:a16="http://schemas.microsoft.com/office/drawing/2014/main" id="{0A26C247-0591-E94C-2CEC-B279850E015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1B072D-DDE4-484E-84E9-5D49F800729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99713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jpe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3.svg"/><Relationship Id="rId4"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FD51B-8BE8-4C29-8839-AF117AC31E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957063-1607-46D2-8DFC-6158F822B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CAF8E0-CBA7-49F2-9A8B-6278FB53C102}"/>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BDE2D744-A2A5-4CBB-9A57-29D35FD14E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43BD87-70A7-4C9E-BA43-3C5B6A4F37DC}"/>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2" name="TextBox 11">
            <a:extLst>
              <a:ext uri="{FF2B5EF4-FFF2-40B4-BE49-F238E27FC236}">
                <a16:creationId xmlns:a16="http://schemas.microsoft.com/office/drawing/2014/main" id="{D98408D8-0CC4-8545-0456-56BD3B42C362}"/>
              </a:ext>
            </a:extLst>
          </p:cNvPr>
          <p:cNvSpPr txBox="1"/>
          <p:nvPr userDrawn="1"/>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11" name="Graphic 10">
            <a:extLst>
              <a:ext uri="{FF2B5EF4-FFF2-40B4-BE49-F238E27FC236}">
                <a16:creationId xmlns:a16="http://schemas.microsoft.com/office/drawing/2014/main" id="{7108ABF2-0070-601D-99DC-3D1C39FDE3A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874614" y="104157"/>
            <a:ext cx="1186821" cy="394276"/>
          </a:xfrm>
          <a:prstGeom prst="rect">
            <a:avLst/>
          </a:prstGeom>
        </p:spPr>
      </p:pic>
      <p:sp>
        <p:nvSpPr>
          <p:cNvPr id="13" name="TextBox 12">
            <a:extLst>
              <a:ext uri="{FF2B5EF4-FFF2-40B4-BE49-F238E27FC236}">
                <a16:creationId xmlns:a16="http://schemas.microsoft.com/office/drawing/2014/main" id="{EFB80A6B-A40E-AF1A-3F85-22454900FEAC}"/>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4" name="Rectangle 13">
            <a:extLst>
              <a:ext uri="{FF2B5EF4-FFF2-40B4-BE49-F238E27FC236}">
                <a16:creationId xmlns:a16="http://schemas.microsoft.com/office/drawing/2014/main" id="{1A52E1FB-2EF7-6FF2-3B6E-35A9821B9FFF}"/>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A8E7A5E-64B1-5D1E-ED3C-79DDBD3F9DF0}"/>
              </a:ext>
            </a:extLst>
          </p:cNvPr>
          <p:cNvPicPr/>
          <p:nvPr userDrawn="1"/>
        </p:nvPicPr>
        <p:blipFill>
          <a:blip r:embed="rId4">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6" name="Picture 2" descr="Home">
            <a:extLst>
              <a:ext uri="{FF2B5EF4-FFF2-40B4-BE49-F238E27FC236}">
                <a16:creationId xmlns:a16="http://schemas.microsoft.com/office/drawing/2014/main" id="{87175F01-64E0-908C-D5CA-74218031331A}"/>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402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E8AAD-9DA0-44DE-BA49-118751485A8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4DCF36-6827-4567-AA08-93B6B2BE8B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B14B5-0CCC-4C89-8459-952B857ECD1E}"/>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F192A07A-C93F-4353-BB43-CAA5DA1EFC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0CAC8F-17EC-462A-A337-6786477A83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347449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EB155C-6964-4EB8-A377-7434D322CC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2472C6-2803-4735-94AE-BC1428BEE4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E10A04-DC60-4A32-8F0B-31BBBF9EA266}"/>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84AA7029-02B5-48E5-9EB1-EC3B813B7F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E4DFE-695D-4849-AC85-C3ED21804E94}"/>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406134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8" name="TextBox 7">
            <a:extLst>
              <a:ext uri="{FF2B5EF4-FFF2-40B4-BE49-F238E27FC236}">
                <a16:creationId xmlns:a16="http://schemas.microsoft.com/office/drawing/2014/main" id="{98106ACD-07D8-129A-D83E-CF4DE3D2706F}"/>
              </a:ext>
            </a:extLst>
          </p:cNvPr>
          <p:cNvSpPr txBox="1"/>
          <p:nvPr userDrawn="1"/>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9" name="Picture 8">
            <a:extLst>
              <a:ext uri="{FF2B5EF4-FFF2-40B4-BE49-F238E27FC236}">
                <a16:creationId xmlns:a16="http://schemas.microsoft.com/office/drawing/2014/main" id="{D7A7F318-2A51-7241-D674-B6C89C20738D}"/>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0" name="Picture 2" descr="Home">
            <a:extLst>
              <a:ext uri="{FF2B5EF4-FFF2-40B4-BE49-F238E27FC236}">
                <a16:creationId xmlns:a16="http://schemas.microsoft.com/office/drawing/2014/main" id="{73EFA740-C49D-1E65-A2EF-8A184DD8CF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2">
            <a:extLst>
              <a:ext uri="{FF2B5EF4-FFF2-40B4-BE49-F238E27FC236}">
                <a16:creationId xmlns:a16="http://schemas.microsoft.com/office/drawing/2014/main" id="{839F549D-CBE1-1E96-48A6-509E957CB46B}"/>
              </a:ext>
            </a:extLst>
          </p:cNvPr>
          <p:cNvSpPr txBox="1">
            <a:spLocks/>
          </p:cNvSpPr>
          <p:nvPr userDrawn="1"/>
        </p:nvSpPr>
        <p:spPr>
          <a:xfrm>
            <a:off x="4895837" y="6629103"/>
            <a:ext cx="2743200" cy="23083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pPr algn="ctr"/>
              <a:t>‹#›</a:t>
            </a:fld>
            <a:endParaRPr lang="en-NL"/>
          </a:p>
        </p:txBody>
      </p:sp>
    </p:spTree>
    <p:extLst>
      <p:ext uri="{BB962C8B-B14F-4D97-AF65-F5344CB8AC3E}">
        <p14:creationId xmlns:p14="http://schemas.microsoft.com/office/powerpoint/2010/main" val="16056342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16647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8894495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4687036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863452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335083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034410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93670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17B3E-C6A1-4E2C-98C0-C7E6BF94D6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92E947-AE47-43B9-87EB-AAD7D76283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403181-A594-4CDD-8FF3-60130B8CC3F4}"/>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7E5D9539-7F7B-4129-BFA7-FC24E1881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4AFC4-7EFF-4F40-9746-9707A7155F49}"/>
              </a:ext>
            </a:extLst>
          </p:cNvPr>
          <p:cNvSpPr>
            <a:spLocks noGrp="1"/>
          </p:cNvSpPr>
          <p:nvPr>
            <p:ph type="sldNum" sz="quarter" idx="12"/>
          </p:nvPr>
        </p:nvSpPr>
        <p:spPr/>
        <p:txBody>
          <a:bodyPr/>
          <a:lstStyle/>
          <a:p>
            <a:fld id="{F20AE5D4-88F9-4588-9256-211D09BAA95C}" type="slidenum">
              <a:rPr lang="en-US" smtClean="0"/>
              <a:t>‹#›</a:t>
            </a:fld>
            <a:endParaRPr lang="en-US"/>
          </a:p>
        </p:txBody>
      </p:sp>
      <p:sp>
        <p:nvSpPr>
          <p:cNvPr id="10" name="TextBox 9">
            <a:extLst>
              <a:ext uri="{FF2B5EF4-FFF2-40B4-BE49-F238E27FC236}">
                <a16:creationId xmlns:a16="http://schemas.microsoft.com/office/drawing/2014/main" id="{0CF60616-4106-9C49-8EB9-9DF659EF243A}"/>
              </a:ext>
            </a:extLst>
          </p:cNvPr>
          <p:cNvSpPr txBox="1"/>
          <p:nvPr userDrawn="1"/>
        </p:nvSpPr>
        <p:spPr>
          <a:xfrm>
            <a:off x="89377" y="6652202"/>
            <a:ext cx="1707456" cy="207749"/>
          </a:xfrm>
          <a:prstGeom prst="rect">
            <a:avLst/>
          </a:prstGeom>
          <a:noFill/>
        </p:spPr>
        <p:txBody>
          <a:bodyPr wrap="square" rtlCol="0">
            <a:spAutoFit/>
          </a:bodyPr>
          <a:lstStyle/>
          <a:p>
            <a:r>
              <a:rPr lang="en-US" sz="750">
                <a:solidFill>
                  <a:srgbClr val="00B0F0"/>
                </a:solidFill>
              </a:rPr>
              <a:t>UNITED NATIONS</a:t>
            </a:r>
          </a:p>
        </p:txBody>
      </p:sp>
      <p:sp>
        <p:nvSpPr>
          <p:cNvPr id="11" name="Rectangle 10">
            <a:extLst>
              <a:ext uri="{FF2B5EF4-FFF2-40B4-BE49-F238E27FC236}">
                <a16:creationId xmlns:a16="http://schemas.microsoft.com/office/drawing/2014/main" id="{F8DC636E-E9B3-D250-FF58-4862FF277A36}"/>
              </a:ext>
            </a:extLst>
          </p:cNvPr>
          <p:cNvSpPr/>
          <p:nvPr userDrawn="1"/>
        </p:nvSpPr>
        <p:spPr>
          <a:xfrm>
            <a:off x="0" y="6415088"/>
            <a:ext cx="103346" cy="447675"/>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169A3F06-CC40-50A2-5F3D-FB048C5170A1}"/>
              </a:ext>
            </a:extLst>
          </p:cNvPr>
          <p:cNvPicPr/>
          <p:nvPr userDrawn="1"/>
        </p:nvPicPr>
        <p:blipFill>
          <a:blip r:embed="rId2">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pic>
        <p:nvPicPr>
          <p:cNvPr id="13" name="Picture 2" descr="Home">
            <a:extLst>
              <a:ext uri="{FF2B5EF4-FFF2-40B4-BE49-F238E27FC236}">
                <a16:creationId xmlns:a16="http://schemas.microsoft.com/office/drawing/2014/main" id="{114372B7-1A4D-6BD4-32B7-305DA4B3578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pic>
        <p:nvPicPr>
          <p:cNvPr id="14" name="Graphic 13">
            <a:extLst>
              <a:ext uri="{FF2B5EF4-FFF2-40B4-BE49-F238E27FC236}">
                <a16:creationId xmlns:a16="http://schemas.microsoft.com/office/drawing/2014/main" id="{3D03AB38-1871-EA3C-13A7-D94450C7DCB8}"/>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874614" y="104157"/>
            <a:ext cx="1186821" cy="394276"/>
          </a:xfrm>
          <a:prstGeom prst="rect">
            <a:avLst/>
          </a:prstGeom>
        </p:spPr>
      </p:pic>
    </p:spTree>
    <p:extLst>
      <p:ext uri="{BB962C8B-B14F-4D97-AF65-F5344CB8AC3E}">
        <p14:creationId xmlns:p14="http://schemas.microsoft.com/office/powerpoint/2010/main" val="275910398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0572627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0557093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6182090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E9145-2920-76CF-6E44-40EC0D919C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2E47E31-3382-A5D6-A276-C26FFB95900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CB5530A-D685-A36B-9F87-7C214AF66101}"/>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0312CF79-307A-F1CA-9E64-85111987A6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8EC84A-2D85-F974-3942-F083E6358083}"/>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4502537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51A95-E34C-C0E6-3D92-AE5F12AB3A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5DAA2-7496-B781-A880-DE6577EA8D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46052AE-8C97-B4A0-318C-183A9F97E5BD}"/>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310576C2-6F1E-96D1-24CB-F8C20D0B0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F51813-FAB9-35CB-04DE-8EC20D66916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6462207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F2A7A-5DA4-3D6D-2200-E2034CED94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AD28D5-8B1E-CC5B-39F4-46B3F07E9D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BFEC68-AB3E-D441-1C57-0FED86EBCF4C}"/>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6BBC86A6-1ECF-6619-3F9F-DCE49BBEA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D38C4D-7D57-4125-A193-DABDB39C310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7379073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A4F-572F-3236-F86D-0C4CC7B2C2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C81FD-FC83-754F-9646-66C79F33E5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D7C7D-B7E9-49CF-C811-B2841E13D2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210D62-898C-0598-7131-EA3EEEFA9FE8}"/>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6" name="Footer Placeholder 5">
            <a:extLst>
              <a:ext uri="{FF2B5EF4-FFF2-40B4-BE49-F238E27FC236}">
                <a16:creationId xmlns:a16="http://schemas.microsoft.com/office/drawing/2014/main" id="{7D6BAEEE-0DB3-E481-B9CF-992D12800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C2377-099D-4669-167B-F12DE2CA6157}"/>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612899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D429-E5B8-F51C-E6B2-D93B77826F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E93F04-66E7-6EBD-982F-826BDE2AFA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144B0F-C895-FE94-BB79-7CC70480B4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51B8B-AD41-DE0E-D732-CB6813123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99E3DF-64CF-6FCD-312D-2D0D4BE125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EB5DE41-7FE4-887A-3B12-786B4B9383F5}"/>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8" name="Footer Placeholder 7">
            <a:extLst>
              <a:ext uri="{FF2B5EF4-FFF2-40B4-BE49-F238E27FC236}">
                <a16:creationId xmlns:a16="http://schemas.microsoft.com/office/drawing/2014/main" id="{DEC673CB-82B0-0079-9EAB-AA930B7AAE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E2EA31A-515A-079D-FAB5-C8C772E8F131}"/>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360040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CE6F7-7FDE-3A92-2DA5-8514ECFFE1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0E885-7511-01C2-0EC5-5034DBBFB8DD}"/>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4" name="Footer Placeholder 3">
            <a:extLst>
              <a:ext uri="{FF2B5EF4-FFF2-40B4-BE49-F238E27FC236}">
                <a16:creationId xmlns:a16="http://schemas.microsoft.com/office/drawing/2014/main" id="{55C5FDA1-D2C7-1BC8-940F-62438B4796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D96213-D823-8570-37B0-3208A3D8B469}"/>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10966146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48BDB0-1DDB-EC2D-B780-2B6EF64BAAB0}"/>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3" name="Footer Placeholder 2">
            <a:extLst>
              <a:ext uri="{FF2B5EF4-FFF2-40B4-BE49-F238E27FC236}">
                <a16:creationId xmlns:a16="http://schemas.microsoft.com/office/drawing/2014/main" id="{9EAEC0C1-D603-42CE-6FCC-32D4711897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4CB2A-C986-BB8D-3BA0-8E5A77A6DA2A}"/>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4010263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1AC3B-A0F3-44B8-87D6-AD09222B2CA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615567-957B-4C6D-A1A4-37C6E698C3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AE0889-7C93-4D4A-B760-325DD1509EE3}"/>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4D1701D2-2C22-4768-8DE3-C2DD36D6D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45ECB7-8C1C-45A9-A6B1-33B628D8CC80}"/>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468634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DB39B-1B8B-1A9E-F3FA-210B1EDAB8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F5A75E-974D-A10D-0F9B-E1BC1A497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F5FF155-329B-4A26-75A9-49E9F5471E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C61D6F-B81F-BF08-88E3-27AA69EC5D18}"/>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6" name="Footer Placeholder 5">
            <a:extLst>
              <a:ext uri="{FF2B5EF4-FFF2-40B4-BE49-F238E27FC236}">
                <a16:creationId xmlns:a16="http://schemas.microsoft.com/office/drawing/2014/main" id="{8B044DAA-78AF-F18C-004F-4BDBC9A6D9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62DE41-A615-A546-BD8E-37CE310A5386}"/>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6984486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6BA2-8934-E66C-5E0C-33EFB1C102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FBBAD31-BDBE-1B88-3CCD-770322752B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268E0C-1C71-4E9F-984F-854C40D09F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222BC0-9935-197C-3A63-5E1644048328}"/>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6" name="Footer Placeholder 5">
            <a:extLst>
              <a:ext uri="{FF2B5EF4-FFF2-40B4-BE49-F238E27FC236}">
                <a16:creationId xmlns:a16="http://schemas.microsoft.com/office/drawing/2014/main" id="{12738CD6-11CA-B4C5-08A0-4E7A50BC2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8B163-26D8-855D-5BE1-1DE30FB14428}"/>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27160404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9189C-EE0D-8DA9-2C03-867D9A2C4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6784AD-77B6-F9B3-4DF0-E6377D855C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E6FF5D-77CD-24AA-AB79-4F6E262C30CA}"/>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766C776C-96F8-364F-8704-A126ACBCA8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01AFB6-640B-53E1-F5F6-132E8287013E}"/>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304039118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8637-5DCF-E148-5F37-0506542A4A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DD8299F-71B1-BCE0-09F2-337A08BE10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90F6D1-9225-CC43-B0CB-09DF196CEDB7}"/>
              </a:ext>
            </a:extLst>
          </p:cNvPr>
          <p:cNvSpPr>
            <a:spLocks noGrp="1"/>
          </p:cNvSpPr>
          <p:nvPr>
            <p:ph type="dt" sz="half" idx="10"/>
          </p:nvPr>
        </p:nvSpPr>
        <p:spPr/>
        <p:txBody>
          <a:body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137169EE-0090-9041-B44D-36708A3DC5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5F090-4AA6-BECE-6904-277CCA3760EF}"/>
              </a:ext>
            </a:extLst>
          </p:cNvPr>
          <p:cNvSpPr>
            <a:spLocks noGrp="1"/>
          </p:cNvSpPr>
          <p:nvPr>
            <p:ph type="sldNum" sz="quarter" idx="12"/>
          </p:nvPr>
        </p:nvSpPr>
        <p:spPr/>
        <p:txBody>
          <a:bodyPr/>
          <a:lstStyle/>
          <a:p>
            <a:fld id="{A7D5114B-FD51-1D47-92E4-2DE270AAC42D}" type="slidenum">
              <a:rPr lang="en-US" smtClean="0"/>
              <a:t>‹#›</a:t>
            </a:fld>
            <a:endParaRPr lang="en-US"/>
          </a:p>
        </p:txBody>
      </p:sp>
    </p:spTree>
    <p:extLst>
      <p:ext uri="{BB962C8B-B14F-4D97-AF65-F5344CB8AC3E}">
        <p14:creationId xmlns:p14="http://schemas.microsoft.com/office/powerpoint/2010/main" val="819277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C289D-09C8-4F76-BB68-ADACE59B5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6C639B-9E98-4048-84DE-C9B88E88227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25B9E2-9A22-47BF-A061-08347EAF02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2EC5E2A-3E1B-43A9-BA16-D6E0E3BD791F}"/>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6" name="Footer Placeholder 5">
            <a:extLst>
              <a:ext uri="{FF2B5EF4-FFF2-40B4-BE49-F238E27FC236}">
                <a16:creationId xmlns:a16="http://schemas.microsoft.com/office/drawing/2014/main" id="{53E379EF-5811-425B-9439-53F9309136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F72568-F66D-4E42-8793-F68F07495A1F}"/>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3630581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0914C-A9EA-4E7E-A4FD-6B8338ED771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91CB511-94CA-4969-BC8D-BF76F4BA25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BD9634-AB41-4FCF-AC06-E23B04FD7B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87A23F-C065-4B55-8FE4-9E9AE194CA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B9A352-DD6E-44DE-A482-6437CEA81A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4239FA8-FC29-4701-8B44-C87B7E3E6FFE}"/>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8" name="Footer Placeholder 7">
            <a:extLst>
              <a:ext uri="{FF2B5EF4-FFF2-40B4-BE49-F238E27FC236}">
                <a16:creationId xmlns:a16="http://schemas.microsoft.com/office/drawing/2014/main" id="{EB4D7214-2C85-4B8C-8DDE-B158093894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273099-C1D6-4BEB-BBB5-C6C1D2B0FAAD}"/>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9871561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F22B2-7F08-493C-8FF9-9112D2D9DD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CFD4D5-C18D-4158-9F15-06EC514DDF46}"/>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4" name="Footer Placeholder 3">
            <a:extLst>
              <a:ext uri="{FF2B5EF4-FFF2-40B4-BE49-F238E27FC236}">
                <a16:creationId xmlns:a16="http://schemas.microsoft.com/office/drawing/2014/main" id="{24ECCE54-969F-4696-A359-9401C76258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56E02E-0122-42F7-946F-C2826DC7160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06211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1C2657-C8DA-402B-81C4-86095E0CC41E}"/>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3" name="Footer Placeholder 2">
            <a:extLst>
              <a:ext uri="{FF2B5EF4-FFF2-40B4-BE49-F238E27FC236}">
                <a16:creationId xmlns:a16="http://schemas.microsoft.com/office/drawing/2014/main" id="{C0846124-FC43-4FA6-859A-E79DF2F7FA3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8DEA9-EA81-487D-B9FB-3824887394D1}"/>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84042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FC740-7A44-49F4-9AC2-E64758CB93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6101B6-A0DB-489D-8CCE-91E1C633B2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8F789-403C-4CDB-8F95-B44D4F503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D39990-6B47-4F7E-9F3E-54F348363C27}"/>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6" name="Footer Placeholder 5">
            <a:extLst>
              <a:ext uri="{FF2B5EF4-FFF2-40B4-BE49-F238E27FC236}">
                <a16:creationId xmlns:a16="http://schemas.microsoft.com/office/drawing/2014/main" id="{732218A2-8F2D-47F2-8F00-8BAD56EF0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D148E-40C9-4BDD-BFA4-2F4748DE54E6}"/>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1581030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AA3A7-31A4-443D-BFA7-F005553659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5A4BBD-5338-43E1-8595-B83747C30B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85175C-A2FD-4275-AFE3-FE04A9EE0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B43992-2355-4457-8C24-5502C037BBDB}"/>
              </a:ext>
            </a:extLst>
          </p:cNvPr>
          <p:cNvSpPr>
            <a:spLocks noGrp="1"/>
          </p:cNvSpPr>
          <p:nvPr>
            <p:ph type="dt" sz="half" idx="10"/>
          </p:nvPr>
        </p:nvSpPr>
        <p:spPr/>
        <p:txBody>
          <a:bodyPr/>
          <a:lstStyle/>
          <a:p>
            <a:fld id="{B3FAE219-735C-4112-8FA2-5832F4D31C2D}" type="datetimeFigureOut">
              <a:rPr lang="en-US" smtClean="0"/>
              <a:t>4/20/2025</a:t>
            </a:fld>
            <a:endParaRPr lang="en-US"/>
          </a:p>
        </p:txBody>
      </p:sp>
      <p:sp>
        <p:nvSpPr>
          <p:cNvPr id="6" name="Footer Placeholder 5">
            <a:extLst>
              <a:ext uri="{FF2B5EF4-FFF2-40B4-BE49-F238E27FC236}">
                <a16:creationId xmlns:a16="http://schemas.microsoft.com/office/drawing/2014/main" id="{915825AA-DE2F-4B00-BF1D-6D2F7779B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788E5F-2538-4EF4-8469-A98C904505A2}"/>
              </a:ext>
            </a:extLst>
          </p:cNvPr>
          <p:cNvSpPr>
            <a:spLocks noGrp="1"/>
          </p:cNvSpPr>
          <p:nvPr>
            <p:ph type="sldNum" sz="quarter" idx="12"/>
          </p:nvPr>
        </p:nvSpPr>
        <p:spPr/>
        <p:txBody>
          <a:bodyPr/>
          <a:lstStyle/>
          <a:p>
            <a:fld id="{F20AE5D4-88F9-4588-9256-211D09BAA95C}" type="slidenum">
              <a:rPr lang="en-US" smtClean="0"/>
              <a:t>‹#›</a:t>
            </a:fld>
            <a:endParaRPr lang="en-US"/>
          </a:p>
        </p:txBody>
      </p:sp>
    </p:spTree>
    <p:extLst>
      <p:ext uri="{BB962C8B-B14F-4D97-AF65-F5344CB8AC3E}">
        <p14:creationId xmlns:p14="http://schemas.microsoft.com/office/powerpoint/2010/main" val="25330262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3.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6.emf"/><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oleObject" Target="../embeddings/oleObject2.bin"/></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7.e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oleObject" Target="../embeddings/oleObject3.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1C3AFEC6-4773-4281-B14F-4AE89B9859B1}"/>
              </a:ext>
            </a:extLst>
          </p:cNvPr>
          <p:cNvGraphicFramePr>
            <a:graphicFrameLocks noChangeAspect="1"/>
          </p:cNvGraphicFramePr>
          <p:nvPr userDrawn="1">
            <p:custDataLst>
              <p:tags r:id="rId13"/>
            </p:custDataLst>
            <p:extLst>
              <p:ext uri="{D42A27DB-BD31-4B8C-83A1-F6EECF244321}">
                <p14:modId xmlns:p14="http://schemas.microsoft.com/office/powerpoint/2010/main" val="30752887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79" imgH="478" progId="TCLayout.ActiveDocument.1">
                  <p:embed/>
                </p:oleObj>
              </mc:Choice>
              <mc:Fallback>
                <p:oleObj name="think-cell Slide" r:id="rId14" imgW="479" imgH="478" progId="TCLayout.ActiveDocument.1">
                  <p:embed/>
                  <p:pic>
                    <p:nvPicPr>
                      <p:cNvPr id="8" name="think-cell data - do not delete" hidden="1">
                        <a:extLst>
                          <a:ext uri="{FF2B5EF4-FFF2-40B4-BE49-F238E27FC236}">
                            <a16:creationId xmlns:a16="http://schemas.microsoft.com/office/drawing/2014/main" id="{1C3AFEC6-4773-4281-B14F-4AE89B9859B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45F679D2-52F6-4565-9D35-C835E01F1E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6D6109-8A9F-44C8-BE4C-2E04D0F3BA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D263A-90A0-4FB8-9B50-5CB5C5E39B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FAE219-735C-4112-8FA2-5832F4D31C2D}" type="datetimeFigureOut">
              <a:rPr lang="en-US" smtClean="0"/>
              <a:t>4/20/2025</a:t>
            </a:fld>
            <a:endParaRPr lang="en-US"/>
          </a:p>
        </p:txBody>
      </p:sp>
      <p:sp>
        <p:nvSpPr>
          <p:cNvPr id="5" name="Footer Placeholder 4">
            <a:extLst>
              <a:ext uri="{FF2B5EF4-FFF2-40B4-BE49-F238E27FC236}">
                <a16:creationId xmlns:a16="http://schemas.microsoft.com/office/drawing/2014/main" id="{ADD28A3A-8E5A-4A32-AFC8-9E928DE999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9EA040-77D8-412C-8A1B-A912B407BD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AE5D4-88F9-4588-9256-211D09BAA95C}" type="slidenum">
              <a:rPr lang="en-US" smtClean="0"/>
              <a:t>‹#›</a:t>
            </a:fld>
            <a:endParaRPr lang="en-US"/>
          </a:p>
        </p:txBody>
      </p:sp>
    </p:spTree>
    <p:extLst>
      <p:ext uri="{BB962C8B-B14F-4D97-AF65-F5344CB8AC3E}">
        <p14:creationId xmlns:p14="http://schemas.microsoft.com/office/powerpoint/2010/main" val="424883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2EB32313-C737-2504-414E-0AA2871E9B11}"/>
              </a:ext>
            </a:extLst>
          </p:cNvPr>
          <p:cNvGraphicFramePr>
            <a:graphicFrameLocks noChangeAspect="1"/>
          </p:cNvGraphicFramePr>
          <p:nvPr userDrawn="1">
            <p:custDataLst>
              <p:tags r:id="rId13"/>
            </p:custDataLst>
            <p:extLst>
              <p:ext uri="{D42A27DB-BD31-4B8C-83A1-F6EECF244321}">
                <p14:modId xmlns:p14="http://schemas.microsoft.com/office/powerpoint/2010/main" val="25187204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443" imgH="443" progId="TCLayout.ActiveDocument.1">
                  <p:embed/>
                </p:oleObj>
              </mc:Choice>
              <mc:Fallback>
                <p:oleObj name="think-cell Slide" r:id="rId14" imgW="443" imgH="443" progId="TCLayout.ActiveDocument.1">
                  <p:embed/>
                  <p:pic>
                    <p:nvPicPr>
                      <p:cNvPr id="8" name="think-cell data - do not delete" hidden="1">
                        <a:extLst>
                          <a:ext uri="{FF2B5EF4-FFF2-40B4-BE49-F238E27FC236}">
                            <a16:creationId xmlns:a16="http://schemas.microsoft.com/office/drawing/2014/main" id="{2EB32313-C737-2504-414E-0AA2871E9B11}"/>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36031434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C95F56C9-0EDD-B794-86AB-ED3F324F36F0}"/>
              </a:ext>
            </a:extLst>
          </p:cNvPr>
          <p:cNvGraphicFramePr>
            <a:graphicFrameLocks noChangeAspect="1"/>
          </p:cNvGraphicFramePr>
          <p:nvPr userDrawn="1">
            <p:custDataLst>
              <p:tags r:id="rId13"/>
            </p:custDataLst>
            <p:extLst>
              <p:ext uri="{D42A27DB-BD31-4B8C-83A1-F6EECF244321}">
                <p14:modId xmlns:p14="http://schemas.microsoft.com/office/powerpoint/2010/main" val="229828817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14" imgW="7772400" imgH="10058400" progId="TCLayout.ActiveDocument.1">
                  <p:embed/>
                </p:oleObj>
              </mc:Choice>
              <mc:Fallback>
                <p:oleObj name="think-cell Slide" r:id="rId14" imgW="7772400" imgH="10058400" progId="TCLayout.ActiveDocument.1">
                  <p:embed/>
                  <p:pic>
                    <p:nvPicPr>
                      <p:cNvPr id="8" name="think-cell data - do not delete" hidden="1">
                        <a:extLst>
                          <a:ext uri="{FF2B5EF4-FFF2-40B4-BE49-F238E27FC236}">
                            <a16:creationId xmlns:a16="http://schemas.microsoft.com/office/drawing/2014/main" id="{C95F56C9-0EDD-B794-86AB-ED3F324F36F0}"/>
                          </a:ext>
                        </a:extLst>
                      </p:cNvPr>
                      <p:cNvPicPr/>
                      <p:nvPr/>
                    </p:nvPicPr>
                    <p:blipFill>
                      <a:blip r:embed="rId15"/>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AB8241B8-AF62-EF08-63BD-99D3C7CEA7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500D7E-91E8-358A-3990-C5ADB9E7CB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0BCEEA-5457-FF23-899D-5F3F7E492A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913E59-261A-EC48-AE5E-08FF80D6909C}" type="datetimeFigureOut">
              <a:rPr lang="en-US" smtClean="0"/>
              <a:t>4/20/2025</a:t>
            </a:fld>
            <a:endParaRPr lang="en-US"/>
          </a:p>
        </p:txBody>
      </p:sp>
      <p:sp>
        <p:nvSpPr>
          <p:cNvPr id="5" name="Footer Placeholder 4">
            <a:extLst>
              <a:ext uri="{FF2B5EF4-FFF2-40B4-BE49-F238E27FC236}">
                <a16:creationId xmlns:a16="http://schemas.microsoft.com/office/drawing/2014/main" id="{66E214F4-5855-1DD4-8826-3388E82604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3E18CC2-D67E-D6FC-0776-7D90848F11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7D5114B-FD51-1D47-92E4-2DE270AAC42D}" type="slidenum">
              <a:rPr lang="en-US" smtClean="0"/>
              <a:t>‹#›</a:t>
            </a:fld>
            <a:endParaRPr lang="en-US"/>
          </a:p>
        </p:txBody>
      </p:sp>
    </p:spTree>
    <p:extLst>
      <p:ext uri="{BB962C8B-B14F-4D97-AF65-F5344CB8AC3E}">
        <p14:creationId xmlns:p14="http://schemas.microsoft.com/office/powerpoint/2010/main" val="79872790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oleObject" Target="../embeddings/oleObject4.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tags" Target="../tags/tag237.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238.xml"/><Relationship Id="rId6" Type="http://schemas.openxmlformats.org/officeDocument/2006/relationships/image" Target="../media/image6.emf"/><Relationship Id="rId5" Type="http://schemas.openxmlformats.org/officeDocument/2006/relationships/oleObject" Target="../embeddings/oleObject13.bin"/><Relationship Id="rId10" Type="http://schemas.openxmlformats.org/officeDocument/2006/relationships/image" Target="../media/image16.svg"/><Relationship Id="rId4" Type="http://schemas.microsoft.com/office/2018/10/relationships/comments" Target="../comments/modernComment_7FFFFCB0_506CDB35.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bin"/><Relationship Id="rId13" Type="http://schemas.openxmlformats.org/officeDocument/2006/relationships/image" Target="../media/image16.svg"/><Relationship Id="rId3" Type="http://schemas.openxmlformats.org/officeDocument/2006/relationships/tags" Target="../tags/tag241.xml"/><Relationship Id="rId7" Type="http://schemas.openxmlformats.org/officeDocument/2006/relationships/notesSlide" Target="../notesSlides/notesSlide10.xml"/><Relationship Id="rId12" Type="http://schemas.openxmlformats.org/officeDocument/2006/relationships/image" Target="../media/image2.png"/><Relationship Id="rId2" Type="http://schemas.openxmlformats.org/officeDocument/2006/relationships/tags" Target="../tags/tag240.xml"/><Relationship Id="rId16" Type="http://schemas.openxmlformats.org/officeDocument/2006/relationships/image" Target="../media/image18.svg"/><Relationship Id="rId1" Type="http://schemas.openxmlformats.org/officeDocument/2006/relationships/tags" Target="../tags/tag239.xml"/><Relationship Id="rId6" Type="http://schemas.openxmlformats.org/officeDocument/2006/relationships/slideLayout" Target="../slideLayouts/slideLayout12.xml"/><Relationship Id="rId11" Type="http://schemas.openxmlformats.org/officeDocument/2006/relationships/image" Target="../media/image15.svg"/><Relationship Id="rId5" Type="http://schemas.openxmlformats.org/officeDocument/2006/relationships/tags" Target="../tags/tag243.xml"/><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tags" Target="../tags/tag242.xml"/><Relationship Id="rId9" Type="http://schemas.openxmlformats.org/officeDocument/2006/relationships/image" Target="../media/image6.emf"/><Relationship Id="rId14" Type="http://schemas.openxmlformats.org/officeDocument/2006/relationships/chart" Target="../charts/chart7.xml"/></Relationships>
</file>

<file path=ppt/slides/_rels/slide13.xml.rels><?xml version="1.0" encoding="UTF-8" standalone="yes"?>
<Relationships xmlns="http://schemas.openxmlformats.org/package/2006/relationships"><Relationship Id="rId13" Type="http://schemas.openxmlformats.org/officeDocument/2006/relationships/tags" Target="../tags/tag256.xml"/><Relationship Id="rId18" Type="http://schemas.openxmlformats.org/officeDocument/2006/relationships/tags" Target="../tags/tag261.xml"/><Relationship Id="rId26" Type="http://schemas.openxmlformats.org/officeDocument/2006/relationships/tags" Target="../tags/tag269.xml"/><Relationship Id="rId39" Type="http://schemas.openxmlformats.org/officeDocument/2006/relationships/image" Target="../media/image14.png"/><Relationship Id="rId21" Type="http://schemas.openxmlformats.org/officeDocument/2006/relationships/tags" Target="../tags/tag264.xml"/><Relationship Id="rId34" Type="http://schemas.openxmlformats.org/officeDocument/2006/relationships/slideLayout" Target="../slideLayouts/slideLayout12.xml"/><Relationship Id="rId42" Type="http://schemas.openxmlformats.org/officeDocument/2006/relationships/image" Target="../media/image16.svg"/><Relationship Id="rId7" Type="http://schemas.openxmlformats.org/officeDocument/2006/relationships/tags" Target="../tags/tag250.xml"/><Relationship Id="rId2" Type="http://schemas.openxmlformats.org/officeDocument/2006/relationships/tags" Target="../tags/tag245.xml"/><Relationship Id="rId16" Type="http://schemas.openxmlformats.org/officeDocument/2006/relationships/tags" Target="../tags/tag259.xml"/><Relationship Id="rId20" Type="http://schemas.openxmlformats.org/officeDocument/2006/relationships/tags" Target="../tags/tag263.xml"/><Relationship Id="rId29" Type="http://schemas.openxmlformats.org/officeDocument/2006/relationships/tags" Target="../tags/tag272.xml"/><Relationship Id="rId41" Type="http://schemas.openxmlformats.org/officeDocument/2006/relationships/image" Target="../media/image2.png"/><Relationship Id="rId1" Type="http://schemas.openxmlformats.org/officeDocument/2006/relationships/tags" Target="../tags/tag244.xml"/><Relationship Id="rId6" Type="http://schemas.openxmlformats.org/officeDocument/2006/relationships/tags" Target="../tags/tag249.xml"/><Relationship Id="rId11" Type="http://schemas.openxmlformats.org/officeDocument/2006/relationships/tags" Target="../tags/tag254.xml"/><Relationship Id="rId24" Type="http://schemas.openxmlformats.org/officeDocument/2006/relationships/tags" Target="../tags/tag267.xml"/><Relationship Id="rId32" Type="http://schemas.openxmlformats.org/officeDocument/2006/relationships/tags" Target="../tags/tag275.xml"/><Relationship Id="rId37" Type="http://schemas.openxmlformats.org/officeDocument/2006/relationships/oleObject" Target="../embeddings/oleObject15.bin"/><Relationship Id="rId40" Type="http://schemas.openxmlformats.org/officeDocument/2006/relationships/image" Target="../media/image15.svg"/><Relationship Id="rId5" Type="http://schemas.openxmlformats.org/officeDocument/2006/relationships/tags" Target="../tags/tag248.xml"/><Relationship Id="rId15" Type="http://schemas.openxmlformats.org/officeDocument/2006/relationships/tags" Target="../tags/tag258.xml"/><Relationship Id="rId23" Type="http://schemas.openxmlformats.org/officeDocument/2006/relationships/tags" Target="../tags/tag266.xml"/><Relationship Id="rId28" Type="http://schemas.openxmlformats.org/officeDocument/2006/relationships/tags" Target="../tags/tag271.xml"/><Relationship Id="rId36" Type="http://schemas.microsoft.com/office/2018/10/relationships/comments" Target="../comments/modernComment_7FFFFCBD_A75C061F.xml"/><Relationship Id="rId10" Type="http://schemas.openxmlformats.org/officeDocument/2006/relationships/tags" Target="../tags/tag253.xml"/><Relationship Id="rId19" Type="http://schemas.openxmlformats.org/officeDocument/2006/relationships/tags" Target="../tags/tag262.xml"/><Relationship Id="rId31" Type="http://schemas.openxmlformats.org/officeDocument/2006/relationships/tags" Target="../tags/tag274.xml"/><Relationship Id="rId4" Type="http://schemas.openxmlformats.org/officeDocument/2006/relationships/tags" Target="../tags/tag247.xml"/><Relationship Id="rId9" Type="http://schemas.openxmlformats.org/officeDocument/2006/relationships/tags" Target="../tags/tag252.xml"/><Relationship Id="rId14" Type="http://schemas.openxmlformats.org/officeDocument/2006/relationships/tags" Target="../tags/tag257.xml"/><Relationship Id="rId22" Type="http://schemas.openxmlformats.org/officeDocument/2006/relationships/tags" Target="../tags/tag265.xml"/><Relationship Id="rId27" Type="http://schemas.openxmlformats.org/officeDocument/2006/relationships/tags" Target="../tags/tag270.xml"/><Relationship Id="rId30" Type="http://schemas.openxmlformats.org/officeDocument/2006/relationships/tags" Target="../tags/tag273.xml"/><Relationship Id="rId35" Type="http://schemas.openxmlformats.org/officeDocument/2006/relationships/notesSlide" Target="../notesSlides/notesSlide11.xml"/><Relationship Id="rId43" Type="http://schemas.openxmlformats.org/officeDocument/2006/relationships/chart" Target="../charts/chart8.xml"/><Relationship Id="rId8" Type="http://schemas.openxmlformats.org/officeDocument/2006/relationships/tags" Target="../tags/tag251.xml"/><Relationship Id="rId3" Type="http://schemas.openxmlformats.org/officeDocument/2006/relationships/tags" Target="../tags/tag246.xml"/><Relationship Id="rId12" Type="http://schemas.openxmlformats.org/officeDocument/2006/relationships/tags" Target="../tags/tag255.xml"/><Relationship Id="rId17" Type="http://schemas.openxmlformats.org/officeDocument/2006/relationships/tags" Target="../tags/tag260.xml"/><Relationship Id="rId25" Type="http://schemas.openxmlformats.org/officeDocument/2006/relationships/tags" Target="../tags/tag268.xml"/><Relationship Id="rId33" Type="http://schemas.openxmlformats.org/officeDocument/2006/relationships/tags" Target="../tags/tag276.xml"/><Relationship Id="rId38" Type="http://schemas.openxmlformats.org/officeDocument/2006/relationships/image" Target="../media/image6.emf"/></Relationships>
</file>

<file path=ppt/slides/_rels/slide14.xml.rels><?xml version="1.0" encoding="UTF-8" standalone="yes"?>
<Relationships xmlns="http://schemas.openxmlformats.org/package/2006/relationships"><Relationship Id="rId8" Type="http://schemas.microsoft.com/office/2018/10/relationships/comments" Target="../comments/modernComment_7FFFFCBE_75C62841.xml"/><Relationship Id="rId13" Type="http://schemas.openxmlformats.org/officeDocument/2006/relationships/image" Target="../media/image2.png"/><Relationship Id="rId3" Type="http://schemas.openxmlformats.org/officeDocument/2006/relationships/tags" Target="../tags/tag279.xml"/><Relationship Id="rId7" Type="http://schemas.openxmlformats.org/officeDocument/2006/relationships/notesSlide" Target="../notesSlides/notesSlide12.xml"/><Relationship Id="rId12" Type="http://schemas.openxmlformats.org/officeDocument/2006/relationships/image" Target="../media/image15.svg"/><Relationship Id="rId17" Type="http://schemas.openxmlformats.org/officeDocument/2006/relationships/image" Target="../media/image18.svg"/><Relationship Id="rId2" Type="http://schemas.openxmlformats.org/officeDocument/2006/relationships/tags" Target="../tags/tag278.xml"/><Relationship Id="rId16" Type="http://schemas.openxmlformats.org/officeDocument/2006/relationships/image" Target="../media/image17.png"/><Relationship Id="rId1" Type="http://schemas.openxmlformats.org/officeDocument/2006/relationships/tags" Target="../tags/tag277.xml"/><Relationship Id="rId6" Type="http://schemas.openxmlformats.org/officeDocument/2006/relationships/slideLayout" Target="../slideLayouts/slideLayout12.xml"/><Relationship Id="rId11" Type="http://schemas.openxmlformats.org/officeDocument/2006/relationships/image" Target="../media/image14.png"/><Relationship Id="rId5" Type="http://schemas.openxmlformats.org/officeDocument/2006/relationships/tags" Target="../tags/tag281.xml"/><Relationship Id="rId15" Type="http://schemas.openxmlformats.org/officeDocument/2006/relationships/chart" Target="../charts/chart9.xml"/><Relationship Id="rId10" Type="http://schemas.openxmlformats.org/officeDocument/2006/relationships/image" Target="../media/image6.emf"/><Relationship Id="rId4" Type="http://schemas.openxmlformats.org/officeDocument/2006/relationships/tags" Target="../tags/tag280.xml"/><Relationship Id="rId9" Type="http://schemas.openxmlformats.org/officeDocument/2006/relationships/oleObject" Target="../embeddings/oleObject16.bin"/><Relationship Id="rId14" Type="http://schemas.openxmlformats.org/officeDocument/2006/relationships/image" Target="../media/image16.svg"/></Relationships>
</file>

<file path=ppt/slides/_rels/slide15.xml.rels><?xml version="1.0" encoding="UTF-8" standalone="yes"?>
<Relationships xmlns="http://schemas.openxmlformats.org/package/2006/relationships"><Relationship Id="rId117" Type="http://schemas.openxmlformats.org/officeDocument/2006/relationships/tags" Target="../tags/tag398.xml"/><Relationship Id="rId21" Type="http://schemas.openxmlformats.org/officeDocument/2006/relationships/tags" Target="../tags/tag302.xml"/><Relationship Id="rId42" Type="http://schemas.openxmlformats.org/officeDocument/2006/relationships/tags" Target="../tags/tag323.xml"/><Relationship Id="rId47" Type="http://schemas.openxmlformats.org/officeDocument/2006/relationships/tags" Target="../tags/tag328.xml"/><Relationship Id="rId63" Type="http://schemas.openxmlformats.org/officeDocument/2006/relationships/tags" Target="../tags/tag344.xml"/><Relationship Id="rId68" Type="http://schemas.openxmlformats.org/officeDocument/2006/relationships/tags" Target="../tags/tag349.xml"/><Relationship Id="rId84" Type="http://schemas.openxmlformats.org/officeDocument/2006/relationships/tags" Target="../tags/tag365.xml"/><Relationship Id="rId89" Type="http://schemas.openxmlformats.org/officeDocument/2006/relationships/tags" Target="../tags/tag370.xml"/><Relationship Id="rId112" Type="http://schemas.openxmlformats.org/officeDocument/2006/relationships/tags" Target="../tags/tag393.xml"/><Relationship Id="rId16" Type="http://schemas.openxmlformats.org/officeDocument/2006/relationships/tags" Target="../tags/tag297.xml"/><Relationship Id="rId107" Type="http://schemas.openxmlformats.org/officeDocument/2006/relationships/tags" Target="../tags/tag388.xml"/><Relationship Id="rId11" Type="http://schemas.openxmlformats.org/officeDocument/2006/relationships/tags" Target="../tags/tag292.xml"/><Relationship Id="rId32" Type="http://schemas.openxmlformats.org/officeDocument/2006/relationships/tags" Target="../tags/tag313.xml"/><Relationship Id="rId37" Type="http://schemas.openxmlformats.org/officeDocument/2006/relationships/tags" Target="../tags/tag318.xml"/><Relationship Id="rId53" Type="http://schemas.openxmlformats.org/officeDocument/2006/relationships/tags" Target="../tags/tag334.xml"/><Relationship Id="rId58" Type="http://schemas.openxmlformats.org/officeDocument/2006/relationships/tags" Target="../tags/tag339.xml"/><Relationship Id="rId74" Type="http://schemas.openxmlformats.org/officeDocument/2006/relationships/tags" Target="../tags/tag355.xml"/><Relationship Id="rId79" Type="http://schemas.openxmlformats.org/officeDocument/2006/relationships/tags" Target="../tags/tag360.xml"/><Relationship Id="rId102" Type="http://schemas.openxmlformats.org/officeDocument/2006/relationships/tags" Target="../tags/tag383.xml"/><Relationship Id="rId123" Type="http://schemas.openxmlformats.org/officeDocument/2006/relationships/slideLayout" Target="../slideLayouts/slideLayout12.xml"/><Relationship Id="rId128" Type="http://schemas.openxmlformats.org/officeDocument/2006/relationships/image" Target="../media/image15.svg"/><Relationship Id="rId5" Type="http://schemas.openxmlformats.org/officeDocument/2006/relationships/tags" Target="../tags/tag286.xml"/><Relationship Id="rId90" Type="http://schemas.openxmlformats.org/officeDocument/2006/relationships/tags" Target="../tags/tag371.xml"/><Relationship Id="rId95" Type="http://schemas.openxmlformats.org/officeDocument/2006/relationships/tags" Target="../tags/tag376.xml"/><Relationship Id="rId22" Type="http://schemas.openxmlformats.org/officeDocument/2006/relationships/tags" Target="../tags/tag303.xml"/><Relationship Id="rId27" Type="http://schemas.openxmlformats.org/officeDocument/2006/relationships/tags" Target="../tags/tag308.xml"/><Relationship Id="rId43" Type="http://schemas.openxmlformats.org/officeDocument/2006/relationships/tags" Target="../tags/tag324.xml"/><Relationship Id="rId48" Type="http://schemas.openxmlformats.org/officeDocument/2006/relationships/tags" Target="../tags/tag329.xml"/><Relationship Id="rId64" Type="http://schemas.openxmlformats.org/officeDocument/2006/relationships/tags" Target="../tags/tag345.xml"/><Relationship Id="rId69" Type="http://schemas.openxmlformats.org/officeDocument/2006/relationships/tags" Target="../tags/tag350.xml"/><Relationship Id="rId113" Type="http://schemas.openxmlformats.org/officeDocument/2006/relationships/tags" Target="../tags/tag394.xml"/><Relationship Id="rId118" Type="http://schemas.openxmlformats.org/officeDocument/2006/relationships/tags" Target="../tags/tag399.xml"/><Relationship Id="rId80" Type="http://schemas.openxmlformats.org/officeDocument/2006/relationships/tags" Target="../tags/tag361.xml"/><Relationship Id="rId85" Type="http://schemas.openxmlformats.org/officeDocument/2006/relationships/tags" Target="../tags/tag366.xml"/><Relationship Id="rId12" Type="http://schemas.openxmlformats.org/officeDocument/2006/relationships/tags" Target="../tags/tag293.xml"/><Relationship Id="rId17" Type="http://schemas.openxmlformats.org/officeDocument/2006/relationships/tags" Target="../tags/tag298.xml"/><Relationship Id="rId33" Type="http://schemas.openxmlformats.org/officeDocument/2006/relationships/tags" Target="../tags/tag314.xml"/><Relationship Id="rId38" Type="http://schemas.openxmlformats.org/officeDocument/2006/relationships/tags" Target="../tags/tag319.xml"/><Relationship Id="rId59" Type="http://schemas.openxmlformats.org/officeDocument/2006/relationships/tags" Target="../tags/tag340.xml"/><Relationship Id="rId103" Type="http://schemas.openxmlformats.org/officeDocument/2006/relationships/tags" Target="../tags/tag384.xml"/><Relationship Id="rId108" Type="http://schemas.openxmlformats.org/officeDocument/2006/relationships/tags" Target="../tags/tag389.xml"/><Relationship Id="rId124" Type="http://schemas.openxmlformats.org/officeDocument/2006/relationships/notesSlide" Target="../notesSlides/notesSlide13.xml"/><Relationship Id="rId129" Type="http://schemas.openxmlformats.org/officeDocument/2006/relationships/image" Target="../media/image2.png"/><Relationship Id="rId54" Type="http://schemas.openxmlformats.org/officeDocument/2006/relationships/tags" Target="../tags/tag335.xml"/><Relationship Id="rId70" Type="http://schemas.openxmlformats.org/officeDocument/2006/relationships/tags" Target="../tags/tag351.xml"/><Relationship Id="rId75" Type="http://schemas.openxmlformats.org/officeDocument/2006/relationships/tags" Target="../tags/tag356.xml"/><Relationship Id="rId91" Type="http://schemas.openxmlformats.org/officeDocument/2006/relationships/tags" Target="../tags/tag372.xml"/><Relationship Id="rId96" Type="http://schemas.openxmlformats.org/officeDocument/2006/relationships/tags" Target="../tags/tag377.xml"/><Relationship Id="rId1" Type="http://schemas.openxmlformats.org/officeDocument/2006/relationships/tags" Target="../tags/tag282.xml"/><Relationship Id="rId6" Type="http://schemas.openxmlformats.org/officeDocument/2006/relationships/tags" Target="../tags/tag287.xml"/><Relationship Id="rId23" Type="http://schemas.openxmlformats.org/officeDocument/2006/relationships/tags" Target="../tags/tag304.xml"/><Relationship Id="rId28" Type="http://schemas.openxmlformats.org/officeDocument/2006/relationships/tags" Target="../tags/tag309.xml"/><Relationship Id="rId49" Type="http://schemas.openxmlformats.org/officeDocument/2006/relationships/tags" Target="../tags/tag330.xml"/><Relationship Id="rId114" Type="http://schemas.openxmlformats.org/officeDocument/2006/relationships/tags" Target="../tags/tag395.xml"/><Relationship Id="rId119" Type="http://schemas.openxmlformats.org/officeDocument/2006/relationships/tags" Target="../tags/tag400.xml"/><Relationship Id="rId44" Type="http://schemas.openxmlformats.org/officeDocument/2006/relationships/tags" Target="../tags/tag325.xml"/><Relationship Id="rId60" Type="http://schemas.openxmlformats.org/officeDocument/2006/relationships/tags" Target="../tags/tag341.xml"/><Relationship Id="rId65" Type="http://schemas.openxmlformats.org/officeDocument/2006/relationships/tags" Target="../tags/tag346.xml"/><Relationship Id="rId81" Type="http://schemas.openxmlformats.org/officeDocument/2006/relationships/tags" Target="../tags/tag362.xml"/><Relationship Id="rId86" Type="http://schemas.openxmlformats.org/officeDocument/2006/relationships/tags" Target="../tags/tag367.xml"/><Relationship Id="rId130" Type="http://schemas.openxmlformats.org/officeDocument/2006/relationships/image" Target="../media/image16.svg"/><Relationship Id="rId13" Type="http://schemas.openxmlformats.org/officeDocument/2006/relationships/tags" Target="../tags/tag294.xml"/><Relationship Id="rId18" Type="http://schemas.openxmlformats.org/officeDocument/2006/relationships/tags" Target="../tags/tag299.xml"/><Relationship Id="rId39" Type="http://schemas.openxmlformats.org/officeDocument/2006/relationships/tags" Target="../tags/tag320.xml"/><Relationship Id="rId109" Type="http://schemas.openxmlformats.org/officeDocument/2006/relationships/tags" Target="../tags/tag390.xml"/><Relationship Id="rId34" Type="http://schemas.openxmlformats.org/officeDocument/2006/relationships/tags" Target="../tags/tag315.xml"/><Relationship Id="rId50" Type="http://schemas.openxmlformats.org/officeDocument/2006/relationships/tags" Target="../tags/tag331.xml"/><Relationship Id="rId55" Type="http://schemas.openxmlformats.org/officeDocument/2006/relationships/tags" Target="../tags/tag336.xml"/><Relationship Id="rId76" Type="http://schemas.openxmlformats.org/officeDocument/2006/relationships/tags" Target="../tags/tag357.xml"/><Relationship Id="rId97" Type="http://schemas.openxmlformats.org/officeDocument/2006/relationships/tags" Target="../tags/tag378.xml"/><Relationship Id="rId104" Type="http://schemas.openxmlformats.org/officeDocument/2006/relationships/tags" Target="../tags/tag385.xml"/><Relationship Id="rId120" Type="http://schemas.openxmlformats.org/officeDocument/2006/relationships/tags" Target="../tags/tag401.xml"/><Relationship Id="rId125" Type="http://schemas.openxmlformats.org/officeDocument/2006/relationships/oleObject" Target="../embeddings/oleObject17.bin"/><Relationship Id="rId7" Type="http://schemas.openxmlformats.org/officeDocument/2006/relationships/tags" Target="../tags/tag288.xml"/><Relationship Id="rId71" Type="http://schemas.openxmlformats.org/officeDocument/2006/relationships/tags" Target="../tags/tag352.xml"/><Relationship Id="rId92" Type="http://schemas.openxmlformats.org/officeDocument/2006/relationships/tags" Target="../tags/tag373.xml"/><Relationship Id="rId2" Type="http://schemas.openxmlformats.org/officeDocument/2006/relationships/tags" Target="../tags/tag283.xml"/><Relationship Id="rId29" Type="http://schemas.openxmlformats.org/officeDocument/2006/relationships/tags" Target="../tags/tag310.xml"/><Relationship Id="rId24" Type="http://schemas.openxmlformats.org/officeDocument/2006/relationships/tags" Target="../tags/tag305.xml"/><Relationship Id="rId40" Type="http://schemas.openxmlformats.org/officeDocument/2006/relationships/tags" Target="../tags/tag321.xml"/><Relationship Id="rId45" Type="http://schemas.openxmlformats.org/officeDocument/2006/relationships/tags" Target="../tags/tag326.xml"/><Relationship Id="rId66" Type="http://schemas.openxmlformats.org/officeDocument/2006/relationships/tags" Target="../tags/tag347.xml"/><Relationship Id="rId87" Type="http://schemas.openxmlformats.org/officeDocument/2006/relationships/tags" Target="../tags/tag368.xml"/><Relationship Id="rId110" Type="http://schemas.openxmlformats.org/officeDocument/2006/relationships/tags" Target="../tags/tag391.xml"/><Relationship Id="rId115" Type="http://schemas.openxmlformats.org/officeDocument/2006/relationships/tags" Target="../tags/tag396.xml"/><Relationship Id="rId131" Type="http://schemas.openxmlformats.org/officeDocument/2006/relationships/chart" Target="../charts/chart10.xml"/><Relationship Id="rId61" Type="http://schemas.openxmlformats.org/officeDocument/2006/relationships/tags" Target="../tags/tag342.xml"/><Relationship Id="rId82" Type="http://schemas.openxmlformats.org/officeDocument/2006/relationships/tags" Target="../tags/tag363.xml"/><Relationship Id="rId19" Type="http://schemas.openxmlformats.org/officeDocument/2006/relationships/tags" Target="../tags/tag300.xml"/><Relationship Id="rId14" Type="http://schemas.openxmlformats.org/officeDocument/2006/relationships/tags" Target="../tags/tag295.xml"/><Relationship Id="rId30" Type="http://schemas.openxmlformats.org/officeDocument/2006/relationships/tags" Target="../tags/tag311.xml"/><Relationship Id="rId35" Type="http://schemas.openxmlformats.org/officeDocument/2006/relationships/tags" Target="../tags/tag316.xml"/><Relationship Id="rId56" Type="http://schemas.openxmlformats.org/officeDocument/2006/relationships/tags" Target="../tags/tag337.xml"/><Relationship Id="rId77" Type="http://schemas.openxmlformats.org/officeDocument/2006/relationships/tags" Target="../tags/tag358.xml"/><Relationship Id="rId100" Type="http://schemas.openxmlformats.org/officeDocument/2006/relationships/tags" Target="../tags/tag381.xml"/><Relationship Id="rId105" Type="http://schemas.openxmlformats.org/officeDocument/2006/relationships/tags" Target="../tags/tag386.xml"/><Relationship Id="rId126" Type="http://schemas.openxmlformats.org/officeDocument/2006/relationships/image" Target="../media/image6.emf"/><Relationship Id="rId8" Type="http://schemas.openxmlformats.org/officeDocument/2006/relationships/tags" Target="../tags/tag289.xml"/><Relationship Id="rId51" Type="http://schemas.openxmlformats.org/officeDocument/2006/relationships/tags" Target="../tags/tag332.xml"/><Relationship Id="rId72" Type="http://schemas.openxmlformats.org/officeDocument/2006/relationships/tags" Target="../tags/tag353.xml"/><Relationship Id="rId93" Type="http://schemas.openxmlformats.org/officeDocument/2006/relationships/tags" Target="../tags/tag374.xml"/><Relationship Id="rId98" Type="http://schemas.openxmlformats.org/officeDocument/2006/relationships/tags" Target="../tags/tag379.xml"/><Relationship Id="rId121" Type="http://schemas.openxmlformats.org/officeDocument/2006/relationships/tags" Target="../tags/tag402.xml"/><Relationship Id="rId3" Type="http://schemas.openxmlformats.org/officeDocument/2006/relationships/tags" Target="../tags/tag284.xml"/><Relationship Id="rId25" Type="http://schemas.openxmlformats.org/officeDocument/2006/relationships/tags" Target="../tags/tag306.xml"/><Relationship Id="rId46" Type="http://schemas.openxmlformats.org/officeDocument/2006/relationships/tags" Target="../tags/tag327.xml"/><Relationship Id="rId67" Type="http://schemas.openxmlformats.org/officeDocument/2006/relationships/tags" Target="../tags/tag348.xml"/><Relationship Id="rId116" Type="http://schemas.openxmlformats.org/officeDocument/2006/relationships/tags" Target="../tags/tag397.xml"/><Relationship Id="rId20" Type="http://schemas.openxmlformats.org/officeDocument/2006/relationships/tags" Target="../tags/tag301.xml"/><Relationship Id="rId41" Type="http://schemas.openxmlformats.org/officeDocument/2006/relationships/tags" Target="../tags/tag322.xml"/><Relationship Id="rId62" Type="http://schemas.openxmlformats.org/officeDocument/2006/relationships/tags" Target="../tags/tag343.xml"/><Relationship Id="rId83" Type="http://schemas.openxmlformats.org/officeDocument/2006/relationships/tags" Target="../tags/tag364.xml"/><Relationship Id="rId88" Type="http://schemas.openxmlformats.org/officeDocument/2006/relationships/tags" Target="../tags/tag369.xml"/><Relationship Id="rId111" Type="http://schemas.openxmlformats.org/officeDocument/2006/relationships/tags" Target="../tags/tag392.xml"/><Relationship Id="rId15" Type="http://schemas.openxmlformats.org/officeDocument/2006/relationships/tags" Target="../tags/tag296.xml"/><Relationship Id="rId36" Type="http://schemas.openxmlformats.org/officeDocument/2006/relationships/tags" Target="../tags/tag317.xml"/><Relationship Id="rId57" Type="http://schemas.openxmlformats.org/officeDocument/2006/relationships/tags" Target="../tags/tag338.xml"/><Relationship Id="rId106" Type="http://schemas.openxmlformats.org/officeDocument/2006/relationships/tags" Target="../tags/tag387.xml"/><Relationship Id="rId127" Type="http://schemas.openxmlformats.org/officeDocument/2006/relationships/image" Target="../media/image14.png"/><Relationship Id="rId10" Type="http://schemas.openxmlformats.org/officeDocument/2006/relationships/tags" Target="../tags/tag291.xml"/><Relationship Id="rId31" Type="http://schemas.openxmlformats.org/officeDocument/2006/relationships/tags" Target="../tags/tag312.xml"/><Relationship Id="rId52" Type="http://schemas.openxmlformats.org/officeDocument/2006/relationships/tags" Target="../tags/tag333.xml"/><Relationship Id="rId73" Type="http://schemas.openxmlformats.org/officeDocument/2006/relationships/tags" Target="../tags/tag354.xml"/><Relationship Id="rId78" Type="http://schemas.openxmlformats.org/officeDocument/2006/relationships/tags" Target="../tags/tag359.xml"/><Relationship Id="rId94" Type="http://schemas.openxmlformats.org/officeDocument/2006/relationships/tags" Target="../tags/tag375.xml"/><Relationship Id="rId99" Type="http://schemas.openxmlformats.org/officeDocument/2006/relationships/tags" Target="../tags/tag380.xml"/><Relationship Id="rId101" Type="http://schemas.openxmlformats.org/officeDocument/2006/relationships/tags" Target="../tags/tag382.xml"/><Relationship Id="rId122" Type="http://schemas.openxmlformats.org/officeDocument/2006/relationships/tags" Target="../tags/tag403.xml"/><Relationship Id="rId4" Type="http://schemas.openxmlformats.org/officeDocument/2006/relationships/tags" Target="../tags/tag285.xml"/><Relationship Id="rId9" Type="http://schemas.openxmlformats.org/officeDocument/2006/relationships/tags" Target="../tags/tag290.xml"/><Relationship Id="rId26" Type="http://schemas.openxmlformats.org/officeDocument/2006/relationships/tags" Target="../tags/tag30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8.bin"/><Relationship Id="rId13" Type="http://schemas.openxmlformats.org/officeDocument/2006/relationships/image" Target="../media/image16.svg"/><Relationship Id="rId3" Type="http://schemas.openxmlformats.org/officeDocument/2006/relationships/tags" Target="../tags/tag406.xml"/><Relationship Id="rId7" Type="http://schemas.openxmlformats.org/officeDocument/2006/relationships/notesSlide" Target="../notesSlides/notesSlide14.xml"/><Relationship Id="rId12" Type="http://schemas.openxmlformats.org/officeDocument/2006/relationships/image" Target="../media/image2.png"/><Relationship Id="rId2" Type="http://schemas.openxmlformats.org/officeDocument/2006/relationships/tags" Target="../tags/tag405.xml"/><Relationship Id="rId16" Type="http://schemas.openxmlformats.org/officeDocument/2006/relationships/image" Target="../media/image18.svg"/><Relationship Id="rId1" Type="http://schemas.openxmlformats.org/officeDocument/2006/relationships/tags" Target="../tags/tag404.xml"/><Relationship Id="rId6" Type="http://schemas.openxmlformats.org/officeDocument/2006/relationships/slideLayout" Target="../slideLayouts/slideLayout12.xml"/><Relationship Id="rId11" Type="http://schemas.openxmlformats.org/officeDocument/2006/relationships/image" Target="../media/image15.svg"/><Relationship Id="rId5" Type="http://schemas.openxmlformats.org/officeDocument/2006/relationships/tags" Target="../tags/tag408.xml"/><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tags" Target="../tags/tag407.xml"/><Relationship Id="rId9" Type="http://schemas.openxmlformats.org/officeDocument/2006/relationships/image" Target="../media/image6.emf"/><Relationship Id="rId14" Type="http://schemas.openxmlformats.org/officeDocument/2006/relationships/chart" Target="../charts/chart11.xml"/></Relationships>
</file>

<file path=ppt/slides/_rels/slide17.xml.rels><?xml version="1.0" encoding="UTF-8" standalone="yes"?>
<Relationships xmlns="http://schemas.openxmlformats.org/package/2006/relationships"><Relationship Id="rId26" Type="http://schemas.openxmlformats.org/officeDocument/2006/relationships/tags" Target="../tags/tag434.xml"/><Relationship Id="rId21" Type="http://schemas.openxmlformats.org/officeDocument/2006/relationships/tags" Target="../tags/tag429.xml"/><Relationship Id="rId42" Type="http://schemas.openxmlformats.org/officeDocument/2006/relationships/tags" Target="../tags/tag450.xml"/><Relationship Id="rId47" Type="http://schemas.openxmlformats.org/officeDocument/2006/relationships/tags" Target="../tags/tag455.xml"/><Relationship Id="rId63" Type="http://schemas.openxmlformats.org/officeDocument/2006/relationships/tags" Target="../tags/tag471.xml"/><Relationship Id="rId68" Type="http://schemas.openxmlformats.org/officeDocument/2006/relationships/tags" Target="../tags/tag476.xml"/><Relationship Id="rId16" Type="http://schemas.openxmlformats.org/officeDocument/2006/relationships/tags" Target="../tags/tag424.xml"/><Relationship Id="rId11" Type="http://schemas.openxmlformats.org/officeDocument/2006/relationships/tags" Target="../tags/tag419.xml"/><Relationship Id="rId24" Type="http://schemas.openxmlformats.org/officeDocument/2006/relationships/tags" Target="../tags/tag432.xml"/><Relationship Id="rId32" Type="http://schemas.openxmlformats.org/officeDocument/2006/relationships/tags" Target="../tags/tag440.xml"/><Relationship Id="rId37" Type="http://schemas.openxmlformats.org/officeDocument/2006/relationships/tags" Target="../tags/tag445.xml"/><Relationship Id="rId40" Type="http://schemas.openxmlformats.org/officeDocument/2006/relationships/tags" Target="../tags/tag448.xml"/><Relationship Id="rId45" Type="http://schemas.openxmlformats.org/officeDocument/2006/relationships/tags" Target="../tags/tag453.xml"/><Relationship Id="rId53" Type="http://schemas.openxmlformats.org/officeDocument/2006/relationships/tags" Target="../tags/tag461.xml"/><Relationship Id="rId58" Type="http://schemas.openxmlformats.org/officeDocument/2006/relationships/tags" Target="../tags/tag466.xml"/><Relationship Id="rId66" Type="http://schemas.openxmlformats.org/officeDocument/2006/relationships/tags" Target="../tags/tag474.xml"/><Relationship Id="rId74" Type="http://schemas.openxmlformats.org/officeDocument/2006/relationships/image" Target="../media/image14.png"/><Relationship Id="rId5" Type="http://schemas.openxmlformats.org/officeDocument/2006/relationships/tags" Target="../tags/tag413.xml"/><Relationship Id="rId61" Type="http://schemas.openxmlformats.org/officeDocument/2006/relationships/tags" Target="../tags/tag469.xml"/><Relationship Id="rId19" Type="http://schemas.openxmlformats.org/officeDocument/2006/relationships/tags" Target="../tags/tag427.xml"/><Relationship Id="rId14" Type="http://schemas.openxmlformats.org/officeDocument/2006/relationships/tags" Target="../tags/tag422.xml"/><Relationship Id="rId22" Type="http://schemas.openxmlformats.org/officeDocument/2006/relationships/tags" Target="../tags/tag430.xml"/><Relationship Id="rId27" Type="http://schemas.openxmlformats.org/officeDocument/2006/relationships/tags" Target="../tags/tag435.xml"/><Relationship Id="rId30" Type="http://schemas.openxmlformats.org/officeDocument/2006/relationships/tags" Target="../tags/tag438.xml"/><Relationship Id="rId35" Type="http://schemas.openxmlformats.org/officeDocument/2006/relationships/tags" Target="../tags/tag443.xml"/><Relationship Id="rId43" Type="http://schemas.openxmlformats.org/officeDocument/2006/relationships/tags" Target="../tags/tag451.xml"/><Relationship Id="rId48" Type="http://schemas.openxmlformats.org/officeDocument/2006/relationships/tags" Target="../tags/tag456.xml"/><Relationship Id="rId56" Type="http://schemas.openxmlformats.org/officeDocument/2006/relationships/tags" Target="../tags/tag464.xml"/><Relationship Id="rId64" Type="http://schemas.openxmlformats.org/officeDocument/2006/relationships/tags" Target="../tags/tag472.xml"/><Relationship Id="rId69" Type="http://schemas.openxmlformats.org/officeDocument/2006/relationships/slideLayout" Target="../slideLayouts/slideLayout12.xml"/><Relationship Id="rId77" Type="http://schemas.openxmlformats.org/officeDocument/2006/relationships/image" Target="../media/image16.svg"/><Relationship Id="rId8" Type="http://schemas.openxmlformats.org/officeDocument/2006/relationships/tags" Target="../tags/tag416.xml"/><Relationship Id="rId51" Type="http://schemas.openxmlformats.org/officeDocument/2006/relationships/tags" Target="../tags/tag459.xml"/><Relationship Id="rId72" Type="http://schemas.openxmlformats.org/officeDocument/2006/relationships/oleObject" Target="../embeddings/oleObject19.bin"/><Relationship Id="rId3" Type="http://schemas.openxmlformats.org/officeDocument/2006/relationships/tags" Target="../tags/tag411.xml"/><Relationship Id="rId12" Type="http://schemas.openxmlformats.org/officeDocument/2006/relationships/tags" Target="../tags/tag420.xml"/><Relationship Id="rId17" Type="http://schemas.openxmlformats.org/officeDocument/2006/relationships/tags" Target="../tags/tag425.xml"/><Relationship Id="rId25" Type="http://schemas.openxmlformats.org/officeDocument/2006/relationships/tags" Target="../tags/tag433.xml"/><Relationship Id="rId33" Type="http://schemas.openxmlformats.org/officeDocument/2006/relationships/tags" Target="../tags/tag441.xml"/><Relationship Id="rId38" Type="http://schemas.openxmlformats.org/officeDocument/2006/relationships/tags" Target="../tags/tag446.xml"/><Relationship Id="rId46" Type="http://schemas.openxmlformats.org/officeDocument/2006/relationships/tags" Target="../tags/tag454.xml"/><Relationship Id="rId59" Type="http://schemas.openxmlformats.org/officeDocument/2006/relationships/tags" Target="../tags/tag467.xml"/><Relationship Id="rId67" Type="http://schemas.openxmlformats.org/officeDocument/2006/relationships/tags" Target="../tags/tag475.xml"/><Relationship Id="rId20" Type="http://schemas.openxmlformats.org/officeDocument/2006/relationships/tags" Target="../tags/tag428.xml"/><Relationship Id="rId41" Type="http://schemas.openxmlformats.org/officeDocument/2006/relationships/tags" Target="../tags/tag449.xml"/><Relationship Id="rId54" Type="http://schemas.openxmlformats.org/officeDocument/2006/relationships/tags" Target="../tags/tag462.xml"/><Relationship Id="rId62" Type="http://schemas.openxmlformats.org/officeDocument/2006/relationships/tags" Target="../tags/tag470.xml"/><Relationship Id="rId70" Type="http://schemas.openxmlformats.org/officeDocument/2006/relationships/notesSlide" Target="../notesSlides/notesSlide15.xml"/><Relationship Id="rId75" Type="http://schemas.openxmlformats.org/officeDocument/2006/relationships/image" Target="../media/image15.svg"/><Relationship Id="rId1" Type="http://schemas.openxmlformats.org/officeDocument/2006/relationships/tags" Target="../tags/tag409.xml"/><Relationship Id="rId6" Type="http://schemas.openxmlformats.org/officeDocument/2006/relationships/tags" Target="../tags/tag414.xml"/><Relationship Id="rId15" Type="http://schemas.openxmlformats.org/officeDocument/2006/relationships/tags" Target="../tags/tag423.xml"/><Relationship Id="rId23" Type="http://schemas.openxmlformats.org/officeDocument/2006/relationships/tags" Target="../tags/tag431.xml"/><Relationship Id="rId28" Type="http://schemas.openxmlformats.org/officeDocument/2006/relationships/tags" Target="../tags/tag436.xml"/><Relationship Id="rId36" Type="http://schemas.openxmlformats.org/officeDocument/2006/relationships/tags" Target="../tags/tag444.xml"/><Relationship Id="rId49" Type="http://schemas.openxmlformats.org/officeDocument/2006/relationships/tags" Target="../tags/tag457.xml"/><Relationship Id="rId57" Type="http://schemas.openxmlformats.org/officeDocument/2006/relationships/tags" Target="../tags/tag465.xml"/><Relationship Id="rId10" Type="http://schemas.openxmlformats.org/officeDocument/2006/relationships/tags" Target="../tags/tag418.xml"/><Relationship Id="rId31" Type="http://schemas.openxmlformats.org/officeDocument/2006/relationships/tags" Target="../tags/tag439.xml"/><Relationship Id="rId44" Type="http://schemas.openxmlformats.org/officeDocument/2006/relationships/tags" Target="../tags/tag452.xml"/><Relationship Id="rId52" Type="http://schemas.openxmlformats.org/officeDocument/2006/relationships/tags" Target="../tags/tag460.xml"/><Relationship Id="rId60" Type="http://schemas.openxmlformats.org/officeDocument/2006/relationships/tags" Target="../tags/tag468.xml"/><Relationship Id="rId65" Type="http://schemas.openxmlformats.org/officeDocument/2006/relationships/tags" Target="../tags/tag473.xml"/><Relationship Id="rId73" Type="http://schemas.openxmlformats.org/officeDocument/2006/relationships/image" Target="../media/image6.emf"/><Relationship Id="rId78" Type="http://schemas.openxmlformats.org/officeDocument/2006/relationships/chart" Target="../charts/chart12.xml"/><Relationship Id="rId4" Type="http://schemas.openxmlformats.org/officeDocument/2006/relationships/tags" Target="../tags/tag412.xml"/><Relationship Id="rId9" Type="http://schemas.openxmlformats.org/officeDocument/2006/relationships/tags" Target="../tags/tag417.xml"/><Relationship Id="rId13" Type="http://schemas.openxmlformats.org/officeDocument/2006/relationships/tags" Target="../tags/tag421.xml"/><Relationship Id="rId18" Type="http://schemas.openxmlformats.org/officeDocument/2006/relationships/tags" Target="../tags/tag426.xml"/><Relationship Id="rId39" Type="http://schemas.openxmlformats.org/officeDocument/2006/relationships/tags" Target="../tags/tag447.xml"/><Relationship Id="rId34" Type="http://schemas.openxmlformats.org/officeDocument/2006/relationships/tags" Target="../tags/tag442.xml"/><Relationship Id="rId50" Type="http://schemas.openxmlformats.org/officeDocument/2006/relationships/tags" Target="../tags/tag458.xml"/><Relationship Id="rId55" Type="http://schemas.openxmlformats.org/officeDocument/2006/relationships/tags" Target="../tags/tag463.xml"/><Relationship Id="rId76" Type="http://schemas.openxmlformats.org/officeDocument/2006/relationships/image" Target="../media/image2.png"/><Relationship Id="rId7" Type="http://schemas.openxmlformats.org/officeDocument/2006/relationships/tags" Target="../tags/tag415.xml"/><Relationship Id="rId71" Type="http://schemas.microsoft.com/office/2018/10/relationships/comments" Target="../comments/modernComment_7FFFFCC1_6DEF7874.xml"/><Relationship Id="rId2" Type="http://schemas.openxmlformats.org/officeDocument/2006/relationships/tags" Target="../tags/tag410.xml"/><Relationship Id="rId29" Type="http://schemas.openxmlformats.org/officeDocument/2006/relationships/tags" Target="../tags/tag437.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notesSlide" Target="../notesSlides/notesSlide2.xml"/><Relationship Id="rId7" Type="http://schemas.openxmlformats.org/officeDocument/2006/relationships/image" Target="../media/image11.png"/><Relationship Id="rId2" Type="http://schemas.openxmlformats.org/officeDocument/2006/relationships/slideLayout" Target="../slideLayouts/slideLayout23.xml"/><Relationship Id="rId1" Type="http://schemas.openxmlformats.org/officeDocument/2006/relationships/tags" Target="../tags/tag6.xml"/><Relationship Id="rId6" Type="http://schemas.openxmlformats.org/officeDocument/2006/relationships/image" Target="../media/image10.emf"/><Relationship Id="rId11" Type="http://schemas.openxmlformats.org/officeDocument/2006/relationships/image" Target="../media/image5.jpeg"/><Relationship Id="rId5" Type="http://schemas.openxmlformats.org/officeDocument/2006/relationships/oleObject" Target="../embeddings/oleObject5.bin"/><Relationship Id="rId10" Type="http://schemas.openxmlformats.org/officeDocument/2006/relationships/image" Target="../media/image4.png"/><Relationship Id="rId4" Type="http://schemas.microsoft.com/office/2018/10/relationships/comments" Target="../comments/modernComment_126C_97422208.xml"/><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3.xml"/><Relationship Id="rId1" Type="http://schemas.openxmlformats.org/officeDocument/2006/relationships/tags" Target="../tags/tag7.xml"/><Relationship Id="rId4" Type="http://schemas.openxmlformats.org/officeDocument/2006/relationships/image" Target="../media/image8.emf"/></Relationships>
</file>

<file path=ppt/slides/_rels/slide4.xml.rels><?xml version="1.0" encoding="UTF-8" standalone="yes"?>
<Relationships xmlns="http://schemas.openxmlformats.org/package/2006/relationships"><Relationship Id="rId8" Type="http://schemas.microsoft.com/office/2018/10/relationships/comments" Target="../comments/modernComment_7FFFFCB1_E10B3D2E.xml"/><Relationship Id="rId13" Type="http://schemas.openxmlformats.org/officeDocument/2006/relationships/image" Target="../media/image2.png"/><Relationship Id="rId3" Type="http://schemas.openxmlformats.org/officeDocument/2006/relationships/tags" Target="../tags/tag10.xml"/><Relationship Id="rId7" Type="http://schemas.openxmlformats.org/officeDocument/2006/relationships/notesSlide" Target="../notesSlides/notesSlide3.xml"/><Relationship Id="rId12" Type="http://schemas.openxmlformats.org/officeDocument/2006/relationships/image" Target="../media/image15.svg"/><Relationship Id="rId17" Type="http://schemas.openxmlformats.org/officeDocument/2006/relationships/image" Target="../media/image18.svg"/><Relationship Id="rId2" Type="http://schemas.openxmlformats.org/officeDocument/2006/relationships/tags" Target="../tags/tag9.xml"/><Relationship Id="rId16" Type="http://schemas.openxmlformats.org/officeDocument/2006/relationships/image" Target="../media/image17.png"/><Relationship Id="rId1" Type="http://schemas.openxmlformats.org/officeDocument/2006/relationships/tags" Target="../tags/tag8.xml"/><Relationship Id="rId6" Type="http://schemas.openxmlformats.org/officeDocument/2006/relationships/slideLayout" Target="../slideLayouts/slideLayout12.xml"/><Relationship Id="rId11" Type="http://schemas.openxmlformats.org/officeDocument/2006/relationships/image" Target="../media/image14.png"/><Relationship Id="rId5" Type="http://schemas.openxmlformats.org/officeDocument/2006/relationships/tags" Target="../tags/tag12.xml"/><Relationship Id="rId15" Type="http://schemas.openxmlformats.org/officeDocument/2006/relationships/chart" Target="../charts/chart1.xml"/><Relationship Id="rId10" Type="http://schemas.openxmlformats.org/officeDocument/2006/relationships/image" Target="../media/image6.emf"/><Relationship Id="rId4" Type="http://schemas.openxmlformats.org/officeDocument/2006/relationships/tags" Target="../tags/tag11.xml"/><Relationship Id="rId9" Type="http://schemas.openxmlformats.org/officeDocument/2006/relationships/oleObject" Target="../embeddings/oleObject7.bin"/><Relationship Id="rId14" Type="http://schemas.openxmlformats.org/officeDocument/2006/relationships/image" Target="../media/image16.svg"/></Relationships>
</file>

<file path=ppt/slides/_rels/slide5.xml.rels><?xml version="1.0" encoding="UTF-8" standalone="yes"?>
<Relationships xmlns="http://schemas.openxmlformats.org/package/2006/relationships"><Relationship Id="rId26" Type="http://schemas.openxmlformats.org/officeDocument/2006/relationships/tags" Target="../tags/tag38.xml"/><Relationship Id="rId21" Type="http://schemas.openxmlformats.org/officeDocument/2006/relationships/tags" Target="../tags/tag33.xml"/><Relationship Id="rId42" Type="http://schemas.openxmlformats.org/officeDocument/2006/relationships/tags" Target="../tags/tag54.xml"/><Relationship Id="rId47" Type="http://schemas.openxmlformats.org/officeDocument/2006/relationships/tags" Target="../tags/tag59.xml"/><Relationship Id="rId63" Type="http://schemas.openxmlformats.org/officeDocument/2006/relationships/tags" Target="../tags/tag75.xml"/><Relationship Id="rId68" Type="http://schemas.openxmlformats.org/officeDocument/2006/relationships/tags" Target="../tags/tag80.xml"/><Relationship Id="rId16" Type="http://schemas.openxmlformats.org/officeDocument/2006/relationships/tags" Target="../tags/tag28.xml"/><Relationship Id="rId11" Type="http://schemas.openxmlformats.org/officeDocument/2006/relationships/tags" Target="../tags/tag23.xml"/><Relationship Id="rId32" Type="http://schemas.openxmlformats.org/officeDocument/2006/relationships/tags" Target="../tags/tag44.xml"/><Relationship Id="rId37" Type="http://schemas.openxmlformats.org/officeDocument/2006/relationships/tags" Target="../tags/tag49.xml"/><Relationship Id="rId53" Type="http://schemas.openxmlformats.org/officeDocument/2006/relationships/tags" Target="../tags/tag65.xml"/><Relationship Id="rId58" Type="http://schemas.openxmlformats.org/officeDocument/2006/relationships/tags" Target="../tags/tag70.xml"/><Relationship Id="rId74" Type="http://schemas.openxmlformats.org/officeDocument/2006/relationships/slideLayout" Target="../slideLayouts/slideLayout12.xml"/><Relationship Id="rId79" Type="http://schemas.openxmlformats.org/officeDocument/2006/relationships/image" Target="../media/image14.png"/><Relationship Id="rId5" Type="http://schemas.openxmlformats.org/officeDocument/2006/relationships/tags" Target="../tags/tag17.xml"/><Relationship Id="rId61" Type="http://schemas.openxmlformats.org/officeDocument/2006/relationships/tags" Target="../tags/tag73.xml"/><Relationship Id="rId82" Type="http://schemas.openxmlformats.org/officeDocument/2006/relationships/image" Target="../media/image16.svg"/><Relationship Id="rId19" Type="http://schemas.openxmlformats.org/officeDocument/2006/relationships/tags" Target="../tags/tag31.xml"/><Relationship Id="rId14" Type="http://schemas.openxmlformats.org/officeDocument/2006/relationships/tags" Target="../tags/tag26.xml"/><Relationship Id="rId22" Type="http://schemas.openxmlformats.org/officeDocument/2006/relationships/tags" Target="../tags/tag34.xml"/><Relationship Id="rId27" Type="http://schemas.openxmlformats.org/officeDocument/2006/relationships/tags" Target="../tags/tag39.xml"/><Relationship Id="rId30" Type="http://schemas.openxmlformats.org/officeDocument/2006/relationships/tags" Target="../tags/tag42.xml"/><Relationship Id="rId35" Type="http://schemas.openxmlformats.org/officeDocument/2006/relationships/tags" Target="../tags/tag47.xml"/><Relationship Id="rId43" Type="http://schemas.openxmlformats.org/officeDocument/2006/relationships/tags" Target="../tags/tag55.xml"/><Relationship Id="rId48" Type="http://schemas.openxmlformats.org/officeDocument/2006/relationships/tags" Target="../tags/tag60.xml"/><Relationship Id="rId56" Type="http://schemas.openxmlformats.org/officeDocument/2006/relationships/tags" Target="../tags/tag68.xml"/><Relationship Id="rId64" Type="http://schemas.openxmlformats.org/officeDocument/2006/relationships/tags" Target="../tags/tag76.xml"/><Relationship Id="rId69" Type="http://schemas.openxmlformats.org/officeDocument/2006/relationships/tags" Target="../tags/tag81.xml"/><Relationship Id="rId77" Type="http://schemas.openxmlformats.org/officeDocument/2006/relationships/oleObject" Target="../embeddings/oleObject8.bin"/><Relationship Id="rId8" Type="http://schemas.openxmlformats.org/officeDocument/2006/relationships/tags" Target="../tags/tag20.xml"/><Relationship Id="rId51" Type="http://schemas.openxmlformats.org/officeDocument/2006/relationships/tags" Target="../tags/tag63.xml"/><Relationship Id="rId72" Type="http://schemas.openxmlformats.org/officeDocument/2006/relationships/tags" Target="../tags/tag84.xml"/><Relationship Id="rId80" Type="http://schemas.openxmlformats.org/officeDocument/2006/relationships/image" Target="../media/image15.svg"/><Relationship Id="rId3" Type="http://schemas.openxmlformats.org/officeDocument/2006/relationships/tags" Target="../tags/tag15.xml"/><Relationship Id="rId12" Type="http://schemas.openxmlformats.org/officeDocument/2006/relationships/tags" Target="../tags/tag24.xml"/><Relationship Id="rId17" Type="http://schemas.openxmlformats.org/officeDocument/2006/relationships/tags" Target="../tags/tag29.xml"/><Relationship Id="rId25" Type="http://schemas.openxmlformats.org/officeDocument/2006/relationships/tags" Target="../tags/tag37.xml"/><Relationship Id="rId33" Type="http://schemas.openxmlformats.org/officeDocument/2006/relationships/tags" Target="../tags/tag45.xml"/><Relationship Id="rId38" Type="http://schemas.openxmlformats.org/officeDocument/2006/relationships/tags" Target="../tags/tag50.xml"/><Relationship Id="rId46" Type="http://schemas.openxmlformats.org/officeDocument/2006/relationships/tags" Target="../tags/tag58.xml"/><Relationship Id="rId59" Type="http://schemas.openxmlformats.org/officeDocument/2006/relationships/tags" Target="../tags/tag71.xml"/><Relationship Id="rId67" Type="http://schemas.openxmlformats.org/officeDocument/2006/relationships/tags" Target="../tags/tag79.xml"/><Relationship Id="rId20" Type="http://schemas.openxmlformats.org/officeDocument/2006/relationships/tags" Target="../tags/tag32.xml"/><Relationship Id="rId41" Type="http://schemas.openxmlformats.org/officeDocument/2006/relationships/tags" Target="../tags/tag53.xml"/><Relationship Id="rId54" Type="http://schemas.openxmlformats.org/officeDocument/2006/relationships/tags" Target="../tags/tag66.xml"/><Relationship Id="rId62" Type="http://schemas.openxmlformats.org/officeDocument/2006/relationships/tags" Target="../tags/tag74.xml"/><Relationship Id="rId70" Type="http://schemas.openxmlformats.org/officeDocument/2006/relationships/tags" Target="../tags/tag82.xml"/><Relationship Id="rId75" Type="http://schemas.openxmlformats.org/officeDocument/2006/relationships/notesSlide" Target="../notesSlides/notesSlide4.xml"/><Relationship Id="rId83" Type="http://schemas.openxmlformats.org/officeDocument/2006/relationships/chart" Target="../charts/chart2.xml"/><Relationship Id="rId1" Type="http://schemas.openxmlformats.org/officeDocument/2006/relationships/tags" Target="../tags/tag13.xml"/><Relationship Id="rId6" Type="http://schemas.openxmlformats.org/officeDocument/2006/relationships/tags" Target="../tags/tag18.xml"/><Relationship Id="rId15" Type="http://schemas.openxmlformats.org/officeDocument/2006/relationships/tags" Target="../tags/tag27.xml"/><Relationship Id="rId23" Type="http://schemas.openxmlformats.org/officeDocument/2006/relationships/tags" Target="../tags/tag35.xml"/><Relationship Id="rId28" Type="http://schemas.openxmlformats.org/officeDocument/2006/relationships/tags" Target="../tags/tag40.xml"/><Relationship Id="rId36" Type="http://schemas.openxmlformats.org/officeDocument/2006/relationships/tags" Target="../tags/tag48.xml"/><Relationship Id="rId49" Type="http://schemas.openxmlformats.org/officeDocument/2006/relationships/tags" Target="../tags/tag61.xml"/><Relationship Id="rId57" Type="http://schemas.openxmlformats.org/officeDocument/2006/relationships/tags" Target="../tags/tag69.xml"/><Relationship Id="rId10" Type="http://schemas.openxmlformats.org/officeDocument/2006/relationships/tags" Target="../tags/tag22.xml"/><Relationship Id="rId31" Type="http://schemas.openxmlformats.org/officeDocument/2006/relationships/tags" Target="../tags/tag43.xml"/><Relationship Id="rId44" Type="http://schemas.openxmlformats.org/officeDocument/2006/relationships/tags" Target="../tags/tag56.xml"/><Relationship Id="rId52" Type="http://schemas.openxmlformats.org/officeDocument/2006/relationships/tags" Target="../tags/tag64.xml"/><Relationship Id="rId60" Type="http://schemas.openxmlformats.org/officeDocument/2006/relationships/tags" Target="../tags/tag72.xml"/><Relationship Id="rId65" Type="http://schemas.openxmlformats.org/officeDocument/2006/relationships/tags" Target="../tags/tag77.xml"/><Relationship Id="rId73" Type="http://schemas.openxmlformats.org/officeDocument/2006/relationships/tags" Target="../tags/tag85.xml"/><Relationship Id="rId78" Type="http://schemas.openxmlformats.org/officeDocument/2006/relationships/image" Target="../media/image6.emf"/><Relationship Id="rId81" Type="http://schemas.openxmlformats.org/officeDocument/2006/relationships/image" Target="../media/image2.png"/><Relationship Id="rId4" Type="http://schemas.openxmlformats.org/officeDocument/2006/relationships/tags" Target="../tags/tag16.xml"/><Relationship Id="rId9" Type="http://schemas.openxmlformats.org/officeDocument/2006/relationships/tags" Target="../tags/tag21.xml"/><Relationship Id="rId13" Type="http://schemas.openxmlformats.org/officeDocument/2006/relationships/tags" Target="../tags/tag25.xml"/><Relationship Id="rId18" Type="http://schemas.openxmlformats.org/officeDocument/2006/relationships/tags" Target="../tags/tag30.xml"/><Relationship Id="rId39" Type="http://schemas.openxmlformats.org/officeDocument/2006/relationships/tags" Target="../tags/tag51.xml"/><Relationship Id="rId34" Type="http://schemas.openxmlformats.org/officeDocument/2006/relationships/tags" Target="../tags/tag46.xml"/><Relationship Id="rId50" Type="http://schemas.openxmlformats.org/officeDocument/2006/relationships/tags" Target="../tags/tag62.xml"/><Relationship Id="rId55" Type="http://schemas.openxmlformats.org/officeDocument/2006/relationships/tags" Target="../tags/tag67.xml"/><Relationship Id="rId76" Type="http://schemas.microsoft.com/office/2018/10/relationships/comments" Target="../comments/modernComment_7FFFFCB6_6745233E.xml"/><Relationship Id="rId7" Type="http://schemas.openxmlformats.org/officeDocument/2006/relationships/tags" Target="../tags/tag19.xml"/><Relationship Id="rId71" Type="http://schemas.openxmlformats.org/officeDocument/2006/relationships/tags" Target="../tags/tag83.xml"/><Relationship Id="rId2" Type="http://schemas.openxmlformats.org/officeDocument/2006/relationships/tags" Target="../tags/tag14.xml"/><Relationship Id="rId29" Type="http://schemas.openxmlformats.org/officeDocument/2006/relationships/tags" Target="../tags/tag41.xml"/><Relationship Id="rId24" Type="http://schemas.openxmlformats.org/officeDocument/2006/relationships/tags" Target="../tags/tag36.xml"/><Relationship Id="rId40" Type="http://schemas.openxmlformats.org/officeDocument/2006/relationships/tags" Target="../tags/tag52.xml"/><Relationship Id="rId45" Type="http://schemas.openxmlformats.org/officeDocument/2006/relationships/tags" Target="../tags/tag57.xml"/><Relationship Id="rId66" Type="http://schemas.openxmlformats.org/officeDocument/2006/relationships/tags" Target="../tags/tag7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svg"/><Relationship Id="rId3" Type="http://schemas.openxmlformats.org/officeDocument/2006/relationships/tags" Target="../tags/tag88.xml"/><Relationship Id="rId7" Type="http://schemas.openxmlformats.org/officeDocument/2006/relationships/notesSlide" Target="../notesSlides/notesSlide5.xml"/><Relationship Id="rId12" Type="http://schemas.openxmlformats.org/officeDocument/2006/relationships/image" Target="../media/image2.png"/><Relationship Id="rId2" Type="http://schemas.openxmlformats.org/officeDocument/2006/relationships/tags" Target="../tags/tag87.xml"/><Relationship Id="rId16" Type="http://schemas.openxmlformats.org/officeDocument/2006/relationships/image" Target="../media/image18.svg"/><Relationship Id="rId1" Type="http://schemas.openxmlformats.org/officeDocument/2006/relationships/tags" Target="../tags/tag86.xml"/><Relationship Id="rId6" Type="http://schemas.openxmlformats.org/officeDocument/2006/relationships/slideLayout" Target="../slideLayouts/slideLayout12.xml"/><Relationship Id="rId11" Type="http://schemas.openxmlformats.org/officeDocument/2006/relationships/image" Target="../media/image15.svg"/><Relationship Id="rId5" Type="http://schemas.openxmlformats.org/officeDocument/2006/relationships/tags" Target="../tags/tag90.xml"/><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tags" Target="../tags/tag89.xml"/><Relationship Id="rId9" Type="http://schemas.openxmlformats.org/officeDocument/2006/relationships/image" Target="../media/image6.emf"/><Relationship Id="rId14" Type="http://schemas.openxmlformats.org/officeDocument/2006/relationships/chart" Target="../charts/chart3.xml"/></Relationships>
</file>

<file path=ppt/slides/_rels/slide7.xml.rels><?xml version="1.0" encoding="UTF-8" standalone="yes"?>
<Relationships xmlns="http://schemas.openxmlformats.org/package/2006/relationships"><Relationship Id="rId26" Type="http://schemas.openxmlformats.org/officeDocument/2006/relationships/tags" Target="../tags/tag116.xml"/><Relationship Id="rId21" Type="http://schemas.openxmlformats.org/officeDocument/2006/relationships/tags" Target="../tags/tag111.xml"/><Relationship Id="rId42" Type="http://schemas.openxmlformats.org/officeDocument/2006/relationships/tags" Target="../tags/tag132.xml"/><Relationship Id="rId47" Type="http://schemas.openxmlformats.org/officeDocument/2006/relationships/tags" Target="../tags/tag137.xml"/><Relationship Id="rId63" Type="http://schemas.openxmlformats.org/officeDocument/2006/relationships/tags" Target="../tags/tag153.xml"/><Relationship Id="rId68" Type="http://schemas.openxmlformats.org/officeDocument/2006/relationships/tags" Target="../tags/tag158.xml"/><Relationship Id="rId16" Type="http://schemas.openxmlformats.org/officeDocument/2006/relationships/tags" Target="../tags/tag106.xml"/><Relationship Id="rId11" Type="http://schemas.openxmlformats.org/officeDocument/2006/relationships/tags" Target="../tags/tag101.xml"/><Relationship Id="rId32" Type="http://schemas.openxmlformats.org/officeDocument/2006/relationships/tags" Target="../tags/tag122.xml"/><Relationship Id="rId37" Type="http://schemas.openxmlformats.org/officeDocument/2006/relationships/tags" Target="../tags/tag127.xml"/><Relationship Id="rId53" Type="http://schemas.openxmlformats.org/officeDocument/2006/relationships/tags" Target="../tags/tag143.xml"/><Relationship Id="rId58" Type="http://schemas.openxmlformats.org/officeDocument/2006/relationships/tags" Target="../tags/tag148.xml"/><Relationship Id="rId74" Type="http://schemas.openxmlformats.org/officeDocument/2006/relationships/notesSlide" Target="../notesSlides/notesSlide6.xml"/><Relationship Id="rId79" Type="http://schemas.openxmlformats.org/officeDocument/2006/relationships/image" Target="../media/image2.png"/><Relationship Id="rId5" Type="http://schemas.openxmlformats.org/officeDocument/2006/relationships/tags" Target="../tags/tag95.xml"/><Relationship Id="rId61" Type="http://schemas.openxmlformats.org/officeDocument/2006/relationships/tags" Target="../tags/tag151.xml"/><Relationship Id="rId19" Type="http://schemas.openxmlformats.org/officeDocument/2006/relationships/tags" Target="../tags/tag109.xml"/><Relationship Id="rId14" Type="http://schemas.openxmlformats.org/officeDocument/2006/relationships/tags" Target="../tags/tag104.xml"/><Relationship Id="rId22" Type="http://schemas.openxmlformats.org/officeDocument/2006/relationships/tags" Target="../tags/tag112.xml"/><Relationship Id="rId27" Type="http://schemas.openxmlformats.org/officeDocument/2006/relationships/tags" Target="../tags/tag117.xml"/><Relationship Id="rId30" Type="http://schemas.openxmlformats.org/officeDocument/2006/relationships/tags" Target="../tags/tag120.xml"/><Relationship Id="rId35" Type="http://schemas.openxmlformats.org/officeDocument/2006/relationships/tags" Target="../tags/tag125.xml"/><Relationship Id="rId43" Type="http://schemas.openxmlformats.org/officeDocument/2006/relationships/tags" Target="../tags/tag133.xml"/><Relationship Id="rId48" Type="http://schemas.openxmlformats.org/officeDocument/2006/relationships/tags" Target="../tags/tag138.xml"/><Relationship Id="rId56" Type="http://schemas.openxmlformats.org/officeDocument/2006/relationships/tags" Target="../tags/tag146.xml"/><Relationship Id="rId64" Type="http://schemas.openxmlformats.org/officeDocument/2006/relationships/tags" Target="../tags/tag154.xml"/><Relationship Id="rId69" Type="http://schemas.openxmlformats.org/officeDocument/2006/relationships/tags" Target="../tags/tag159.xml"/><Relationship Id="rId77" Type="http://schemas.openxmlformats.org/officeDocument/2006/relationships/image" Target="../media/image14.png"/><Relationship Id="rId8" Type="http://schemas.openxmlformats.org/officeDocument/2006/relationships/tags" Target="../tags/tag98.xml"/><Relationship Id="rId51" Type="http://schemas.openxmlformats.org/officeDocument/2006/relationships/tags" Target="../tags/tag141.xml"/><Relationship Id="rId72" Type="http://schemas.openxmlformats.org/officeDocument/2006/relationships/tags" Target="../tags/tag162.xml"/><Relationship Id="rId80" Type="http://schemas.openxmlformats.org/officeDocument/2006/relationships/image" Target="../media/image16.svg"/><Relationship Id="rId3" Type="http://schemas.openxmlformats.org/officeDocument/2006/relationships/tags" Target="../tags/tag93.xml"/><Relationship Id="rId12" Type="http://schemas.openxmlformats.org/officeDocument/2006/relationships/tags" Target="../tags/tag102.xml"/><Relationship Id="rId17" Type="http://schemas.openxmlformats.org/officeDocument/2006/relationships/tags" Target="../tags/tag107.xml"/><Relationship Id="rId25" Type="http://schemas.openxmlformats.org/officeDocument/2006/relationships/tags" Target="../tags/tag115.xml"/><Relationship Id="rId33" Type="http://schemas.openxmlformats.org/officeDocument/2006/relationships/tags" Target="../tags/tag123.xml"/><Relationship Id="rId38" Type="http://schemas.openxmlformats.org/officeDocument/2006/relationships/tags" Target="../tags/tag128.xml"/><Relationship Id="rId46" Type="http://schemas.openxmlformats.org/officeDocument/2006/relationships/tags" Target="../tags/tag136.xml"/><Relationship Id="rId59" Type="http://schemas.openxmlformats.org/officeDocument/2006/relationships/tags" Target="../tags/tag149.xml"/><Relationship Id="rId67" Type="http://schemas.openxmlformats.org/officeDocument/2006/relationships/tags" Target="../tags/tag157.xml"/><Relationship Id="rId20" Type="http://schemas.openxmlformats.org/officeDocument/2006/relationships/tags" Target="../tags/tag110.xml"/><Relationship Id="rId41" Type="http://schemas.openxmlformats.org/officeDocument/2006/relationships/tags" Target="../tags/tag131.xml"/><Relationship Id="rId54" Type="http://schemas.openxmlformats.org/officeDocument/2006/relationships/tags" Target="../tags/tag144.xml"/><Relationship Id="rId62" Type="http://schemas.openxmlformats.org/officeDocument/2006/relationships/tags" Target="../tags/tag152.xml"/><Relationship Id="rId70" Type="http://schemas.openxmlformats.org/officeDocument/2006/relationships/tags" Target="../tags/tag160.xml"/><Relationship Id="rId75" Type="http://schemas.openxmlformats.org/officeDocument/2006/relationships/oleObject" Target="../embeddings/oleObject10.bin"/><Relationship Id="rId1" Type="http://schemas.openxmlformats.org/officeDocument/2006/relationships/tags" Target="../tags/tag91.xml"/><Relationship Id="rId6" Type="http://schemas.openxmlformats.org/officeDocument/2006/relationships/tags" Target="../tags/tag96.xml"/><Relationship Id="rId15" Type="http://schemas.openxmlformats.org/officeDocument/2006/relationships/tags" Target="../tags/tag105.xml"/><Relationship Id="rId23" Type="http://schemas.openxmlformats.org/officeDocument/2006/relationships/tags" Target="../tags/tag113.xml"/><Relationship Id="rId28" Type="http://schemas.openxmlformats.org/officeDocument/2006/relationships/tags" Target="../tags/tag118.xml"/><Relationship Id="rId36" Type="http://schemas.openxmlformats.org/officeDocument/2006/relationships/tags" Target="../tags/tag126.xml"/><Relationship Id="rId49" Type="http://schemas.openxmlformats.org/officeDocument/2006/relationships/tags" Target="../tags/tag139.xml"/><Relationship Id="rId57" Type="http://schemas.openxmlformats.org/officeDocument/2006/relationships/tags" Target="../tags/tag147.xml"/><Relationship Id="rId10" Type="http://schemas.openxmlformats.org/officeDocument/2006/relationships/tags" Target="../tags/tag100.xml"/><Relationship Id="rId31" Type="http://schemas.openxmlformats.org/officeDocument/2006/relationships/tags" Target="../tags/tag121.xml"/><Relationship Id="rId44" Type="http://schemas.openxmlformats.org/officeDocument/2006/relationships/tags" Target="../tags/tag134.xml"/><Relationship Id="rId52" Type="http://schemas.openxmlformats.org/officeDocument/2006/relationships/tags" Target="../tags/tag142.xml"/><Relationship Id="rId60" Type="http://schemas.openxmlformats.org/officeDocument/2006/relationships/tags" Target="../tags/tag150.xml"/><Relationship Id="rId65" Type="http://schemas.openxmlformats.org/officeDocument/2006/relationships/tags" Target="../tags/tag155.xml"/><Relationship Id="rId73" Type="http://schemas.openxmlformats.org/officeDocument/2006/relationships/slideLayout" Target="../slideLayouts/slideLayout12.xml"/><Relationship Id="rId78" Type="http://schemas.openxmlformats.org/officeDocument/2006/relationships/image" Target="../media/image15.svg"/><Relationship Id="rId81" Type="http://schemas.openxmlformats.org/officeDocument/2006/relationships/chart" Target="../charts/chart4.xml"/><Relationship Id="rId4" Type="http://schemas.openxmlformats.org/officeDocument/2006/relationships/tags" Target="../tags/tag94.xml"/><Relationship Id="rId9" Type="http://schemas.openxmlformats.org/officeDocument/2006/relationships/tags" Target="../tags/tag99.xml"/><Relationship Id="rId13" Type="http://schemas.openxmlformats.org/officeDocument/2006/relationships/tags" Target="../tags/tag103.xml"/><Relationship Id="rId18" Type="http://schemas.openxmlformats.org/officeDocument/2006/relationships/tags" Target="../tags/tag108.xml"/><Relationship Id="rId39" Type="http://schemas.openxmlformats.org/officeDocument/2006/relationships/tags" Target="../tags/tag129.xml"/><Relationship Id="rId34" Type="http://schemas.openxmlformats.org/officeDocument/2006/relationships/tags" Target="../tags/tag124.xml"/><Relationship Id="rId50" Type="http://schemas.openxmlformats.org/officeDocument/2006/relationships/tags" Target="../tags/tag140.xml"/><Relationship Id="rId55" Type="http://schemas.openxmlformats.org/officeDocument/2006/relationships/tags" Target="../tags/tag145.xml"/><Relationship Id="rId76" Type="http://schemas.openxmlformats.org/officeDocument/2006/relationships/image" Target="../media/image6.emf"/><Relationship Id="rId7" Type="http://schemas.openxmlformats.org/officeDocument/2006/relationships/tags" Target="../tags/tag97.xml"/><Relationship Id="rId71" Type="http://schemas.openxmlformats.org/officeDocument/2006/relationships/tags" Target="../tags/tag161.xml"/><Relationship Id="rId2" Type="http://schemas.openxmlformats.org/officeDocument/2006/relationships/tags" Target="../tags/tag92.xml"/><Relationship Id="rId29" Type="http://schemas.openxmlformats.org/officeDocument/2006/relationships/tags" Target="../tags/tag119.xml"/><Relationship Id="rId24" Type="http://schemas.openxmlformats.org/officeDocument/2006/relationships/tags" Target="../tags/tag114.xml"/><Relationship Id="rId40" Type="http://schemas.openxmlformats.org/officeDocument/2006/relationships/tags" Target="../tags/tag130.xml"/><Relationship Id="rId45" Type="http://schemas.openxmlformats.org/officeDocument/2006/relationships/tags" Target="../tags/tag135.xml"/><Relationship Id="rId66" Type="http://schemas.openxmlformats.org/officeDocument/2006/relationships/tags" Target="../tags/tag156.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6.svg"/><Relationship Id="rId3" Type="http://schemas.openxmlformats.org/officeDocument/2006/relationships/tags" Target="../tags/tag165.xml"/><Relationship Id="rId7" Type="http://schemas.openxmlformats.org/officeDocument/2006/relationships/notesSlide" Target="../notesSlides/notesSlide7.xml"/><Relationship Id="rId12" Type="http://schemas.openxmlformats.org/officeDocument/2006/relationships/image" Target="../media/image2.png"/><Relationship Id="rId2" Type="http://schemas.openxmlformats.org/officeDocument/2006/relationships/tags" Target="../tags/tag164.xml"/><Relationship Id="rId16" Type="http://schemas.openxmlformats.org/officeDocument/2006/relationships/image" Target="../media/image18.svg"/><Relationship Id="rId1" Type="http://schemas.openxmlformats.org/officeDocument/2006/relationships/tags" Target="../tags/tag163.xml"/><Relationship Id="rId6" Type="http://schemas.openxmlformats.org/officeDocument/2006/relationships/slideLayout" Target="../slideLayouts/slideLayout12.xml"/><Relationship Id="rId11" Type="http://schemas.openxmlformats.org/officeDocument/2006/relationships/image" Target="../media/image15.svg"/><Relationship Id="rId5" Type="http://schemas.openxmlformats.org/officeDocument/2006/relationships/tags" Target="../tags/tag167.xml"/><Relationship Id="rId15" Type="http://schemas.openxmlformats.org/officeDocument/2006/relationships/image" Target="../media/image17.png"/><Relationship Id="rId10" Type="http://schemas.openxmlformats.org/officeDocument/2006/relationships/image" Target="../media/image14.png"/><Relationship Id="rId4" Type="http://schemas.openxmlformats.org/officeDocument/2006/relationships/tags" Target="../tags/tag166.xml"/><Relationship Id="rId9" Type="http://schemas.openxmlformats.org/officeDocument/2006/relationships/image" Target="../media/image6.emf"/><Relationship Id="rId14" Type="http://schemas.openxmlformats.org/officeDocument/2006/relationships/chart" Target="../charts/chart5.xml"/></Relationships>
</file>

<file path=ppt/slides/_rels/slide9.xml.rels><?xml version="1.0" encoding="UTF-8" standalone="yes"?>
<Relationships xmlns="http://schemas.openxmlformats.org/package/2006/relationships"><Relationship Id="rId26" Type="http://schemas.openxmlformats.org/officeDocument/2006/relationships/tags" Target="../tags/tag193.xml"/><Relationship Id="rId21" Type="http://schemas.openxmlformats.org/officeDocument/2006/relationships/tags" Target="../tags/tag188.xml"/><Relationship Id="rId42" Type="http://schemas.openxmlformats.org/officeDocument/2006/relationships/tags" Target="../tags/tag209.xml"/><Relationship Id="rId47" Type="http://schemas.openxmlformats.org/officeDocument/2006/relationships/tags" Target="../tags/tag214.xml"/><Relationship Id="rId63" Type="http://schemas.openxmlformats.org/officeDocument/2006/relationships/tags" Target="../tags/tag230.xml"/><Relationship Id="rId68" Type="http://schemas.openxmlformats.org/officeDocument/2006/relationships/tags" Target="../tags/tag235.xml"/><Relationship Id="rId16" Type="http://schemas.openxmlformats.org/officeDocument/2006/relationships/tags" Target="../tags/tag183.xml"/><Relationship Id="rId11" Type="http://schemas.openxmlformats.org/officeDocument/2006/relationships/tags" Target="../tags/tag178.xml"/><Relationship Id="rId24" Type="http://schemas.openxmlformats.org/officeDocument/2006/relationships/tags" Target="../tags/tag191.xml"/><Relationship Id="rId32" Type="http://schemas.openxmlformats.org/officeDocument/2006/relationships/tags" Target="../tags/tag199.xml"/><Relationship Id="rId37" Type="http://schemas.openxmlformats.org/officeDocument/2006/relationships/tags" Target="../tags/tag204.xml"/><Relationship Id="rId40" Type="http://schemas.openxmlformats.org/officeDocument/2006/relationships/tags" Target="../tags/tag207.xml"/><Relationship Id="rId45" Type="http://schemas.openxmlformats.org/officeDocument/2006/relationships/tags" Target="../tags/tag212.xml"/><Relationship Id="rId53" Type="http://schemas.openxmlformats.org/officeDocument/2006/relationships/tags" Target="../tags/tag220.xml"/><Relationship Id="rId58" Type="http://schemas.openxmlformats.org/officeDocument/2006/relationships/tags" Target="../tags/tag225.xml"/><Relationship Id="rId66" Type="http://schemas.openxmlformats.org/officeDocument/2006/relationships/tags" Target="../tags/tag233.xml"/><Relationship Id="rId74" Type="http://schemas.openxmlformats.org/officeDocument/2006/relationships/image" Target="../media/image6.emf"/><Relationship Id="rId79" Type="http://schemas.openxmlformats.org/officeDocument/2006/relationships/chart" Target="../charts/chart6.xml"/><Relationship Id="rId5" Type="http://schemas.openxmlformats.org/officeDocument/2006/relationships/tags" Target="../tags/tag172.xml"/><Relationship Id="rId61" Type="http://schemas.openxmlformats.org/officeDocument/2006/relationships/tags" Target="../tags/tag228.xml"/><Relationship Id="rId19" Type="http://schemas.openxmlformats.org/officeDocument/2006/relationships/tags" Target="../tags/tag186.xml"/><Relationship Id="rId14" Type="http://schemas.openxmlformats.org/officeDocument/2006/relationships/tags" Target="../tags/tag181.xml"/><Relationship Id="rId22" Type="http://schemas.openxmlformats.org/officeDocument/2006/relationships/tags" Target="../tags/tag189.xml"/><Relationship Id="rId27" Type="http://schemas.openxmlformats.org/officeDocument/2006/relationships/tags" Target="../tags/tag194.xml"/><Relationship Id="rId30" Type="http://schemas.openxmlformats.org/officeDocument/2006/relationships/tags" Target="../tags/tag197.xml"/><Relationship Id="rId35" Type="http://schemas.openxmlformats.org/officeDocument/2006/relationships/tags" Target="../tags/tag202.xml"/><Relationship Id="rId43" Type="http://schemas.openxmlformats.org/officeDocument/2006/relationships/tags" Target="../tags/tag210.xml"/><Relationship Id="rId48" Type="http://schemas.openxmlformats.org/officeDocument/2006/relationships/tags" Target="../tags/tag215.xml"/><Relationship Id="rId56" Type="http://schemas.openxmlformats.org/officeDocument/2006/relationships/tags" Target="../tags/tag223.xml"/><Relationship Id="rId64" Type="http://schemas.openxmlformats.org/officeDocument/2006/relationships/tags" Target="../tags/tag231.xml"/><Relationship Id="rId69" Type="http://schemas.openxmlformats.org/officeDocument/2006/relationships/tags" Target="../tags/tag236.xml"/><Relationship Id="rId77" Type="http://schemas.openxmlformats.org/officeDocument/2006/relationships/image" Target="../media/image2.png"/><Relationship Id="rId8" Type="http://schemas.openxmlformats.org/officeDocument/2006/relationships/tags" Target="../tags/tag175.xml"/><Relationship Id="rId51" Type="http://schemas.openxmlformats.org/officeDocument/2006/relationships/tags" Target="../tags/tag218.xml"/><Relationship Id="rId72" Type="http://schemas.microsoft.com/office/2018/10/relationships/comments" Target="../comments/modernComment_7FFFFCBB_EEEFC5CF.xml"/><Relationship Id="rId3" Type="http://schemas.openxmlformats.org/officeDocument/2006/relationships/tags" Target="../tags/tag170.xml"/><Relationship Id="rId12" Type="http://schemas.openxmlformats.org/officeDocument/2006/relationships/tags" Target="../tags/tag179.xml"/><Relationship Id="rId17" Type="http://schemas.openxmlformats.org/officeDocument/2006/relationships/tags" Target="../tags/tag184.xml"/><Relationship Id="rId25" Type="http://schemas.openxmlformats.org/officeDocument/2006/relationships/tags" Target="../tags/tag192.xml"/><Relationship Id="rId33" Type="http://schemas.openxmlformats.org/officeDocument/2006/relationships/tags" Target="../tags/tag200.xml"/><Relationship Id="rId38" Type="http://schemas.openxmlformats.org/officeDocument/2006/relationships/tags" Target="../tags/tag205.xml"/><Relationship Id="rId46" Type="http://schemas.openxmlformats.org/officeDocument/2006/relationships/tags" Target="../tags/tag213.xml"/><Relationship Id="rId59" Type="http://schemas.openxmlformats.org/officeDocument/2006/relationships/tags" Target="../tags/tag226.xml"/><Relationship Id="rId67" Type="http://schemas.openxmlformats.org/officeDocument/2006/relationships/tags" Target="../tags/tag234.xml"/><Relationship Id="rId20" Type="http://schemas.openxmlformats.org/officeDocument/2006/relationships/tags" Target="../tags/tag187.xml"/><Relationship Id="rId41" Type="http://schemas.openxmlformats.org/officeDocument/2006/relationships/tags" Target="../tags/tag208.xml"/><Relationship Id="rId54" Type="http://schemas.openxmlformats.org/officeDocument/2006/relationships/tags" Target="../tags/tag221.xml"/><Relationship Id="rId62" Type="http://schemas.openxmlformats.org/officeDocument/2006/relationships/tags" Target="../tags/tag229.xml"/><Relationship Id="rId70" Type="http://schemas.openxmlformats.org/officeDocument/2006/relationships/slideLayout" Target="../slideLayouts/slideLayout12.xml"/><Relationship Id="rId75" Type="http://schemas.openxmlformats.org/officeDocument/2006/relationships/image" Target="../media/image14.png"/><Relationship Id="rId1" Type="http://schemas.openxmlformats.org/officeDocument/2006/relationships/tags" Target="../tags/tag168.xml"/><Relationship Id="rId6" Type="http://schemas.openxmlformats.org/officeDocument/2006/relationships/tags" Target="../tags/tag173.xml"/><Relationship Id="rId15" Type="http://schemas.openxmlformats.org/officeDocument/2006/relationships/tags" Target="../tags/tag182.xml"/><Relationship Id="rId23" Type="http://schemas.openxmlformats.org/officeDocument/2006/relationships/tags" Target="../tags/tag190.xml"/><Relationship Id="rId28" Type="http://schemas.openxmlformats.org/officeDocument/2006/relationships/tags" Target="../tags/tag195.xml"/><Relationship Id="rId36" Type="http://schemas.openxmlformats.org/officeDocument/2006/relationships/tags" Target="../tags/tag203.xml"/><Relationship Id="rId49" Type="http://schemas.openxmlformats.org/officeDocument/2006/relationships/tags" Target="../tags/tag216.xml"/><Relationship Id="rId57" Type="http://schemas.openxmlformats.org/officeDocument/2006/relationships/tags" Target="../tags/tag224.xml"/><Relationship Id="rId10" Type="http://schemas.openxmlformats.org/officeDocument/2006/relationships/tags" Target="../tags/tag177.xml"/><Relationship Id="rId31" Type="http://schemas.openxmlformats.org/officeDocument/2006/relationships/tags" Target="../tags/tag198.xml"/><Relationship Id="rId44" Type="http://schemas.openxmlformats.org/officeDocument/2006/relationships/tags" Target="../tags/tag211.xml"/><Relationship Id="rId52" Type="http://schemas.openxmlformats.org/officeDocument/2006/relationships/tags" Target="../tags/tag219.xml"/><Relationship Id="rId60" Type="http://schemas.openxmlformats.org/officeDocument/2006/relationships/tags" Target="../tags/tag227.xml"/><Relationship Id="rId65" Type="http://schemas.openxmlformats.org/officeDocument/2006/relationships/tags" Target="../tags/tag232.xml"/><Relationship Id="rId73" Type="http://schemas.openxmlformats.org/officeDocument/2006/relationships/oleObject" Target="../embeddings/oleObject12.bin"/><Relationship Id="rId78" Type="http://schemas.openxmlformats.org/officeDocument/2006/relationships/image" Target="../media/image16.svg"/><Relationship Id="rId4" Type="http://schemas.openxmlformats.org/officeDocument/2006/relationships/tags" Target="../tags/tag171.xml"/><Relationship Id="rId9" Type="http://schemas.openxmlformats.org/officeDocument/2006/relationships/tags" Target="../tags/tag176.xml"/><Relationship Id="rId13" Type="http://schemas.openxmlformats.org/officeDocument/2006/relationships/tags" Target="../tags/tag180.xml"/><Relationship Id="rId18" Type="http://schemas.openxmlformats.org/officeDocument/2006/relationships/tags" Target="../tags/tag185.xml"/><Relationship Id="rId39" Type="http://schemas.openxmlformats.org/officeDocument/2006/relationships/tags" Target="../tags/tag206.xml"/><Relationship Id="rId34" Type="http://schemas.openxmlformats.org/officeDocument/2006/relationships/tags" Target="../tags/tag201.xml"/><Relationship Id="rId50" Type="http://schemas.openxmlformats.org/officeDocument/2006/relationships/tags" Target="../tags/tag217.xml"/><Relationship Id="rId55" Type="http://schemas.openxmlformats.org/officeDocument/2006/relationships/tags" Target="../tags/tag222.xml"/><Relationship Id="rId76" Type="http://schemas.openxmlformats.org/officeDocument/2006/relationships/image" Target="../media/image15.svg"/><Relationship Id="rId7" Type="http://schemas.openxmlformats.org/officeDocument/2006/relationships/tags" Target="../tags/tag174.xml"/><Relationship Id="rId71" Type="http://schemas.openxmlformats.org/officeDocument/2006/relationships/notesSlide" Target="../notesSlides/notesSlide8.xml"/><Relationship Id="rId2" Type="http://schemas.openxmlformats.org/officeDocument/2006/relationships/tags" Target="../tags/tag169.xml"/><Relationship Id="rId29" Type="http://schemas.openxmlformats.org/officeDocument/2006/relationships/tags" Target="../tags/tag19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F09D0DA-1907-4E7C-8DB3-137C3B43D830}"/>
              </a:ext>
            </a:extLst>
          </p:cNvPr>
          <p:cNvGraphicFramePr>
            <a:graphicFrameLocks noChangeAspect="1"/>
          </p:cNvGraphicFramePr>
          <p:nvPr>
            <p:custDataLst>
              <p:tags r:id="rId1"/>
            </p:custDataLst>
            <p:extLst>
              <p:ext uri="{D42A27DB-BD31-4B8C-83A1-F6EECF244321}">
                <p14:modId xmlns:p14="http://schemas.microsoft.com/office/powerpoint/2010/main" val="420892255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592" imgH="591" progId="TCLayout.ActiveDocument.1">
                  <p:embed/>
                </p:oleObj>
              </mc:Choice>
              <mc:Fallback>
                <p:oleObj name="think-cell Slide" r:id="rId4" imgW="592" imgH="591" progId="TCLayout.ActiveDocument.1">
                  <p:embed/>
                  <p:pic>
                    <p:nvPicPr>
                      <p:cNvPr id="5" name="Object 4" hidden="1">
                        <a:extLst>
                          <a:ext uri="{FF2B5EF4-FFF2-40B4-BE49-F238E27FC236}">
                            <a16:creationId xmlns:a16="http://schemas.microsoft.com/office/drawing/2014/main" id="{DF09D0DA-1907-4E7C-8DB3-137C3B43D83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AE444381-548C-4A1B-8196-A45E0EC5B5E4}"/>
              </a:ext>
            </a:extLst>
          </p:cNvPr>
          <p:cNvSpPr/>
          <p:nvPr/>
        </p:nvSpPr>
        <p:spPr>
          <a:xfrm>
            <a:off x="-1" y="0"/>
            <a:ext cx="12192000" cy="6876471"/>
          </a:xfrm>
          <a:prstGeom prst="rect">
            <a:avLst/>
          </a:prstGeom>
          <a:solidFill>
            <a:srgbClr val="069EDB"/>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3000" b="1">
              <a:solidFill>
                <a:schemeClr val="bg1"/>
              </a:solidFill>
              <a:latin typeface="Roboto"/>
              <a:ea typeface="Roboto"/>
              <a:cs typeface="Roboto"/>
            </a:endParaRPr>
          </a:p>
          <a:p>
            <a:pPr algn="ctr"/>
            <a:endParaRPr lang="en-US" sz="3000" b="1">
              <a:solidFill>
                <a:schemeClr val="bg1"/>
              </a:solidFill>
              <a:latin typeface="Roboto"/>
              <a:ea typeface="Roboto"/>
              <a:cs typeface="Roboto"/>
            </a:endParaRPr>
          </a:p>
          <a:p>
            <a:pPr algn="ctr"/>
            <a:r>
              <a:rPr lang="en-US" sz="3000" b="1">
                <a:solidFill>
                  <a:schemeClr val="bg1"/>
                </a:solidFill>
                <a:latin typeface="Roboto"/>
                <a:ea typeface="Roboto"/>
                <a:cs typeface="Roboto"/>
              </a:rPr>
              <a:t>Africa Thematic Analysis</a:t>
            </a:r>
            <a:br>
              <a:rPr lang="en-US" sz="3000" b="1">
                <a:solidFill>
                  <a:schemeClr val="bg1"/>
                </a:solidFill>
                <a:latin typeface="Roboto"/>
                <a:ea typeface="Roboto"/>
                <a:cs typeface="Roboto"/>
              </a:rPr>
            </a:br>
            <a:r>
              <a:rPr lang="en-US" b="1">
                <a:solidFill>
                  <a:schemeClr val="bg1"/>
                </a:solidFill>
                <a:latin typeface="Roboto"/>
                <a:ea typeface="Roboto"/>
                <a:cs typeface="Roboto"/>
              </a:rPr>
              <a:t>DCO ASG participation in Africa Retreat May 2025</a:t>
            </a:r>
          </a:p>
          <a:p>
            <a:pPr algn="ctr"/>
            <a:br>
              <a:rPr lang="en-US" sz="2800" b="1">
                <a:solidFill>
                  <a:schemeClr val="bg1"/>
                </a:solidFill>
                <a:latin typeface="Roboto"/>
                <a:ea typeface="Roboto"/>
                <a:cs typeface="Roboto"/>
              </a:rPr>
            </a:br>
            <a:endParaRPr lang="en-US" sz="2800" b="1">
              <a:solidFill>
                <a:schemeClr val="bg1"/>
              </a:solidFill>
              <a:latin typeface="Roboto"/>
              <a:ea typeface="Roboto"/>
              <a:cs typeface="Roboto"/>
            </a:endParaRPr>
          </a:p>
          <a:p>
            <a:pPr algn="ctr"/>
            <a:r>
              <a:rPr lang="en-US" sz="2000" b="1">
                <a:solidFill>
                  <a:schemeClr val="bg1"/>
                </a:solidFill>
                <a:latin typeface="Roboto"/>
                <a:ea typeface="Roboto"/>
                <a:cs typeface="Roboto"/>
              </a:rPr>
              <a:t>Overview/mapping of data in the </a:t>
            </a:r>
            <a:br>
              <a:rPr lang="en-US" sz="2000" b="1">
                <a:solidFill>
                  <a:schemeClr val="bg1"/>
                </a:solidFill>
                <a:latin typeface="Roboto"/>
                <a:ea typeface="Roboto"/>
                <a:cs typeface="Roboto"/>
              </a:rPr>
            </a:br>
            <a:r>
              <a:rPr lang="en-US" sz="2000" b="1">
                <a:solidFill>
                  <a:schemeClr val="bg1"/>
                </a:solidFill>
                <a:latin typeface="Roboto"/>
                <a:ea typeface="Roboto"/>
                <a:cs typeface="Roboto"/>
              </a:rPr>
              <a:t>CF Joint Workplans of UN INFO in 2024</a:t>
            </a:r>
            <a:br>
              <a:rPr lang="en-US" sz="2000" b="1">
                <a:solidFill>
                  <a:schemeClr val="bg1"/>
                </a:solidFill>
                <a:latin typeface="Roboto"/>
                <a:ea typeface="Roboto"/>
                <a:cs typeface="Roboto"/>
              </a:rPr>
            </a:br>
            <a:endParaRPr lang="en-US" sz="2000" b="1">
              <a:solidFill>
                <a:schemeClr val="bg1"/>
              </a:solidFill>
              <a:latin typeface="Roboto"/>
              <a:ea typeface="Roboto"/>
              <a:cs typeface="Roboto"/>
            </a:endParaRPr>
          </a:p>
          <a:p>
            <a:pPr algn="ctr"/>
            <a:endParaRPr lang="en-US" sz="1800" b="1">
              <a:solidFill>
                <a:schemeClr val="bg1"/>
              </a:solidFill>
              <a:latin typeface="Roboto"/>
              <a:ea typeface="Roboto"/>
              <a:cs typeface="Roboto"/>
            </a:endParaRPr>
          </a:p>
          <a:p>
            <a:pPr algn="ctr"/>
            <a:endParaRPr lang="en-US" b="1">
              <a:solidFill>
                <a:schemeClr val="bg1"/>
              </a:solidFill>
              <a:latin typeface="Roboto"/>
              <a:ea typeface="Roboto"/>
              <a:cs typeface="Roboto"/>
            </a:endParaRPr>
          </a:p>
        </p:txBody>
      </p:sp>
      <p:sp>
        <p:nvSpPr>
          <p:cNvPr id="12" name="Rectangle 11">
            <a:extLst>
              <a:ext uri="{FF2B5EF4-FFF2-40B4-BE49-F238E27FC236}">
                <a16:creationId xmlns:a16="http://schemas.microsoft.com/office/drawing/2014/main" id="{A1780741-28A0-4F11-9786-CCC04C4ECCE1}"/>
              </a:ext>
            </a:extLst>
          </p:cNvPr>
          <p:cNvSpPr/>
          <p:nvPr/>
        </p:nvSpPr>
        <p:spPr>
          <a:xfrm flipH="1">
            <a:off x="348790" y="489528"/>
            <a:ext cx="66846" cy="1292662"/>
          </a:xfrm>
          <a:prstGeom prst="rect">
            <a:avLst/>
          </a:prstGeom>
          <a:solidFill>
            <a:srgbClr val="7DBC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20CAB2B-76B9-45A0-98C5-F613F5EBA89E}"/>
              </a:ext>
            </a:extLst>
          </p:cNvPr>
          <p:cNvSpPr txBox="1"/>
          <p:nvPr/>
        </p:nvSpPr>
        <p:spPr>
          <a:xfrm>
            <a:off x="415636" y="443345"/>
            <a:ext cx="8220364" cy="1200329"/>
          </a:xfrm>
          <a:prstGeom prst="rect">
            <a:avLst/>
          </a:prstGeom>
          <a:noFill/>
        </p:spPr>
        <p:txBody>
          <a:bodyPr wrap="square" rtlCol="0">
            <a:spAutoFit/>
          </a:bodyPr>
          <a:lstStyle/>
          <a:p>
            <a:r>
              <a:rPr lang="en-US" b="1">
                <a:solidFill>
                  <a:srgbClr val="7DBCE7"/>
                </a:solidFill>
                <a:latin typeface="Roboto" panose="02000000000000000000" pitchFamily="2" charset="0"/>
                <a:ea typeface="Roboto" panose="02000000000000000000" pitchFamily="2" charset="0"/>
              </a:rPr>
              <a:t>[DRAFT] Overview/mapping of data in the Joint Workplans of UN INFO</a:t>
            </a:r>
          </a:p>
          <a:p>
            <a:endParaRPr lang="en-US" b="1">
              <a:solidFill>
                <a:srgbClr val="7DBCE7"/>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April 2025</a:t>
            </a:r>
          </a:p>
        </p:txBody>
      </p:sp>
      <p:sp>
        <p:nvSpPr>
          <p:cNvPr id="16" name="TextBox 15">
            <a:extLst>
              <a:ext uri="{FF2B5EF4-FFF2-40B4-BE49-F238E27FC236}">
                <a16:creationId xmlns:a16="http://schemas.microsoft.com/office/drawing/2014/main" id="{90BC22F3-F8D1-4662-A9D2-5495A58DF81C}"/>
              </a:ext>
            </a:extLst>
          </p:cNvPr>
          <p:cNvSpPr txBox="1"/>
          <p:nvPr/>
        </p:nvSpPr>
        <p:spPr>
          <a:xfrm>
            <a:off x="53233" y="5703824"/>
            <a:ext cx="10661742" cy="1107996"/>
          </a:xfrm>
          <a:prstGeom prst="rect">
            <a:avLst/>
          </a:prstGeom>
          <a:noFill/>
        </p:spPr>
        <p:txBody>
          <a:bodyPr wrap="square" rtlCol="0">
            <a:spAutoFit/>
          </a:bodyPr>
          <a:lstStyle/>
          <a:p>
            <a:endParaRPr lang="en-US" sz="3000" b="1">
              <a:solidFill>
                <a:schemeClr val="bg1"/>
              </a:solidFill>
              <a:latin typeface="Roboto" panose="02000000000000000000" pitchFamily="2" charset="0"/>
              <a:ea typeface="Roboto" panose="02000000000000000000" pitchFamily="2" charset="0"/>
            </a:endParaRPr>
          </a:p>
          <a:p>
            <a:endParaRPr lang="en-US" b="1">
              <a:solidFill>
                <a:srgbClr val="7DBCE7"/>
              </a:solidFill>
              <a:latin typeface="Roboto" panose="02000000000000000000" pitchFamily="2" charset="0"/>
              <a:ea typeface="Roboto" panose="02000000000000000000" pitchFamily="2" charset="0"/>
            </a:endParaRPr>
          </a:p>
          <a:p>
            <a:r>
              <a:rPr lang="en-US" b="1">
                <a:solidFill>
                  <a:srgbClr val="7DBCE7"/>
                </a:solidFill>
                <a:latin typeface="Roboto" panose="02000000000000000000" pitchFamily="2" charset="0"/>
                <a:ea typeface="Roboto" panose="02000000000000000000" pitchFamily="2" charset="0"/>
              </a:rPr>
              <a:t>Prepared by: Development Coordination Office</a:t>
            </a:r>
          </a:p>
        </p:txBody>
      </p:sp>
      <p:grpSp>
        <p:nvGrpSpPr>
          <p:cNvPr id="11" name="Group 10">
            <a:extLst>
              <a:ext uri="{FF2B5EF4-FFF2-40B4-BE49-F238E27FC236}">
                <a16:creationId xmlns:a16="http://schemas.microsoft.com/office/drawing/2014/main" id="{EC8CF7AB-842E-4ECE-A3FD-13D987D46A9B}"/>
              </a:ext>
            </a:extLst>
          </p:cNvPr>
          <p:cNvGrpSpPr/>
          <p:nvPr/>
        </p:nvGrpSpPr>
        <p:grpSpPr>
          <a:xfrm>
            <a:off x="11256062" y="120819"/>
            <a:ext cx="367798" cy="368709"/>
            <a:chOff x="3948113" y="1543051"/>
            <a:chExt cx="5127625" cy="5140325"/>
          </a:xfrm>
          <a:solidFill>
            <a:schemeClr val="bg2"/>
          </a:solidFill>
        </p:grpSpPr>
        <p:sp>
          <p:nvSpPr>
            <p:cNvPr id="17" name="Freeform 5">
              <a:extLst>
                <a:ext uri="{FF2B5EF4-FFF2-40B4-BE49-F238E27FC236}">
                  <a16:creationId xmlns:a16="http://schemas.microsoft.com/office/drawing/2014/main" id="{AE518E64-106E-4257-894D-DB5E1E0FE3EE}"/>
                </a:ext>
              </a:extLst>
            </p:cNvPr>
            <p:cNvSpPr>
              <a:spLocks/>
            </p:cNvSpPr>
            <p:nvPr/>
          </p:nvSpPr>
          <p:spPr bwMode="auto">
            <a:xfrm>
              <a:off x="4267200" y="2265363"/>
              <a:ext cx="1233487" cy="1125538"/>
            </a:xfrm>
            <a:custGeom>
              <a:avLst/>
              <a:gdLst>
                <a:gd name="T0" fmla="*/ 47 w 58"/>
                <a:gd name="T1" fmla="*/ 53 h 53"/>
                <a:gd name="T2" fmla="*/ 58 w 58"/>
                <a:gd name="T3" fmla="*/ 39 h 53"/>
                <a:gd name="T4" fmla="*/ 22 w 58"/>
                <a:gd name="T5" fmla="*/ 0 h 53"/>
                <a:gd name="T6" fmla="*/ 0 w 58"/>
                <a:gd name="T7" fmla="*/ 29 h 53"/>
                <a:gd name="T8" fmla="*/ 47 w 58"/>
                <a:gd name="T9" fmla="*/ 53 h 53"/>
              </a:gdLst>
              <a:ahLst/>
              <a:cxnLst>
                <a:cxn ang="0">
                  <a:pos x="T0" y="T1"/>
                </a:cxn>
                <a:cxn ang="0">
                  <a:pos x="T2" y="T3"/>
                </a:cxn>
                <a:cxn ang="0">
                  <a:pos x="T4" y="T5"/>
                </a:cxn>
                <a:cxn ang="0">
                  <a:pos x="T6" y="T7"/>
                </a:cxn>
                <a:cxn ang="0">
                  <a:pos x="T8" y="T9"/>
                </a:cxn>
              </a:cxnLst>
              <a:rect l="0" t="0" r="r" b="b"/>
              <a:pathLst>
                <a:path w="58" h="53">
                  <a:moveTo>
                    <a:pt x="47" y="53"/>
                  </a:moveTo>
                  <a:cubicBezTo>
                    <a:pt x="50" y="48"/>
                    <a:pt x="53" y="43"/>
                    <a:pt x="58" y="39"/>
                  </a:cubicBezTo>
                  <a:cubicBezTo>
                    <a:pt x="22" y="0"/>
                    <a:pt x="22" y="0"/>
                    <a:pt x="22" y="0"/>
                  </a:cubicBezTo>
                  <a:cubicBezTo>
                    <a:pt x="13" y="8"/>
                    <a:pt x="6" y="18"/>
                    <a:pt x="0" y="29"/>
                  </a:cubicBezTo>
                  <a:lnTo>
                    <a:pt x="47"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6EC83334-91B9-4C02-978B-4CBC42B872AF}"/>
                </a:ext>
              </a:extLst>
            </p:cNvPr>
            <p:cNvSpPr>
              <a:spLocks/>
            </p:cNvSpPr>
            <p:nvPr/>
          </p:nvSpPr>
          <p:spPr bwMode="auto">
            <a:xfrm>
              <a:off x="7118350" y="1754188"/>
              <a:ext cx="1063625" cy="1254125"/>
            </a:xfrm>
            <a:custGeom>
              <a:avLst/>
              <a:gdLst>
                <a:gd name="T0" fmla="*/ 0 w 50"/>
                <a:gd name="T1" fmla="*/ 49 h 59"/>
                <a:gd name="T2" fmla="*/ 15 w 50"/>
                <a:gd name="T3" fmla="*/ 59 h 59"/>
                <a:gd name="T4" fmla="*/ 50 w 50"/>
                <a:gd name="T5" fmla="*/ 20 h 59"/>
                <a:gd name="T6" fmla="*/ 19 w 50"/>
                <a:gd name="T7" fmla="*/ 0 h 59"/>
                <a:gd name="T8" fmla="*/ 0 w 50"/>
                <a:gd name="T9" fmla="*/ 49 h 59"/>
              </a:gdLst>
              <a:ahLst/>
              <a:cxnLst>
                <a:cxn ang="0">
                  <a:pos x="T0" y="T1"/>
                </a:cxn>
                <a:cxn ang="0">
                  <a:pos x="T2" y="T3"/>
                </a:cxn>
                <a:cxn ang="0">
                  <a:pos x="T4" y="T5"/>
                </a:cxn>
                <a:cxn ang="0">
                  <a:pos x="T6" y="T7"/>
                </a:cxn>
                <a:cxn ang="0">
                  <a:pos x="T8" y="T9"/>
                </a:cxn>
              </a:cxnLst>
              <a:rect l="0" t="0" r="r" b="b"/>
              <a:pathLst>
                <a:path w="50" h="59">
                  <a:moveTo>
                    <a:pt x="0" y="49"/>
                  </a:moveTo>
                  <a:cubicBezTo>
                    <a:pt x="5" y="52"/>
                    <a:pt x="10" y="55"/>
                    <a:pt x="15" y="59"/>
                  </a:cubicBezTo>
                  <a:cubicBezTo>
                    <a:pt x="50" y="20"/>
                    <a:pt x="50" y="20"/>
                    <a:pt x="50" y="20"/>
                  </a:cubicBezTo>
                  <a:cubicBezTo>
                    <a:pt x="41" y="12"/>
                    <a:pt x="30" y="5"/>
                    <a:pt x="19" y="0"/>
                  </a:cubicBezTo>
                  <a:lnTo>
                    <a:pt x="0" y="49"/>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7">
              <a:extLst>
                <a:ext uri="{FF2B5EF4-FFF2-40B4-BE49-F238E27FC236}">
                  <a16:creationId xmlns:a16="http://schemas.microsoft.com/office/drawing/2014/main" id="{A5509CC9-1104-4BA0-A54B-70BB323DAC44}"/>
                </a:ext>
              </a:extLst>
            </p:cNvPr>
            <p:cNvSpPr>
              <a:spLocks/>
            </p:cNvSpPr>
            <p:nvPr/>
          </p:nvSpPr>
          <p:spPr bwMode="auto">
            <a:xfrm>
              <a:off x="7842250" y="3051176"/>
              <a:ext cx="1212850" cy="849313"/>
            </a:xfrm>
            <a:custGeom>
              <a:avLst/>
              <a:gdLst>
                <a:gd name="T0" fmla="*/ 47 w 57"/>
                <a:gd name="T1" fmla="*/ 0 h 40"/>
                <a:gd name="T2" fmla="*/ 0 w 57"/>
                <a:gd name="T3" fmla="*/ 24 h 40"/>
                <a:gd name="T4" fmla="*/ 5 w 57"/>
                <a:gd name="T5" fmla="*/ 40 h 40"/>
                <a:gd name="T6" fmla="*/ 57 w 57"/>
                <a:gd name="T7" fmla="*/ 35 h 40"/>
                <a:gd name="T8" fmla="*/ 47 w 57"/>
                <a:gd name="T9" fmla="*/ 0 h 40"/>
              </a:gdLst>
              <a:ahLst/>
              <a:cxnLst>
                <a:cxn ang="0">
                  <a:pos x="T0" y="T1"/>
                </a:cxn>
                <a:cxn ang="0">
                  <a:pos x="T2" y="T3"/>
                </a:cxn>
                <a:cxn ang="0">
                  <a:pos x="T4" y="T5"/>
                </a:cxn>
                <a:cxn ang="0">
                  <a:pos x="T6" y="T7"/>
                </a:cxn>
                <a:cxn ang="0">
                  <a:pos x="T8" y="T9"/>
                </a:cxn>
              </a:cxnLst>
              <a:rect l="0" t="0" r="r" b="b"/>
              <a:pathLst>
                <a:path w="57" h="40">
                  <a:moveTo>
                    <a:pt x="47" y="0"/>
                  </a:moveTo>
                  <a:cubicBezTo>
                    <a:pt x="0" y="24"/>
                    <a:pt x="0" y="24"/>
                    <a:pt x="0" y="24"/>
                  </a:cubicBezTo>
                  <a:cubicBezTo>
                    <a:pt x="2" y="29"/>
                    <a:pt x="4" y="34"/>
                    <a:pt x="5" y="40"/>
                  </a:cubicBezTo>
                  <a:cubicBezTo>
                    <a:pt x="57" y="35"/>
                    <a:pt x="57" y="35"/>
                    <a:pt x="57" y="35"/>
                  </a:cubicBezTo>
                  <a:cubicBezTo>
                    <a:pt x="56" y="23"/>
                    <a:pt x="52" y="11"/>
                    <a:pt x="47"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8">
              <a:extLst>
                <a:ext uri="{FF2B5EF4-FFF2-40B4-BE49-F238E27FC236}">
                  <a16:creationId xmlns:a16="http://schemas.microsoft.com/office/drawing/2014/main" id="{11F59841-AA53-4CE3-8360-720FF521CCF8}"/>
                </a:ext>
              </a:extLst>
            </p:cNvPr>
            <p:cNvSpPr>
              <a:spLocks/>
            </p:cNvSpPr>
            <p:nvPr/>
          </p:nvSpPr>
          <p:spPr bwMode="auto">
            <a:xfrm>
              <a:off x="7543800" y="2286001"/>
              <a:ext cx="1233487" cy="1125538"/>
            </a:xfrm>
            <a:custGeom>
              <a:avLst/>
              <a:gdLst>
                <a:gd name="T0" fmla="*/ 11 w 58"/>
                <a:gd name="T1" fmla="*/ 53 h 53"/>
                <a:gd name="T2" fmla="*/ 58 w 58"/>
                <a:gd name="T3" fmla="*/ 29 h 53"/>
                <a:gd name="T4" fmla="*/ 36 w 58"/>
                <a:gd name="T5" fmla="*/ 0 h 53"/>
                <a:gd name="T6" fmla="*/ 0 w 58"/>
                <a:gd name="T7" fmla="*/ 39 h 53"/>
                <a:gd name="T8" fmla="*/ 11 w 58"/>
                <a:gd name="T9" fmla="*/ 53 h 53"/>
              </a:gdLst>
              <a:ahLst/>
              <a:cxnLst>
                <a:cxn ang="0">
                  <a:pos x="T0" y="T1"/>
                </a:cxn>
                <a:cxn ang="0">
                  <a:pos x="T2" y="T3"/>
                </a:cxn>
                <a:cxn ang="0">
                  <a:pos x="T4" y="T5"/>
                </a:cxn>
                <a:cxn ang="0">
                  <a:pos x="T6" y="T7"/>
                </a:cxn>
                <a:cxn ang="0">
                  <a:pos x="T8" y="T9"/>
                </a:cxn>
              </a:cxnLst>
              <a:rect l="0" t="0" r="r" b="b"/>
              <a:pathLst>
                <a:path w="58" h="53">
                  <a:moveTo>
                    <a:pt x="11" y="53"/>
                  </a:moveTo>
                  <a:cubicBezTo>
                    <a:pt x="58" y="29"/>
                    <a:pt x="58" y="29"/>
                    <a:pt x="58" y="29"/>
                  </a:cubicBezTo>
                  <a:cubicBezTo>
                    <a:pt x="52" y="18"/>
                    <a:pt x="45" y="8"/>
                    <a:pt x="36" y="0"/>
                  </a:cubicBezTo>
                  <a:cubicBezTo>
                    <a:pt x="0" y="39"/>
                    <a:pt x="0" y="39"/>
                    <a:pt x="0" y="39"/>
                  </a:cubicBezTo>
                  <a:cubicBezTo>
                    <a:pt x="4" y="43"/>
                    <a:pt x="8" y="48"/>
                    <a:pt x="11" y="53"/>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9">
              <a:extLst>
                <a:ext uri="{FF2B5EF4-FFF2-40B4-BE49-F238E27FC236}">
                  <a16:creationId xmlns:a16="http://schemas.microsoft.com/office/drawing/2014/main" id="{477583F8-B525-407E-A648-040D29E83A19}"/>
                </a:ext>
              </a:extLst>
            </p:cNvPr>
            <p:cNvSpPr>
              <a:spLocks/>
            </p:cNvSpPr>
            <p:nvPr/>
          </p:nvSpPr>
          <p:spPr bwMode="auto">
            <a:xfrm>
              <a:off x="3948113" y="3943351"/>
              <a:ext cx="1149350" cy="785813"/>
            </a:xfrm>
            <a:custGeom>
              <a:avLst/>
              <a:gdLst>
                <a:gd name="T0" fmla="*/ 52 w 54"/>
                <a:gd name="T1" fmla="*/ 8 h 37"/>
                <a:gd name="T2" fmla="*/ 52 w 54"/>
                <a:gd name="T3" fmla="*/ 5 h 37"/>
                <a:gd name="T4" fmla="*/ 0 w 54"/>
                <a:gd name="T5" fmla="*/ 0 h 37"/>
                <a:gd name="T6" fmla="*/ 0 w 54"/>
                <a:gd name="T7" fmla="*/ 8 h 37"/>
                <a:gd name="T8" fmla="*/ 3 w 54"/>
                <a:gd name="T9" fmla="*/ 37 h 37"/>
                <a:gd name="T10" fmla="*/ 54 w 54"/>
                <a:gd name="T11" fmla="*/ 23 h 37"/>
                <a:gd name="T12" fmla="*/ 52 w 54"/>
                <a:gd name="T13" fmla="*/ 8 h 37"/>
              </a:gdLst>
              <a:ahLst/>
              <a:cxnLst>
                <a:cxn ang="0">
                  <a:pos x="T0" y="T1"/>
                </a:cxn>
                <a:cxn ang="0">
                  <a:pos x="T2" y="T3"/>
                </a:cxn>
                <a:cxn ang="0">
                  <a:pos x="T4" y="T5"/>
                </a:cxn>
                <a:cxn ang="0">
                  <a:pos x="T6" y="T7"/>
                </a:cxn>
                <a:cxn ang="0">
                  <a:pos x="T8" y="T9"/>
                </a:cxn>
                <a:cxn ang="0">
                  <a:pos x="T10" y="T11"/>
                </a:cxn>
                <a:cxn ang="0">
                  <a:pos x="T12" y="T13"/>
                </a:cxn>
              </a:cxnLst>
              <a:rect l="0" t="0" r="r" b="b"/>
              <a:pathLst>
                <a:path w="54" h="37">
                  <a:moveTo>
                    <a:pt x="52" y="8"/>
                  </a:moveTo>
                  <a:cubicBezTo>
                    <a:pt x="52" y="7"/>
                    <a:pt x="52" y="6"/>
                    <a:pt x="52" y="5"/>
                  </a:cubicBezTo>
                  <a:cubicBezTo>
                    <a:pt x="0" y="0"/>
                    <a:pt x="0" y="0"/>
                    <a:pt x="0" y="0"/>
                  </a:cubicBezTo>
                  <a:cubicBezTo>
                    <a:pt x="0" y="3"/>
                    <a:pt x="0" y="6"/>
                    <a:pt x="0" y="8"/>
                  </a:cubicBezTo>
                  <a:cubicBezTo>
                    <a:pt x="0" y="18"/>
                    <a:pt x="1" y="28"/>
                    <a:pt x="3" y="37"/>
                  </a:cubicBezTo>
                  <a:cubicBezTo>
                    <a:pt x="54" y="23"/>
                    <a:pt x="54" y="23"/>
                    <a:pt x="54" y="23"/>
                  </a:cubicBezTo>
                  <a:cubicBezTo>
                    <a:pt x="53" y="18"/>
                    <a:pt x="52" y="13"/>
                    <a:pt x="52" y="8"/>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0">
              <a:extLst>
                <a:ext uri="{FF2B5EF4-FFF2-40B4-BE49-F238E27FC236}">
                  <a16:creationId xmlns:a16="http://schemas.microsoft.com/office/drawing/2014/main" id="{5762B215-2AEA-4917-8763-F26254A25632}"/>
                </a:ext>
              </a:extLst>
            </p:cNvPr>
            <p:cNvSpPr>
              <a:spLocks/>
            </p:cNvSpPr>
            <p:nvPr/>
          </p:nvSpPr>
          <p:spPr bwMode="auto">
            <a:xfrm>
              <a:off x="7351713" y="5026026"/>
              <a:ext cx="1171575" cy="1211263"/>
            </a:xfrm>
            <a:custGeom>
              <a:avLst/>
              <a:gdLst>
                <a:gd name="T0" fmla="*/ 13 w 55"/>
                <a:gd name="T1" fmla="*/ 0 h 57"/>
                <a:gd name="T2" fmla="*/ 0 w 55"/>
                <a:gd name="T3" fmla="*/ 12 h 57"/>
                <a:gd name="T4" fmla="*/ 28 w 55"/>
                <a:gd name="T5" fmla="*/ 57 h 57"/>
                <a:gd name="T6" fmla="*/ 55 w 55"/>
                <a:gd name="T7" fmla="*/ 32 h 57"/>
                <a:gd name="T8" fmla="*/ 13 w 55"/>
                <a:gd name="T9" fmla="*/ 0 h 57"/>
              </a:gdLst>
              <a:ahLst/>
              <a:cxnLst>
                <a:cxn ang="0">
                  <a:pos x="T0" y="T1"/>
                </a:cxn>
                <a:cxn ang="0">
                  <a:pos x="T2" y="T3"/>
                </a:cxn>
                <a:cxn ang="0">
                  <a:pos x="T4" y="T5"/>
                </a:cxn>
                <a:cxn ang="0">
                  <a:pos x="T6" y="T7"/>
                </a:cxn>
                <a:cxn ang="0">
                  <a:pos x="T8" y="T9"/>
                </a:cxn>
              </a:cxnLst>
              <a:rect l="0" t="0" r="r" b="b"/>
              <a:pathLst>
                <a:path w="55" h="57">
                  <a:moveTo>
                    <a:pt x="13" y="0"/>
                  </a:moveTo>
                  <a:cubicBezTo>
                    <a:pt x="9" y="5"/>
                    <a:pt x="5" y="9"/>
                    <a:pt x="0" y="12"/>
                  </a:cubicBezTo>
                  <a:cubicBezTo>
                    <a:pt x="28" y="57"/>
                    <a:pt x="28" y="57"/>
                    <a:pt x="28" y="57"/>
                  </a:cubicBezTo>
                  <a:cubicBezTo>
                    <a:pt x="38" y="50"/>
                    <a:pt x="48" y="42"/>
                    <a:pt x="55" y="32"/>
                  </a:cubicBezTo>
                  <a:lnTo>
                    <a:pt x="13"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11">
              <a:extLst>
                <a:ext uri="{FF2B5EF4-FFF2-40B4-BE49-F238E27FC236}">
                  <a16:creationId xmlns:a16="http://schemas.microsoft.com/office/drawing/2014/main" id="{8F215B86-CD6F-40F9-82E6-6171AE663E3F}"/>
                </a:ext>
              </a:extLst>
            </p:cNvPr>
            <p:cNvSpPr>
              <a:spLocks/>
            </p:cNvSpPr>
            <p:nvPr/>
          </p:nvSpPr>
          <p:spPr bwMode="auto">
            <a:xfrm>
              <a:off x="7926388" y="3963988"/>
              <a:ext cx="1149350" cy="765175"/>
            </a:xfrm>
            <a:custGeom>
              <a:avLst/>
              <a:gdLst>
                <a:gd name="T0" fmla="*/ 2 w 54"/>
                <a:gd name="T1" fmla="*/ 7 h 36"/>
                <a:gd name="T2" fmla="*/ 0 w 54"/>
                <a:gd name="T3" fmla="*/ 22 h 36"/>
                <a:gd name="T4" fmla="*/ 51 w 54"/>
                <a:gd name="T5" fmla="*/ 36 h 36"/>
                <a:gd name="T6" fmla="*/ 54 w 54"/>
                <a:gd name="T7" fmla="*/ 7 h 36"/>
                <a:gd name="T8" fmla="*/ 54 w 54"/>
                <a:gd name="T9" fmla="*/ 0 h 36"/>
                <a:gd name="T10" fmla="*/ 2 w 54"/>
                <a:gd name="T11" fmla="*/ 5 h 36"/>
                <a:gd name="T12" fmla="*/ 2 w 54"/>
                <a:gd name="T13" fmla="*/ 7 h 36"/>
              </a:gdLst>
              <a:ahLst/>
              <a:cxnLst>
                <a:cxn ang="0">
                  <a:pos x="T0" y="T1"/>
                </a:cxn>
                <a:cxn ang="0">
                  <a:pos x="T2" y="T3"/>
                </a:cxn>
                <a:cxn ang="0">
                  <a:pos x="T4" y="T5"/>
                </a:cxn>
                <a:cxn ang="0">
                  <a:pos x="T6" y="T7"/>
                </a:cxn>
                <a:cxn ang="0">
                  <a:pos x="T8" y="T9"/>
                </a:cxn>
                <a:cxn ang="0">
                  <a:pos x="T10" y="T11"/>
                </a:cxn>
                <a:cxn ang="0">
                  <a:pos x="T12" y="T13"/>
                </a:cxn>
              </a:cxnLst>
              <a:rect l="0" t="0" r="r" b="b"/>
              <a:pathLst>
                <a:path w="54" h="36">
                  <a:moveTo>
                    <a:pt x="2" y="7"/>
                  </a:moveTo>
                  <a:cubicBezTo>
                    <a:pt x="2" y="12"/>
                    <a:pt x="1" y="17"/>
                    <a:pt x="0" y="22"/>
                  </a:cubicBezTo>
                  <a:cubicBezTo>
                    <a:pt x="51" y="36"/>
                    <a:pt x="51" y="36"/>
                    <a:pt x="51" y="36"/>
                  </a:cubicBezTo>
                  <a:cubicBezTo>
                    <a:pt x="53" y="27"/>
                    <a:pt x="54" y="17"/>
                    <a:pt x="54" y="7"/>
                  </a:cubicBezTo>
                  <a:cubicBezTo>
                    <a:pt x="54" y="5"/>
                    <a:pt x="54" y="2"/>
                    <a:pt x="54" y="0"/>
                  </a:cubicBezTo>
                  <a:cubicBezTo>
                    <a:pt x="2" y="5"/>
                    <a:pt x="2" y="5"/>
                    <a:pt x="2" y="5"/>
                  </a:cubicBezTo>
                  <a:cubicBezTo>
                    <a:pt x="2" y="6"/>
                    <a:pt x="2" y="6"/>
                    <a:pt x="2" y="7"/>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2">
              <a:extLst>
                <a:ext uri="{FF2B5EF4-FFF2-40B4-BE49-F238E27FC236}">
                  <a16:creationId xmlns:a16="http://schemas.microsoft.com/office/drawing/2014/main" id="{5AD2F94D-C2A3-4ED2-B85F-B2DE32D201E4}"/>
                </a:ext>
              </a:extLst>
            </p:cNvPr>
            <p:cNvSpPr>
              <a:spLocks/>
            </p:cNvSpPr>
            <p:nvPr/>
          </p:nvSpPr>
          <p:spPr bwMode="auto">
            <a:xfrm>
              <a:off x="4522788" y="5048251"/>
              <a:ext cx="1169987" cy="1211263"/>
            </a:xfrm>
            <a:custGeom>
              <a:avLst/>
              <a:gdLst>
                <a:gd name="T0" fmla="*/ 42 w 55"/>
                <a:gd name="T1" fmla="*/ 0 h 57"/>
                <a:gd name="T2" fmla="*/ 0 w 55"/>
                <a:gd name="T3" fmla="*/ 32 h 57"/>
                <a:gd name="T4" fmla="*/ 27 w 55"/>
                <a:gd name="T5" fmla="*/ 57 h 57"/>
                <a:gd name="T6" fmla="*/ 55 w 55"/>
                <a:gd name="T7" fmla="*/ 12 h 57"/>
                <a:gd name="T8" fmla="*/ 42 w 55"/>
                <a:gd name="T9" fmla="*/ 0 h 57"/>
              </a:gdLst>
              <a:ahLst/>
              <a:cxnLst>
                <a:cxn ang="0">
                  <a:pos x="T0" y="T1"/>
                </a:cxn>
                <a:cxn ang="0">
                  <a:pos x="T2" y="T3"/>
                </a:cxn>
                <a:cxn ang="0">
                  <a:pos x="T4" y="T5"/>
                </a:cxn>
                <a:cxn ang="0">
                  <a:pos x="T6" y="T7"/>
                </a:cxn>
                <a:cxn ang="0">
                  <a:pos x="T8" y="T9"/>
                </a:cxn>
              </a:cxnLst>
              <a:rect l="0" t="0" r="r" b="b"/>
              <a:pathLst>
                <a:path w="55" h="57">
                  <a:moveTo>
                    <a:pt x="42" y="0"/>
                  </a:moveTo>
                  <a:cubicBezTo>
                    <a:pt x="0" y="32"/>
                    <a:pt x="0" y="32"/>
                    <a:pt x="0" y="32"/>
                  </a:cubicBezTo>
                  <a:cubicBezTo>
                    <a:pt x="8" y="42"/>
                    <a:pt x="17" y="50"/>
                    <a:pt x="27" y="57"/>
                  </a:cubicBezTo>
                  <a:cubicBezTo>
                    <a:pt x="55" y="12"/>
                    <a:pt x="55" y="12"/>
                    <a:pt x="55" y="12"/>
                  </a:cubicBezTo>
                  <a:cubicBezTo>
                    <a:pt x="50" y="9"/>
                    <a:pt x="46" y="5"/>
                    <a:pt x="42" y="0"/>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Freeform 13">
              <a:extLst>
                <a:ext uri="{FF2B5EF4-FFF2-40B4-BE49-F238E27FC236}">
                  <a16:creationId xmlns:a16="http://schemas.microsoft.com/office/drawing/2014/main" id="{175B6FD1-EBA0-4C42-858C-1D119407E7D5}"/>
                </a:ext>
              </a:extLst>
            </p:cNvPr>
            <p:cNvSpPr>
              <a:spLocks/>
            </p:cNvSpPr>
            <p:nvPr/>
          </p:nvSpPr>
          <p:spPr bwMode="auto">
            <a:xfrm>
              <a:off x="3968750" y="3028951"/>
              <a:ext cx="1212850" cy="850900"/>
            </a:xfrm>
            <a:custGeom>
              <a:avLst/>
              <a:gdLst>
                <a:gd name="T0" fmla="*/ 52 w 57"/>
                <a:gd name="T1" fmla="*/ 40 h 40"/>
                <a:gd name="T2" fmla="*/ 57 w 57"/>
                <a:gd name="T3" fmla="*/ 24 h 40"/>
                <a:gd name="T4" fmla="*/ 10 w 57"/>
                <a:gd name="T5" fmla="*/ 0 h 40"/>
                <a:gd name="T6" fmla="*/ 0 w 57"/>
                <a:gd name="T7" fmla="*/ 36 h 40"/>
                <a:gd name="T8" fmla="*/ 52 w 57"/>
                <a:gd name="T9" fmla="*/ 40 h 40"/>
              </a:gdLst>
              <a:ahLst/>
              <a:cxnLst>
                <a:cxn ang="0">
                  <a:pos x="T0" y="T1"/>
                </a:cxn>
                <a:cxn ang="0">
                  <a:pos x="T2" y="T3"/>
                </a:cxn>
                <a:cxn ang="0">
                  <a:pos x="T4" y="T5"/>
                </a:cxn>
                <a:cxn ang="0">
                  <a:pos x="T6" y="T7"/>
                </a:cxn>
                <a:cxn ang="0">
                  <a:pos x="T8" y="T9"/>
                </a:cxn>
              </a:cxnLst>
              <a:rect l="0" t="0" r="r" b="b"/>
              <a:pathLst>
                <a:path w="57" h="40">
                  <a:moveTo>
                    <a:pt x="52" y="40"/>
                  </a:moveTo>
                  <a:cubicBezTo>
                    <a:pt x="53" y="35"/>
                    <a:pt x="55" y="29"/>
                    <a:pt x="57" y="24"/>
                  </a:cubicBezTo>
                  <a:cubicBezTo>
                    <a:pt x="10" y="0"/>
                    <a:pt x="10" y="0"/>
                    <a:pt x="10" y="0"/>
                  </a:cubicBezTo>
                  <a:cubicBezTo>
                    <a:pt x="5" y="11"/>
                    <a:pt x="1" y="23"/>
                    <a:pt x="0" y="36"/>
                  </a:cubicBezTo>
                  <a:lnTo>
                    <a:pt x="52" y="4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4">
              <a:extLst>
                <a:ext uri="{FF2B5EF4-FFF2-40B4-BE49-F238E27FC236}">
                  <a16:creationId xmlns:a16="http://schemas.microsoft.com/office/drawing/2014/main" id="{512C6111-D0CB-4DB6-90B6-E3346AD3524B}"/>
                </a:ext>
              </a:extLst>
            </p:cNvPr>
            <p:cNvSpPr>
              <a:spLocks/>
            </p:cNvSpPr>
            <p:nvPr/>
          </p:nvSpPr>
          <p:spPr bwMode="auto">
            <a:xfrm>
              <a:off x="6883400" y="5387976"/>
              <a:ext cx="936625" cy="1231900"/>
            </a:xfrm>
            <a:custGeom>
              <a:avLst/>
              <a:gdLst>
                <a:gd name="T0" fmla="*/ 44 w 44"/>
                <a:gd name="T1" fmla="*/ 44 h 58"/>
                <a:gd name="T2" fmla="*/ 16 w 44"/>
                <a:gd name="T3" fmla="*/ 0 h 58"/>
                <a:gd name="T4" fmla="*/ 0 w 44"/>
                <a:gd name="T5" fmla="*/ 6 h 58"/>
                <a:gd name="T6" fmla="*/ 10 w 44"/>
                <a:gd name="T7" fmla="*/ 58 h 58"/>
                <a:gd name="T8" fmla="*/ 44 w 44"/>
                <a:gd name="T9" fmla="*/ 44 h 58"/>
              </a:gdLst>
              <a:ahLst/>
              <a:cxnLst>
                <a:cxn ang="0">
                  <a:pos x="T0" y="T1"/>
                </a:cxn>
                <a:cxn ang="0">
                  <a:pos x="T2" y="T3"/>
                </a:cxn>
                <a:cxn ang="0">
                  <a:pos x="T4" y="T5"/>
                </a:cxn>
                <a:cxn ang="0">
                  <a:pos x="T6" y="T7"/>
                </a:cxn>
                <a:cxn ang="0">
                  <a:pos x="T8" y="T9"/>
                </a:cxn>
              </a:cxnLst>
              <a:rect l="0" t="0" r="r" b="b"/>
              <a:pathLst>
                <a:path w="44" h="58">
                  <a:moveTo>
                    <a:pt x="44" y="44"/>
                  </a:moveTo>
                  <a:cubicBezTo>
                    <a:pt x="16" y="0"/>
                    <a:pt x="16" y="0"/>
                    <a:pt x="16" y="0"/>
                  </a:cubicBezTo>
                  <a:cubicBezTo>
                    <a:pt x="11" y="2"/>
                    <a:pt x="6" y="5"/>
                    <a:pt x="0" y="6"/>
                  </a:cubicBezTo>
                  <a:cubicBezTo>
                    <a:pt x="10" y="58"/>
                    <a:pt x="10" y="58"/>
                    <a:pt x="10" y="58"/>
                  </a:cubicBezTo>
                  <a:cubicBezTo>
                    <a:pt x="22" y="55"/>
                    <a:pt x="33" y="51"/>
                    <a:pt x="44" y="44"/>
                  </a:cubicBezTo>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15">
              <a:extLst>
                <a:ext uri="{FF2B5EF4-FFF2-40B4-BE49-F238E27FC236}">
                  <a16:creationId xmlns:a16="http://schemas.microsoft.com/office/drawing/2014/main" id="{ADAE5092-6541-4EDF-A977-FE468546D001}"/>
                </a:ext>
              </a:extLst>
            </p:cNvPr>
            <p:cNvSpPr>
              <a:spLocks/>
            </p:cNvSpPr>
            <p:nvPr/>
          </p:nvSpPr>
          <p:spPr bwMode="auto">
            <a:xfrm>
              <a:off x="7735888" y="4579938"/>
              <a:ext cx="1233487" cy="998538"/>
            </a:xfrm>
            <a:custGeom>
              <a:avLst/>
              <a:gdLst>
                <a:gd name="T0" fmla="*/ 7 w 58"/>
                <a:gd name="T1" fmla="*/ 0 h 47"/>
                <a:gd name="T2" fmla="*/ 0 w 58"/>
                <a:gd name="T3" fmla="*/ 15 h 47"/>
                <a:gd name="T4" fmla="*/ 42 w 58"/>
                <a:gd name="T5" fmla="*/ 47 h 47"/>
                <a:gd name="T6" fmla="*/ 58 w 58"/>
                <a:gd name="T7" fmla="*/ 15 h 47"/>
                <a:gd name="T8" fmla="*/ 7 w 58"/>
                <a:gd name="T9" fmla="*/ 0 h 47"/>
              </a:gdLst>
              <a:ahLst/>
              <a:cxnLst>
                <a:cxn ang="0">
                  <a:pos x="T0" y="T1"/>
                </a:cxn>
                <a:cxn ang="0">
                  <a:pos x="T2" y="T3"/>
                </a:cxn>
                <a:cxn ang="0">
                  <a:pos x="T4" y="T5"/>
                </a:cxn>
                <a:cxn ang="0">
                  <a:pos x="T6" y="T7"/>
                </a:cxn>
                <a:cxn ang="0">
                  <a:pos x="T8" y="T9"/>
                </a:cxn>
              </a:cxnLst>
              <a:rect l="0" t="0" r="r" b="b"/>
              <a:pathLst>
                <a:path w="58" h="47">
                  <a:moveTo>
                    <a:pt x="7" y="0"/>
                  </a:moveTo>
                  <a:cubicBezTo>
                    <a:pt x="5" y="5"/>
                    <a:pt x="3" y="11"/>
                    <a:pt x="0" y="15"/>
                  </a:cubicBezTo>
                  <a:cubicBezTo>
                    <a:pt x="42" y="47"/>
                    <a:pt x="42" y="47"/>
                    <a:pt x="42" y="47"/>
                  </a:cubicBezTo>
                  <a:cubicBezTo>
                    <a:pt x="49" y="37"/>
                    <a:pt x="54" y="26"/>
                    <a:pt x="58" y="15"/>
                  </a:cubicBezTo>
                  <a:lnTo>
                    <a:pt x="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16">
              <a:extLst>
                <a:ext uri="{FF2B5EF4-FFF2-40B4-BE49-F238E27FC236}">
                  <a16:creationId xmlns:a16="http://schemas.microsoft.com/office/drawing/2014/main" id="{2B45A31F-64FA-43FB-8F09-C0BD1576BE2A}"/>
                </a:ext>
              </a:extLst>
            </p:cNvPr>
            <p:cNvSpPr>
              <a:spLocks/>
            </p:cNvSpPr>
            <p:nvPr/>
          </p:nvSpPr>
          <p:spPr bwMode="auto">
            <a:xfrm>
              <a:off x="6138863" y="5557838"/>
              <a:ext cx="787400" cy="1125538"/>
            </a:xfrm>
            <a:custGeom>
              <a:avLst/>
              <a:gdLst>
                <a:gd name="T0" fmla="*/ 27 w 37"/>
                <a:gd name="T1" fmla="*/ 0 h 53"/>
                <a:gd name="T2" fmla="*/ 18 w 37"/>
                <a:gd name="T3" fmla="*/ 0 h 53"/>
                <a:gd name="T4" fmla="*/ 10 w 37"/>
                <a:gd name="T5" fmla="*/ 0 h 53"/>
                <a:gd name="T6" fmla="*/ 0 w 37"/>
                <a:gd name="T7" fmla="*/ 52 h 53"/>
                <a:gd name="T8" fmla="*/ 18 w 37"/>
                <a:gd name="T9" fmla="*/ 53 h 53"/>
                <a:gd name="T10" fmla="*/ 37 w 37"/>
                <a:gd name="T11" fmla="*/ 51 h 53"/>
                <a:gd name="T12" fmla="*/ 27 w 37"/>
                <a:gd name="T13" fmla="*/ 0 h 53"/>
              </a:gdLst>
              <a:ahLst/>
              <a:cxnLst>
                <a:cxn ang="0">
                  <a:pos x="T0" y="T1"/>
                </a:cxn>
                <a:cxn ang="0">
                  <a:pos x="T2" y="T3"/>
                </a:cxn>
                <a:cxn ang="0">
                  <a:pos x="T4" y="T5"/>
                </a:cxn>
                <a:cxn ang="0">
                  <a:pos x="T6" y="T7"/>
                </a:cxn>
                <a:cxn ang="0">
                  <a:pos x="T8" y="T9"/>
                </a:cxn>
                <a:cxn ang="0">
                  <a:pos x="T10" y="T11"/>
                </a:cxn>
                <a:cxn ang="0">
                  <a:pos x="T12" y="T13"/>
                </a:cxn>
              </a:cxnLst>
              <a:rect l="0" t="0" r="r" b="b"/>
              <a:pathLst>
                <a:path w="37" h="53">
                  <a:moveTo>
                    <a:pt x="27" y="0"/>
                  </a:moveTo>
                  <a:cubicBezTo>
                    <a:pt x="24" y="0"/>
                    <a:pt x="21" y="0"/>
                    <a:pt x="18" y="0"/>
                  </a:cubicBezTo>
                  <a:cubicBezTo>
                    <a:pt x="15" y="0"/>
                    <a:pt x="12" y="0"/>
                    <a:pt x="10" y="0"/>
                  </a:cubicBezTo>
                  <a:cubicBezTo>
                    <a:pt x="0" y="52"/>
                    <a:pt x="0" y="52"/>
                    <a:pt x="0" y="52"/>
                  </a:cubicBezTo>
                  <a:cubicBezTo>
                    <a:pt x="6" y="53"/>
                    <a:pt x="12" y="53"/>
                    <a:pt x="18" y="53"/>
                  </a:cubicBezTo>
                  <a:cubicBezTo>
                    <a:pt x="24" y="53"/>
                    <a:pt x="31" y="53"/>
                    <a:pt x="37" y="51"/>
                  </a:cubicBezTo>
                  <a:lnTo>
                    <a:pt x="27" y="0"/>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17">
              <a:extLst>
                <a:ext uri="{FF2B5EF4-FFF2-40B4-BE49-F238E27FC236}">
                  <a16:creationId xmlns:a16="http://schemas.microsoft.com/office/drawing/2014/main" id="{DC44679E-2047-495A-AC60-A14B6669550E}"/>
                </a:ext>
              </a:extLst>
            </p:cNvPr>
            <p:cNvSpPr>
              <a:spLocks/>
            </p:cNvSpPr>
            <p:nvPr/>
          </p:nvSpPr>
          <p:spPr bwMode="auto">
            <a:xfrm>
              <a:off x="6607175" y="1543051"/>
              <a:ext cx="766762" cy="1189038"/>
            </a:xfrm>
            <a:custGeom>
              <a:avLst/>
              <a:gdLst>
                <a:gd name="T0" fmla="*/ 0 w 36"/>
                <a:gd name="T1" fmla="*/ 53 h 56"/>
                <a:gd name="T2" fmla="*/ 17 w 36"/>
                <a:gd name="T3" fmla="*/ 56 h 56"/>
                <a:gd name="T4" fmla="*/ 36 w 36"/>
                <a:gd name="T5" fmla="*/ 7 h 56"/>
                <a:gd name="T6" fmla="*/ 0 w 36"/>
                <a:gd name="T7" fmla="*/ 0 h 56"/>
                <a:gd name="T8" fmla="*/ 0 w 36"/>
                <a:gd name="T9" fmla="*/ 53 h 56"/>
              </a:gdLst>
              <a:ahLst/>
              <a:cxnLst>
                <a:cxn ang="0">
                  <a:pos x="T0" y="T1"/>
                </a:cxn>
                <a:cxn ang="0">
                  <a:pos x="T2" y="T3"/>
                </a:cxn>
                <a:cxn ang="0">
                  <a:pos x="T4" y="T5"/>
                </a:cxn>
                <a:cxn ang="0">
                  <a:pos x="T6" y="T7"/>
                </a:cxn>
                <a:cxn ang="0">
                  <a:pos x="T8" y="T9"/>
                </a:cxn>
              </a:cxnLst>
              <a:rect l="0" t="0" r="r" b="b"/>
              <a:pathLst>
                <a:path w="36" h="56">
                  <a:moveTo>
                    <a:pt x="0" y="53"/>
                  </a:moveTo>
                  <a:cubicBezTo>
                    <a:pt x="6" y="54"/>
                    <a:pt x="11" y="55"/>
                    <a:pt x="17" y="56"/>
                  </a:cubicBezTo>
                  <a:cubicBezTo>
                    <a:pt x="36" y="7"/>
                    <a:pt x="36" y="7"/>
                    <a:pt x="36" y="7"/>
                  </a:cubicBezTo>
                  <a:cubicBezTo>
                    <a:pt x="24" y="3"/>
                    <a:pt x="12" y="1"/>
                    <a:pt x="0" y="0"/>
                  </a:cubicBezTo>
                  <a:lnTo>
                    <a:pt x="0" y="53"/>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18">
              <a:extLst>
                <a:ext uri="{FF2B5EF4-FFF2-40B4-BE49-F238E27FC236}">
                  <a16:creationId xmlns:a16="http://schemas.microsoft.com/office/drawing/2014/main" id="{349DDAF1-9868-42CE-B226-2DAE1BDD45F1}"/>
                </a:ext>
              </a:extLst>
            </p:cNvPr>
            <p:cNvSpPr>
              <a:spLocks/>
            </p:cNvSpPr>
            <p:nvPr/>
          </p:nvSpPr>
          <p:spPr bwMode="auto">
            <a:xfrm>
              <a:off x="5245100" y="5387976"/>
              <a:ext cx="936625" cy="1231900"/>
            </a:xfrm>
            <a:custGeom>
              <a:avLst/>
              <a:gdLst>
                <a:gd name="T0" fmla="*/ 44 w 44"/>
                <a:gd name="T1" fmla="*/ 7 h 58"/>
                <a:gd name="T2" fmla="*/ 27 w 44"/>
                <a:gd name="T3" fmla="*/ 0 h 58"/>
                <a:gd name="T4" fmla="*/ 0 w 44"/>
                <a:gd name="T5" fmla="*/ 45 h 58"/>
                <a:gd name="T6" fmla="*/ 34 w 44"/>
                <a:gd name="T7" fmla="*/ 58 h 58"/>
                <a:gd name="T8" fmla="*/ 44 w 44"/>
                <a:gd name="T9" fmla="*/ 7 h 58"/>
              </a:gdLst>
              <a:ahLst/>
              <a:cxnLst>
                <a:cxn ang="0">
                  <a:pos x="T0" y="T1"/>
                </a:cxn>
                <a:cxn ang="0">
                  <a:pos x="T2" y="T3"/>
                </a:cxn>
                <a:cxn ang="0">
                  <a:pos x="T4" y="T5"/>
                </a:cxn>
                <a:cxn ang="0">
                  <a:pos x="T6" y="T7"/>
                </a:cxn>
                <a:cxn ang="0">
                  <a:pos x="T8" y="T9"/>
                </a:cxn>
              </a:cxnLst>
              <a:rect l="0" t="0" r="r" b="b"/>
              <a:pathLst>
                <a:path w="44" h="58">
                  <a:moveTo>
                    <a:pt x="44" y="7"/>
                  </a:moveTo>
                  <a:cubicBezTo>
                    <a:pt x="38" y="5"/>
                    <a:pt x="33" y="3"/>
                    <a:pt x="27" y="0"/>
                  </a:cubicBezTo>
                  <a:cubicBezTo>
                    <a:pt x="0" y="45"/>
                    <a:pt x="0" y="45"/>
                    <a:pt x="0" y="45"/>
                  </a:cubicBezTo>
                  <a:cubicBezTo>
                    <a:pt x="10" y="51"/>
                    <a:pt x="22" y="56"/>
                    <a:pt x="34" y="58"/>
                  </a:cubicBezTo>
                  <a:lnTo>
                    <a:pt x="44" y="7"/>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19">
              <a:extLst>
                <a:ext uri="{FF2B5EF4-FFF2-40B4-BE49-F238E27FC236}">
                  <a16:creationId xmlns:a16="http://schemas.microsoft.com/office/drawing/2014/main" id="{C2F4763C-1ECC-4DBB-823F-90D2B23DCDAE}"/>
                </a:ext>
              </a:extLst>
            </p:cNvPr>
            <p:cNvSpPr>
              <a:spLocks/>
            </p:cNvSpPr>
            <p:nvPr/>
          </p:nvSpPr>
          <p:spPr bwMode="auto">
            <a:xfrm>
              <a:off x="5670550" y="1543051"/>
              <a:ext cx="766762" cy="1189038"/>
            </a:xfrm>
            <a:custGeom>
              <a:avLst/>
              <a:gdLst>
                <a:gd name="T0" fmla="*/ 19 w 36"/>
                <a:gd name="T1" fmla="*/ 56 h 56"/>
                <a:gd name="T2" fmla="*/ 36 w 36"/>
                <a:gd name="T3" fmla="*/ 53 h 56"/>
                <a:gd name="T4" fmla="*/ 36 w 36"/>
                <a:gd name="T5" fmla="*/ 0 h 56"/>
                <a:gd name="T6" fmla="*/ 0 w 36"/>
                <a:gd name="T7" fmla="*/ 7 h 56"/>
                <a:gd name="T8" fmla="*/ 19 w 36"/>
                <a:gd name="T9" fmla="*/ 56 h 56"/>
              </a:gdLst>
              <a:ahLst/>
              <a:cxnLst>
                <a:cxn ang="0">
                  <a:pos x="T0" y="T1"/>
                </a:cxn>
                <a:cxn ang="0">
                  <a:pos x="T2" y="T3"/>
                </a:cxn>
                <a:cxn ang="0">
                  <a:pos x="T4" y="T5"/>
                </a:cxn>
                <a:cxn ang="0">
                  <a:pos x="T6" y="T7"/>
                </a:cxn>
                <a:cxn ang="0">
                  <a:pos x="T8" y="T9"/>
                </a:cxn>
              </a:cxnLst>
              <a:rect l="0" t="0" r="r" b="b"/>
              <a:pathLst>
                <a:path w="36" h="56">
                  <a:moveTo>
                    <a:pt x="19" y="56"/>
                  </a:moveTo>
                  <a:cubicBezTo>
                    <a:pt x="25" y="54"/>
                    <a:pt x="30" y="53"/>
                    <a:pt x="36" y="53"/>
                  </a:cubicBezTo>
                  <a:cubicBezTo>
                    <a:pt x="36" y="0"/>
                    <a:pt x="36" y="0"/>
                    <a:pt x="36" y="0"/>
                  </a:cubicBezTo>
                  <a:cubicBezTo>
                    <a:pt x="24" y="1"/>
                    <a:pt x="11" y="3"/>
                    <a:pt x="0" y="7"/>
                  </a:cubicBezTo>
                  <a:lnTo>
                    <a:pt x="19" y="5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2" name="Freeform 20">
              <a:extLst>
                <a:ext uri="{FF2B5EF4-FFF2-40B4-BE49-F238E27FC236}">
                  <a16:creationId xmlns:a16="http://schemas.microsoft.com/office/drawing/2014/main" id="{891B3199-B003-4C66-B9C2-CEDDA2911F6D}"/>
                </a:ext>
              </a:extLst>
            </p:cNvPr>
            <p:cNvSpPr>
              <a:spLocks/>
            </p:cNvSpPr>
            <p:nvPr/>
          </p:nvSpPr>
          <p:spPr bwMode="auto">
            <a:xfrm>
              <a:off x="4054475" y="4579938"/>
              <a:ext cx="1255712" cy="1020763"/>
            </a:xfrm>
            <a:custGeom>
              <a:avLst/>
              <a:gdLst>
                <a:gd name="T0" fmla="*/ 59 w 59"/>
                <a:gd name="T1" fmla="*/ 16 h 48"/>
                <a:gd name="T2" fmla="*/ 51 w 59"/>
                <a:gd name="T3" fmla="*/ 0 h 48"/>
                <a:gd name="T4" fmla="*/ 0 w 59"/>
                <a:gd name="T5" fmla="*/ 15 h 48"/>
                <a:gd name="T6" fmla="*/ 17 w 59"/>
                <a:gd name="T7" fmla="*/ 48 h 48"/>
                <a:gd name="T8" fmla="*/ 59 w 59"/>
                <a:gd name="T9" fmla="*/ 16 h 48"/>
              </a:gdLst>
              <a:ahLst/>
              <a:cxnLst>
                <a:cxn ang="0">
                  <a:pos x="T0" y="T1"/>
                </a:cxn>
                <a:cxn ang="0">
                  <a:pos x="T2" y="T3"/>
                </a:cxn>
                <a:cxn ang="0">
                  <a:pos x="T4" y="T5"/>
                </a:cxn>
                <a:cxn ang="0">
                  <a:pos x="T6" y="T7"/>
                </a:cxn>
                <a:cxn ang="0">
                  <a:pos x="T8" y="T9"/>
                </a:cxn>
              </a:cxnLst>
              <a:rect l="0" t="0" r="r" b="b"/>
              <a:pathLst>
                <a:path w="59" h="48">
                  <a:moveTo>
                    <a:pt x="59" y="16"/>
                  </a:moveTo>
                  <a:cubicBezTo>
                    <a:pt x="56" y="11"/>
                    <a:pt x="53" y="6"/>
                    <a:pt x="51" y="0"/>
                  </a:cubicBezTo>
                  <a:cubicBezTo>
                    <a:pt x="0" y="15"/>
                    <a:pt x="0" y="15"/>
                    <a:pt x="0" y="15"/>
                  </a:cubicBezTo>
                  <a:cubicBezTo>
                    <a:pt x="4" y="27"/>
                    <a:pt x="10" y="38"/>
                    <a:pt x="17" y="48"/>
                  </a:cubicBezTo>
                  <a:lnTo>
                    <a:pt x="59" y="16"/>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Freeform 21">
              <a:extLst>
                <a:ext uri="{FF2B5EF4-FFF2-40B4-BE49-F238E27FC236}">
                  <a16:creationId xmlns:a16="http://schemas.microsoft.com/office/drawing/2014/main" id="{611F5613-3660-45C9-9C35-4137B3B2231D}"/>
                </a:ext>
              </a:extLst>
            </p:cNvPr>
            <p:cNvSpPr>
              <a:spLocks/>
            </p:cNvSpPr>
            <p:nvPr/>
          </p:nvSpPr>
          <p:spPr bwMode="auto">
            <a:xfrm>
              <a:off x="4862513" y="1754188"/>
              <a:ext cx="1063625" cy="1233488"/>
            </a:xfrm>
            <a:custGeom>
              <a:avLst/>
              <a:gdLst>
                <a:gd name="T0" fmla="*/ 35 w 50"/>
                <a:gd name="T1" fmla="*/ 58 h 58"/>
                <a:gd name="T2" fmla="*/ 50 w 50"/>
                <a:gd name="T3" fmla="*/ 49 h 58"/>
                <a:gd name="T4" fmla="*/ 31 w 50"/>
                <a:gd name="T5" fmla="*/ 0 h 58"/>
                <a:gd name="T6" fmla="*/ 0 w 50"/>
                <a:gd name="T7" fmla="*/ 19 h 58"/>
                <a:gd name="T8" fmla="*/ 35 w 50"/>
                <a:gd name="T9" fmla="*/ 58 h 58"/>
              </a:gdLst>
              <a:ahLst/>
              <a:cxnLst>
                <a:cxn ang="0">
                  <a:pos x="T0" y="T1"/>
                </a:cxn>
                <a:cxn ang="0">
                  <a:pos x="T2" y="T3"/>
                </a:cxn>
                <a:cxn ang="0">
                  <a:pos x="T4" y="T5"/>
                </a:cxn>
                <a:cxn ang="0">
                  <a:pos x="T6" y="T7"/>
                </a:cxn>
                <a:cxn ang="0">
                  <a:pos x="T8" y="T9"/>
                </a:cxn>
              </a:cxnLst>
              <a:rect l="0" t="0" r="r" b="b"/>
              <a:pathLst>
                <a:path w="50" h="58">
                  <a:moveTo>
                    <a:pt x="35" y="58"/>
                  </a:moveTo>
                  <a:cubicBezTo>
                    <a:pt x="40" y="54"/>
                    <a:pt x="45" y="51"/>
                    <a:pt x="50" y="49"/>
                  </a:cubicBezTo>
                  <a:cubicBezTo>
                    <a:pt x="31" y="0"/>
                    <a:pt x="31" y="0"/>
                    <a:pt x="31" y="0"/>
                  </a:cubicBezTo>
                  <a:cubicBezTo>
                    <a:pt x="20" y="5"/>
                    <a:pt x="9" y="11"/>
                    <a:pt x="0" y="19"/>
                  </a:cubicBezTo>
                  <a:lnTo>
                    <a:pt x="35" y="58"/>
                  </a:lnTo>
                  <a:close/>
                </a:path>
              </a:pathLst>
            </a:custGeom>
            <a:grpFill/>
            <a:ln w="2857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4" name="TextBox 33">
            <a:extLst>
              <a:ext uri="{FF2B5EF4-FFF2-40B4-BE49-F238E27FC236}">
                <a16:creationId xmlns:a16="http://schemas.microsoft.com/office/drawing/2014/main" id="{74802E09-D2B7-407D-AB3F-6825B99F1810}"/>
              </a:ext>
            </a:extLst>
          </p:cNvPr>
          <p:cNvSpPr txBox="1"/>
          <p:nvPr/>
        </p:nvSpPr>
        <p:spPr>
          <a:xfrm>
            <a:off x="11587284" y="107059"/>
            <a:ext cx="604716" cy="438582"/>
          </a:xfrm>
          <a:prstGeom prst="rect">
            <a:avLst/>
          </a:prstGeom>
          <a:noFill/>
        </p:spPr>
        <p:txBody>
          <a:bodyPr wrap="square" rtlCol="0">
            <a:spAutoFit/>
          </a:bodyPr>
          <a:lstStyle/>
          <a:p>
            <a:pPr>
              <a:lnSpc>
                <a:spcPts val="900"/>
              </a:lnSpc>
            </a:pPr>
            <a:r>
              <a:rPr lang="en-US" sz="900" spc="10">
                <a:solidFill>
                  <a:schemeClr val="bg2"/>
                </a:solidFill>
                <a:latin typeface="Oswald SemiBold" pitchFamily="2" charset="0"/>
              </a:rPr>
              <a:t>DECADE</a:t>
            </a:r>
            <a:br>
              <a:rPr lang="en-US" sz="900" spc="10">
                <a:solidFill>
                  <a:schemeClr val="bg2"/>
                </a:solidFill>
                <a:latin typeface="Oswald SemiBold" pitchFamily="2" charset="0"/>
              </a:rPr>
            </a:br>
            <a:r>
              <a:rPr lang="en-US" sz="900" spc="10">
                <a:solidFill>
                  <a:schemeClr val="bg2"/>
                </a:solidFill>
                <a:latin typeface="Oswald SemiBold" pitchFamily="2" charset="0"/>
              </a:rPr>
              <a:t>OF</a:t>
            </a:r>
            <a:br>
              <a:rPr lang="en-US" sz="900" spc="10">
                <a:solidFill>
                  <a:schemeClr val="bg2"/>
                </a:solidFill>
                <a:latin typeface="Oswald SemiBold" pitchFamily="2" charset="0"/>
              </a:rPr>
            </a:br>
            <a:r>
              <a:rPr lang="en-US" sz="900" spc="10">
                <a:solidFill>
                  <a:schemeClr val="bg2"/>
                </a:solidFill>
                <a:latin typeface="Oswald SemiBold" pitchFamily="2" charset="0"/>
              </a:rPr>
              <a:t>ACTION</a:t>
            </a:r>
          </a:p>
        </p:txBody>
      </p:sp>
      <p:grpSp>
        <p:nvGrpSpPr>
          <p:cNvPr id="35" name="Group 34">
            <a:extLst>
              <a:ext uri="{FF2B5EF4-FFF2-40B4-BE49-F238E27FC236}">
                <a16:creationId xmlns:a16="http://schemas.microsoft.com/office/drawing/2014/main" id="{9FF2E263-4A16-44CC-BA91-E2C10A0158AB}"/>
              </a:ext>
            </a:extLst>
          </p:cNvPr>
          <p:cNvGrpSpPr/>
          <p:nvPr/>
        </p:nvGrpSpPr>
        <p:grpSpPr>
          <a:xfrm>
            <a:off x="11802094" y="270952"/>
            <a:ext cx="212662" cy="71259"/>
            <a:chOff x="2165967" y="6917391"/>
            <a:chExt cx="182216" cy="61057"/>
          </a:xfrm>
        </p:grpSpPr>
        <p:sp>
          <p:nvSpPr>
            <p:cNvPr id="36" name="L-Shape 35">
              <a:extLst>
                <a:ext uri="{FF2B5EF4-FFF2-40B4-BE49-F238E27FC236}">
                  <a16:creationId xmlns:a16="http://schemas.microsoft.com/office/drawing/2014/main" id="{1D41A998-A0DE-466B-BC60-D05E47E36914}"/>
                </a:ext>
              </a:extLst>
            </p:cNvPr>
            <p:cNvSpPr/>
            <p:nvPr/>
          </p:nvSpPr>
          <p:spPr>
            <a:xfrm rot="13500000">
              <a:off x="2165967"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L-Shape 36">
              <a:extLst>
                <a:ext uri="{FF2B5EF4-FFF2-40B4-BE49-F238E27FC236}">
                  <a16:creationId xmlns:a16="http://schemas.microsoft.com/office/drawing/2014/main" id="{2012AB16-E7E5-4AA0-90F5-23B1E05E193C}"/>
                </a:ext>
              </a:extLst>
            </p:cNvPr>
            <p:cNvSpPr/>
            <p:nvPr/>
          </p:nvSpPr>
          <p:spPr>
            <a:xfrm rot="13500000">
              <a:off x="222654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Shape 37">
              <a:extLst>
                <a:ext uri="{FF2B5EF4-FFF2-40B4-BE49-F238E27FC236}">
                  <a16:creationId xmlns:a16="http://schemas.microsoft.com/office/drawing/2014/main" id="{039CF1DA-10C6-414B-A92E-5B941D63A269}"/>
                </a:ext>
              </a:extLst>
            </p:cNvPr>
            <p:cNvSpPr/>
            <p:nvPr/>
          </p:nvSpPr>
          <p:spPr>
            <a:xfrm rot="13500000">
              <a:off x="2287126" y="6917391"/>
              <a:ext cx="61057" cy="61057"/>
            </a:xfrm>
            <a:prstGeom prst="corner">
              <a:avLst>
                <a:gd name="adj1" fmla="val 42282"/>
                <a:gd name="adj2" fmla="val 42218"/>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9" name="Picture 38">
            <a:extLst>
              <a:ext uri="{FF2B5EF4-FFF2-40B4-BE49-F238E27FC236}">
                <a16:creationId xmlns:a16="http://schemas.microsoft.com/office/drawing/2014/main" id="{67F50E50-586E-0CA6-5915-488351BBB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20455" y="5792947"/>
            <a:ext cx="2217140" cy="1151207"/>
          </a:xfrm>
          <a:prstGeom prst="rect">
            <a:avLst/>
          </a:prstGeom>
        </p:spPr>
      </p:pic>
    </p:spTree>
    <p:extLst>
      <p:ext uri="{BB962C8B-B14F-4D97-AF65-F5344CB8AC3E}">
        <p14:creationId xmlns:p14="http://schemas.microsoft.com/office/powerpoint/2010/main" val="29619913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857B8-4D38-F4BB-FA85-2B1AC40B02B1}"/>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6BA7C8C-0FB1-6DFB-3F06-0EE511D86C41}"/>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5" name="Object 4" hidden="1">
                        <a:extLst>
                          <a:ext uri="{FF2B5EF4-FFF2-40B4-BE49-F238E27FC236}">
                            <a16:creationId xmlns:a16="http://schemas.microsoft.com/office/drawing/2014/main" id="{06BA7C8C-0FB1-6DFB-3F06-0EE511D86C4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29FEA2C0-285B-1901-8CAE-ACE9D51DB381}"/>
              </a:ext>
            </a:extLst>
          </p:cNvPr>
          <p:cNvSpPr/>
          <p:nvPr/>
        </p:nvSpPr>
        <p:spPr>
          <a:xfrm>
            <a:off x="0" y="0"/>
            <a:ext cx="5405480" cy="6876471"/>
          </a:xfrm>
          <a:prstGeom prst="rect">
            <a:avLst/>
          </a:prstGeom>
          <a:solidFill>
            <a:srgbClr val="07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3" name="TextBox 2">
            <a:extLst>
              <a:ext uri="{FF2B5EF4-FFF2-40B4-BE49-F238E27FC236}">
                <a16:creationId xmlns:a16="http://schemas.microsoft.com/office/drawing/2014/main" id="{A996A3FE-EB97-C247-9397-7BB0DBEC1A2E}"/>
              </a:ext>
            </a:extLst>
          </p:cNvPr>
          <p:cNvSpPr txBox="1"/>
          <p:nvPr/>
        </p:nvSpPr>
        <p:spPr>
          <a:xfrm>
            <a:off x="470643" y="485150"/>
            <a:ext cx="4464193" cy="523220"/>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rPr>
              <a:t>Extra slides</a:t>
            </a:r>
            <a:r>
              <a:rPr lang="en-US" sz="2800" b="1">
                <a:solidFill>
                  <a:prstClr val="white"/>
                </a:solidFill>
                <a:latin typeface="Roboto" pitchFamily="2" charset="0"/>
                <a:ea typeface="Roboto" pitchFamily="2" charset="0"/>
              </a:rPr>
              <a:t> [Incoming]</a:t>
            </a:r>
            <a:endPar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endParaRPr>
          </a:p>
        </p:txBody>
      </p:sp>
    </p:spTree>
    <p:extLst>
      <p:ext uri="{BB962C8B-B14F-4D97-AF65-F5344CB8AC3E}">
        <p14:creationId xmlns:p14="http://schemas.microsoft.com/office/powerpoint/2010/main" val="1165391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7ABE393-D15C-29E3-6AAA-641E2DCF0BC5}"/>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79DDFA74-DFE2-4407-4DD5-47258A3053C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43" imgH="443" progId="TCLayout.ActiveDocument.1">
                  <p:embed/>
                </p:oleObj>
              </mc:Choice>
              <mc:Fallback>
                <p:oleObj name="think-cell Slide" r:id="rId5" imgW="443" imgH="443" progId="TCLayout.ActiveDocument.1">
                  <p:embed/>
                  <p:pic>
                    <p:nvPicPr>
                      <p:cNvPr id="3" name="think-cell data - do not delete" hidden="1">
                        <a:extLst>
                          <a:ext uri="{FF2B5EF4-FFF2-40B4-BE49-F238E27FC236}">
                            <a16:creationId xmlns:a16="http://schemas.microsoft.com/office/drawing/2014/main" id="{79DDFA74-DFE2-4407-4DD5-47258A3053C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pic>
        <p:nvPicPr>
          <p:cNvPr id="23" name="Graphic 22">
            <a:extLst>
              <a:ext uri="{FF2B5EF4-FFF2-40B4-BE49-F238E27FC236}">
                <a16:creationId xmlns:a16="http://schemas.microsoft.com/office/drawing/2014/main" id="{E1BD9CA6-BA9F-E6E4-9BDE-5650954BEB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08045D72-4B60-0DCC-B1BB-ED1A535A6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09430" y="86812"/>
            <a:ext cx="1492389" cy="495789"/>
          </a:xfrm>
          <a:prstGeom prst="rect">
            <a:avLst/>
          </a:prstGeom>
        </p:spPr>
      </p:pic>
      <p:sp>
        <p:nvSpPr>
          <p:cNvPr id="10" name="Rectangle: Rounded Corners 9">
            <a:extLst>
              <a:ext uri="{FF2B5EF4-FFF2-40B4-BE49-F238E27FC236}">
                <a16:creationId xmlns:a16="http://schemas.microsoft.com/office/drawing/2014/main" id="{C6E238AF-CEBC-B33F-3870-E99EB0F14C73}"/>
              </a:ext>
            </a:extLst>
          </p:cNvPr>
          <p:cNvSpPr/>
          <p:nvPr/>
        </p:nvSpPr>
        <p:spPr>
          <a:xfrm>
            <a:off x="493608" y="887502"/>
            <a:ext cx="11438497" cy="5492911"/>
          </a:xfrm>
          <a:prstGeom prst="round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14" name="TextBox 13">
            <a:extLst>
              <a:ext uri="{FF2B5EF4-FFF2-40B4-BE49-F238E27FC236}">
                <a16:creationId xmlns:a16="http://schemas.microsoft.com/office/drawing/2014/main" id="{5BDDE890-194B-9390-3F59-6C7ED37B593B}"/>
              </a:ext>
            </a:extLst>
          </p:cNvPr>
          <p:cNvSpPr txBox="1"/>
          <p:nvPr/>
        </p:nvSpPr>
        <p:spPr>
          <a:xfrm>
            <a:off x="1021943" y="1429865"/>
            <a:ext cx="3622853" cy="630942"/>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rPr>
              <a:t>Youth</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rPr>
              <a:t>XYZ</a:t>
            </a:r>
            <a:endParaRPr kumimoji="0" lang="en-US" sz="16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endParaRPr>
          </a:p>
        </p:txBody>
      </p:sp>
      <p:sp>
        <p:nvSpPr>
          <p:cNvPr id="15" name="TextBox 14">
            <a:extLst>
              <a:ext uri="{FF2B5EF4-FFF2-40B4-BE49-F238E27FC236}">
                <a16:creationId xmlns:a16="http://schemas.microsoft.com/office/drawing/2014/main" id="{D4CB1C36-5F80-8A59-1DE6-BD931E38EF78}"/>
              </a:ext>
            </a:extLst>
          </p:cNvPr>
          <p:cNvSpPr txBox="1"/>
          <p:nvPr/>
        </p:nvSpPr>
        <p:spPr>
          <a:xfrm>
            <a:off x="8027732" y="1451704"/>
            <a:ext cx="3670660" cy="63094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rPr>
              <a:t>TBC</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rPr>
              <a:t>XYZ.</a:t>
            </a:r>
            <a:endParaRPr kumimoji="0" lang="en-US" sz="16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endParaRPr>
          </a:p>
        </p:txBody>
      </p:sp>
      <p:sp>
        <p:nvSpPr>
          <p:cNvPr id="17" name="TextBox 16">
            <a:extLst>
              <a:ext uri="{FF2B5EF4-FFF2-40B4-BE49-F238E27FC236}">
                <a16:creationId xmlns:a16="http://schemas.microsoft.com/office/drawing/2014/main" id="{DFE9C156-EAE5-BDEF-E2F4-6C5C0A0296AF}"/>
              </a:ext>
            </a:extLst>
          </p:cNvPr>
          <p:cNvSpPr txBox="1"/>
          <p:nvPr/>
        </p:nvSpPr>
        <p:spPr>
          <a:xfrm>
            <a:off x="853021" y="4675687"/>
            <a:ext cx="3498148" cy="63094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Education</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rPr>
              <a:t>XYZ</a:t>
            </a:r>
          </a:p>
        </p:txBody>
      </p:sp>
      <p:sp>
        <p:nvSpPr>
          <p:cNvPr id="18" name="TextBox 17">
            <a:extLst>
              <a:ext uri="{FF2B5EF4-FFF2-40B4-BE49-F238E27FC236}">
                <a16:creationId xmlns:a16="http://schemas.microsoft.com/office/drawing/2014/main" id="{E45AD4F1-94CF-F218-E4B6-7AB8FB95A6D7}"/>
              </a:ext>
            </a:extLst>
          </p:cNvPr>
          <p:cNvSpPr txBox="1"/>
          <p:nvPr/>
        </p:nvSpPr>
        <p:spPr>
          <a:xfrm>
            <a:off x="8046014" y="3746235"/>
            <a:ext cx="3652378" cy="630942"/>
          </a:xfrm>
          <a:prstGeom prst="rect">
            <a:avLst/>
          </a:prstGeom>
          <a:noFill/>
        </p:spPr>
        <p:txBody>
          <a:bodyPr wrap="square">
            <a:spAutoFit/>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rPr>
              <a:t>TBC</a:t>
            </a:r>
          </a:p>
          <a:p>
            <a:pPr marL="0" marR="0" lvl="0" indent="0" algn="just" defTabSz="914400" rtl="0" eaLnBrk="1" fontAlgn="auto" latinLnBrk="0" hangingPunct="1">
              <a:lnSpc>
                <a:spcPct val="100000"/>
              </a:lnSpc>
              <a:spcBef>
                <a:spcPts val="600"/>
              </a:spcBef>
              <a:spcAft>
                <a:spcPts val="0"/>
              </a:spcAft>
              <a:buClrTx/>
              <a:buSzTx/>
              <a:buFontTx/>
              <a:buNone/>
              <a:tabLst/>
              <a:defRPr/>
            </a:pPr>
            <a:r>
              <a:rPr kumimoji="0" lang="en-US" sz="1400" b="0" i="0" u="none" strike="noStrike" kern="1200" cap="none" spc="0" normalizeH="0" baseline="0" noProof="0">
                <a:ln>
                  <a:noFill/>
                </a:ln>
                <a:solidFill>
                  <a:prstClr val="black">
                    <a:lumMod val="65000"/>
                    <a:lumOff val="35000"/>
                  </a:prstClr>
                </a:solidFill>
                <a:effectLst/>
                <a:uLnTx/>
                <a:uFillTx/>
                <a:latin typeface="Roboto" panose="02000000000000000000" pitchFamily="2" charset="0"/>
                <a:ea typeface="Roboto" panose="02000000000000000000" pitchFamily="2" charset="0"/>
                <a:cs typeface="+mn-cs"/>
              </a:rPr>
              <a:t>XYZ</a:t>
            </a:r>
          </a:p>
        </p:txBody>
      </p:sp>
      <p:sp>
        <p:nvSpPr>
          <p:cNvPr id="6" name="Google Shape;474;p3">
            <a:extLst>
              <a:ext uri="{FF2B5EF4-FFF2-40B4-BE49-F238E27FC236}">
                <a16:creationId xmlns:a16="http://schemas.microsoft.com/office/drawing/2014/main" id="{6D9ADAA4-DCF3-A7B5-22A5-5FD9E5FC87B6}"/>
              </a:ext>
            </a:extLst>
          </p:cNvPr>
          <p:cNvSpPr txBox="1"/>
          <p:nvPr/>
        </p:nvSpPr>
        <p:spPr>
          <a:xfrm>
            <a:off x="214592" y="157692"/>
            <a:ext cx="10130055" cy="3619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kumimoji="0" lang="en-US" sz="2400" b="1" i="0" u="none" strike="noStrike" kern="1200" cap="none" spc="0" normalizeH="0" baseline="0" noProof="0">
                <a:ln>
                  <a:noFill/>
                </a:ln>
                <a:solidFill>
                  <a:prstClr val="black">
                    <a:lumMod val="85000"/>
                    <a:lumOff val="15000"/>
                  </a:prstClr>
                </a:solidFill>
                <a:effectLst/>
                <a:uLnTx/>
                <a:uFillTx/>
                <a:latin typeface="Roboto"/>
                <a:ea typeface="Roboto"/>
                <a:cs typeface="Arial"/>
                <a:sym typeface="Roboto"/>
              </a:rPr>
              <a:t>Summary</a:t>
            </a:r>
          </a:p>
        </p:txBody>
      </p:sp>
    </p:spTree>
    <p:extLst>
      <p:ext uri="{BB962C8B-B14F-4D97-AF65-F5344CB8AC3E}">
        <p14:creationId xmlns:p14="http://schemas.microsoft.com/office/powerpoint/2010/main" val="1349311285"/>
      </p:ext>
    </p:extLst>
  </p:cSld>
  <p:clrMapOvr>
    <a:masterClrMapping/>
  </p:clrMapOvr>
  <p:extLst>
    <p:ext uri="{6950BFC3-D8DA-4A85-94F7-54DA5524770B}">
      <p188:commentRel xmlns:p188="http://schemas.microsoft.com/office/powerpoint/2018/8/main" r:id="rId4"/>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632F2-9D40-BD94-6687-9611921D276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A6B3493-BCAD-7C2D-0158-4B871C0507EC}"/>
              </a:ext>
            </a:extLst>
          </p:cNvPr>
          <p:cNvGraphicFramePr>
            <a:graphicFrameLocks noChangeAspect="1"/>
          </p:cNvGraphicFramePr>
          <p:nvPr>
            <p:custDataLst>
              <p:tags r:id="rId1"/>
            </p:custDataLst>
            <p:extLst>
              <p:ext uri="{D42A27DB-BD31-4B8C-83A1-F6EECF244321}">
                <p14:modId xmlns:p14="http://schemas.microsoft.com/office/powerpoint/2010/main" val="1243676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43" imgH="443" progId="TCLayout.ActiveDocument.1">
                  <p:embed/>
                </p:oleObj>
              </mc:Choice>
              <mc:Fallback>
                <p:oleObj name="think-cell Slide" r:id="rId8" imgW="443" imgH="443" progId="TCLayout.ActiveDocument.1">
                  <p:embed/>
                  <p:pic>
                    <p:nvPicPr>
                      <p:cNvPr id="3" name="think-cell data - do not delete" hidden="1">
                        <a:extLst>
                          <a:ext uri="{FF2B5EF4-FFF2-40B4-BE49-F238E27FC236}">
                            <a16:creationId xmlns:a16="http://schemas.microsoft.com/office/drawing/2014/main" id="{4A6B3493-BCAD-7C2D-0158-4B871C0507EC}"/>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25DFADD2-D261-4CEF-9D58-530A6166A1D3}"/>
              </a:ext>
            </a:extLst>
          </p:cNvPr>
          <p:cNvSpPr>
            <a:spLocks noGrp="1"/>
          </p:cNvSpPr>
          <p:nvPr>
            <p:ph type="ctrTitle"/>
          </p:nvPr>
        </p:nvSpPr>
        <p:spPr>
          <a:xfrm>
            <a:off x="90181" y="2268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Education</a:t>
            </a:r>
          </a:p>
        </p:txBody>
      </p:sp>
      <p:sp>
        <p:nvSpPr>
          <p:cNvPr id="22" name="Slide Number Placeholder 5">
            <a:extLst>
              <a:ext uri="{FF2B5EF4-FFF2-40B4-BE49-F238E27FC236}">
                <a16:creationId xmlns:a16="http://schemas.microsoft.com/office/drawing/2014/main" id="{A830A8FA-0EE6-E8F5-14C1-EE9276ED3753}"/>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468DE574-525A-3B57-7F9B-839C8640AC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4B6DCB51-43F9-5986-98F6-834CD18478F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9430" y="86812"/>
            <a:ext cx="1492389" cy="495789"/>
          </a:xfrm>
          <a:prstGeom prst="rect">
            <a:avLst/>
          </a:prstGeom>
        </p:spPr>
      </p:pic>
      <p:graphicFrame>
        <p:nvGraphicFramePr>
          <p:cNvPr id="13" name="Chart 12">
            <a:extLst>
              <a:ext uri="{FF2B5EF4-FFF2-40B4-BE49-F238E27FC236}">
                <a16:creationId xmlns:a16="http://schemas.microsoft.com/office/drawing/2014/main" id="{4F69E8E1-3152-10CE-B14C-ACBDB479925B}"/>
              </a:ext>
            </a:extLst>
          </p:cNvPr>
          <p:cNvGraphicFramePr/>
          <p:nvPr>
            <p:custDataLst>
              <p:tags r:id="rId2"/>
            </p:custDataLst>
            <p:extLst>
              <p:ext uri="{D42A27DB-BD31-4B8C-83A1-F6EECF244321}">
                <p14:modId xmlns:p14="http://schemas.microsoft.com/office/powerpoint/2010/main" val="931909455"/>
              </p:ext>
            </p:extLst>
          </p:nvPr>
        </p:nvGraphicFramePr>
        <p:xfrm>
          <a:off x="1165225" y="2411413"/>
          <a:ext cx="2771775" cy="3382962"/>
        </p:xfrm>
        <a:graphic>
          <a:graphicData uri="http://schemas.openxmlformats.org/drawingml/2006/chart">
            <c:chart xmlns:c="http://schemas.openxmlformats.org/drawingml/2006/chart" xmlns:r="http://schemas.openxmlformats.org/officeDocument/2006/relationships" r:id="rId14"/>
          </a:graphicData>
        </a:graphic>
      </p:graphicFrame>
      <p:sp>
        <p:nvSpPr>
          <p:cNvPr id="7" name="Text Placeholder 2">
            <a:extLst>
              <a:ext uri="{FF2B5EF4-FFF2-40B4-BE49-F238E27FC236}">
                <a16:creationId xmlns:a16="http://schemas.microsoft.com/office/drawing/2014/main" id="{74803E8E-6408-202C-DE33-8C344F9A32D6}"/>
              </a:ext>
            </a:extLst>
          </p:cNvPr>
          <p:cNvSpPr txBox="1">
            <a:spLocks/>
          </p:cNvSpPr>
          <p:nvPr>
            <p:custDataLst>
              <p:tags r:id="rId3"/>
            </p:custDataLst>
          </p:nvPr>
        </p:nvSpPr>
        <p:spPr bwMode="auto">
          <a:xfrm>
            <a:off x="3905250" y="4095750"/>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E404F8F9-7C95-E54F-7ADA-4DBBA663D412}"/>
              </a:ext>
            </a:extLst>
          </p:cNvPr>
          <p:cNvSpPr txBox="1">
            <a:spLocks/>
          </p:cNvSpPr>
          <p:nvPr>
            <p:custDataLst>
              <p:tags r:id="rId4"/>
            </p:custDataLst>
          </p:nvPr>
        </p:nvSpPr>
        <p:spPr bwMode="auto">
          <a:xfrm>
            <a:off x="2154238" y="4006850"/>
            <a:ext cx="7937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Education</a:t>
            </a:r>
          </a:p>
        </p:txBody>
      </p:sp>
      <p:pic>
        <p:nvPicPr>
          <p:cNvPr id="35" name="Graphic 34" descr="Arrow: Slight curve with solid fill">
            <a:extLst>
              <a:ext uri="{FF2B5EF4-FFF2-40B4-BE49-F238E27FC236}">
                <a16:creationId xmlns:a16="http://schemas.microsoft.com/office/drawing/2014/main" id="{C17636C3-7170-5922-0DC4-37AB7AB3D37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36B3F86C-85BA-33DF-C29A-E81F949AEF93}"/>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FE5E675-86FB-1946-35E6-CCC8F779CFA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US$ 53.9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70C93D53-189D-F6BF-9287-5EC2A0987092}"/>
              </a:ext>
            </a:extLst>
          </p:cNvPr>
          <p:cNvSpPr txBox="1"/>
          <p:nvPr/>
        </p:nvSpPr>
        <p:spPr>
          <a:xfrm>
            <a:off x="90181" y="674068"/>
            <a:ext cx="11604072" cy="276999"/>
          </a:xfrm>
          <a:prstGeom prst="rect">
            <a:avLst/>
          </a:prstGeom>
          <a:noFill/>
        </p:spPr>
        <p:txBody>
          <a:bodyPr wrap="square">
            <a:spAutoFit/>
          </a:bodyPr>
          <a:lstStyle/>
          <a:p>
            <a:r>
              <a:rPr lang="en-US" sz="1200">
                <a:solidFill>
                  <a:schemeClr val="tx1">
                    <a:lumMod val="75000"/>
                    <a:lumOff val="25000"/>
                  </a:schemeClr>
                </a:solidFill>
                <a:latin typeface="Roboto" panose="02000000000000000000" pitchFamily="2" charset="0"/>
                <a:ea typeface="Roboto" panose="02000000000000000000" pitchFamily="2" charset="0"/>
              </a:rPr>
              <a:t>In 2024, UNCTs has a total required funding of USD 53.9 million to combat counter-terrorism and violent extremism. </a:t>
            </a:r>
          </a:p>
        </p:txBody>
      </p:sp>
      <p:sp>
        <p:nvSpPr>
          <p:cNvPr id="8" name="TextBox 7">
            <a:extLst>
              <a:ext uri="{FF2B5EF4-FFF2-40B4-BE49-F238E27FC236}">
                <a16:creationId xmlns:a16="http://schemas.microsoft.com/office/drawing/2014/main" id="{A6ADD46B-F612-52B1-F303-687BCA99C6B2}"/>
              </a:ext>
            </a:extLst>
          </p:cNvPr>
          <p:cNvSpPr txBox="1"/>
          <p:nvPr/>
        </p:nvSpPr>
        <p:spPr>
          <a:xfrm>
            <a:off x="1154907" y="6136102"/>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
        <p:nvSpPr>
          <p:cNvPr id="20" name="TextBox 19">
            <a:extLst>
              <a:ext uri="{FF2B5EF4-FFF2-40B4-BE49-F238E27FC236}">
                <a16:creationId xmlns:a16="http://schemas.microsoft.com/office/drawing/2014/main" id="{D87F4B48-DC0F-9E8B-9949-46101D055FFC}"/>
              </a:ext>
            </a:extLst>
          </p:cNvPr>
          <p:cNvSpPr txBox="1"/>
          <p:nvPr/>
        </p:nvSpPr>
        <p:spPr>
          <a:xfrm>
            <a:off x="6036360" y="197046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Area of focus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1" name="TextBox 20">
            <a:extLst>
              <a:ext uri="{FF2B5EF4-FFF2-40B4-BE49-F238E27FC236}">
                <a16:creationId xmlns:a16="http://schemas.microsoft.com/office/drawing/2014/main" id="{D4F7665B-E2BA-54A6-60D3-A3613CECDBB1}"/>
              </a:ext>
            </a:extLst>
          </p:cNvPr>
          <p:cNvSpPr txBox="1"/>
          <p:nvPr/>
        </p:nvSpPr>
        <p:spPr>
          <a:xfrm>
            <a:off x="8827160" y="200893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Area of focus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4" name="TextBox 23">
            <a:extLst>
              <a:ext uri="{FF2B5EF4-FFF2-40B4-BE49-F238E27FC236}">
                <a16:creationId xmlns:a16="http://schemas.microsoft.com/office/drawing/2014/main" id="{B84BCE52-06E9-598B-AA98-2F788B6D936A}"/>
              </a:ext>
            </a:extLst>
          </p:cNvPr>
          <p:cNvSpPr txBox="1"/>
          <p:nvPr/>
        </p:nvSpPr>
        <p:spPr>
          <a:xfrm>
            <a:off x="6036360"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Area of focus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7" name="TextBox 26">
            <a:extLst>
              <a:ext uri="{FF2B5EF4-FFF2-40B4-BE49-F238E27FC236}">
                <a16:creationId xmlns:a16="http://schemas.microsoft.com/office/drawing/2014/main" id="{A2F72480-B618-7B7F-2762-EDB3876C6B8D}"/>
              </a:ext>
            </a:extLst>
          </p:cNvPr>
          <p:cNvSpPr txBox="1"/>
          <p:nvPr/>
        </p:nvSpPr>
        <p:spPr>
          <a:xfrm>
            <a:off x="8596523"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Area of focus</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 name="Rectangle: Rounded Corners 563">
            <a:extLst>
              <a:ext uri="{FF2B5EF4-FFF2-40B4-BE49-F238E27FC236}">
                <a16:creationId xmlns:a16="http://schemas.microsoft.com/office/drawing/2014/main" id="{52F755F8-516A-83BA-173A-4843E14824FA}"/>
              </a:ext>
            </a:extLst>
          </p:cNvPr>
          <p:cNvSpPr/>
          <p:nvPr/>
        </p:nvSpPr>
        <p:spPr>
          <a:xfrm>
            <a:off x="5783800" y="1531197"/>
            <a:ext cx="5242975" cy="4099582"/>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Tree>
    <p:extLst>
      <p:ext uri="{BB962C8B-B14F-4D97-AF65-F5344CB8AC3E}">
        <p14:creationId xmlns:p14="http://schemas.microsoft.com/office/powerpoint/2010/main" val="1091946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C3EDB-1234-1559-A7FB-92CCC8A091F8}"/>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F801198-190B-C238-7516-664D4272854A}"/>
              </a:ext>
            </a:extLst>
          </p:cNvPr>
          <p:cNvGraphicFramePr>
            <a:graphicFrameLocks noChangeAspect="1"/>
          </p:cNvGraphicFramePr>
          <p:nvPr>
            <p:custDataLst>
              <p:tags r:id="rId1"/>
            </p:custDataLst>
            <p:extLst>
              <p:ext uri="{D42A27DB-BD31-4B8C-83A1-F6EECF244321}">
                <p14:modId xmlns:p14="http://schemas.microsoft.com/office/powerpoint/2010/main" val="7806314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7" imgW="443" imgH="443" progId="TCLayout.ActiveDocument.1">
                  <p:embed/>
                </p:oleObj>
              </mc:Choice>
              <mc:Fallback>
                <p:oleObj name="think-cell Slide" r:id="rId37" imgW="443" imgH="443" progId="TCLayout.ActiveDocument.1">
                  <p:embed/>
                  <p:pic>
                    <p:nvPicPr>
                      <p:cNvPr id="3" name="think-cell data - do not delete" hidden="1">
                        <a:extLst>
                          <a:ext uri="{FF2B5EF4-FFF2-40B4-BE49-F238E27FC236}">
                            <a16:creationId xmlns:a16="http://schemas.microsoft.com/office/drawing/2014/main" id="{0F801198-190B-C238-7516-664D4272854A}"/>
                          </a:ext>
                        </a:extLst>
                      </p:cNvPr>
                      <p:cNvPicPr/>
                      <p:nvPr/>
                    </p:nvPicPr>
                    <p:blipFill>
                      <a:blip r:embed="rId38"/>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DFC83AC5-6B3D-314A-3DE8-989D24492891}"/>
              </a:ext>
            </a:extLst>
          </p:cNvPr>
          <p:cNvSpPr>
            <a:spLocks noGrp="1"/>
          </p:cNvSpPr>
          <p:nvPr>
            <p:ph type="ctrTitle"/>
          </p:nvPr>
        </p:nvSpPr>
        <p:spPr>
          <a:xfrm>
            <a:off x="178336" y="275826"/>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Funding availability and gaps for Educations</a:t>
            </a:r>
          </a:p>
        </p:txBody>
      </p:sp>
      <p:sp>
        <p:nvSpPr>
          <p:cNvPr id="22" name="Slide Number Placeholder 5">
            <a:extLst>
              <a:ext uri="{FF2B5EF4-FFF2-40B4-BE49-F238E27FC236}">
                <a16:creationId xmlns:a16="http://schemas.microsoft.com/office/drawing/2014/main" id="{FBBE348B-CFFC-2025-78B3-D010721BBB5B}"/>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5EC26D3F-3531-CDA9-9F27-1ECB5765587B}"/>
              </a:ext>
            </a:extLst>
          </p:cNvPr>
          <p:cNvPicPr>
            <a:picLocks noChangeAspect="1"/>
          </p:cNvPicPr>
          <p:nvPr/>
        </p:nvPicPr>
        <p:blipFill>
          <a:blip r:embed="rId39">
            <a:extLst>
              <a:ext uri="{96DAC541-7B7A-43D3-8B79-37D633B846F1}">
                <asvg:svgBlip xmlns:asvg="http://schemas.microsoft.com/office/drawing/2016/SVG/main" r:embed="rId40"/>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3B615C3D-ABC6-F799-2CA5-6FD76413AECB}"/>
              </a:ext>
            </a:extLst>
          </p:cNvPr>
          <p:cNvPicPr>
            <a:picLocks noChangeAspect="1"/>
          </p:cNvPicPr>
          <p:nvPr/>
        </p:nvPicPr>
        <p:blipFill>
          <a:blip r:embed="rId41">
            <a:extLst>
              <a:ext uri="{96DAC541-7B7A-43D3-8B79-37D633B846F1}">
                <asvg:svgBlip xmlns:asvg="http://schemas.microsoft.com/office/drawing/2016/SVG/main" r:embed="rId42"/>
              </a:ext>
            </a:extLst>
          </a:blip>
          <a:stretch>
            <a:fillRect/>
          </a:stretch>
        </p:blipFill>
        <p:spPr>
          <a:xfrm>
            <a:off x="10609430" y="86812"/>
            <a:ext cx="1492389" cy="495789"/>
          </a:xfrm>
          <a:prstGeom prst="rect">
            <a:avLst/>
          </a:prstGeom>
        </p:spPr>
      </p:pic>
      <p:graphicFrame>
        <p:nvGraphicFramePr>
          <p:cNvPr id="36" name="Chart 35">
            <a:extLst>
              <a:ext uri="{FF2B5EF4-FFF2-40B4-BE49-F238E27FC236}">
                <a16:creationId xmlns:a16="http://schemas.microsoft.com/office/drawing/2014/main" id="{1D675F1E-D51F-73E9-89CC-DB63B6A5CB52}"/>
              </a:ext>
            </a:extLst>
          </p:cNvPr>
          <p:cNvGraphicFramePr/>
          <p:nvPr>
            <p:custDataLst>
              <p:tags r:id="rId2"/>
            </p:custDataLst>
            <p:extLst>
              <p:ext uri="{D42A27DB-BD31-4B8C-83A1-F6EECF244321}">
                <p14:modId xmlns:p14="http://schemas.microsoft.com/office/powerpoint/2010/main" val="3597587997"/>
              </p:ext>
            </p:extLst>
          </p:nvPr>
        </p:nvGraphicFramePr>
        <p:xfrm>
          <a:off x="1928813" y="896938"/>
          <a:ext cx="9244012" cy="4527550"/>
        </p:xfrm>
        <a:graphic>
          <a:graphicData uri="http://schemas.openxmlformats.org/drawingml/2006/chart">
            <c:chart xmlns:c="http://schemas.openxmlformats.org/drawingml/2006/chart" xmlns:r="http://schemas.openxmlformats.org/officeDocument/2006/relationships" r:id="rId43"/>
          </a:graphicData>
        </a:graphic>
      </p:graphicFrame>
      <p:sp>
        <p:nvSpPr>
          <p:cNvPr id="584" name="Text Placeholder 2">
            <a:extLst>
              <a:ext uri="{FF2B5EF4-FFF2-40B4-BE49-F238E27FC236}">
                <a16:creationId xmlns:a16="http://schemas.microsoft.com/office/drawing/2014/main" id="{17259C9F-1B35-71D5-38A5-F660005A6D98}"/>
              </a:ext>
            </a:extLst>
          </p:cNvPr>
          <p:cNvSpPr txBox="1">
            <a:spLocks/>
          </p:cNvSpPr>
          <p:nvPr>
            <p:custDataLst>
              <p:tags r:id="rId3"/>
            </p:custDataLst>
          </p:nvPr>
        </p:nvSpPr>
        <p:spPr bwMode="gray">
          <a:xfrm>
            <a:off x="3244850" y="1184276"/>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D0EE321-B5A4-47FF-AB66-1CB1D7AED105}" type="datetime'''''3''''''''''''''''''''''''''''''''''''''''''''''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076AF06C-3C04-D2E7-56B7-3C4935E15BD8}"/>
              </a:ext>
            </a:extLst>
          </p:cNvPr>
          <p:cNvSpPr txBox="1">
            <a:spLocks/>
          </p:cNvSpPr>
          <p:nvPr>
            <p:custDataLst>
              <p:tags r:id="rId4"/>
            </p:custDataLst>
          </p:nvPr>
        </p:nvSpPr>
        <p:spPr bwMode="auto">
          <a:xfrm>
            <a:off x="998538" y="1184275"/>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790AD0F-BB48-4907-9451-73C647310AA5}" type="datetime'S''''''o''ut''h'''' ''''''''''''''''''Su''d''''a''''''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Sudan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5" name="Text Placeholder 2">
            <a:extLst>
              <a:ext uri="{FF2B5EF4-FFF2-40B4-BE49-F238E27FC236}">
                <a16:creationId xmlns:a16="http://schemas.microsoft.com/office/drawing/2014/main" id="{A935D305-4339-3C46-7FDF-C9EE68970607}"/>
              </a:ext>
            </a:extLst>
          </p:cNvPr>
          <p:cNvSpPr txBox="1">
            <a:spLocks/>
          </p:cNvSpPr>
          <p:nvPr>
            <p:custDataLst>
              <p:tags r:id="rId5"/>
            </p:custDataLst>
          </p:nvPr>
        </p:nvSpPr>
        <p:spPr bwMode="gray">
          <a:xfrm>
            <a:off x="3927475" y="1728789"/>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E4BD074-A004-4B05-BCA6-A9EE9B8848A5}" type="datetime'''''''''''''5''0''%'''''''''''''''''''''''''''''">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7" name="Text Placeholder 2">
            <a:extLst>
              <a:ext uri="{FF2B5EF4-FFF2-40B4-BE49-F238E27FC236}">
                <a16:creationId xmlns:a16="http://schemas.microsoft.com/office/drawing/2014/main" id="{ECD0E1E6-C69D-B0AD-C7A4-4356BD1A39D5}"/>
              </a:ext>
            </a:extLst>
          </p:cNvPr>
          <p:cNvSpPr txBox="1">
            <a:spLocks/>
          </p:cNvSpPr>
          <p:nvPr>
            <p:custDataLst>
              <p:tags r:id="rId6"/>
            </p:custDataLst>
          </p:nvPr>
        </p:nvSpPr>
        <p:spPr bwMode="gray">
          <a:xfrm>
            <a:off x="2555875" y="1728789"/>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54CE0FC-2F09-4827-A4DF-588993CE7C89}" type="datetime'''''''''''5''''''''''''''''''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EAE363CE-D373-3B46-72A1-3D774E86FFB6}"/>
              </a:ext>
            </a:extLst>
          </p:cNvPr>
          <p:cNvSpPr txBox="1">
            <a:spLocks/>
          </p:cNvSpPr>
          <p:nvPr>
            <p:custDataLst>
              <p:tags r:id="rId7"/>
            </p:custDataLst>
          </p:nvPr>
        </p:nvSpPr>
        <p:spPr bwMode="auto">
          <a:xfrm>
            <a:off x="360363" y="1728788"/>
            <a:ext cx="13573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01AD45C-8987-4E1E-B030-BA495AEEC891}" type="datetime'Cen''tra''''''''l Af''ric''a''n ''''Re''''''pu''''''bli''c'">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Central African Republic</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9" name="Text Placeholder 2">
            <a:extLst>
              <a:ext uri="{FF2B5EF4-FFF2-40B4-BE49-F238E27FC236}">
                <a16:creationId xmlns:a16="http://schemas.microsoft.com/office/drawing/2014/main" id="{05558E5F-0FBC-A1BC-715B-4CBD0C9A3FF0}"/>
              </a:ext>
            </a:extLst>
          </p:cNvPr>
          <p:cNvSpPr txBox="1">
            <a:spLocks/>
          </p:cNvSpPr>
          <p:nvPr>
            <p:custDataLst>
              <p:tags r:id="rId8"/>
            </p:custDataLst>
          </p:nvPr>
        </p:nvSpPr>
        <p:spPr bwMode="gray">
          <a:xfrm>
            <a:off x="3511551" y="2274889"/>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56ABDC3-1A93-4E6C-9CF9-5A91BE59E2CA}" type="datetime'''''''''''''''''4''''''''''0''''''''''''%'''''">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0" name="Text Placeholder 2">
            <a:extLst>
              <a:ext uri="{FF2B5EF4-FFF2-40B4-BE49-F238E27FC236}">
                <a16:creationId xmlns:a16="http://schemas.microsoft.com/office/drawing/2014/main" id="{6CC11C2D-34E5-EFEB-3245-2F643F4F34E2}"/>
              </a:ext>
            </a:extLst>
          </p:cNvPr>
          <p:cNvSpPr txBox="1">
            <a:spLocks/>
          </p:cNvSpPr>
          <p:nvPr>
            <p:custDataLst>
              <p:tags r:id="rId9"/>
            </p:custDataLst>
          </p:nvPr>
        </p:nvSpPr>
        <p:spPr bwMode="gray">
          <a:xfrm>
            <a:off x="2486025" y="2274889"/>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341BDE7-4111-4DD5-9E0E-C8FBAC3DC520}" type="datetime'''6''''''''''''''''''''''''''''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3B76C2A1-9AE8-FE46-CF76-0A792DB6359E}"/>
              </a:ext>
            </a:extLst>
          </p:cNvPr>
          <p:cNvSpPr txBox="1">
            <a:spLocks/>
          </p:cNvSpPr>
          <p:nvPr>
            <p:custDataLst>
              <p:tags r:id="rId10"/>
            </p:custDataLst>
          </p:nvPr>
        </p:nvSpPr>
        <p:spPr bwMode="auto">
          <a:xfrm>
            <a:off x="1423988" y="2274888"/>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BCA8D06-EF60-4CDD-9E9D-36B7289605E4}" type="datetime'''''''C''ha''''''''''''''''''''d'''''">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Chad</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2" name="Text Placeholder 2">
            <a:extLst>
              <a:ext uri="{FF2B5EF4-FFF2-40B4-BE49-F238E27FC236}">
                <a16:creationId xmlns:a16="http://schemas.microsoft.com/office/drawing/2014/main" id="{733F3AA0-6A9F-7DD2-772F-92168038A003}"/>
              </a:ext>
            </a:extLst>
          </p:cNvPr>
          <p:cNvSpPr txBox="1">
            <a:spLocks/>
          </p:cNvSpPr>
          <p:nvPr>
            <p:custDataLst>
              <p:tags r:id="rId11"/>
            </p:custDataLst>
          </p:nvPr>
        </p:nvSpPr>
        <p:spPr bwMode="gray">
          <a:xfrm>
            <a:off x="3305176" y="2819401"/>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9A0C6EA-174F-4C92-8F6F-5E19A64F8AF4}" type="datetime'''''6''''''''''''''''''''''''''''''''''''''%'''''''''''''''">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3" name="Text Placeholder 2">
            <a:extLst>
              <a:ext uri="{FF2B5EF4-FFF2-40B4-BE49-F238E27FC236}">
                <a16:creationId xmlns:a16="http://schemas.microsoft.com/office/drawing/2014/main" id="{0CF1F4C3-7614-7F7D-6D0C-4C183CBBC2A5}"/>
              </a:ext>
            </a:extLst>
          </p:cNvPr>
          <p:cNvSpPr txBox="1">
            <a:spLocks/>
          </p:cNvSpPr>
          <p:nvPr>
            <p:custDataLst>
              <p:tags r:id="rId12"/>
            </p:custDataLst>
          </p:nvPr>
        </p:nvSpPr>
        <p:spPr bwMode="gray">
          <a:xfrm>
            <a:off x="2552700" y="2819401"/>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382D16C-328C-4D76-9087-21F33F6096FD}" type="datetime'''''''''''''''''''''''''9''''''''''''''''4%'''''''''''''''''">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1" name="Text Placeholder 2">
            <a:extLst>
              <a:ext uri="{FF2B5EF4-FFF2-40B4-BE49-F238E27FC236}">
                <a16:creationId xmlns:a16="http://schemas.microsoft.com/office/drawing/2014/main" id="{F710CB7F-29C2-9780-DAD0-1263328E469B}"/>
              </a:ext>
            </a:extLst>
          </p:cNvPr>
          <p:cNvSpPr txBox="1">
            <a:spLocks/>
          </p:cNvSpPr>
          <p:nvPr>
            <p:custDataLst>
              <p:tags r:id="rId13"/>
            </p:custDataLst>
          </p:nvPr>
        </p:nvSpPr>
        <p:spPr bwMode="auto">
          <a:xfrm>
            <a:off x="981075" y="281940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978B11F-ABBA-4072-B540-1465AF6633D6}" type="datetime'''''Bur''''ki''''''n''''''''''''''''a ''''F''''''''''''as''o'">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Burkina Faso</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4" name="Text Placeholder 2">
            <a:extLst>
              <a:ext uri="{FF2B5EF4-FFF2-40B4-BE49-F238E27FC236}">
                <a16:creationId xmlns:a16="http://schemas.microsoft.com/office/drawing/2014/main" id="{4E198CCD-1704-EFD9-6F04-8F2E608A6FF8}"/>
              </a:ext>
            </a:extLst>
          </p:cNvPr>
          <p:cNvSpPr txBox="1">
            <a:spLocks/>
          </p:cNvSpPr>
          <p:nvPr>
            <p:custDataLst>
              <p:tags r:id="rId14"/>
            </p:custDataLst>
          </p:nvPr>
        </p:nvSpPr>
        <p:spPr bwMode="gray">
          <a:xfrm>
            <a:off x="2178051" y="3275014"/>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ED2865B-FB33-4AF2-ACEE-384B2FBCE47A}" type="datetime'''''''''''''''''''''''''''''''''5''''''''''1%'''''''''''''">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51%</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5" name="Text Placeholder 2">
            <a:extLst>
              <a:ext uri="{FF2B5EF4-FFF2-40B4-BE49-F238E27FC236}">
                <a16:creationId xmlns:a16="http://schemas.microsoft.com/office/drawing/2014/main" id="{C974C4DA-9414-6704-6E8E-CC55E89A9441}"/>
              </a:ext>
            </a:extLst>
          </p:cNvPr>
          <p:cNvSpPr txBox="1">
            <a:spLocks/>
          </p:cNvSpPr>
          <p:nvPr>
            <p:custDataLst>
              <p:tags r:id="rId15"/>
            </p:custDataLst>
          </p:nvPr>
        </p:nvSpPr>
        <p:spPr bwMode="gray">
          <a:xfrm>
            <a:off x="1974851" y="3457576"/>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6A4C76A-7531-48FB-9C70-3008E3370D95}" type="datetime'''''''''''''''''''''''4''''''''''''''''9''''''%'''''">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49%</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0A1927AC-2FC5-A1C5-0408-862395F0957E}"/>
              </a:ext>
            </a:extLst>
          </p:cNvPr>
          <p:cNvSpPr txBox="1">
            <a:spLocks/>
          </p:cNvSpPr>
          <p:nvPr>
            <p:custDataLst>
              <p:tags r:id="rId16"/>
            </p:custDataLst>
          </p:nvPr>
        </p:nvSpPr>
        <p:spPr bwMode="auto">
          <a:xfrm>
            <a:off x="1417638" y="3365500"/>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76CA366-BCEB-4257-8916-A7B392054B93}" type="datetime'''''L''''''''''''''''''i''''''b''y''''''''''''''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Libya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6" name="Text Placeholder 2">
            <a:extLst>
              <a:ext uri="{FF2B5EF4-FFF2-40B4-BE49-F238E27FC236}">
                <a16:creationId xmlns:a16="http://schemas.microsoft.com/office/drawing/2014/main" id="{B0776F93-9190-413C-2120-9646B8059211}"/>
              </a:ext>
            </a:extLst>
          </p:cNvPr>
          <p:cNvSpPr txBox="1">
            <a:spLocks/>
          </p:cNvSpPr>
          <p:nvPr>
            <p:custDataLst>
              <p:tags r:id="rId17"/>
            </p:custDataLst>
          </p:nvPr>
        </p:nvSpPr>
        <p:spPr bwMode="gray">
          <a:xfrm>
            <a:off x="1968500" y="3819526"/>
            <a:ext cx="496888" cy="136525"/>
          </a:xfrm>
          <a:prstGeom prst="rect">
            <a:avLst/>
          </a:prstGeom>
          <a:solidFill>
            <a:schemeClr val="accent1"/>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6198B92-3012-4F10-89FC-1400E652FD82}" type="datetime'''''''''$0''''''''.''''''0''''''0''''''''''''''''''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$0.00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3" name="Text Placeholder 2">
            <a:extLst>
              <a:ext uri="{FF2B5EF4-FFF2-40B4-BE49-F238E27FC236}">
                <a16:creationId xmlns:a16="http://schemas.microsoft.com/office/drawing/2014/main" id="{6FBE8B5B-9107-D72F-AFA1-D7EFAD957E35}"/>
              </a:ext>
            </a:extLst>
          </p:cNvPr>
          <p:cNvSpPr txBox="1">
            <a:spLocks/>
          </p:cNvSpPr>
          <p:nvPr>
            <p:custDataLst>
              <p:tags r:id="rId18"/>
            </p:custDataLst>
          </p:nvPr>
        </p:nvSpPr>
        <p:spPr bwMode="gray">
          <a:xfrm>
            <a:off x="7783513" y="1184276"/>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4B3B5D87-7CA1-45B9-BE1B-8B1306D25F1A}" type="datetime'''''''7''''''''''''''''''0''''''''''''%'''''''''''''''''''''">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8" name="Text Placeholder 2">
            <a:extLst>
              <a:ext uri="{FF2B5EF4-FFF2-40B4-BE49-F238E27FC236}">
                <a16:creationId xmlns:a16="http://schemas.microsoft.com/office/drawing/2014/main" id="{84E7FD16-CAEF-A0B9-AD69-61DA26CCC22C}"/>
              </a:ext>
            </a:extLst>
          </p:cNvPr>
          <p:cNvSpPr txBox="1">
            <a:spLocks/>
          </p:cNvSpPr>
          <p:nvPr>
            <p:custDataLst>
              <p:tags r:id="rId19"/>
            </p:custDataLst>
          </p:nvPr>
        </p:nvSpPr>
        <p:spPr bwMode="auto">
          <a:xfrm>
            <a:off x="1416050" y="3910013"/>
            <a:ext cx="3016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F575362-7307-4D31-908D-4C7EEED92FDA}" type="datetime'''''''''''''''''N''''''''i''''''''''''''''''g''''''e''''r'''">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8" name="Text Placeholder 2">
            <a:extLst>
              <a:ext uri="{FF2B5EF4-FFF2-40B4-BE49-F238E27FC236}">
                <a16:creationId xmlns:a16="http://schemas.microsoft.com/office/drawing/2014/main" id="{47728958-A899-700E-1748-D1ED571F1A62}"/>
              </a:ext>
            </a:extLst>
          </p:cNvPr>
          <p:cNvSpPr txBox="1">
            <a:spLocks/>
          </p:cNvSpPr>
          <p:nvPr>
            <p:custDataLst>
              <p:tags r:id="rId20"/>
            </p:custDataLst>
          </p:nvPr>
        </p:nvSpPr>
        <p:spPr bwMode="gray">
          <a:xfrm>
            <a:off x="1822450" y="4365626"/>
            <a:ext cx="496888" cy="136525"/>
          </a:xfrm>
          <a:prstGeom prst="rect">
            <a:avLst/>
          </a:prstGeom>
          <a:solidFill>
            <a:schemeClr val="accent1"/>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0923764-25D4-44AC-9E9B-A06BF3A848BE}" type="datetime'''''''''''''''$0.''''''5''''1''''''''''''''''''''''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$0.51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9" name="Text Placeholder 2">
            <a:extLst>
              <a:ext uri="{FF2B5EF4-FFF2-40B4-BE49-F238E27FC236}">
                <a16:creationId xmlns:a16="http://schemas.microsoft.com/office/drawing/2014/main" id="{0CBBAA6D-4A8B-0559-BB24-FDB1E0315647}"/>
              </a:ext>
            </a:extLst>
          </p:cNvPr>
          <p:cNvSpPr txBox="1">
            <a:spLocks/>
          </p:cNvSpPr>
          <p:nvPr>
            <p:custDataLst>
              <p:tags r:id="rId21"/>
            </p:custDataLst>
          </p:nvPr>
        </p:nvSpPr>
        <p:spPr bwMode="gray">
          <a:xfrm>
            <a:off x="1892301" y="4548189"/>
            <a:ext cx="271463"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4E55E3B-D319-444D-A351-303E820E0D4B}" type="datetime'''''''''''4''''''''''''''''''''''''0%'''''''''''''''''''''">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40%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D326E5EA-A2BF-7E50-E7D5-D39EF345EF8B}"/>
              </a:ext>
            </a:extLst>
          </p:cNvPr>
          <p:cNvSpPr txBox="1">
            <a:spLocks/>
          </p:cNvSpPr>
          <p:nvPr>
            <p:custDataLst>
              <p:tags r:id="rId22"/>
            </p:custDataLst>
          </p:nvPr>
        </p:nvSpPr>
        <p:spPr bwMode="auto">
          <a:xfrm>
            <a:off x="1360488" y="4456113"/>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109D9BA-C52C-4BF3-83C5-8C2BD78577F5}" type="datetime'''''''''''S''ud''''''''''a''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Sudan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84922DA8-04F8-E9CE-B3E1-3C174A9F0CB1}"/>
              </a:ext>
            </a:extLst>
          </p:cNvPr>
          <p:cNvSpPr txBox="1">
            <a:spLocks/>
          </p:cNvSpPr>
          <p:nvPr>
            <p:custDataLst>
              <p:tags r:id="rId23"/>
            </p:custDataLst>
          </p:nvPr>
        </p:nvSpPr>
        <p:spPr bwMode="auto">
          <a:xfrm>
            <a:off x="1476375" y="5000625"/>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4C44693-6583-491E-882E-2789F3D8D26A}" type="datetime'''M''a''''''''l''''''''''''''''''''''''''''''''i'''">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Mali</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0" name="Text Placeholder 2">
            <a:extLst>
              <a:ext uri="{FF2B5EF4-FFF2-40B4-BE49-F238E27FC236}">
                <a16:creationId xmlns:a16="http://schemas.microsoft.com/office/drawing/2014/main" id="{8B791441-6560-36AD-4CE6-BFE96471B0C7}"/>
              </a:ext>
            </a:extLst>
          </p:cNvPr>
          <p:cNvSpPr txBox="1">
            <a:spLocks/>
          </p:cNvSpPr>
          <p:nvPr>
            <p:custDataLst>
              <p:tags r:id="rId24"/>
            </p:custDataLst>
          </p:nvPr>
        </p:nvSpPr>
        <p:spPr bwMode="auto">
          <a:xfrm>
            <a:off x="7562850" y="831850"/>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65D98933-6271-49E8-AC3B-45EDD47AB9E5}" type="datetime'''Fun''d''''i''''''''''''''''''n''g'''''''''' ''Ga''p'''''''">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Funding Gap</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4" name="Text Placeholder 2">
            <a:extLst>
              <a:ext uri="{FF2B5EF4-FFF2-40B4-BE49-F238E27FC236}">
                <a16:creationId xmlns:a16="http://schemas.microsoft.com/office/drawing/2014/main" id="{340D079A-1C45-1FBD-909B-E142ECC34D1D}"/>
              </a:ext>
            </a:extLst>
          </p:cNvPr>
          <p:cNvSpPr txBox="1">
            <a:spLocks/>
          </p:cNvSpPr>
          <p:nvPr>
            <p:custDataLst>
              <p:tags r:id="rId25"/>
            </p:custDataLst>
          </p:nvPr>
        </p:nvSpPr>
        <p:spPr bwMode="gray">
          <a:xfrm>
            <a:off x="11115675" y="1184276"/>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28DB2AF-2596-49A2-90AE-D8D045348654}" type="datetime'$9''2.''''5''''''''''''''0''''''''''''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$92.50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6" name="Text Placeholder 2">
            <a:extLst>
              <a:ext uri="{FF2B5EF4-FFF2-40B4-BE49-F238E27FC236}">
                <a16:creationId xmlns:a16="http://schemas.microsoft.com/office/drawing/2014/main" id="{FA2EFAD5-88E8-043B-563C-212B704AD4A0}"/>
              </a:ext>
            </a:extLst>
          </p:cNvPr>
          <p:cNvSpPr txBox="1">
            <a:spLocks/>
          </p:cNvSpPr>
          <p:nvPr>
            <p:custDataLst>
              <p:tags r:id="rId26"/>
            </p:custDataLst>
          </p:nvPr>
        </p:nvSpPr>
        <p:spPr bwMode="gray">
          <a:xfrm>
            <a:off x="4781550" y="1728789"/>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B277EF4B-373D-4355-9D7C-E17EF3DE6284}" type="datetime'''''''''$''''''''''''27''.''''''9''''''''''6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$27.96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7" name="Text Placeholder 2">
            <a:extLst>
              <a:ext uri="{FF2B5EF4-FFF2-40B4-BE49-F238E27FC236}">
                <a16:creationId xmlns:a16="http://schemas.microsoft.com/office/drawing/2014/main" id="{6AA5B7D0-69CD-1071-91DC-F4BF9AEF2DAA}"/>
              </a:ext>
            </a:extLst>
          </p:cNvPr>
          <p:cNvSpPr txBox="1">
            <a:spLocks/>
          </p:cNvSpPr>
          <p:nvPr>
            <p:custDataLst>
              <p:tags r:id="rId27"/>
            </p:custDataLst>
          </p:nvPr>
        </p:nvSpPr>
        <p:spPr bwMode="gray">
          <a:xfrm>
            <a:off x="4086225" y="2274888"/>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DB7DD49-DF00-4898-A565-FB1300FDA57C}" type="datetime'''''''''$''''''''''''''''2''''''''''''0''''''.8''''7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$20.87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5" name="Text Placeholder 2">
            <a:extLst>
              <a:ext uri="{FF2B5EF4-FFF2-40B4-BE49-F238E27FC236}">
                <a16:creationId xmlns:a16="http://schemas.microsoft.com/office/drawing/2014/main" id="{25421571-341F-D1D7-4D79-AE1E1CE83861}"/>
              </a:ext>
            </a:extLst>
          </p:cNvPr>
          <p:cNvSpPr txBox="1">
            <a:spLocks/>
          </p:cNvSpPr>
          <p:nvPr>
            <p:custDataLst>
              <p:tags r:id="rId28"/>
            </p:custDataLst>
          </p:nvPr>
        </p:nvSpPr>
        <p:spPr bwMode="gray">
          <a:xfrm>
            <a:off x="3524250" y="2819400"/>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5C7BFFD5-7D31-4185-BE0A-F5E22D181450}" type="datetime'''$''''1''4''''.''6''2''''''''''''''''''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$14.62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0" name="Text Placeholder 2">
            <a:extLst>
              <a:ext uri="{FF2B5EF4-FFF2-40B4-BE49-F238E27FC236}">
                <a16:creationId xmlns:a16="http://schemas.microsoft.com/office/drawing/2014/main" id="{5BF26F86-4C7F-CCA7-958E-E0A2C3B4CD32}"/>
              </a:ext>
            </a:extLst>
          </p:cNvPr>
          <p:cNvSpPr txBox="1">
            <a:spLocks/>
          </p:cNvSpPr>
          <p:nvPr>
            <p:custDataLst>
              <p:tags r:id="rId29"/>
            </p:custDataLst>
          </p:nvPr>
        </p:nvSpPr>
        <p:spPr bwMode="gray">
          <a:xfrm>
            <a:off x="2484438" y="336550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11275E2-EC15-4F6F-821F-C6BBEB986672}" type="datetime'''''$''''''''''''4''''''.''''''13''''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$4.13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9" name="Text Placeholder 2">
            <a:extLst>
              <a:ext uri="{FF2B5EF4-FFF2-40B4-BE49-F238E27FC236}">
                <a16:creationId xmlns:a16="http://schemas.microsoft.com/office/drawing/2014/main" id="{6035329D-070F-1555-07BA-5830106F1B93}"/>
              </a:ext>
            </a:extLst>
          </p:cNvPr>
          <p:cNvSpPr txBox="1">
            <a:spLocks/>
          </p:cNvSpPr>
          <p:nvPr>
            <p:custDataLst>
              <p:tags r:id="rId30"/>
            </p:custDataLst>
          </p:nvPr>
        </p:nvSpPr>
        <p:spPr bwMode="gray">
          <a:xfrm>
            <a:off x="2484438" y="39100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97872496-0512-432C-A70E-388054B22527}" type="datetime'$2''.''''''''''''0''''''''''''''''8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$2.08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2" name="Text Placeholder 2">
            <a:extLst>
              <a:ext uri="{FF2B5EF4-FFF2-40B4-BE49-F238E27FC236}">
                <a16:creationId xmlns:a16="http://schemas.microsoft.com/office/drawing/2014/main" id="{B394AC44-922C-5DFC-9A85-716D281C2842}"/>
              </a:ext>
            </a:extLst>
          </p:cNvPr>
          <p:cNvSpPr txBox="1">
            <a:spLocks/>
          </p:cNvSpPr>
          <p:nvPr>
            <p:custDataLst>
              <p:tags r:id="rId31"/>
            </p:custDataLst>
          </p:nvPr>
        </p:nvSpPr>
        <p:spPr bwMode="gray">
          <a:xfrm>
            <a:off x="2338388" y="44561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ACAB5471-C05A-4CA9-9E9E-30CEA9A83A6C}" type="datetime'''$''0''.''''''8''5''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$0.85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1" name="Text Placeholder 2">
            <a:extLst>
              <a:ext uri="{FF2B5EF4-FFF2-40B4-BE49-F238E27FC236}">
                <a16:creationId xmlns:a16="http://schemas.microsoft.com/office/drawing/2014/main" id="{8B534D17-8C68-8CBB-B7E0-9800B6E67B99}"/>
              </a:ext>
            </a:extLst>
          </p:cNvPr>
          <p:cNvSpPr txBox="1">
            <a:spLocks/>
          </p:cNvSpPr>
          <p:nvPr>
            <p:custDataLst>
              <p:tags r:id="rId32"/>
            </p:custDataLst>
          </p:nvPr>
        </p:nvSpPr>
        <p:spPr bwMode="gray">
          <a:xfrm>
            <a:off x="2036763" y="5000625"/>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D1C3568-2F80-4625-957E-267B92969CA0}"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7" name="Text Placeholder 2">
            <a:extLst>
              <a:ext uri="{FF2B5EF4-FFF2-40B4-BE49-F238E27FC236}">
                <a16:creationId xmlns:a16="http://schemas.microsoft.com/office/drawing/2014/main" id="{1A78E87D-6465-330F-C17E-7124479136D0}"/>
              </a:ext>
            </a:extLst>
          </p:cNvPr>
          <p:cNvSpPr txBox="1">
            <a:spLocks/>
          </p:cNvSpPr>
          <p:nvPr>
            <p:custDataLst>
              <p:tags r:id="rId33"/>
            </p:custDataLst>
          </p:nvPr>
        </p:nvSpPr>
        <p:spPr bwMode="gray">
          <a:xfrm>
            <a:off x="1941513" y="4002089"/>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F36F1C13-CB4D-426C-A253-DCD1AD96B2F3}" type="datetime'''''''''''''''''''''''''''''''''''10''''0''''''''''''%'">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85802F36-493A-6290-F0CD-C88F624DCD89}"/>
              </a:ext>
            </a:extLst>
          </p:cNvPr>
          <p:cNvSpPr txBox="1"/>
          <p:nvPr/>
        </p:nvSpPr>
        <p:spPr>
          <a:xfrm>
            <a:off x="7017884" y="3087906"/>
            <a:ext cx="3902302" cy="1815882"/>
          </a:xfrm>
          <a:prstGeom prst="rect">
            <a:avLst/>
          </a:prstGeom>
          <a:noFill/>
        </p:spPr>
        <p:txBody>
          <a:bodyPr wrap="square">
            <a:spAutoFit/>
          </a:bodyPr>
          <a:lstStyle/>
          <a:p>
            <a:r>
              <a:rPr lang="en-US" sz="1400">
                <a:solidFill>
                  <a:schemeClr val="tx1">
                    <a:lumMod val="65000"/>
                    <a:lumOff val="35000"/>
                  </a:schemeClr>
                </a:solidFill>
                <a:latin typeface="Roboto" panose="02000000000000000000" pitchFamily="2" charset="0"/>
                <a:ea typeface="Roboto" panose="02000000000000000000" pitchFamily="2" charset="0"/>
              </a:rPr>
              <a:t>There are disparities in funding availability across UNCTs for countering terrorism and extremism. </a:t>
            </a:r>
          </a:p>
          <a:p>
            <a:endParaRPr lang="en-US" sz="1400">
              <a:solidFill>
                <a:schemeClr val="tx1">
                  <a:lumMod val="65000"/>
                  <a:lumOff val="35000"/>
                </a:schemeClr>
              </a:solidFill>
              <a:latin typeface="Roboto" panose="02000000000000000000" pitchFamily="2" charset="0"/>
              <a:ea typeface="Roboto" panose="02000000000000000000" pitchFamily="2" charset="0"/>
            </a:endParaRPr>
          </a:p>
          <a:p>
            <a:r>
              <a:rPr lang="en-US" sz="1400">
                <a:solidFill>
                  <a:schemeClr val="tx1">
                    <a:lumMod val="65000"/>
                    <a:lumOff val="35000"/>
                  </a:schemeClr>
                </a:solidFill>
                <a:latin typeface="Roboto" panose="02000000000000000000" pitchFamily="2" charset="0"/>
                <a:ea typeface="Roboto" panose="02000000000000000000" pitchFamily="2" charset="0"/>
              </a:rPr>
              <a:t>UNCTs such as Mozambique, Morocco and Tunisia have reached their targeted required resources, while UNCTs such as Philippines, Benin and Algeria have funding gaps.</a:t>
            </a:r>
          </a:p>
        </p:txBody>
      </p:sp>
      <p:sp>
        <p:nvSpPr>
          <p:cNvPr id="564" name="Rectangle: Rounded Corners 563">
            <a:extLst>
              <a:ext uri="{FF2B5EF4-FFF2-40B4-BE49-F238E27FC236}">
                <a16:creationId xmlns:a16="http://schemas.microsoft.com/office/drawing/2014/main" id="{01A29909-096C-B004-C44E-44B1F6860EF2}"/>
              </a:ext>
            </a:extLst>
          </p:cNvPr>
          <p:cNvSpPr/>
          <p:nvPr/>
        </p:nvSpPr>
        <p:spPr>
          <a:xfrm>
            <a:off x="6757988" y="2965450"/>
            <a:ext cx="4332288" cy="2125246"/>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4" name="TextBox 33">
            <a:extLst>
              <a:ext uri="{FF2B5EF4-FFF2-40B4-BE49-F238E27FC236}">
                <a16:creationId xmlns:a16="http://schemas.microsoft.com/office/drawing/2014/main" id="{93CB8DC8-7FC9-FA51-B1DA-007DB8B8FA17}"/>
              </a:ext>
            </a:extLst>
          </p:cNvPr>
          <p:cNvSpPr txBox="1"/>
          <p:nvPr/>
        </p:nvSpPr>
        <p:spPr>
          <a:xfrm>
            <a:off x="1977049" y="6250815"/>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Tree>
    <p:extLst>
      <p:ext uri="{BB962C8B-B14F-4D97-AF65-F5344CB8AC3E}">
        <p14:creationId xmlns:p14="http://schemas.microsoft.com/office/powerpoint/2010/main" val="2807825951"/>
      </p:ext>
    </p:extLst>
  </p:cSld>
  <p:clrMapOvr>
    <a:masterClrMapping/>
  </p:clrMapOvr>
  <p:extLst>
    <p:ext uri="{6950BFC3-D8DA-4A85-94F7-54DA5524770B}">
      <p188:commentRel xmlns:p188="http://schemas.microsoft.com/office/powerpoint/2018/8/main" r:id="rId36"/>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4FF6A-4165-FAEE-A5E0-D8122E62792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26B86F8-505A-8334-D3AE-569BC80FE5E9}"/>
              </a:ext>
            </a:extLst>
          </p:cNvPr>
          <p:cNvGraphicFramePr>
            <a:graphicFrameLocks noChangeAspect="1"/>
          </p:cNvGraphicFramePr>
          <p:nvPr>
            <p:custDataLst>
              <p:tags r:id="rId1"/>
            </p:custDataLst>
            <p:extLst>
              <p:ext uri="{D42A27DB-BD31-4B8C-83A1-F6EECF244321}">
                <p14:modId xmlns:p14="http://schemas.microsoft.com/office/powerpoint/2010/main" val="2844602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26B86F8-505A-8334-D3AE-569BC80FE5E9}"/>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BC13FC4D-2F3B-F587-03CB-A9C3B893E4A2}"/>
              </a:ext>
            </a:extLst>
          </p:cNvPr>
          <p:cNvSpPr>
            <a:spLocks noGrp="1"/>
          </p:cNvSpPr>
          <p:nvPr>
            <p:ph type="ctrTitle"/>
          </p:nvPr>
        </p:nvSpPr>
        <p:spPr>
          <a:xfrm>
            <a:off x="90181" y="2268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IFF</a:t>
            </a:r>
          </a:p>
        </p:txBody>
      </p:sp>
      <p:sp>
        <p:nvSpPr>
          <p:cNvPr id="22" name="Slide Number Placeholder 5">
            <a:extLst>
              <a:ext uri="{FF2B5EF4-FFF2-40B4-BE49-F238E27FC236}">
                <a16:creationId xmlns:a16="http://schemas.microsoft.com/office/drawing/2014/main" id="{4F636D14-CB9E-E3E3-9B90-DCF17814919A}"/>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EC1BE0F8-1F6B-0C59-B1E0-941F467EEA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727A83E0-9E47-660D-3306-D729706A515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09430" y="86812"/>
            <a:ext cx="1492389" cy="495789"/>
          </a:xfrm>
          <a:prstGeom prst="rect">
            <a:avLst/>
          </a:prstGeom>
        </p:spPr>
      </p:pic>
      <p:graphicFrame>
        <p:nvGraphicFramePr>
          <p:cNvPr id="12" name="Chart 11">
            <a:extLst>
              <a:ext uri="{FF2B5EF4-FFF2-40B4-BE49-F238E27FC236}">
                <a16:creationId xmlns:a16="http://schemas.microsoft.com/office/drawing/2014/main" id="{C1BA76AA-62C4-D062-8702-A1ACD8BB6204}"/>
              </a:ext>
            </a:extLst>
          </p:cNvPr>
          <p:cNvGraphicFramePr/>
          <p:nvPr>
            <p:custDataLst>
              <p:tags r:id="rId2"/>
            </p:custDataLst>
            <p:extLst>
              <p:ext uri="{D42A27DB-BD31-4B8C-83A1-F6EECF244321}">
                <p14:modId xmlns:p14="http://schemas.microsoft.com/office/powerpoint/2010/main" val="1283807156"/>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5"/>
          </a:graphicData>
        </a:graphic>
      </p:graphicFrame>
      <p:sp>
        <p:nvSpPr>
          <p:cNvPr id="7" name="Text Placeholder 2">
            <a:extLst>
              <a:ext uri="{FF2B5EF4-FFF2-40B4-BE49-F238E27FC236}">
                <a16:creationId xmlns:a16="http://schemas.microsoft.com/office/drawing/2014/main" id="{BBD70DB1-33D3-913C-FFE0-740907551C42}"/>
              </a:ext>
            </a:extLst>
          </p:cNvPr>
          <p:cNvSpPr txBox="1">
            <a:spLocks/>
          </p:cNvSpPr>
          <p:nvPr>
            <p:custDataLst>
              <p:tags r:id="rId3"/>
            </p:custDataLst>
          </p:nvPr>
        </p:nvSpPr>
        <p:spPr bwMode="auto">
          <a:xfrm>
            <a:off x="3819525" y="3454400"/>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C9DEAFC4-0479-FE6E-588C-D8785BE4364F}"/>
              </a:ext>
            </a:extLst>
          </p:cNvPr>
          <p:cNvSpPr txBox="1">
            <a:spLocks/>
          </p:cNvSpPr>
          <p:nvPr>
            <p:custDataLst>
              <p:tags r:id="rId4"/>
            </p:custDataLst>
          </p:nvPr>
        </p:nvSpPr>
        <p:spPr bwMode="auto">
          <a:xfrm>
            <a:off x="2427288" y="4006850"/>
            <a:ext cx="2476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IFF</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B5F07E3D-0D2F-17A3-AF4E-88E4E82FAFB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08A88D7-F60B-F715-87EF-4F9DD2F8E3AE}"/>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791E21A8-69DA-BEB2-DA0C-C43B938382B5}"/>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US$ 53.9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404E314D-10C4-399B-C62F-235973A8DE32}"/>
              </a:ext>
            </a:extLst>
          </p:cNvPr>
          <p:cNvSpPr txBox="1"/>
          <p:nvPr/>
        </p:nvSpPr>
        <p:spPr>
          <a:xfrm>
            <a:off x="90181" y="674068"/>
            <a:ext cx="11604072" cy="461665"/>
          </a:xfrm>
          <a:prstGeom prst="rect">
            <a:avLst/>
          </a:prstGeom>
          <a:noFill/>
        </p:spPr>
        <p:txBody>
          <a:bodyPr wrap="square">
            <a:spAutoFit/>
          </a:bodyPr>
          <a:lstStyle/>
          <a:p>
            <a:r>
              <a:rPr lang="en-US" sz="1200">
                <a:solidFill>
                  <a:schemeClr val="tx1">
                    <a:lumMod val="75000"/>
                    <a:lumOff val="25000"/>
                  </a:schemeClr>
                </a:solidFill>
                <a:latin typeface="Roboto" panose="02000000000000000000" pitchFamily="2" charset="0"/>
                <a:ea typeface="Roboto" panose="02000000000000000000" pitchFamily="2" charset="0"/>
              </a:rPr>
              <a:t>In 2024, UNCTs has a total required funding of USD 53.9 million to combat counter-terrorism and violent extremism. The funding gap amounted to 76 %, with the largest available and required funding in Africa, followed by Asia Pacific, Arab States and ECA. </a:t>
            </a:r>
          </a:p>
        </p:txBody>
      </p:sp>
      <p:sp>
        <p:nvSpPr>
          <p:cNvPr id="8" name="TextBox 7">
            <a:extLst>
              <a:ext uri="{FF2B5EF4-FFF2-40B4-BE49-F238E27FC236}">
                <a16:creationId xmlns:a16="http://schemas.microsoft.com/office/drawing/2014/main" id="{18160E02-9BAD-B585-ED3A-1450D5A030E7}"/>
              </a:ext>
            </a:extLst>
          </p:cNvPr>
          <p:cNvSpPr txBox="1"/>
          <p:nvPr/>
        </p:nvSpPr>
        <p:spPr>
          <a:xfrm>
            <a:off x="1154907" y="6136102"/>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
        <p:nvSpPr>
          <p:cNvPr id="20" name="TextBox 19">
            <a:extLst>
              <a:ext uri="{FF2B5EF4-FFF2-40B4-BE49-F238E27FC236}">
                <a16:creationId xmlns:a16="http://schemas.microsoft.com/office/drawing/2014/main" id="{40CE05FC-3CFA-7071-CDB7-23A5008D8A40}"/>
              </a:ext>
            </a:extLst>
          </p:cNvPr>
          <p:cNvSpPr txBox="1"/>
          <p:nvPr/>
        </p:nvSpPr>
        <p:spPr>
          <a:xfrm>
            <a:off x="6036360" y="197046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1" name="TextBox 20">
            <a:extLst>
              <a:ext uri="{FF2B5EF4-FFF2-40B4-BE49-F238E27FC236}">
                <a16:creationId xmlns:a16="http://schemas.microsoft.com/office/drawing/2014/main" id="{7EE8A5C6-F4B4-928F-4651-09E7FEB45F8A}"/>
              </a:ext>
            </a:extLst>
          </p:cNvPr>
          <p:cNvSpPr txBox="1"/>
          <p:nvPr/>
        </p:nvSpPr>
        <p:spPr>
          <a:xfrm>
            <a:off x="8827160" y="200893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4" name="TextBox 23">
            <a:extLst>
              <a:ext uri="{FF2B5EF4-FFF2-40B4-BE49-F238E27FC236}">
                <a16:creationId xmlns:a16="http://schemas.microsoft.com/office/drawing/2014/main" id="{0214827A-A34C-1D88-4613-85BF05415BE2}"/>
              </a:ext>
            </a:extLst>
          </p:cNvPr>
          <p:cNvSpPr txBox="1"/>
          <p:nvPr/>
        </p:nvSpPr>
        <p:spPr>
          <a:xfrm>
            <a:off x="6036360"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7" name="TextBox 26">
            <a:extLst>
              <a:ext uri="{FF2B5EF4-FFF2-40B4-BE49-F238E27FC236}">
                <a16:creationId xmlns:a16="http://schemas.microsoft.com/office/drawing/2014/main" id="{3DE0284D-DEEA-F36D-21B2-13B7E389BB30}"/>
              </a:ext>
            </a:extLst>
          </p:cNvPr>
          <p:cNvSpPr txBox="1"/>
          <p:nvPr/>
        </p:nvSpPr>
        <p:spPr>
          <a:xfrm>
            <a:off x="8596523"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 name="Rectangle: Rounded Corners 563">
            <a:extLst>
              <a:ext uri="{FF2B5EF4-FFF2-40B4-BE49-F238E27FC236}">
                <a16:creationId xmlns:a16="http://schemas.microsoft.com/office/drawing/2014/main" id="{B1E630F2-D874-D1D4-1B32-8D3B05F5C318}"/>
              </a:ext>
            </a:extLst>
          </p:cNvPr>
          <p:cNvSpPr/>
          <p:nvPr/>
        </p:nvSpPr>
        <p:spPr>
          <a:xfrm>
            <a:off x="5604698" y="1408113"/>
            <a:ext cx="6089555" cy="4499392"/>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Tree>
    <p:extLst>
      <p:ext uri="{BB962C8B-B14F-4D97-AF65-F5344CB8AC3E}">
        <p14:creationId xmlns:p14="http://schemas.microsoft.com/office/powerpoint/2010/main" val="1975920705"/>
      </p:ext>
    </p:extLst>
  </p:cSld>
  <p:clrMapOvr>
    <a:masterClrMapping/>
  </p:clrMapOvr>
  <p:extLst>
    <p:ext uri="{6950BFC3-D8DA-4A85-94F7-54DA5524770B}">
      <p188:commentRel xmlns:p188="http://schemas.microsoft.com/office/powerpoint/2018/8/main" r:id="rId8"/>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59B1E-3BA3-D20F-1E96-DB58B0A2F094}"/>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6B2EA47-1D0F-FA6D-A59C-BFD9ECB94D74}"/>
              </a:ext>
            </a:extLst>
          </p:cNvPr>
          <p:cNvGraphicFramePr>
            <a:graphicFrameLocks noChangeAspect="1"/>
          </p:cNvGraphicFramePr>
          <p:nvPr>
            <p:custDataLst>
              <p:tags r:id="rId1"/>
            </p:custDataLst>
            <p:extLst>
              <p:ext uri="{D42A27DB-BD31-4B8C-83A1-F6EECF244321}">
                <p14:modId xmlns:p14="http://schemas.microsoft.com/office/powerpoint/2010/main" val="11931711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5" imgW="443" imgH="443" progId="TCLayout.ActiveDocument.1">
                  <p:embed/>
                </p:oleObj>
              </mc:Choice>
              <mc:Fallback>
                <p:oleObj name="think-cell Slide" r:id="rId125" imgW="443" imgH="443" progId="TCLayout.ActiveDocument.1">
                  <p:embed/>
                  <p:pic>
                    <p:nvPicPr>
                      <p:cNvPr id="3" name="think-cell data - do not delete" hidden="1">
                        <a:extLst>
                          <a:ext uri="{FF2B5EF4-FFF2-40B4-BE49-F238E27FC236}">
                            <a16:creationId xmlns:a16="http://schemas.microsoft.com/office/drawing/2014/main" id="{B6B2EA47-1D0F-FA6D-A59C-BFD9ECB94D74}"/>
                          </a:ext>
                        </a:extLst>
                      </p:cNvPr>
                      <p:cNvPicPr/>
                      <p:nvPr/>
                    </p:nvPicPr>
                    <p:blipFill>
                      <a:blip r:embed="rId126"/>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E8DF16FE-F58B-5942-ED19-F5801F973EDC}"/>
              </a:ext>
            </a:extLst>
          </p:cNvPr>
          <p:cNvSpPr>
            <a:spLocks noGrp="1"/>
          </p:cNvSpPr>
          <p:nvPr>
            <p:ph type="ctrTitle"/>
          </p:nvPr>
        </p:nvSpPr>
        <p:spPr>
          <a:xfrm>
            <a:off x="178336" y="139530"/>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Funding availability and gaps for IFF</a:t>
            </a:r>
          </a:p>
        </p:txBody>
      </p:sp>
      <p:sp>
        <p:nvSpPr>
          <p:cNvPr id="22" name="Slide Number Placeholder 5">
            <a:extLst>
              <a:ext uri="{FF2B5EF4-FFF2-40B4-BE49-F238E27FC236}">
                <a16:creationId xmlns:a16="http://schemas.microsoft.com/office/drawing/2014/main" id="{199DD7B4-5F16-E2C4-1C69-BB3C1063BE7A}"/>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675C4521-698B-7FBC-6480-437E33A4D14C}"/>
              </a:ext>
            </a:extLst>
          </p:cNvPr>
          <p:cNvPicPr>
            <a:picLocks noChangeAspect="1"/>
          </p:cNvPicPr>
          <p:nvPr/>
        </p:nvPicPr>
        <p:blipFill>
          <a:blip r:embed="rId127">
            <a:extLst>
              <a:ext uri="{96DAC541-7B7A-43D3-8B79-37D633B846F1}">
                <asvg:svgBlip xmlns:asvg="http://schemas.microsoft.com/office/drawing/2016/SVG/main" r:embed="rId128"/>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F6020E6B-A1E2-A328-B554-D85B61CC9FFC}"/>
              </a:ext>
            </a:extLst>
          </p:cNvPr>
          <p:cNvPicPr>
            <a:picLocks noChangeAspect="1"/>
          </p:cNvPicPr>
          <p:nvPr/>
        </p:nvPicPr>
        <p:blipFill>
          <a:blip r:embed="rId129">
            <a:extLst>
              <a:ext uri="{96DAC541-7B7A-43D3-8B79-37D633B846F1}">
                <asvg:svgBlip xmlns:asvg="http://schemas.microsoft.com/office/drawing/2016/SVG/main" r:embed="rId130"/>
              </a:ext>
            </a:extLst>
          </a:blip>
          <a:stretch>
            <a:fillRect/>
          </a:stretch>
        </p:blipFill>
        <p:spPr>
          <a:xfrm>
            <a:off x="10609430" y="86812"/>
            <a:ext cx="1492389" cy="495789"/>
          </a:xfrm>
          <a:prstGeom prst="rect">
            <a:avLst/>
          </a:prstGeom>
        </p:spPr>
      </p:pic>
      <p:graphicFrame>
        <p:nvGraphicFramePr>
          <p:cNvPr id="637" name="Chart 636">
            <a:extLst>
              <a:ext uri="{FF2B5EF4-FFF2-40B4-BE49-F238E27FC236}">
                <a16:creationId xmlns:a16="http://schemas.microsoft.com/office/drawing/2014/main" id="{0CA58ABC-22D6-06F8-0A9B-EBBD178FB8E0}"/>
              </a:ext>
            </a:extLst>
          </p:cNvPr>
          <p:cNvGraphicFramePr/>
          <p:nvPr>
            <p:custDataLst>
              <p:tags r:id="rId2"/>
            </p:custDataLst>
            <p:extLst>
              <p:ext uri="{D42A27DB-BD31-4B8C-83A1-F6EECF244321}">
                <p14:modId xmlns:p14="http://schemas.microsoft.com/office/powerpoint/2010/main" val="1449563355"/>
              </p:ext>
            </p:extLst>
          </p:nvPr>
        </p:nvGraphicFramePr>
        <p:xfrm>
          <a:off x="1492250" y="1006475"/>
          <a:ext cx="9637713" cy="5370513"/>
        </p:xfrm>
        <a:graphic>
          <a:graphicData uri="http://schemas.openxmlformats.org/drawingml/2006/chart">
            <c:chart xmlns:c="http://schemas.openxmlformats.org/drawingml/2006/chart" xmlns:r="http://schemas.openxmlformats.org/officeDocument/2006/relationships" r:id="rId131"/>
          </a:graphicData>
        </a:graphic>
      </p:graphicFrame>
      <p:cxnSp>
        <p:nvCxnSpPr>
          <p:cNvPr id="596" name="Straight Connector 595">
            <a:extLst>
              <a:ext uri="{FF2B5EF4-FFF2-40B4-BE49-F238E27FC236}">
                <a16:creationId xmlns:a16="http://schemas.microsoft.com/office/drawing/2014/main" id="{C15FD692-36D4-9126-1AB1-8BD8EC7033A2}"/>
              </a:ext>
            </a:extLst>
          </p:cNvPr>
          <p:cNvCxnSpPr/>
          <p:nvPr>
            <p:custDataLst>
              <p:tags r:id="rId3"/>
            </p:custDataLst>
          </p:nvPr>
        </p:nvCxnSpPr>
        <p:spPr bwMode="auto">
          <a:xfrm flipH="1" flipV="1">
            <a:off x="1576388" y="6253163"/>
            <a:ext cx="158750" cy="30163"/>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1" name="Straight Connector 90">
            <a:extLst>
              <a:ext uri="{FF2B5EF4-FFF2-40B4-BE49-F238E27FC236}">
                <a16:creationId xmlns:a16="http://schemas.microsoft.com/office/drawing/2014/main" id="{4998E081-B4DC-DBAC-FD99-F1DC28686058}"/>
              </a:ext>
            </a:extLst>
          </p:cNvPr>
          <p:cNvCxnSpPr/>
          <p:nvPr>
            <p:custDataLst>
              <p:tags r:id="rId4"/>
            </p:custDataLst>
          </p:nvPr>
        </p:nvCxnSpPr>
        <p:spPr bwMode="auto">
          <a:xfrm flipH="1">
            <a:off x="1581150" y="5868988"/>
            <a:ext cx="3016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2" name="Straight Connector 91">
            <a:extLst>
              <a:ext uri="{FF2B5EF4-FFF2-40B4-BE49-F238E27FC236}">
                <a16:creationId xmlns:a16="http://schemas.microsoft.com/office/drawing/2014/main" id="{F6A82789-7E56-6B24-87C5-FB7151CD8932}"/>
              </a:ext>
            </a:extLst>
          </p:cNvPr>
          <p:cNvCxnSpPr/>
          <p:nvPr>
            <p:custDataLst>
              <p:tags r:id="rId5"/>
            </p:custDataLst>
          </p:nvPr>
        </p:nvCxnSpPr>
        <p:spPr bwMode="auto">
          <a:xfrm flipH="1">
            <a:off x="1585913" y="5905500"/>
            <a:ext cx="4937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50" name="Straight Connector 549">
            <a:extLst>
              <a:ext uri="{FF2B5EF4-FFF2-40B4-BE49-F238E27FC236}">
                <a16:creationId xmlns:a16="http://schemas.microsoft.com/office/drawing/2014/main" id="{6964BB7C-7BA6-733E-0688-4A9AAFB2E2D4}"/>
              </a:ext>
            </a:extLst>
          </p:cNvPr>
          <p:cNvCxnSpPr>
            <a:cxnSpLocks/>
          </p:cNvCxnSpPr>
          <p:nvPr>
            <p:custDataLst>
              <p:tags r:id="rId6"/>
            </p:custDataLst>
          </p:nvPr>
        </p:nvCxnSpPr>
        <p:spPr bwMode="auto">
          <a:xfrm>
            <a:off x="2079625" y="5895975"/>
            <a:ext cx="0" cy="952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90" name="Straight Connector 589">
            <a:extLst>
              <a:ext uri="{FF2B5EF4-FFF2-40B4-BE49-F238E27FC236}">
                <a16:creationId xmlns:a16="http://schemas.microsoft.com/office/drawing/2014/main" id="{ABDA19F4-A6F0-C8A0-CE89-C4147EB6E958}"/>
              </a:ext>
            </a:extLst>
          </p:cNvPr>
          <p:cNvCxnSpPr/>
          <p:nvPr>
            <p:custDataLst>
              <p:tags r:id="rId7"/>
            </p:custDataLst>
          </p:nvPr>
        </p:nvCxnSpPr>
        <p:spPr bwMode="auto">
          <a:xfrm flipH="1">
            <a:off x="1577975" y="5724525"/>
            <a:ext cx="3968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7" name="Straight Connector 76">
            <a:extLst>
              <a:ext uri="{FF2B5EF4-FFF2-40B4-BE49-F238E27FC236}">
                <a16:creationId xmlns:a16="http://schemas.microsoft.com/office/drawing/2014/main" id="{20BE7710-3D51-398E-D4FE-F67B5979D314}"/>
              </a:ext>
            </a:extLst>
          </p:cNvPr>
          <p:cNvCxnSpPr/>
          <p:nvPr>
            <p:custDataLst>
              <p:tags r:id="rId8"/>
            </p:custDataLst>
          </p:nvPr>
        </p:nvCxnSpPr>
        <p:spPr bwMode="auto">
          <a:xfrm flipH="1">
            <a:off x="1597025" y="4892675"/>
            <a:ext cx="5397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9" name="Straight Connector 78">
            <a:extLst>
              <a:ext uri="{FF2B5EF4-FFF2-40B4-BE49-F238E27FC236}">
                <a16:creationId xmlns:a16="http://schemas.microsoft.com/office/drawing/2014/main" id="{D1132C83-4575-17B1-C5AD-B46D7A78D343}"/>
              </a:ext>
            </a:extLst>
          </p:cNvPr>
          <p:cNvCxnSpPr/>
          <p:nvPr>
            <p:custDataLst>
              <p:tags r:id="rId9"/>
            </p:custDataLst>
          </p:nvPr>
        </p:nvCxnSpPr>
        <p:spPr bwMode="auto">
          <a:xfrm flipH="1">
            <a:off x="1622425" y="4929188"/>
            <a:ext cx="46037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8" name="Straight Connector 77">
            <a:extLst>
              <a:ext uri="{FF2B5EF4-FFF2-40B4-BE49-F238E27FC236}">
                <a16:creationId xmlns:a16="http://schemas.microsoft.com/office/drawing/2014/main" id="{96D9B0BC-78F4-7ED4-9F0E-BB29C7FA6477}"/>
              </a:ext>
            </a:extLst>
          </p:cNvPr>
          <p:cNvCxnSpPr>
            <a:cxnSpLocks/>
          </p:cNvCxnSpPr>
          <p:nvPr>
            <p:custDataLst>
              <p:tags r:id="rId10"/>
            </p:custDataLst>
          </p:nvPr>
        </p:nvCxnSpPr>
        <p:spPr bwMode="auto">
          <a:xfrm>
            <a:off x="2082800" y="4919663"/>
            <a:ext cx="0" cy="952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6" name="Straight Connector 585">
            <a:extLst>
              <a:ext uri="{FF2B5EF4-FFF2-40B4-BE49-F238E27FC236}">
                <a16:creationId xmlns:a16="http://schemas.microsoft.com/office/drawing/2014/main" id="{D41A6B0E-240E-E3AF-C6B0-1C0D01E8BFF0}"/>
              </a:ext>
            </a:extLst>
          </p:cNvPr>
          <p:cNvCxnSpPr/>
          <p:nvPr>
            <p:custDataLst>
              <p:tags r:id="rId11"/>
            </p:custDataLst>
          </p:nvPr>
        </p:nvCxnSpPr>
        <p:spPr bwMode="auto">
          <a:xfrm flipH="1">
            <a:off x="1597025" y="4748213"/>
            <a:ext cx="635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5" name="Straight Connector 584">
            <a:extLst>
              <a:ext uri="{FF2B5EF4-FFF2-40B4-BE49-F238E27FC236}">
                <a16:creationId xmlns:a16="http://schemas.microsoft.com/office/drawing/2014/main" id="{C7A5A0C6-974C-42FE-AC7E-EDCA88645DFB}"/>
              </a:ext>
            </a:extLst>
          </p:cNvPr>
          <p:cNvCxnSpPr/>
          <p:nvPr>
            <p:custDataLst>
              <p:tags r:id="rId12"/>
            </p:custDataLst>
          </p:nvPr>
        </p:nvCxnSpPr>
        <p:spPr bwMode="auto">
          <a:xfrm flipH="1">
            <a:off x="1608138" y="4586288"/>
            <a:ext cx="5873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0" name="Straight Connector 219">
            <a:extLst>
              <a:ext uri="{FF2B5EF4-FFF2-40B4-BE49-F238E27FC236}">
                <a16:creationId xmlns:a16="http://schemas.microsoft.com/office/drawing/2014/main" id="{70B79E34-7BF1-7E03-B8FF-CB8336ECC761}"/>
              </a:ext>
            </a:extLst>
          </p:cNvPr>
          <p:cNvCxnSpPr/>
          <p:nvPr>
            <p:custDataLst>
              <p:tags r:id="rId13"/>
            </p:custDataLst>
          </p:nvPr>
        </p:nvCxnSpPr>
        <p:spPr bwMode="auto">
          <a:xfrm flipH="1">
            <a:off x="1609725" y="4422775"/>
            <a:ext cx="5873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3" name="Straight Connector 572">
            <a:extLst>
              <a:ext uri="{FF2B5EF4-FFF2-40B4-BE49-F238E27FC236}">
                <a16:creationId xmlns:a16="http://schemas.microsoft.com/office/drawing/2014/main" id="{1B002CBB-E352-6DB9-4F4E-EB0BB68A6460}"/>
              </a:ext>
            </a:extLst>
          </p:cNvPr>
          <p:cNvCxnSpPr/>
          <p:nvPr>
            <p:custDataLst>
              <p:tags r:id="rId14"/>
            </p:custDataLst>
          </p:nvPr>
        </p:nvCxnSpPr>
        <p:spPr bwMode="auto">
          <a:xfrm flipH="1">
            <a:off x="2625725" y="1982788"/>
            <a:ext cx="4127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4" name="Straight Connector 583">
            <a:extLst>
              <a:ext uri="{FF2B5EF4-FFF2-40B4-BE49-F238E27FC236}">
                <a16:creationId xmlns:a16="http://schemas.microsoft.com/office/drawing/2014/main" id="{02C7FE41-2526-783B-8AA8-B4691EBB3494}"/>
              </a:ext>
            </a:extLst>
          </p:cNvPr>
          <p:cNvCxnSpPr/>
          <p:nvPr>
            <p:custDataLst>
              <p:tags r:id="rId15"/>
            </p:custDataLst>
          </p:nvPr>
        </p:nvCxnSpPr>
        <p:spPr bwMode="auto">
          <a:xfrm flipH="1">
            <a:off x="1625600" y="4097338"/>
            <a:ext cx="762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3" name="Straight Connector 72">
            <a:extLst>
              <a:ext uri="{FF2B5EF4-FFF2-40B4-BE49-F238E27FC236}">
                <a16:creationId xmlns:a16="http://schemas.microsoft.com/office/drawing/2014/main" id="{FE4622C6-C12D-32B3-C782-0372E47B9075}"/>
              </a:ext>
            </a:extLst>
          </p:cNvPr>
          <p:cNvCxnSpPr/>
          <p:nvPr>
            <p:custDataLst>
              <p:tags r:id="rId16"/>
            </p:custDataLst>
          </p:nvPr>
        </p:nvCxnSpPr>
        <p:spPr bwMode="auto">
          <a:xfrm flipH="1">
            <a:off x="1630363" y="3916363"/>
            <a:ext cx="7937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6" name="Straight Connector 75">
            <a:extLst>
              <a:ext uri="{FF2B5EF4-FFF2-40B4-BE49-F238E27FC236}">
                <a16:creationId xmlns:a16="http://schemas.microsoft.com/office/drawing/2014/main" id="{58696610-877A-5C03-796D-2FF1C5A59F76}"/>
              </a:ext>
            </a:extLst>
          </p:cNvPr>
          <p:cNvCxnSpPr/>
          <p:nvPr>
            <p:custDataLst>
              <p:tags r:id="rId17"/>
            </p:custDataLst>
          </p:nvPr>
        </p:nvCxnSpPr>
        <p:spPr bwMode="auto">
          <a:xfrm flipH="1">
            <a:off x="1684338" y="3952875"/>
            <a:ext cx="4937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5" name="Straight Connector 74">
            <a:extLst>
              <a:ext uri="{FF2B5EF4-FFF2-40B4-BE49-F238E27FC236}">
                <a16:creationId xmlns:a16="http://schemas.microsoft.com/office/drawing/2014/main" id="{C935A3A3-5556-07F6-BF1A-68054FE8891F}"/>
              </a:ext>
            </a:extLst>
          </p:cNvPr>
          <p:cNvCxnSpPr>
            <a:cxnSpLocks/>
          </p:cNvCxnSpPr>
          <p:nvPr>
            <p:custDataLst>
              <p:tags r:id="rId18"/>
            </p:custDataLst>
          </p:nvPr>
        </p:nvCxnSpPr>
        <p:spPr bwMode="auto">
          <a:xfrm>
            <a:off x="2178050" y="3943350"/>
            <a:ext cx="0" cy="952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2" name="Straight Connector 581">
            <a:extLst>
              <a:ext uri="{FF2B5EF4-FFF2-40B4-BE49-F238E27FC236}">
                <a16:creationId xmlns:a16="http://schemas.microsoft.com/office/drawing/2014/main" id="{E91C270B-2408-385A-7EFD-6956EE24E3E0}"/>
              </a:ext>
            </a:extLst>
          </p:cNvPr>
          <p:cNvCxnSpPr/>
          <p:nvPr>
            <p:custDataLst>
              <p:tags r:id="rId19"/>
            </p:custDataLst>
          </p:nvPr>
        </p:nvCxnSpPr>
        <p:spPr bwMode="auto">
          <a:xfrm flipH="1">
            <a:off x="1644650" y="3773488"/>
            <a:ext cx="1000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81" name="Straight Connector 580">
            <a:extLst>
              <a:ext uri="{FF2B5EF4-FFF2-40B4-BE49-F238E27FC236}">
                <a16:creationId xmlns:a16="http://schemas.microsoft.com/office/drawing/2014/main" id="{43AFD7B1-045B-E1FA-C3E1-3F84A6A30B50}"/>
              </a:ext>
            </a:extLst>
          </p:cNvPr>
          <p:cNvCxnSpPr/>
          <p:nvPr>
            <p:custDataLst>
              <p:tags r:id="rId20"/>
            </p:custDataLst>
          </p:nvPr>
        </p:nvCxnSpPr>
        <p:spPr bwMode="auto">
          <a:xfrm flipH="1">
            <a:off x="1625600" y="3609975"/>
            <a:ext cx="1381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9" name="Straight Connector 578">
            <a:extLst>
              <a:ext uri="{FF2B5EF4-FFF2-40B4-BE49-F238E27FC236}">
                <a16:creationId xmlns:a16="http://schemas.microsoft.com/office/drawing/2014/main" id="{FB318852-138B-BAB7-4517-7B60329FE1CD}"/>
              </a:ext>
            </a:extLst>
          </p:cNvPr>
          <p:cNvCxnSpPr/>
          <p:nvPr>
            <p:custDataLst>
              <p:tags r:id="rId21"/>
            </p:custDataLst>
          </p:nvPr>
        </p:nvCxnSpPr>
        <p:spPr bwMode="auto">
          <a:xfrm flipH="1">
            <a:off x="1757363" y="3448050"/>
            <a:ext cx="254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A99E65EB-3AF7-8607-CECE-1772E1BF59D4}"/>
              </a:ext>
            </a:extLst>
          </p:cNvPr>
          <p:cNvCxnSpPr/>
          <p:nvPr>
            <p:custDataLst>
              <p:tags r:id="rId22"/>
            </p:custDataLst>
          </p:nvPr>
        </p:nvCxnSpPr>
        <p:spPr bwMode="auto">
          <a:xfrm flipH="1">
            <a:off x="1689100" y="3284538"/>
            <a:ext cx="10318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4" name="Straight Connector 573">
            <a:extLst>
              <a:ext uri="{FF2B5EF4-FFF2-40B4-BE49-F238E27FC236}">
                <a16:creationId xmlns:a16="http://schemas.microsoft.com/office/drawing/2014/main" id="{EABD358F-247C-0A6B-6E9B-BE5DCEDCCE17}"/>
              </a:ext>
            </a:extLst>
          </p:cNvPr>
          <p:cNvCxnSpPr/>
          <p:nvPr>
            <p:custDataLst>
              <p:tags r:id="rId23"/>
            </p:custDataLst>
          </p:nvPr>
        </p:nvCxnSpPr>
        <p:spPr bwMode="auto">
          <a:xfrm flipH="1">
            <a:off x="1671638" y="2633663"/>
            <a:ext cx="2397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7" name="Straight Connector 576">
            <a:extLst>
              <a:ext uri="{FF2B5EF4-FFF2-40B4-BE49-F238E27FC236}">
                <a16:creationId xmlns:a16="http://schemas.microsoft.com/office/drawing/2014/main" id="{812D3BAF-7BE6-F663-317A-76DD78599127}"/>
              </a:ext>
            </a:extLst>
          </p:cNvPr>
          <p:cNvCxnSpPr/>
          <p:nvPr>
            <p:custDataLst>
              <p:tags r:id="rId24"/>
            </p:custDataLst>
          </p:nvPr>
        </p:nvCxnSpPr>
        <p:spPr bwMode="auto">
          <a:xfrm flipH="1">
            <a:off x="1597025" y="3122613"/>
            <a:ext cx="22542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75" name="Straight Connector 574">
            <a:extLst>
              <a:ext uri="{FF2B5EF4-FFF2-40B4-BE49-F238E27FC236}">
                <a16:creationId xmlns:a16="http://schemas.microsoft.com/office/drawing/2014/main" id="{85D4C58C-2E21-5634-09F7-D1307F320924}"/>
              </a:ext>
            </a:extLst>
          </p:cNvPr>
          <p:cNvCxnSpPr/>
          <p:nvPr>
            <p:custDataLst>
              <p:tags r:id="rId25"/>
            </p:custDataLst>
          </p:nvPr>
        </p:nvCxnSpPr>
        <p:spPr bwMode="auto">
          <a:xfrm flipH="1">
            <a:off x="1655763" y="2959100"/>
            <a:ext cx="19843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16" name="Text Placeholder 2">
            <a:extLst>
              <a:ext uri="{FF2B5EF4-FFF2-40B4-BE49-F238E27FC236}">
                <a16:creationId xmlns:a16="http://schemas.microsoft.com/office/drawing/2014/main" id="{EF01A3A6-0667-B1C8-7ED7-2B86FA53BE49}"/>
              </a:ext>
            </a:extLst>
          </p:cNvPr>
          <p:cNvSpPr>
            <a:spLocks noGrp="1"/>
          </p:cNvSpPr>
          <p:nvPr>
            <p:custDataLst>
              <p:tags r:id="rId26"/>
            </p:custDataLst>
          </p:nvPr>
        </p:nvSpPr>
        <p:spPr bwMode="gray">
          <a:xfrm>
            <a:off x="1854200" y="28908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82764F7-CB31-4941-BB56-3E25787D54DA}" type="datetime'6''''''''2''''''''''''''''''''''''''''%'''''''''">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62%</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71" name="Text Placeholder 2">
            <a:extLst>
              <a:ext uri="{FF2B5EF4-FFF2-40B4-BE49-F238E27FC236}">
                <a16:creationId xmlns:a16="http://schemas.microsoft.com/office/drawing/2014/main" id="{4D8A475B-981B-6F66-2DAB-AF44D7FEBD91}"/>
              </a:ext>
            </a:extLst>
          </p:cNvPr>
          <p:cNvSpPr>
            <a:spLocks noGrp="1"/>
          </p:cNvSpPr>
          <p:nvPr>
            <p:custDataLst>
              <p:tags r:id="rId27"/>
            </p:custDataLst>
          </p:nvPr>
        </p:nvSpPr>
        <p:spPr bwMode="auto">
          <a:xfrm>
            <a:off x="950913" y="2714625"/>
            <a:ext cx="5222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C7D1B35-255C-44DD-A5E2-6AC9CEB4AC93}" type="datetime'''B''''u''r''''''''''''''u''''''''''''''''''n''''d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Burundi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8" name="Text Placeholder 2">
            <a:extLst>
              <a:ext uri="{FF2B5EF4-FFF2-40B4-BE49-F238E27FC236}">
                <a16:creationId xmlns:a16="http://schemas.microsoft.com/office/drawing/2014/main" id="{13E40CFF-1338-8364-FA07-D267BC3CABA0}"/>
              </a:ext>
            </a:extLst>
          </p:cNvPr>
          <p:cNvSpPr>
            <a:spLocks noGrp="1"/>
          </p:cNvSpPr>
          <p:nvPr>
            <p:custDataLst>
              <p:tags r:id="rId28"/>
            </p:custDataLst>
          </p:nvPr>
        </p:nvSpPr>
        <p:spPr bwMode="auto">
          <a:xfrm>
            <a:off x="854075" y="2876550"/>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B40E5F1-884E-49E0-9C69-C4D02A8330B7}"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18" name="Text Placeholder 2">
            <a:extLst>
              <a:ext uri="{FF2B5EF4-FFF2-40B4-BE49-F238E27FC236}">
                <a16:creationId xmlns:a16="http://schemas.microsoft.com/office/drawing/2014/main" id="{82F37567-B465-6B98-0091-EA11ECF8A451}"/>
              </a:ext>
            </a:extLst>
          </p:cNvPr>
          <p:cNvSpPr>
            <a:spLocks noGrp="1"/>
          </p:cNvSpPr>
          <p:nvPr>
            <p:custDataLst>
              <p:tags r:id="rId29"/>
            </p:custDataLst>
          </p:nvPr>
        </p:nvSpPr>
        <p:spPr bwMode="gray">
          <a:xfrm>
            <a:off x="1822450" y="30543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1668944-3802-40A8-BACF-AFA4EA4BD318}" type="datetime'''''''''''''2''''''''''''''''''''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20%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397" name="Text Placeholder 2">
            <a:extLst>
              <a:ext uri="{FF2B5EF4-FFF2-40B4-BE49-F238E27FC236}">
                <a16:creationId xmlns:a16="http://schemas.microsoft.com/office/drawing/2014/main" id="{CFEF7653-CE3E-495F-60A2-6BA233978CC0}"/>
              </a:ext>
            </a:extLst>
          </p:cNvPr>
          <p:cNvSpPr>
            <a:spLocks noGrp="1"/>
          </p:cNvSpPr>
          <p:nvPr>
            <p:custDataLst>
              <p:tags r:id="rId30"/>
            </p:custDataLst>
          </p:nvPr>
        </p:nvSpPr>
        <p:spPr bwMode="auto">
          <a:xfrm>
            <a:off x="1114425" y="2551113"/>
            <a:ext cx="358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49CB60A-1DEE-4E49-968B-3D9E5EC5281B}" type="datetime'L''''''''''''''''''i''''b''''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Libya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30" name="Text Placeholder 2">
            <a:extLst>
              <a:ext uri="{FF2B5EF4-FFF2-40B4-BE49-F238E27FC236}">
                <a16:creationId xmlns:a16="http://schemas.microsoft.com/office/drawing/2014/main" id="{60D60D32-2705-1685-FF06-286B3C548748}"/>
              </a:ext>
            </a:extLst>
          </p:cNvPr>
          <p:cNvSpPr>
            <a:spLocks noGrp="1"/>
          </p:cNvSpPr>
          <p:nvPr>
            <p:custDataLst>
              <p:tags r:id="rId31"/>
            </p:custDataLst>
          </p:nvPr>
        </p:nvSpPr>
        <p:spPr bwMode="auto">
          <a:xfrm>
            <a:off x="1046163" y="3040063"/>
            <a:ext cx="4270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5A4FE2B-6D7C-44B5-87E1-DA3A46F97C4E}" type="datetime'''''''''''''''''''''''''''Su''''d''''''''''''a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Sudan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661A9465-89A2-0AF8-FF5D-E669830DB854}"/>
              </a:ext>
            </a:extLst>
          </p:cNvPr>
          <p:cNvSpPr>
            <a:spLocks noGrp="1"/>
          </p:cNvSpPr>
          <p:nvPr>
            <p:custDataLst>
              <p:tags r:id="rId32"/>
            </p:custDataLst>
          </p:nvPr>
        </p:nvSpPr>
        <p:spPr bwMode="gray">
          <a:xfrm>
            <a:off x="1792288" y="3216275"/>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8CB9FDC-5022-420D-BC9A-D1DDDB79B4D7}" type="datetime'''''10''''0''''''''''''''''''''''''''%'''''''''''''''''''">
              <a:rPr lang="en-US" altLang="en-US" sz="1000" smtClean="0">
                <a:latin typeface="Roboto" panose="02000000000000000000" pitchFamily="2" charset="0"/>
                <a:ea typeface="Roboto" panose="02000000000000000000" pitchFamily="2" charset="0"/>
                <a:sym typeface="Roboto" panose="02000000000000000000" pitchFamily="2" charset="0"/>
              </a:rPr>
              <a:pPr marL="0" lvl="0" indent="0">
                <a:spcBef>
                  <a:spcPct val="0"/>
                </a:spcBef>
                <a:spcAft>
                  <a:spcPct val="0"/>
                </a:spcAft>
                <a:buNone/>
              </a:pPr>
              <a:t>100%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E5BADE7C-C5E2-3328-41AE-8F713AC5A36A}"/>
              </a:ext>
            </a:extLst>
          </p:cNvPr>
          <p:cNvSpPr>
            <a:spLocks noGrp="1"/>
          </p:cNvSpPr>
          <p:nvPr>
            <p:custDataLst>
              <p:tags r:id="rId33"/>
            </p:custDataLst>
          </p:nvPr>
        </p:nvSpPr>
        <p:spPr bwMode="gray">
          <a:xfrm>
            <a:off x="1911350" y="25654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4E6747E-EC1B-47BE-86EA-F8E48D8BDE6A}" type="datetime'''''''''''''''''''''''''''''''5''''''''''6''''''''''%'''''">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56%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4" name="Text Placeholder 2">
            <a:extLst>
              <a:ext uri="{FF2B5EF4-FFF2-40B4-BE49-F238E27FC236}">
                <a16:creationId xmlns:a16="http://schemas.microsoft.com/office/drawing/2014/main" id="{1BEFD657-5D82-FCA6-86D7-351F8E4DED00}"/>
              </a:ext>
            </a:extLst>
          </p:cNvPr>
          <p:cNvSpPr>
            <a:spLocks noGrp="1"/>
          </p:cNvSpPr>
          <p:nvPr>
            <p:custDataLst>
              <p:tags r:id="rId34"/>
            </p:custDataLst>
          </p:nvPr>
        </p:nvSpPr>
        <p:spPr bwMode="auto">
          <a:xfrm>
            <a:off x="623888" y="3201988"/>
            <a:ext cx="8493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4129BE2-8D78-4D1E-BE85-EB56E051B2E9}" type="datetime'''S''ie''''''''r''ra'''''''' L''''''eo''''n''''''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Sierra Leone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5" name="Text Placeholder 2">
            <a:extLst>
              <a:ext uri="{FF2B5EF4-FFF2-40B4-BE49-F238E27FC236}">
                <a16:creationId xmlns:a16="http://schemas.microsoft.com/office/drawing/2014/main" id="{7C94ECAC-4858-A475-7299-726ACF8D1ACB}"/>
              </a:ext>
            </a:extLst>
          </p:cNvPr>
          <p:cNvSpPr>
            <a:spLocks noGrp="1"/>
          </p:cNvSpPr>
          <p:nvPr>
            <p:custDataLst>
              <p:tags r:id="rId35"/>
            </p:custDataLst>
          </p:nvPr>
        </p:nvSpPr>
        <p:spPr bwMode="gray">
          <a:xfrm>
            <a:off x="1782763" y="3379788"/>
            <a:ext cx="200025"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CF96FAE-46AD-487A-9B53-ECC252D2CAFF}" type="datetime'''''''''''''''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3" name="Text Placeholder 2">
            <a:extLst>
              <a:ext uri="{FF2B5EF4-FFF2-40B4-BE49-F238E27FC236}">
                <a16:creationId xmlns:a16="http://schemas.microsoft.com/office/drawing/2014/main" id="{641B280C-7F72-B1CB-1008-E7FE945B3212}"/>
              </a:ext>
            </a:extLst>
          </p:cNvPr>
          <p:cNvSpPr>
            <a:spLocks noGrp="1"/>
          </p:cNvSpPr>
          <p:nvPr>
            <p:custDataLst>
              <p:tags r:id="rId36"/>
            </p:custDataLst>
          </p:nvPr>
        </p:nvSpPr>
        <p:spPr bwMode="auto">
          <a:xfrm>
            <a:off x="630238" y="2389188"/>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B59A058-CEA6-417D-B0EF-D51F18C8ED6A}"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DDC144AB-DE21-3AC1-034A-F71C48BB9F52}"/>
              </a:ext>
            </a:extLst>
          </p:cNvPr>
          <p:cNvSpPr>
            <a:spLocks noGrp="1"/>
          </p:cNvSpPr>
          <p:nvPr>
            <p:custDataLst>
              <p:tags r:id="rId37"/>
            </p:custDataLst>
          </p:nvPr>
        </p:nvSpPr>
        <p:spPr bwMode="auto">
          <a:xfrm>
            <a:off x="1092200" y="3365500"/>
            <a:ext cx="3810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9EC4290-B848-441E-850B-A4C68CC8C697}" type="datetime'''''Be''''''''''''''''n''''''''i''''''''''''''''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Benin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8" name="Text Placeholder 2">
            <a:extLst>
              <a:ext uri="{FF2B5EF4-FFF2-40B4-BE49-F238E27FC236}">
                <a16:creationId xmlns:a16="http://schemas.microsoft.com/office/drawing/2014/main" id="{B952B23D-298A-A50C-49DC-B301E985050C}"/>
              </a:ext>
            </a:extLst>
          </p:cNvPr>
          <p:cNvSpPr>
            <a:spLocks noGrp="1"/>
          </p:cNvSpPr>
          <p:nvPr>
            <p:custDataLst>
              <p:tags r:id="rId38"/>
            </p:custDataLst>
          </p:nvPr>
        </p:nvSpPr>
        <p:spPr bwMode="gray">
          <a:xfrm>
            <a:off x="1763713" y="35417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66BBDE5-F6C9-4AFF-A87C-E86B9EE19E86}" type="datetime'6''''''''''''''''''''''''''2''''''''''''%'''''''''''''''''''">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62%</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0" name="Text Placeholder 2">
            <a:extLst>
              <a:ext uri="{FF2B5EF4-FFF2-40B4-BE49-F238E27FC236}">
                <a16:creationId xmlns:a16="http://schemas.microsoft.com/office/drawing/2014/main" id="{28A5D9A3-13F4-532F-3CEA-DA951709F7EB}"/>
              </a:ext>
            </a:extLst>
          </p:cNvPr>
          <p:cNvSpPr>
            <a:spLocks noGrp="1"/>
          </p:cNvSpPr>
          <p:nvPr>
            <p:custDataLst>
              <p:tags r:id="rId39"/>
            </p:custDataLst>
          </p:nvPr>
        </p:nvSpPr>
        <p:spPr bwMode="auto">
          <a:xfrm>
            <a:off x="612775" y="2225675"/>
            <a:ext cx="860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E408BD2-D183-4A95-AFE7-85701B01B992}" type="datetime'So''''u''''''t''''h ''''''Su''''''''d''''''''''''''''''''a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South Sudan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70" name="Text Placeholder 2">
            <a:extLst>
              <a:ext uri="{FF2B5EF4-FFF2-40B4-BE49-F238E27FC236}">
                <a16:creationId xmlns:a16="http://schemas.microsoft.com/office/drawing/2014/main" id="{1B43F0FA-22D6-2E83-1051-A095CE9A899A}"/>
              </a:ext>
            </a:extLst>
          </p:cNvPr>
          <p:cNvSpPr>
            <a:spLocks noGrp="1"/>
          </p:cNvSpPr>
          <p:nvPr>
            <p:custDataLst>
              <p:tags r:id="rId40"/>
            </p:custDataLst>
          </p:nvPr>
        </p:nvSpPr>
        <p:spPr bwMode="auto">
          <a:xfrm>
            <a:off x="766763" y="3527425"/>
            <a:ext cx="7064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D1E9EB2-A2F4-4361-A141-5B464C89D23D}" type="datetime'''''''''C''''a''''''m''''e''r''o''''''''o''''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Cameroon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032706A1-00AE-ABAE-E521-EDD09695BCB8}"/>
              </a:ext>
            </a:extLst>
          </p:cNvPr>
          <p:cNvSpPr>
            <a:spLocks noGrp="1"/>
          </p:cNvSpPr>
          <p:nvPr>
            <p:custDataLst>
              <p:tags r:id="rId41"/>
            </p:custDataLst>
          </p:nvPr>
        </p:nvSpPr>
        <p:spPr bwMode="gray">
          <a:xfrm>
            <a:off x="1744663" y="37052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8EAA8E4-D1FF-43BE-8E5F-B536F6A0AB3F}" type="datetime'9''''''5%'''''''''">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95%</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127" name="Text Placeholder 2">
            <a:extLst>
              <a:ext uri="{FF2B5EF4-FFF2-40B4-BE49-F238E27FC236}">
                <a16:creationId xmlns:a16="http://schemas.microsoft.com/office/drawing/2014/main" id="{46B649E5-A20A-71EA-A78E-7BB8C07BCF0E}"/>
              </a:ext>
            </a:extLst>
          </p:cNvPr>
          <p:cNvSpPr>
            <a:spLocks noGrp="1"/>
          </p:cNvSpPr>
          <p:nvPr>
            <p:custDataLst>
              <p:tags r:id="rId42"/>
            </p:custDataLst>
          </p:nvPr>
        </p:nvSpPr>
        <p:spPr bwMode="gray">
          <a:xfrm>
            <a:off x="1712913" y="22399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83535C63-85C6-46DA-8705-70ED3B77EFCF}" type="datetime'''''8''''''''''''''''''''''''2''%'''''''''">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82%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37" name="Text Placeholder 2">
            <a:extLst>
              <a:ext uri="{FF2B5EF4-FFF2-40B4-BE49-F238E27FC236}">
                <a16:creationId xmlns:a16="http://schemas.microsoft.com/office/drawing/2014/main" id="{A22BC24B-510F-3049-E200-DCF25F26964E}"/>
              </a:ext>
            </a:extLst>
          </p:cNvPr>
          <p:cNvSpPr>
            <a:spLocks noGrp="1"/>
          </p:cNvSpPr>
          <p:nvPr>
            <p:custDataLst>
              <p:tags r:id="rId43"/>
            </p:custDataLst>
          </p:nvPr>
        </p:nvSpPr>
        <p:spPr bwMode="auto">
          <a:xfrm>
            <a:off x="866775" y="3690938"/>
            <a:ext cx="606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F2DD813-1AC0-4352-ACE7-56822160F5FF}" type="datetime'''''''''''''''M''''''''''o''ro''''''''''c''''c''''''''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Morocco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7" name="Text Placeholder 2">
            <a:extLst>
              <a:ext uri="{FF2B5EF4-FFF2-40B4-BE49-F238E27FC236}">
                <a16:creationId xmlns:a16="http://schemas.microsoft.com/office/drawing/2014/main" id="{0EA69732-73D0-9CFC-3A85-61284889DAE0}"/>
              </a:ext>
            </a:extLst>
          </p:cNvPr>
          <p:cNvSpPr>
            <a:spLocks noGrp="1"/>
          </p:cNvSpPr>
          <p:nvPr>
            <p:custDataLst>
              <p:tags r:id="rId44"/>
            </p:custDataLst>
          </p:nvPr>
        </p:nvSpPr>
        <p:spPr bwMode="gray">
          <a:xfrm>
            <a:off x="2078038" y="3806825"/>
            <a:ext cx="200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941A4C2-4F98-40AA-B0EE-5120C24117D9}" type="datetime'''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17" name="Text Placeholder 2">
            <a:extLst>
              <a:ext uri="{FF2B5EF4-FFF2-40B4-BE49-F238E27FC236}">
                <a16:creationId xmlns:a16="http://schemas.microsoft.com/office/drawing/2014/main" id="{F18EA00C-7554-0B3D-6684-C83DA8771300}"/>
              </a:ext>
            </a:extLst>
          </p:cNvPr>
          <p:cNvSpPr>
            <a:spLocks noGrp="1"/>
          </p:cNvSpPr>
          <p:nvPr>
            <p:custDataLst>
              <p:tags r:id="rId45"/>
            </p:custDataLst>
          </p:nvPr>
        </p:nvSpPr>
        <p:spPr bwMode="auto">
          <a:xfrm>
            <a:off x="979488" y="2063750"/>
            <a:ext cx="4937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C38B7462-4EE6-44F0-9C7D-4F3289A00B09}" type="datetime'T''''''''''u''''''''n''''''''is''''''''''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Tunisia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25" name="Text Placeholder 2">
            <a:extLst>
              <a:ext uri="{FF2B5EF4-FFF2-40B4-BE49-F238E27FC236}">
                <a16:creationId xmlns:a16="http://schemas.microsoft.com/office/drawing/2014/main" id="{8360A939-ADD0-5603-47C3-41FC952D2B10}"/>
              </a:ext>
            </a:extLst>
          </p:cNvPr>
          <p:cNvSpPr>
            <a:spLocks noGrp="1"/>
          </p:cNvSpPr>
          <p:nvPr>
            <p:custDataLst>
              <p:tags r:id="rId46"/>
            </p:custDataLst>
          </p:nvPr>
        </p:nvSpPr>
        <p:spPr bwMode="gray">
          <a:xfrm>
            <a:off x="2287588" y="2078038"/>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FD0CE63-44D3-4463-AF29-EF05B34B8AAA}" type="datetime'''''''2''''''''''7''''''%'''''''''''''''''''''">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27%</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98" name="Text Placeholder 2">
            <a:extLst>
              <a:ext uri="{FF2B5EF4-FFF2-40B4-BE49-F238E27FC236}">
                <a16:creationId xmlns:a16="http://schemas.microsoft.com/office/drawing/2014/main" id="{3FB33853-D72C-014E-D64F-B37A717FB13E}"/>
              </a:ext>
            </a:extLst>
          </p:cNvPr>
          <p:cNvSpPr>
            <a:spLocks noGrp="1"/>
          </p:cNvSpPr>
          <p:nvPr>
            <p:custDataLst>
              <p:tags r:id="rId47"/>
            </p:custDataLst>
          </p:nvPr>
        </p:nvSpPr>
        <p:spPr bwMode="gray">
          <a:xfrm>
            <a:off x="1709738" y="3806825"/>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0C67B13-4B6D-4233-A0EB-B29AC373A6BB}" type="datetime'''10''''''''''''''''''''''''''''''''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100%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395" name="Text Placeholder 2">
            <a:extLst>
              <a:ext uri="{FF2B5EF4-FFF2-40B4-BE49-F238E27FC236}">
                <a16:creationId xmlns:a16="http://schemas.microsoft.com/office/drawing/2014/main" id="{16C65887-ABC0-CFAD-D4D1-AB71DC3ED234}"/>
              </a:ext>
            </a:extLst>
          </p:cNvPr>
          <p:cNvSpPr>
            <a:spLocks noGrp="1"/>
          </p:cNvSpPr>
          <p:nvPr>
            <p:custDataLst>
              <p:tags r:id="rId48"/>
            </p:custDataLst>
          </p:nvPr>
        </p:nvSpPr>
        <p:spPr bwMode="auto">
          <a:xfrm>
            <a:off x="627063" y="1900238"/>
            <a:ext cx="8461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07E03CC-ACF4-497B-8663-F9B0AF538E8E}" type="datetime'''''''Mad''''''''''''''''''''ag''''''a''''''s''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Madagascar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53997276-2139-AAA0-10A8-3A2607FD2CB2}"/>
              </a:ext>
            </a:extLst>
          </p:cNvPr>
          <p:cNvSpPr>
            <a:spLocks noGrp="1"/>
          </p:cNvSpPr>
          <p:nvPr>
            <p:custDataLst>
              <p:tags r:id="rId49"/>
            </p:custDataLst>
          </p:nvPr>
        </p:nvSpPr>
        <p:spPr bwMode="auto">
          <a:xfrm>
            <a:off x="798513" y="3852863"/>
            <a:ext cx="6746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C1FDD813-A3F2-4916-B9CF-49CF4849D144}" type="datetime'''''B''''''''ot''''s''w''''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Botswana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57" name="Text Placeholder 2">
            <a:extLst>
              <a:ext uri="{FF2B5EF4-FFF2-40B4-BE49-F238E27FC236}">
                <a16:creationId xmlns:a16="http://schemas.microsoft.com/office/drawing/2014/main" id="{BDECB62D-D14B-65A1-22FA-F5947DDCB926}"/>
              </a:ext>
            </a:extLst>
          </p:cNvPr>
          <p:cNvSpPr>
            <a:spLocks noGrp="1"/>
          </p:cNvSpPr>
          <p:nvPr>
            <p:custDataLst>
              <p:tags r:id="rId50"/>
            </p:custDataLst>
          </p:nvPr>
        </p:nvSpPr>
        <p:spPr bwMode="gray">
          <a:xfrm>
            <a:off x="1701800" y="40290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4098541-B685-4E28-9E83-CECA14170ED3}" type="datetime'''''''''''''''''''''9''''8''''''''''''''''%'''''''''">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98%</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3" name="Text Placeholder 2">
            <a:extLst>
              <a:ext uri="{FF2B5EF4-FFF2-40B4-BE49-F238E27FC236}">
                <a16:creationId xmlns:a16="http://schemas.microsoft.com/office/drawing/2014/main" id="{4C30BE1D-6138-3CCA-D61C-EAA8D935B549}"/>
              </a:ext>
            </a:extLst>
          </p:cNvPr>
          <p:cNvSpPr>
            <a:spLocks noGrp="1"/>
          </p:cNvSpPr>
          <p:nvPr>
            <p:custDataLst>
              <p:tags r:id="rId51"/>
            </p:custDataLst>
          </p:nvPr>
        </p:nvSpPr>
        <p:spPr bwMode="gray">
          <a:xfrm>
            <a:off x="1955800" y="19145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C806CEE-69BE-475E-9927-0225ECE6FE92}" type="datetime'''''9''''''''''''''''''''''''''''7''''''''''''''''''''''''%'">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97%</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54874005-1302-EEAF-1D99-EE85AE14D453}"/>
              </a:ext>
            </a:extLst>
          </p:cNvPr>
          <p:cNvSpPr>
            <a:spLocks noGrp="1"/>
          </p:cNvSpPr>
          <p:nvPr>
            <p:custDataLst>
              <p:tags r:id="rId52"/>
            </p:custDataLst>
          </p:nvPr>
        </p:nvSpPr>
        <p:spPr bwMode="auto">
          <a:xfrm>
            <a:off x="1001713" y="4014788"/>
            <a:ext cx="4714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A9048B2-892B-4462-95B5-DD4FD4E19D38}" type="datetime'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1B73EBDC-5743-DCC2-DBAF-5EDA7282575F}"/>
              </a:ext>
            </a:extLst>
          </p:cNvPr>
          <p:cNvSpPr>
            <a:spLocks noGrp="1"/>
          </p:cNvSpPr>
          <p:nvPr>
            <p:custDataLst>
              <p:tags r:id="rId53"/>
            </p:custDataLst>
          </p:nvPr>
        </p:nvSpPr>
        <p:spPr bwMode="auto">
          <a:xfrm>
            <a:off x="1031875" y="4178300"/>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9962BCB-9934-4848-8AE3-7951BB269984}"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39" name="Text Placeholder 2">
            <a:extLst>
              <a:ext uri="{FF2B5EF4-FFF2-40B4-BE49-F238E27FC236}">
                <a16:creationId xmlns:a16="http://schemas.microsoft.com/office/drawing/2014/main" id="{18DA03D5-7208-8A48-CFFF-A5169689F1C4}"/>
              </a:ext>
            </a:extLst>
          </p:cNvPr>
          <p:cNvSpPr>
            <a:spLocks noGrp="1"/>
          </p:cNvSpPr>
          <p:nvPr>
            <p:custDataLst>
              <p:tags r:id="rId54"/>
            </p:custDataLst>
          </p:nvPr>
        </p:nvSpPr>
        <p:spPr bwMode="gray">
          <a:xfrm>
            <a:off x="1668463" y="4354513"/>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0A2A814-D772-4E41-B169-9A619AEA4C8A}" type="datetime'''''''1''''''''''''''''0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100%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AFE45F08-4475-72F2-AD80-010816127D4A}"/>
              </a:ext>
            </a:extLst>
          </p:cNvPr>
          <p:cNvSpPr>
            <a:spLocks noGrp="1"/>
          </p:cNvSpPr>
          <p:nvPr>
            <p:custDataLst>
              <p:tags r:id="rId55"/>
            </p:custDataLst>
          </p:nvPr>
        </p:nvSpPr>
        <p:spPr bwMode="gray">
          <a:xfrm>
            <a:off x="2667000" y="1914525"/>
            <a:ext cx="200025"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7E05FB3-07E6-44D3-AA2B-53E3C825C8AC}" type="datetime'''''''3''''''''''''''''''''''''''''''''''''''''''''%'">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3%</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398" name="Text Placeholder 2">
            <a:extLst>
              <a:ext uri="{FF2B5EF4-FFF2-40B4-BE49-F238E27FC236}">
                <a16:creationId xmlns:a16="http://schemas.microsoft.com/office/drawing/2014/main" id="{4670BBF4-70B3-7A52-ECD1-5E44D8F198E5}"/>
              </a:ext>
            </a:extLst>
          </p:cNvPr>
          <p:cNvSpPr>
            <a:spLocks noGrp="1"/>
          </p:cNvSpPr>
          <p:nvPr>
            <p:custDataLst>
              <p:tags r:id="rId56"/>
            </p:custDataLst>
          </p:nvPr>
        </p:nvSpPr>
        <p:spPr bwMode="auto">
          <a:xfrm>
            <a:off x="1016000" y="4340225"/>
            <a:ext cx="4572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D2D893B-3A40-482D-867E-8AE9EC7B9CC2}" type="datetime'''''''''''Li''''''''''b''''''''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Liberia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95" name="Text Placeholder 2">
            <a:extLst>
              <a:ext uri="{FF2B5EF4-FFF2-40B4-BE49-F238E27FC236}">
                <a16:creationId xmlns:a16="http://schemas.microsoft.com/office/drawing/2014/main" id="{D624445D-FFC9-0435-F081-8BB9531AD262}"/>
              </a:ext>
            </a:extLst>
          </p:cNvPr>
          <p:cNvSpPr>
            <a:spLocks noGrp="1"/>
          </p:cNvSpPr>
          <p:nvPr>
            <p:custDataLst>
              <p:tags r:id="rId57"/>
            </p:custDataLst>
          </p:nvPr>
        </p:nvSpPr>
        <p:spPr bwMode="gray">
          <a:xfrm>
            <a:off x="1666875" y="4518025"/>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620D5D7-2CB8-4F21-9239-FF9342134660}" type="datetime'''''''''''1''''''0''''''''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100%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33" name="Text Placeholder 2">
            <a:extLst>
              <a:ext uri="{FF2B5EF4-FFF2-40B4-BE49-F238E27FC236}">
                <a16:creationId xmlns:a16="http://schemas.microsoft.com/office/drawing/2014/main" id="{866D53F8-16B7-3B3B-0EB3-78D781495558}"/>
              </a:ext>
            </a:extLst>
          </p:cNvPr>
          <p:cNvSpPr>
            <a:spLocks noGrp="1"/>
          </p:cNvSpPr>
          <p:nvPr>
            <p:custDataLst>
              <p:tags r:id="rId58"/>
            </p:custDataLst>
          </p:nvPr>
        </p:nvSpPr>
        <p:spPr bwMode="auto">
          <a:xfrm>
            <a:off x="954088" y="1738313"/>
            <a:ext cx="5191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624E5F9-D68F-49AF-9C95-B64F26A79D34}" type="datetime'''U''''''''''''''''g''''''''''''''a''''''''n''''''d''''''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Uganda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CF66E4B0-90E0-6C9B-B13A-079C623506EE}"/>
              </a:ext>
            </a:extLst>
          </p:cNvPr>
          <p:cNvSpPr>
            <a:spLocks noGrp="1"/>
          </p:cNvSpPr>
          <p:nvPr>
            <p:custDataLst>
              <p:tags r:id="rId59"/>
            </p:custDataLst>
          </p:nvPr>
        </p:nvSpPr>
        <p:spPr bwMode="auto">
          <a:xfrm>
            <a:off x="501650" y="4503738"/>
            <a:ext cx="9715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5D3C6F0-1A15-4886-BCBE-6CBB48664C03}" type="datetime'G''''''u''''''ine''''a-Bi''''''''''s''s''''a''u'''''''''''">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Guinea-Bissau</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94" name="Text Placeholder 2">
            <a:extLst>
              <a:ext uri="{FF2B5EF4-FFF2-40B4-BE49-F238E27FC236}">
                <a16:creationId xmlns:a16="http://schemas.microsoft.com/office/drawing/2014/main" id="{2936163E-E407-055B-69E1-570BA548CFDC}"/>
              </a:ext>
            </a:extLst>
          </p:cNvPr>
          <p:cNvSpPr>
            <a:spLocks noGrp="1"/>
          </p:cNvSpPr>
          <p:nvPr>
            <p:custDataLst>
              <p:tags r:id="rId60"/>
            </p:custDataLst>
          </p:nvPr>
        </p:nvSpPr>
        <p:spPr bwMode="gray">
          <a:xfrm>
            <a:off x="7494588" y="1101725"/>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4777778-DF8B-4E51-A6B6-04B340FA0E12}" type="datetime'''''''''7''''''''''''''''''''''''2''''''%'''''''">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72%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58" name="Text Placeholder 2">
            <a:extLst>
              <a:ext uri="{FF2B5EF4-FFF2-40B4-BE49-F238E27FC236}">
                <a16:creationId xmlns:a16="http://schemas.microsoft.com/office/drawing/2014/main" id="{FE5175AC-84A0-2237-0EB0-58468E228BA4}"/>
              </a:ext>
            </a:extLst>
          </p:cNvPr>
          <p:cNvSpPr>
            <a:spLocks noGrp="1"/>
          </p:cNvSpPr>
          <p:nvPr>
            <p:custDataLst>
              <p:tags r:id="rId61"/>
            </p:custDataLst>
          </p:nvPr>
        </p:nvSpPr>
        <p:spPr bwMode="gray">
          <a:xfrm>
            <a:off x="1919288" y="17526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E3149BD-0DE8-47AA-A5AD-191C1C9F8136}" type="datetime'7''''''''''''''0''''''''''''''''''''''%'''''''''''''''''''''">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70%</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28ECECA9-5D2A-FF25-92F4-520982565194}"/>
              </a:ext>
            </a:extLst>
          </p:cNvPr>
          <p:cNvSpPr>
            <a:spLocks noGrp="1"/>
          </p:cNvSpPr>
          <p:nvPr>
            <p:custDataLst>
              <p:tags r:id="rId62"/>
            </p:custDataLst>
          </p:nvPr>
        </p:nvSpPr>
        <p:spPr bwMode="auto">
          <a:xfrm>
            <a:off x="1036638" y="4665663"/>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AAE81C6-C2E5-4695-91E8-68393BDA7F33}"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1" name="Text Placeholder 2">
            <a:extLst>
              <a:ext uri="{FF2B5EF4-FFF2-40B4-BE49-F238E27FC236}">
                <a16:creationId xmlns:a16="http://schemas.microsoft.com/office/drawing/2014/main" id="{991F0315-98FA-204B-201C-A27288BA1530}"/>
              </a:ext>
            </a:extLst>
          </p:cNvPr>
          <p:cNvSpPr>
            <a:spLocks noGrp="1"/>
          </p:cNvSpPr>
          <p:nvPr>
            <p:custDataLst>
              <p:tags r:id="rId63"/>
            </p:custDataLst>
          </p:nvPr>
        </p:nvSpPr>
        <p:spPr bwMode="gray">
          <a:xfrm>
            <a:off x="1947863" y="47831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18B2D71-540B-4AC3-8305-12B629455986}" type="datetime'''''''''''1''''''''''''7''%'">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17%</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44" name="Text Placeholder 2">
            <a:extLst>
              <a:ext uri="{FF2B5EF4-FFF2-40B4-BE49-F238E27FC236}">
                <a16:creationId xmlns:a16="http://schemas.microsoft.com/office/drawing/2014/main" id="{5FA6A150-0B8A-10A6-D06F-880811A7B369}"/>
              </a:ext>
            </a:extLst>
          </p:cNvPr>
          <p:cNvSpPr>
            <a:spLocks noGrp="1"/>
          </p:cNvSpPr>
          <p:nvPr>
            <p:custDataLst>
              <p:tags r:id="rId64"/>
            </p:custDataLst>
          </p:nvPr>
        </p:nvSpPr>
        <p:spPr bwMode="auto">
          <a:xfrm>
            <a:off x="1122363" y="1574800"/>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C927F99-6180-47CB-9287-1186B9C5EC29}" type="datetime'''''C''''h''''''''''''''''''''''''''''''''''a''''d'''''">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Chad</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7" name="Text Placeholder 2">
            <a:extLst>
              <a:ext uri="{FF2B5EF4-FFF2-40B4-BE49-F238E27FC236}">
                <a16:creationId xmlns:a16="http://schemas.microsoft.com/office/drawing/2014/main" id="{570CE951-E932-549D-A0EF-3995DF1F7FD9}"/>
              </a:ext>
            </a:extLst>
          </p:cNvPr>
          <p:cNvSpPr>
            <a:spLocks noGrp="1"/>
          </p:cNvSpPr>
          <p:nvPr>
            <p:custDataLst>
              <p:tags r:id="rId65"/>
            </p:custDataLst>
          </p:nvPr>
        </p:nvSpPr>
        <p:spPr bwMode="gray">
          <a:xfrm>
            <a:off x="2303463" y="15890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B3F04B6-201A-44FA-B9BC-2A8307D2A3E7}" type="datetime'''''''''6''''''''''''''''''''8''''''''''''''''%'''''''''">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68%</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202" name="Text Placeholder 2">
            <a:extLst>
              <a:ext uri="{FF2B5EF4-FFF2-40B4-BE49-F238E27FC236}">
                <a16:creationId xmlns:a16="http://schemas.microsoft.com/office/drawing/2014/main" id="{EEC2A657-940F-53C8-9571-A2F88D8DD201}"/>
              </a:ext>
            </a:extLst>
          </p:cNvPr>
          <p:cNvSpPr>
            <a:spLocks noGrp="1"/>
          </p:cNvSpPr>
          <p:nvPr>
            <p:custDataLst>
              <p:tags r:id="rId66"/>
            </p:custDataLst>
          </p:nvPr>
        </p:nvSpPr>
        <p:spPr bwMode="gray">
          <a:xfrm>
            <a:off x="1651000" y="47831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D4C4E8C-58E1-47A6-BE33-501465390404}" type="datetime'''8''''''''3''''''''%'''''''''''''''''''''''''''">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83%</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8" name="Text Placeholder 2">
            <a:extLst>
              <a:ext uri="{FF2B5EF4-FFF2-40B4-BE49-F238E27FC236}">
                <a16:creationId xmlns:a16="http://schemas.microsoft.com/office/drawing/2014/main" id="{58CE5FB9-A315-A0E4-D478-C67F3EBCDDD0}"/>
              </a:ext>
            </a:extLst>
          </p:cNvPr>
          <p:cNvSpPr>
            <a:spLocks noGrp="1"/>
          </p:cNvSpPr>
          <p:nvPr>
            <p:custDataLst>
              <p:tags r:id="rId67"/>
            </p:custDataLst>
          </p:nvPr>
        </p:nvSpPr>
        <p:spPr bwMode="gray">
          <a:xfrm>
            <a:off x="3573463" y="1589088"/>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100EA69A-3408-45DF-AA34-FDF1A26939B1}" type="datetime'''''''''''3''2''''''''''''''''''''''''%'''''''''''">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32%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0" name="Text Placeholder 2">
            <a:extLst>
              <a:ext uri="{FF2B5EF4-FFF2-40B4-BE49-F238E27FC236}">
                <a16:creationId xmlns:a16="http://schemas.microsoft.com/office/drawing/2014/main" id="{2D4B80E5-D338-A0C3-DF05-116A5588DC24}"/>
              </a:ext>
            </a:extLst>
          </p:cNvPr>
          <p:cNvSpPr>
            <a:spLocks noGrp="1"/>
          </p:cNvSpPr>
          <p:nvPr>
            <p:custDataLst>
              <p:tags r:id="rId68"/>
            </p:custDataLst>
          </p:nvPr>
        </p:nvSpPr>
        <p:spPr bwMode="auto">
          <a:xfrm>
            <a:off x="998538" y="4829175"/>
            <a:ext cx="4746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43ADD04-53C8-430F-8CC2-82A44CB437B0}" type="datetime'''''''''''A''''''''''''''l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Algeria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 name="Text Placeholder 2">
            <a:extLst>
              <a:ext uri="{FF2B5EF4-FFF2-40B4-BE49-F238E27FC236}">
                <a16:creationId xmlns:a16="http://schemas.microsoft.com/office/drawing/2014/main" id="{0A93DF75-47F8-2D78-2B82-E88068E119B0}"/>
              </a:ext>
            </a:extLst>
          </p:cNvPr>
          <p:cNvSpPr>
            <a:spLocks noGrp="1"/>
          </p:cNvSpPr>
          <p:nvPr>
            <p:custDataLst>
              <p:tags r:id="rId69"/>
            </p:custDataLst>
          </p:nvPr>
        </p:nvSpPr>
        <p:spPr bwMode="auto">
          <a:xfrm>
            <a:off x="931863" y="4991100"/>
            <a:ext cx="541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51284E9-C226-4F0B-AC5D-8FED7E98A7D6}" type="datetime'S''''''''''''''e''''n''''''''''''''''''e''''''''ga''l'''">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Senegal</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8" name="Text Placeholder 2">
            <a:extLst>
              <a:ext uri="{FF2B5EF4-FFF2-40B4-BE49-F238E27FC236}">
                <a16:creationId xmlns:a16="http://schemas.microsoft.com/office/drawing/2014/main" id="{93F6FF7D-0FD3-1F2C-6511-61FC8717BED1}"/>
              </a:ext>
            </a:extLst>
          </p:cNvPr>
          <p:cNvSpPr>
            <a:spLocks noGrp="1"/>
          </p:cNvSpPr>
          <p:nvPr>
            <p:custDataLst>
              <p:tags r:id="rId70"/>
            </p:custDataLst>
          </p:nvPr>
        </p:nvSpPr>
        <p:spPr bwMode="auto">
          <a:xfrm>
            <a:off x="1181100" y="5154613"/>
            <a:ext cx="2921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A02E48A-73EC-4888-8BB1-52C3590C1D15}" type="datetime'''''''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36" name="Text Placeholder 2">
            <a:extLst>
              <a:ext uri="{FF2B5EF4-FFF2-40B4-BE49-F238E27FC236}">
                <a16:creationId xmlns:a16="http://schemas.microsoft.com/office/drawing/2014/main" id="{5B44579F-04B2-64B2-B31C-A693179FA093}"/>
              </a:ext>
            </a:extLst>
          </p:cNvPr>
          <p:cNvSpPr>
            <a:spLocks noGrp="1"/>
          </p:cNvSpPr>
          <p:nvPr>
            <p:custDataLst>
              <p:tags r:id="rId71"/>
            </p:custDataLst>
          </p:nvPr>
        </p:nvSpPr>
        <p:spPr bwMode="auto">
          <a:xfrm>
            <a:off x="908050" y="5316538"/>
            <a:ext cx="5651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7A928FA-3B41-41C2-BA74-2B81833794A6}" type="datetime'''''''''N''''''''a''''''mi''''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Namibia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1" name="Text Placeholder 2">
            <a:extLst>
              <a:ext uri="{FF2B5EF4-FFF2-40B4-BE49-F238E27FC236}">
                <a16:creationId xmlns:a16="http://schemas.microsoft.com/office/drawing/2014/main" id="{F2399A66-27E3-55F1-7789-3A334EDF4CD2}"/>
              </a:ext>
            </a:extLst>
          </p:cNvPr>
          <p:cNvSpPr>
            <a:spLocks noGrp="1"/>
          </p:cNvSpPr>
          <p:nvPr>
            <p:custDataLst>
              <p:tags r:id="rId72"/>
            </p:custDataLst>
          </p:nvPr>
        </p:nvSpPr>
        <p:spPr bwMode="auto">
          <a:xfrm>
            <a:off x="1122363" y="5480050"/>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8FEB487-67C6-4A2E-A12C-DA4C1C2728CF}" type="datetime'''''''''T''''''o''''''''''''g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Togo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3" name="Text Placeholder 2">
            <a:extLst>
              <a:ext uri="{FF2B5EF4-FFF2-40B4-BE49-F238E27FC236}">
                <a16:creationId xmlns:a16="http://schemas.microsoft.com/office/drawing/2014/main" id="{70A4F8A4-5F54-BE63-BE27-F72F6C4C6082}"/>
              </a:ext>
            </a:extLst>
          </p:cNvPr>
          <p:cNvSpPr>
            <a:spLocks noGrp="1"/>
          </p:cNvSpPr>
          <p:nvPr>
            <p:custDataLst>
              <p:tags r:id="rId73"/>
            </p:custDataLst>
          </p:nvPr>
        </p:nvSpPr>
        <p:spPr bwMode="gray">
          <a:xfrm>
            <a:off x="1617663" y="56562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E60F0D6-5060-4531-AE69-1D2DA87676C9}" type="datetime'''''''''''''''''''''''3''''''''''''8%'''''''''''''''">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38%</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74" name="Text Placeholder 2">
            <a:extLst>
              <a:ext uri="{FF2B5EF4-FFF2-40B4-BE49-F238E27FC236}">
                <a16:creationId xmlns:a16="http://schemas.microsoft.com/office/drawing/2014/main" id="{8E360740-28EB-59C9-97E7-03D2264FD619}"/>
              </a:ext>
            </a:extLst>
          </p:cNvPr>
          <p:cNvSpPr>
            <a:spLocks noGrp="1"/>
          </p:cNvSpPr>
          <p:nvPr>
            <p:custDataLst>
              <p:tags r:id="rId74"/>
            </p:custDataLst>
          </p:nvPr>
        </p:nvSpPr>
        <p:spPr bwMode="auto">
          <a:xfrm>
            <a:off x="588963" y="1412875"/>
            <a:ext cx="8842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DBD67B0-BDDC-49C9-8781-1BD939BEBABC}" type="datetime'''B''''u''''''rk''i''''''n''''''''a'''''' ''F''''as''''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Burkina Faso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65" name="Text Placeholder 2">
            <a:extLst>
              <a:ext uri="{FF2B5EF4-FFF2-40B4-BE49-F238E27FC236}">
                <a16:creationId xmlns:a16="http://schemas.microsoft.com/office/drawing/2014/main" id="{4A945ED1-DEA7-43F3-EB0B-E55161C1A7F7}"/>
              </a:ext>
            </a:extLst>
          </p:cNvPr>
          <p:cNvSpPr>
            <a:spLocks noGrp="1"/>
          </p:cNvSpPr>
          <p:nvPr>
            <p:custDataLst>
              <p:tags r:id="rId75"/>
            </p:custDataLst>
          </p:nvPr>
        </p:nvSpPr>
        <p:spPr bwMode="auto">
          <a:xfrm>
            <a:off x="1030288" y="5641975"/>
            <a:ext cx="4429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9C469FF-A44E-40EE-A27D-C0552E8B26B1}" type="datetime'''''C''''''''''''o''n''''''''g''''''''''''''''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Congo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46" name="Text Placeholder 2">
            <a:extLst>
              <a:ext uri="{FF2B5EF4-FFF2-40B4-BE49-F238E27FC236}">
                <a16:creationId xmlns:a16="http://schemas.microsoft.com/office/drawing/2014/main" id="{7E82E10A-B00C-02E6-2862-7DE694B5B198}"/>
              </a:ext>
            </a:extLst>
          </p:cNvPr>
          <p:cNvSpPr>
            <a:spLocks noGrp="1"/>
          </p:cNvSpPr>
          <p:nvPr>
            <p:custDataLst>
              <p:tags r:id="rId76"/>
            </p:custDataLst>
          </p:nvPr>
        </p:nvSpPr>
        <p:spPr bwMode="gray">
          <a:xfrm>
            <a:off x="1979613" y="5759450"/>
            <a:ext cx="200025"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5831572-45FC-46FC-82E9-A7F123A4F16C}" type="datetime'''''''''''''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22" name="Text Placeholder 2">
            <a:extLst>
              <a:ext uri="{FF2B5EF4-FFF2-40B4-BE49-F238E27FC236}">
                <a16:creationId xmlns:a16="http://schemas.microsoft.com/office/drawing/2014/main" id="{B13DC7BD-7C86-4551-E547-9488EAD4817A}"/>
              </a:ext>
            </a:extLst>
          </p:cNvPr>
          <p:cNvSpPr>
            <a:spLocks noGrp="1"/>
          </p:cNvSpPr>
          <p:nvPr>
            <p:custDataLst>
              <p:tags r:id="rId77"/>
            </p:custDataLst>
          </p:nvPr>
        </p:nvSpPr>
        <p:spPr bwMode="gray">
          <a:xfrm>
            <a:off x="2265363" y="14271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E74E9F0-CB0D-4434-847E-1031F39F60F4}" type="datetime'''''''''''''''4''''0''''''''''''''''''''%'''''''''''''">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40%</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29" name="Text Placeholder 2">
            <a:extLst>
              <a:ext uri="{FF2B5EF4-FFF2-40B4-BE49-F238E27FC236}">
                <a16:creationId xmlns:a16="http://schemas.microsoft.com/office/drawing/2014/main" id="{B0EC0BF1-98A4-1776-4ABA-65BBC93B5826}"/>
              </a:ext>
            </a:extLst>
          </p:cNvPr>
          <p:cNvSpPr>
            <a:spLocks noGrp="1"/>
          </p:cNvSpPr>
          <p:nvPr>
            <p:custDataLst>
              <p:tags r:id="rId78"/>
            </p:custDataLst>
          </p:nvPr>
        </p:nvSpPr>
        <p:spPr bwMode="auto">
          <a:xfrm>
            <a:off x="1109663" y="1249363"/>
            <a:ext cx="3635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64823B7-49C4-40C0-839F-747E1E564218}" type="datetime'''''''''''''''''''''''''''''''N''i''g''''e''''''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436" name="Text Placeholder 2">
            <a:extLst>
              <a:ext uri="{FF2B5EF4-FFF2-40B4-BE49-F238E27FC236}">
                <a16:creationId xmlns:a16="http://schemas.microsoft.com/office/drawing/2014/main" id="{015A72C8-334E-7719-FE2D-23E23E1B3E49}"/>
              </a:ext>
            </a:extLst>
          </p:cNvPr>
          <p:cNvSpPr>
            <a:spLocks noGrp="1"/>
          </p:cNvSpPr>
          <p:nvPr>
            <p:custDataLst>
              <p:tags r:id="rId79"/>
            </p:custDataLst>
          </p:nvPr>
        </p:nvSpPr>
        <p:spPr bwMode="gray">
          <a:xfrm>
            <a:off x="1611313" y="5759450"/>
            <a:ext cx="342900"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57FBDA8-75EA-46EF-A740-03C2659D21FA}" type="datetime'''''''1''''''''''''''''''''''0''''''''''''''0''%'''''''">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100%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B9F040BF-56B2-FFC3-DFFC-8B3BCC2178CE}"/>
              </a:ext>
            </a:extLst>
          </p:cNvPr>
          <p:cNvSpPr>
            <a:spLocks noGrp="1"/>
          </p:cNvSpPr>
          <p:nvPr>
            <p:custDataLst>
              <p:tags r:id="rId80"/>
            </p:custDataLst>
          </p:nvPr>
        </p:nvSpPr>
        <p:spPr bwMode="auto">
          <a:xfrm>
            <a:off x="1181100" y="1087438"/>
            <a:ext cx="2921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798A376-D6DB-4FE3-9D2C-647D97F5929B}" type="datetime'''''''''''''''''''D''''R''''''''''''C'''''''''''''''">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DRC</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399" name="Text Placeholder 2">
            <a:extLst>
              <a:ext uri="{FF2B5EF4-FFF2-40B4-BE49-F238E27FC236}">
                <a16:creationId xmlns:a16="http://schemas.microsoft.com/office/drawing/2014/main" id="{81F2B40A-6E58-78CC-344B-510AE22D0F5E}"/>
              </a:ext>
            </a:extLst>
          </p:cNvPr>
          <p:cNvSpPr>
            <a:spLocks noGrp="1"/>
          </p:cNvSpPr>
          <p:nvPr>
            <p:custDataLst>
              <p:tags r:id="rId81"/>
            </p:custDataLst>
          </p:nvPr>
        </p:nvSpPr>
        <p:spPr bwMode="auto">
          <a:xfrm>
            <a:off x="922338" y="5805488"/>
            <a:ext cx="5508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54496CC-2E19-4204-8580-ED7E90772FBF}" type="datetime'''''L''es''''''o''t''''''''''''''''''h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Lesotho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35" name="Text Placeholder 2">
            <a:extLst>
              <a:ext uri="{FF2B5EF4-FFF2-40B4-BE49-F238E27FC236}">
                <a16:creationId xmlns:a16="http://schemas.microsoft.com/office/drawing/2014/main" id="{0B78380E-4142-3D48-4715-FC0049B5612E}"/>
              </a:ext>
            </a:extLst>
          </p:cNvPr>
          <p:cNvSpPr>
            <a:spLocks noGrp="1"/>
          </p:cNvSpPr>
          <p:nvPr>
            <p:custDataLst>
              <p:tags r:id="rId82"/>
            </p:custDataLst>
          </p:nvPr>
        </p:nvSpPr>
        <p:spPr bwMode="auto">
          <a:xfrm>
            <a:off x="923925" y="5967413"/>
            <a:ext cx="5492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C8DA8C5-B0E2-4230-96CC-6D2116114320}" type="datetime'''So''''''''''''m''a''''''''l''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Somalia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41" name="Text Placeholder 2">
            <a:extLst>
              <a:ext uri="{FF2B5EF4-FFF2-40B4-BE49-F238E27FC236}">
                <a16:creationId xmlns:a16="http://schemas.microsoft.com/office/drawing/2014/main" id="{5E27133B-772A-EEEA-C839-3D4056B8E890}"/>
              </a:ext>
            </a:extLst>
          </p:cNvPr>
          <p:cNvSpPr>
            <a:spLocks noGrp="1"/>
          </p:cNvSpPr>
          <p:nvPr>
            <p:custDataLst>
              <p:tags r:id="rId83"/>
            </p:custDataLst>
          </p:nvPr>
        </p:nvSpPr>
        <p:spPr bwMode="gray">
          <a:xfrm>
            <a:off x="1600200" y="62833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343BCFA1-F5CF-4FB9-BC90-993B575CAF4A}" type="datetime'''''''''''''''''''''50''''''%'''''''''''''''''''''''''''">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50%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72" name="Text Placeholder 2">
            <a:extLst>
              <a:ext uri="{FF2B5EF4-FFF2-40B4-BE49-F238E27FC236}">
                <a16:creationId xmlns:a16="http://schemas.microsoft.com/office/drawing/2014/main" id="{DC662F17-E728-8842-2DB4-A46620E35266}"/>
              </a:ext>
            </a:extLst>
          </p:cNvPr>
          <p:cNvSpPr>
            <a:spLocks noGrp="1"/>
          </p:cNvSpPr>
          <p:nvPr>
            <p:custDataLst>
              <p:tags r:id="rId84"/>
            </p:custDataLst>
          </p:nvPr>
        </p:nvSpPr>
        <p:spPr bwMode="gray">
          <a:xfrm>
            <a:off x="2757488" y="11017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9A0443B3-4F7B-45FA-B301-4CF0A0308527}" type="datetime'''''''''''''''2''''''''''''''''''''''''''''''''8''''''''%'">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28%</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C702CD4D-D1C9-6D78-6D7E-3BE0D856CD45}"/>
              </a:ext>
            </a:extLst>
          </p:cNvPr>
          <p:cNvSpPr>
            <a:spLocks noGrp="1"/>
          </p:cNvSpPr>
          <p:nvPr>
            <p:custDataLst>
              <p:tags r:id="rId85"/>
            </p:custDataLst>
          </p:nvPr>
        </p:nvSpPr>
        <p:spPr bwMode="auto">
          <a:xfrm>
            <a:off x="1093788" y="6130925"/>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03C887F-7441-43ED-BD81-075F5FDC765A}"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13" name="Text Placeholder 2">
            <a:extLst>
              <a:ext uri="{FF2B5EF4-FFF2-40B4-BE49-F238E27FC236}">
                <a16:creationId xmlns:a16="http://schemas.microsoft.com/office/drawing/2014/main" id="{B7207E56-76F4-F7CA-6F9D-A04A63F9239A}"/>
              </a:ext>
            </a:extLst>
          </p:cNvPr>
          <p:cNvSpPr>
            <a:spLocks noGrp="1"/>
          </p:cNvSpPr>
          <p:nvPr>
            <p:custDataLst>
              <p:tags r:id="rId86"/>
            </p:custDataLst>
          </p:nvPr>
        </p:nvSpPr>
        <p:spPr bwMode="gray">
          <a:xfrm>
            <a:off x="11072813" y="1087438"/>
            <a:ext cx="7429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42CD8F0-F639-4231-8FF3-29967332AF7D}" type="datetime'''''''''''''$21''''''''''''''''''3''''.''1''9 m'">
              <a:rPr lang="en-US" altLang="en-US" sz="1200" b="1" smtClean="0">
                <a:solidFill>
                  <a:srgbClr val="808080"/>
                </a:solidFill>
              </a:rPr>
              <a:pPr marL="0" lvl="0" indent="0">
                <a:spcBef>
                  <a:spcPct val="0"/>
                </a:spcBef>
                <a:spcAft>
                  <a:spcPct val="0"/>
                </a:spcAft>
                <a:buNone/>
              </a:pPr>
              <a:t>$213.19 m</a:t>
            </a:fld>
            <a:endParaRPr lang="en-US" sz="1200" b="1">
              <a:solidFill>
                <a:srgbClr val="808080"/>
              </a:solidFill>
              <a:sym typeface="Roboto" panose="02000000000000000000" pitchFamily="2" charset="0"/>
            </a:endParaRPr>
          </a:p>
        </p:txBody>
      </p:sp>
      <p:sp>
        <p:nvSpPr>
          <p:cNvPr id="62" name="Text Placeholder 2">
            <a:extLst>
              <a:ext uri="{FF2B5EF4-FFF2-40B4-BE49-F238E27FC236}">
                <a16:creationId xmlns:a16="http://schemas.microsoft.com/office/drawing/2014/main" id="{1E0A5147-19E7-88A5-DA2D-4C2C761257BA}"/>
              </a:ext>
            </a:extLst>
          </p:cNvPr>
          <p:cNvSpPr>
            <a:spLocks noGrp="1"/>
          </p:cNvSpPr>
          <p:nvPr>
            <p:custDataLst>
              <p:tags r:id="rId87"/>
            </p:custDataLst>
          </p:nvPr>
        </p:nvSpPr>
        <p:spPr bwMode="gray">
          <a:xfrm>
            <a:off x="6754813" y="1249363"/>
            <a:ext cx="7429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4CC2787-0306-489C-BECD-4DDF030CDFCE}" type="datetime'$''''1''''''''''''''16''''''''''''''.0''''''''''0'''''''' m'">
              <a:rPr lang="en-US" altLang="en-US" sz="1200" b="1" smtClean="0">
                <a:solidFill>
                  <a:srgbClr val="808080"/>
                </a:solidFill>
              </a:rPr>
              <a:pPr marL="0" lvl="0" indent="0">
                <a:spcBef>
                  <a:spcPct val="0"/>
                </a:spcBef>
                <a:spcAft>
                  <a:spcPct val="0"/>
                </a:spcAft>
                <a:buNone/>
              </a:pPr>
              <a:t>$116.00 m</a:t>
            </a:fld>
            <a:endParaRPr lang="en-US" sz="1200" b="1">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A80369E5-8623-A3D5-EA3F-FC7E24EDD22E}"/>
              </a:ext>
            </a:extLst>
          </p:cNvPr>
          <p:cNvSpPr>
            <a:spLocks noGrp="1"/>
          </p:cNvSpPr>
          <p:nvPr>
            <p:custDataLst>
              <p:tags r:id="rId88"/>
            </p:custDataLst>
          </p:nvPr>
        </p:nvSpPr>
        <p:spPr bwMode="gray">
          <a:xfrm>
            <a:off x="5776913" y="1412875"/>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428C2E6-34AF-48B7-913D-F4946E345CF1}" type="datetime'$''''''''9''''4''''''''.''''0''''1'''''''''' ''''''''''m'''''">
              <a:rPr lang="en-US" altLang="en-US" sz="1200" b="1" smtClean="0">
                <a:solidFill>
                  <a:srgbClr val="808080"/>
                </a:solidFill>
              </a:rPr>
              <a:pPr marL="0" lvl="0" indent="0">
                <a:spcBef>
                  <a:spcPct val="0"/>
                </a:spcBef>
                <a:spcAft>
                  <a:spcPct val="0"/>
                </a:spcAft>
                <a:buNone/>
              </a:pPr>
              <a:t>$94.01 m</a:t>
            </a:fld>
            <a:endParaRPr lang="en-US" sz="1200" b="1">
              <a:solidFill>
                <a:srgbClr val="808080"/>
              </a:solidFill>
              <a:sym typeface="Roboto" panose="02000000000000000000" pitchFamily="2" charset="0"/>
            </a:endParaRPr>
          </a:p>
        </p:txBody>
      </p:sp>
      <p:sp>
        <p:nvSpPr>
          <p:cNvPr id="543" name="Text Placeholder 2">
            <a:extLst>
              <a:ext uri="{FF2B5EF4-FFF2-40B4-BE49-F238E27FC236}">
                <a16:creationId xmlns:a16="http://schemas.microsoft.com/office/drawing/2014/main" id="{DCA0A2BE-4ADC-4EF2-6C26-7F9ABAAF784C}"/>
              </a:ext>
            </a:extLst>
          </p:cNvPr>
          <p:cNvSpPr>
            <a:spLocks noGrp="1"/>
          </p:cNvSpPr>
          <p:nvPr>
            <p:custDataLst>
              <p:tags r:id="rId89"/>
            </p:custDataLst>
          </p:nvPr>
        </p:nvSpPr>
        <p:spPr bwMode="gray">
          <a:xfrm>
            <a:off x="4140200" y="1574800"/>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04DFFE2-FD23-4AB7-8CA9-27AB3D3F8E90}" type="datetime'''''$''57.''''''''''1''''''''''''''''8'''''''''''''''''''' m'">
              <a:rPr lang="en-US" altLang="en-US" sz="1200" b="1" smtClean="0">
                <a:solidFill>
                  <a:srgbClr val="808080"/>
                </a:solidFill>
              </a:rPr>
              <a:pPr marL="0" lvl="0" indent="0">
                <a:spcBef>
                  <a:spcPct val="0"/>
                </a:spcBef>
                <a:spcAft>
                  <a:spcPct val="0"/>
                </a:spcAft>
                <a:buNone/>
              </a:pPr>
              <a:t>$57.18 m</a:t>
            </a:fld>
            <a:endParaRPr lang="en-US" sz="1200" b="1">
              <a:solidFill>
                <a:srgbClr val="808080"/>
              </a:solidFill>
              <a:sym typeface="Roboto" panose="02000000000000000000" pitchFamily="2" charset="0"/>
            </a:endParaRPr>
          </a:p>
        </p:txBody>
      </p:sp>
      <p:sp>
        <p:nvSpPr>
          <p:cNvPr id="522" name="Text Placeholder 2">
            <a:extLst>
              <a:ext uri="{FF2B5EF4-FFF2-40B4-BE49-F238E27FC236}">
                <a16:creationId xmlns:a16="http://schemas.microsoft.com/office/drawing/2014/main" id="{064EDD77-7927-D1A0-AF79-06F100B778EC}"/>
              </a:ext>
            </a:extLst>
          </p:cNvPr>
          <p:cNvSpPr>
            <a:spLocks noGrp="1"/>
          </p:cNvSpPr>
          <p:nvPr>
            <p:custDataLst>
              <p:tags r:id="rId90"/>
            </p:custDataLst>
          </p:nvPr>
        </p:nvSpPr>
        <p:spPr bwMode="gray">
          <a:xfrm>
            <a:off x="2967038" y="1738313"/>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31EFF76-0B25-484D-94B5-2BD28B51F533}" type="datetime'''''''$''3''0''''.7''''''''''6'''' ''''''m'''''''''''''''''''">
              <a:rPr lang="en-US" altLang="en-US" sz="1200" b="1" smtClean="0">
                <a:solidFill>
                  <a:srgbClr val="808080"/>
                </a:solidFill>
              </a:rPr>
              <a:pPr marL="0" lvl="0" indent="0">
                <a:spcBef>
                  <a:spcPct val="0"/>
                </a:spcBef>
                <a:spcAft>
                  <a:spcPct val="0"/>
                </a:spcAft>
                <a:buNone/>
              </a:pPr>
              <a:t>$30.76 m</a:t>
            </a:fld>
            <a:endParaRPr lang="en-US" sz="1200" b="1">
              <a:solidFill>
                <a:srgbClr val="808080"/>
              </a:solidFill>
              <a:sym typeface="Roboto" panose="02000000000000000000" pitchFamily="2" charset="0"/>
            </a:endParaRPr>
          </a:p>
        </p:txBody>
      </p:sp>
      <p:sp>
        <p:nvSpPr>
          <p:cNvPr id="419" name="Text Placeholder 2">
            <a:extLst>
              <a:ext uri="{FF2B5EF4-FFF2-40B4-BE49-F238E27FC236}">
                <a16:creationId xmlns:a16="http://schemas.microsoft.com/office/drawing/2014/main" id="{DBBDC969-2CE3-A60D-2738-6216C22D8239}"/>
              </a:ext>
            </a:extLst>
          </p:cNvPr>
          <p:cNvSpPr>
            <a:spLocks noGrp="1"/>
          </p:cNvSpPr>
          <p:nvPr>
            <p:custDataLst>
              <p:tags r:id="rId91"/>
            </p:custDataLst>
          </p:nvPr>
        </p:nvSpPr>
        <p:spPr bwMode="gray">
          <a:xfrm>
            <a:off x="2892425" y="1900238"/>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DE4A655-2E38-491D-9C69-EC24E581F037}" type="datetime'''''$2''4''''''.''0''''''''''''''0'''''''''''''''''' ''''m'">
              <a:rPr lang="en-US" altLang="en-US" sz="1200" b="1" smtClean="0">
                <a:solidFill>
                  <a:srgbClr val="808080"/>
                </a:solidFill>
              </a:rPr>
              <a:pPr marL="0" lvl="0" indent="0">
                <a:spcBef>
                  <a:spcPct val="0"/>
                </a:spcBef>
                <a:spcAft>
                  <a:spcPct val="0"/>
                </a:spcAft>
                <a:buNone/>
              </a:pPr>
              <a:t>$24.00 m</a:t>
            </a:fld>
            <a:endParaRPr lang="en-US" sz="1200" b="1">
              <a:solidFill>
                <a:srgbClr val="808080"/>
              </a:solidFill>
              <a:sym typeface="Roboto" panose="02000000000000000000" pitchFamily="2" charset="0"/>
            </a:endParaRPr>
          </a:p>
        </p:txBody>
      </p:sp>
      <p:sp>
        <p:nvSpPr>
          <p:cNvPr id="49" name="Text Placeholder 2">
            <a:extLst>
              <a:ext uri="{FF2B5EF4-FFF2-40B4-BE49-F238E27FC236}">
                <a16:creationId xmlns:a16="http://schemas.microsoft.com/office/drawing/2014/main" id="{298A1926-086D-2E4C-CE58-221AA37EA045}"/>
              </a:ext>
            </a:extLst>
          </p:cNvPr>
          <p:cNvSpPr>
            <a:spLocks noGrp="1"/>
          </p:cNvSpPr>
          <p:nvPr>
            <p:custDataLst>
              <p:tags r:id="rId92"/>
            </p:custDataLst>
          </p:nvPr>
        </p:nvSpPr>
        <p:spPr bwMode="gray">
          <a:xfrm>
            <a:off x="2578100" y="2063750"/>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F8E5045-9167-43FA-A82C-E6939CDD1A4E}" type="datetime'''''''''''''''$''''''22''''''''''''''.''0''''''''2'''' m'''''">
              <a:rPr lang="en-US" altLang="en-US" sz="1200" b="1" smtClean="0">
                <a:solidFill>
                  <a:srgbClr val="808080"/>
                </a:solidFill>
              </a:rPr>
              <a:pPr marL="0" lvl="0" indent="0">
                <a:spcBef>
                  <a:spcPct val="0"/>
                </a:spcBef>
                <a:spcAft>
                  <a:spcPct val="0"/>
                </a:spcAft>
                <a:buNone/>
              </a:pPr>
              <a:t>$22.02 m</a:t>
            </a:fld>
            <a:endParaRPr lang="en-US" sz="1200" b="1">
              <a:solidFill>
                <a:srgbClr val="808080"/>
              </a:solidFill>
              <a:sym typeface="Roboto" panose="02000000000000000000" pitchFamily="2" charset="0"/>
            </a:endParaRPr>
          </a:p>
        </p:txBody>
      </p:sp>
      <p:sp>
        <p:nvSpPr>
          <p:cNvPr id="51" name="Text Placeholder 2">
            <a:extLst>
              <a:ext uri="{FF2B5EF4-FFF2-40B4-BE49-F238E27FC236}">
                <a16:creationId xmlns:a16="http://schemas.microsoft.com/office/drawing/2014/main" id="{DABFB528-DC5D-CB74-0EF4-EE24EB9CC19A}"/>
              </a:ext>
            </a:extLst>
          </p:cNvPr>
          <p:cNvSpPr>
            <a:spLocks noGrp="1"/>
          </p:cNvSpPr>
          <p:nvPr>
            <p:custDataLst>
              <p:tags r:id="rId93"/>
            </p:custDataLst>
          </p:nvPr>
        </p:nvSpPr>
        <p:spPr bwMode="gray">
          <a:xfrm>
            <a:off x="2268538" y="2225675"/>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D511BCA-998D-4567-9908-60BF466A7329}" type="datetime'''''''''$''''15.''''''0''''''4 ''''''''''''''m'''''">
              <a:rPr lang="en-US" altLang="en-US" sz="1200" b="1" smtClean="0">
                <a:solidFill>
                  <a:srgbClr val="808080"/>
                </a:solidFill>
              </a:rPr>
              <a:pPr marL="0" lvl="0" indent="0">
                <a:spcBef>
                  <a:spcPct val="0"/>
                </a:spcBef>
                <a:spcAft>
                  <a:spcPct val="0"/>
                </a:spcAft>
                <a:buNone/>
              </a:pPr>
              <a:t>$15.04 m</a:t>
            </a:fld>
            <a:endParaRPr lang="en-US" sz="1200" b="1">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ECBE6CBB-4770-F863-E28E-3B2D81E3FD11}"/>
              </a:ext>
            </a:extLst>
          </p:cNvPr>
          <p:cNvSpPr>
            <a:spLocks noGrp="1"/>
          </p:cNvSpPr>
          <p:nvPr>
            <p:custDataLst>
              <p:tags r:id="rId94"/>
            </p:custDataLst>
          </p:nvPr>
        </p:nvSpPr>
        <p:spPr bwMode="gray">
          <a:xfrm>
            <a:off x="2238375" y="2389188"/>
            <a:ext cx="6619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E59CAB8-9C4E-42F8-B1DF-6DE14C8DCF7A}" type="datetime'''''$''''''1''''''''''''4.''3''''''''5 ''''''''''''m'''''''''">
              <a:rPr lang="en-US" altLang="en-US" sz="1200" b="1" smtClean="0">
                <a:solidFill>
                  <a:srgbClr val="808080"/>
                </a:solidFill>
              </a:rPr>
              <a:pPr marL="0" lvl="0" indent="0">
                <a:spcBef>
                  <a:spcPct val="0"/>
                </a:spcBef>
                <a:spcAft>
                  <a:spcPct val="0"/>
                </a:spcAft>
                <a:buNone/>
              </a:pPr>
              <a:t>$14.35 m</a:t>
            </a:fld>
            <a:endParaRPr lang="en-US" sz="1200" b="1">
              <a:solidFill>
                <a:srgbClr val="808080"/>
              </a:solidFill>
              <a:sym typeface="Roboto" panose="02000000000000000000" pitchFamily="2" charset="0"/>
            </a:endParaRPr>
          </a:p>
        </p:txBody>
      </p:sp>
      <p:sp>
        <p:nvSpPr>
          <p:cNvPr id="423" name="Text Placeholder 2">
            <a:extLst>
              <a:ext uri="{FF2B5EF4-FFF2-40B4-BE49-F238E27FC236}">
                <a16:creationId xmlns:a16="http://schemas.microsoft.com/office/drawing/2014/main" id="{71943A13-0382-8680-5184-77DCC8E143B9}"/>
              </a:ext>
            </a:extLst>
          </p:cNvPr>
          <p:cNvSpPr>
            <a:spLocks noGrp="1"/>
          </p:cNvSpPr>
          <p:nvPr>
            <p:custDataLst>
              <p:tags r:id="rId95"/>
            </p:custDataLst>
          </p:nvPr>
        </p:nvSpPr>
        <p:spPr bwMode="gray">
          <a:xfrm>
            <a:off x="2208213" y="255111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2ADDA6D-D60F-4F41-9E8A-8624D74AA470}" type="datetime'$''''7.''''''''''''''''''02 ''''''''''m'''''''''''''''''">
              <a:rPr lang="en-US" altLang="en-US" sz="1200" b="1" smtClean="0">
                <a:solidFill>
                  <a:srgbClr val="808080"/>
                </a:solidFill>
              </a:rPr>
              <a:pPr marL="0" lvl="0" indent="0">
                <a:spcBef>
                  <a:spcPct val="0"/>
                </a:spcBef>
                <a:spcAft>
                  <a:spcPct val="0"/>
                </a:spcAft>
                <a:buNone/>
              </a:pPr>
              <a:t>$7.02 m</a:t>
            </a:fld>
            <a:endParaRPr lang="en-US" sz="1200" b="1">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E336A5FC-E263-0E5E-04C3-7F3B1ABA8B6F}"/>
              </a:ext>
            </a:extLst>
          </p:cNvPr>
          <p:cNvSpPr>
            <a:spLocks noGrp="1"/>
          </p:cNvSpPr>
          <p:nvPr>
            <p:custDataLst>
              <p:tags r:id="rId96"/>
            </p:custDataLst>
          </p:nvPr>
        </p:nvSpPr>
        <p:spPr bwMode="gray">
          <a:xfrm>
            <a:off x="1911350" y="2714625"/>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8C3567D-0763-4328-BE0E-18286864A8A1}" type="datetime'$''''''''''''''7''.''''''0''''''''0'''''''' ''''''m'''''''''''">
              <a:rPr lang="en-US" altLang="en-US" sz="1200" b="1" smtClean="0">
                <a:solidFill>
                  <a:srgbClr val="808080"/>
                </a:solidFill>
              </a:rPr>
              <a:pPr marL="0" lvl="0" indent="0">
                <a:spcBef>
                  <a:spcPct val="0"/>
                </a:spcBef>
                <a:spcAft>
                  <a:spcPct val="0"/>
                </a:spcAft>
                <a:buNone/>
              </a:pPr>
              <a:t>$7.00 m</a:t>
            </a:fld>
            <a:endParaRPr lang="en-US" sz="1200" b="1">
              <a:solidFill>
                <a:srgbClr val="808080"/>
              </a:solidFill>
              <a:sym typeface="Roboto" panose="02000000000000000000" pitchFamily="2" charset="0"/>
            </a:endParaRPr>
          </a:p>
        </p:txBody>
      </p:sp>
      <p:sp>
        <p:nvSpPr>
          <p:cNvPr id="60" name="Text Placeholder 2">
            <a:extLst>
              <a:ext uri="{FF2B5EF4-FFF2-40B4-BE49-F238E27FC236}">
                <a16:creationId xmlns:a16="http://schemas.microsoft.com/office/drawing/2014/main" id="{564A48F0-45CB-94C4-17FE-9A430017CB13}"/>
              </a:ext>
            </a:extLst>
          </p:cNvPr>
          <p:cNvSpPr>
            <a:spLocks noGrp="1"/>
          </p:cNvSpPr>
          <p:nvPr>
            <p:custDataLst>
              <p:tags r:id="rId97"/>
            </p:custDataLst>
          </p:nvPr>
        </p:nvSpPr>
        <p:spPr bwMode="gray">
          <a:xfrm>
            <a:off x="2151063" y="2876550"/>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BFFD123-EE42-4E97-89B2-42833E7C348A}" type="datetime'''''''''''''''''''''$''''''5.''''7''''''''''0'''''' ''''m'''''">
              <a:rPr lang="en-US" altLang="en-US" sz="1200" b="1" smtClean="0">
                <a:solidFill>
                  <a:srgbClr val="808080"/>
                </a:solidFill>
              </a:rPr>
              <a:pPr marL="0" lvl="0" indent="0">
                <a:spcBef>
                  <a:spcPct val="0"/>
                </a:spcBef>
                <a:spcAft>
                  <a:spcPct val="0"/>
                </a:spcAft>
                <a:buNone/>
              </a:pPr>
              <a:t>$5.70 m</a:t>
            </a:fld>
            <a:endParaRPr lang="en-US" sz="1200" b="1">
              <a:solidFill>
                <a:srgbClr val="808080"/>
              </a:solidFill>
              <a:sym typeface="Roboto" panose="02000000000000000000" pitchFamily="2" charset="0"/>
            </a:endParaRPr>
          </a:p>
        </p:txBody>
      </p:sp>
      <p:sp>
        <p:nvSpPr>
          <p:cNvPr id="64" name="Text Placeholder 2">
            <a:extLst>
              <a:ext uri="{FF2B5EF4-FFF2-40B4-BE49-F238E27FC236}">
                <a16:creationId xmlns:a16="http://schemas.microsoft.com/office/drawing/2014/main" id="{8A8CC725-081B-EB92-3509-F58FA8248992}"/>
              </a:ext>
            </a:extLst>
          </p:cNvPr>
          <p:cNvSpPr>
            <a:spLocks noGrp="1"/>
          </p:cNvSpPr>
          <p:nvPr>
            <p:custDataLst>
              <p:tags r:id="rId98"/>
            </p:custDataLst>
          </p:nvPr>
        </p:nvSpPr>
        <p:spPr bwMode="gray">
          <a:xfrm>
            <a:off x="2119313" y="304006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5209640-5CC5-4FC6-B147-C123CDC3032F}" type="datetime'''''''''''''''$5''''''''''.0''''0'''''''''''' ''''m'''''''''''">
              <a:rPr lang="en-US" altLang="en-US" sz="1200" b="1" smtClean="0">
                <a:solidFill>
                  <a:srgbClr val="808080"/>
                </a:solidFill>
              </a:rPr>
              <a:pPr marL="0" lvl="0" indent="0">
                <a:spcBef>
                  <a:spcPct val="0"/>
                </a:spcBef>
                <a:spcAft>
                  <a:spcPct val="0"/>
                </a:spcAft>
                <a:buNone/>
              </a:pPr>
              <a:t>$5.00 m</a:t>
            </a:fld>
            <a:endParaRPr lang="en-US" sz="1200" b="1">
              <a:solidFill>
                <a:srgbClr val="808080"/>
              </a:solidFill>
              <a:sym typeface="Roboto" panose="02000000000000000000" pitchFamily="2" charset="0"/>
            </a:endParaRPr>
          </a:p>
        </p:txBody>
      </p:sp>
      <p:sp>
        <p:nvSpPr>
          <p:cNvPr id="38" name="Text Placeholder 2">
            <a:extLst>
              <a:ext uri="{FF2B5EF4-FFF2-40B4-BE49-F238E27FC236}">
                <a16:creationId xmlns:a16="http://schemas.microsoft.com/office/drawing/2014/main" id="{2E62E546-A2BE-2BDB-A8E3-B713BF13B9E1}"/>
              </a:ext>
            </a:extLst>
          </p:cNvPr>
          <p:cNvSpPr>
            <a:spLocks noGrp="1"/>
          </p:cNvSpPr>
          <p:nvPr>
            <p:custDataLst>
              <p:tags r:id="rId99"/>
            </p:custDataLst>
          </p:nvPr>
        </p:nvSpPr>
        <p:spPr bwMode="gray">
          <a:xfrm>
            <a:off x="2160588" y="320198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76671F5-C5CE-4FED-92C3-1A4D489F0B58}" type="datetime'''''$''''''''''''''''''''''''''''''''''''4''.''''31'' ''''m'''">
              <a:rPr lang="en-US" altLang="en-US" sz="1200" b="1" smtClean="0">
                <a:solidFill>
                  <a:srgbClr val="808080"/>
                </a:solidFill>
              </a:rPr>
              <a:pPr marL="0" lvl="0" indent="0">
                <a:spcBef>
                  <a:spcPct val="0"/>
                </a:spcBef>
                <a:spcAft>
                  <a:spcPct val="0"/>
                </a:spcAft>
                <a:buNone/>
              </a:pPr>
              <a:t>$4.31 m</a:t>
            </a:fld>
            <a:endParaRPr lang="en-US" sz="1200" b="1">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619789CC-1F17-AD13-2C6D-8B0C363511FB}"/>
              </a:ext>
            </a:extLst>
          </p:cNvPr>
          <p:cNvSpPr>
            <a:spLocks noGrp="1"/>
          </p:cNvSpPr>
          <p:nvPr>
            <p:custDataLst>
              <p:tags r:id="rId100"/>
            </p:custDataLst>
          </p:nvPr>
        </p:nvSpPr>
        <p:spPr bwMode="gray">
          <a:xfrm>
            <a:off x="2008188" y="3365500"/>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022B704-7023-4CD5-9263-224F4EA6B864}" type="datetime'''$''''''''''''4''''''''''''''''.''''''''''1''0 ''''m'''''''">
              <a:rPr lang="en-US" altLang="en-US" sz="1200" b="1" smtClean="0">
                <a:solidFill>
                  <a:srgbClr val="808080"/>
                </a:solidFill>
              </a:rPr>
              <a:pPr marL="0" lvl="0" indent="0">
                <a:spcBef>
                  <a:spcPct val="0"/>
                </a:spcBef>
                <a:spcAft>
                  <a:spcPct val="0"/>
                </a:spcAft>
                <a:buNone/>
              </a:pPr>
              <a:t>$4.10 m</a:t>
            </a:fld>
            <a:endParaRPr lang="en-US" sz="1200" b="1">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0BDCD22E-233B-6C6E-D593-C99AA33D8DA4}"/>
              </a:ext>
            </a:extLst>
          </p:cNvPr>
          <p:cNvSpPr>
            <a:spLocks noGrp="1"/>
          </p:cNvSpPr>
          <p:nvPr>
            <p:custDataLst>
              <p:tags r:id="rId101"/>
            </p:custDataLst>
          </p:nvPr>
        </p:nvSpPr>
        <p:spPr bwMode="gray">
          <a:xfrm>
            <a:off x="2060575" y="3527425"/>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AB3168-45B6-452B-A2FC-F54A4516AEBB}" type="datetime'''''$''3''''''.''''''''''''''''6''''''''''''7'' m'">
              <a:rPr lang="en-US" altLang="en-US" sz="1200" b="1" smtClean="0">
                <a:solidFill>
                  <a:srgbClr val="808080"/>
                </a:solidFill>
              </a:rPr>
              <a:pPr marL="0" lvl="0" indent="0">
                <a:spcBef>
                  <a:spcPct val="0"/>
                </a:spcBef>
                <a:spcAft>
                  <a:spcPct val="0"/>
                </a:spcAft>
                <a:buNone/>
              </a:pPr>
              <a:t>$3.67 m</a:t>
            </a:fld>
            <a:endParaRPr lang="en-US" sz="1200" b="1">
              <a:solidFill>
                <a:srgbClr val="808080"/>
              </a:solidFill>
              <a:sym typeface="Roboto" panose="02000000000000000000" pitchFamily="2" charset="0"/>
            </a:endParaRPr>
          </a:p>
        </p:txBody>
      </p:sp>
      <p:sp>
        <p:nvSpPr>
          <p:cNvPr id="525" name="Text Placeholder 2">
            <a:extLst>
              <a:ext uri="{FF2B5EF4-FFF2-40B4-BE49-F238E27FC236}">
                <a16:creationId xmlns:a16="http://schemas.microsoft.com/office/drawing/2014/main" id="{191CF9CA-EA77-6103-B9CF-036150D0DA02}"/>
              </a:ext>
            </a:extLst>
          </p:cNvPr>
          <p:cNvSpPr>
            <a:spLocks noGrp="1"/>
          </p:cNvSpPr>
          <p:nvPr>
            <p:custDataLst>
              <p:tags r:id="rId102"/>
            </p:custDataLst>
          </p:nvPr>
        </p:nvSpPr>
        <p:spPr bwMode="gray">
          <a:xfrm>
            <a:off x="2041525" y="369093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1886EE9-59B0-44AB-8E14-4799E0AFAD76}" type="datetime'''$3''''''''.2''''5'''' ''''''''''''''''''''''''''''''m'''''">
              <a:rPr lang="en-US" altLang="en-US" sz="1200" b="1" smtClean="0">
                <a:solidFill>
                  <a:srgbClr val="808080"/>
                </a:solidFill>
              </a:rPr>
              <a:pPr marL="0" lvl="0" indent="0">
                <a:spcBef>
                  <a:spcPct val="0"/>
                </a:spcBef>
                <a:spcAft>
                  <a:spcPct val="0"/>
                </a:spcAft>
                <a:buNone/>
              </a:pPr>
              <a:t>$3.25 m</a:t>
            </a:fld>
            <a:endParaRPr lang="en-US" sz="1200" b="1">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2129CB0E-4036-2B8D-035A-680B232BF402}"/>
              </a:ext>
            </a:extLst>
          </p:cNvPr>
          <p:cNvSpPr>
            <a:spLocks noGrp="1"/>
          </p:cNvSpPr>
          <p:nvPr>
            <p:custDataLst>
              <p:tags r:id="rId103"/>
            </p:custDataLst>
          </p:nvPr>
        </p:nvSpPr>
        <p:spPr bwMode="gray">
          <a:xfrm>
            <a:off x="2303463" y="385286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77192C4-C7A9-4671-A272-F1A70C7B7ACB}" type="datetime'''''''''''''''$''''2''''''.''4''''5'''''''''''''' m'''''''">
              <a:rPr lang="en-US" altLang="en-US" sz="1200" b="1" smtClean="0">
                <a:solidFill>
                  <a:srgbClr val="808080"/>
                </a:solidFill>
              </a:rPr>
              <a:pPr marL="0" lvl="0" indent="0">
                <a:spcBef>
                  <a:spcPct val="0"/>
                </a:spcBef>
                <a:spcAft>
                  <a:spcPct val="0"/>
                </a:spcAft>
                <a:buNone/>
              </a:pPr>
              <a:t>$2.45 m</a:t>
            </a:fld>
            <a:endParaRPr lang="en-US" sz="1200" b="1">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C454B3CF-29C7-E07E-D56B-94D1880AB43B}"/>
              </a:ext>
            </a:extLst>
          </p:cNvPr>
          <p:cNvSpPr>
            <a:spLocks noGrp="1"/>
          </p:cNvSpPr>
          <p:nvPr>
            <p:custDataLst>
              <p:tags r:id="rId104"/>
            </p:custDataLst>
          </p:nvPr>
        </p:nvSpPr>
        <p:spPr bwMode="gray">
          <a:xfrm>
            <a:off x="1998663" y="401478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6FAC0F0-9099-4D6B-A609-7171037EA3FD}" type="datetime'''$''''2.''''''''''''''''28 ''''''''''''''''''''''m'''">
              <a:rPr lang="en-US" altLang="en-US" sz="1200" b="1" smtClean="0">
                <a:solidFill>
                  <a:srgbClr val="808080"/>
                </a:solidFill>
              </a:rPr>
              <a:pPr marL="0" lvl="0" indent="0">
                <a:spcBef>
                  <a:spcPct val="0"/>
                </a:spcBef>
                <a:spcAft>
                  <a:spcPct val="0"/>
                </a:spcAft>
                <a:buNone/>
              </a:pPr>
              <a:t>$2.28 m</a:t>
            </a:fld>
            <a:endParaRPr lang="en-US" sz="1200" b="1">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09E93291-5E16-844C-8B15-3F491A45728A}"/>
              </a:ext>
            </a:extLst>
          </p:cNvPr>
          <p:cNvSpPr>
            <a:spLocks noGrp="1"/>
          </p:cNvSpPr>
          <p:nvPr>
            <p:custDataLst>
              <p:tags r:id="rId105"/>
            </p:custDataLst>
          </p:nvPr>
        </p:nvSpPr>
        <p:spPr bwMode="gray">
          <a:xfrm>
            <a:off x="1690688" y="4178300"/>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902413D-A00A-4923-8FD9-BCFB3628FC14}" type="datetime'''''''''''''''''''''''''''''''$''''2''''.''0''''4'''''' m'''''">
              <a:rPr lang="en-US" altLang="en-US" sz="1200" b="1" smtClean="0">
                <a:solidFill>
                  <a:srgbClr val="808080"/>
                </a:solidFill>
              </a:rPr>
              <a:pPr marL="0" lvl="0" indent="0">
                <a:spcBef>
                  <a:spcPct val="0"/>
                </a:spcBef>
                <a:spcAft>
                  <a:spcPct val="0"/>
                </a:spcAft>
                <a:buNone/>
              </a:pPr>
              <a:t>$2.04 m</a:t>
            </a:fld>
            <a:endParaRPr lang="en-US" sz="1200" b="1">
              <a:solidFill>
                <a:srgbClr val="808080"/>
              </a:solidFill>
              <a:sym typeface="Roboto" panose="02000000000000000000" pitchFamily="2" charset="0"/>
            </a:endParaRPr>
          </a:p>
        </p:txBody>
      </p:sp>
      <p:sp>
        <p:nvSpPr>
          <p:cNvPr id="422" name="Text Placeholder 2">
            <a:extLst>
              <a:ext uri="{FF2B5EF4-FFF2-40B4-BE49-F238E27FC236}">
                <a16:creationId xmlns:a16="http://schemas.microsoft.com/office/drawing/2014/main" id="{A9766104-3F2C-A99C-CB3F-3E286D989DC1}"/>
              </a:ext>
            </a:extLst>
          </p:cNvPr>
          <p:cNvSpPr>
            <a:spLocks noGrp="1"/>
          </p:cNvSpPr>
          <p:nvPr>
            <p:custDataLst>
              <p:tags r:id="rId106"/>
            </p:custDataLst>
          </p:nvPr>
        </p:nvSpPr>
        <p:spPr bwMode="gray">
          <a:xfrm>
            <a:off x="2036763" y="4340225"/>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2E15D7-59A8-43C2-8362-2952EF9DBCBE}" type="datetime'''''''$''''1''''.''''''''54'''''' ''''''''''''''''m'''">
              <a:rPr lang="en-US" altLang="en-US" sz="1200" b="1" smtClean="0">
                <a:solidFill>
                  <a:srgbClr val="808080"/>
                </a:solidFill>
              </a:rPr>
              <a:pPr marL="0" lvl="0" indent="0">
                <a:spcBef>
                  <a:spcPct val="0"/>
                </a:spcBef>
                <a:spcAft>
                  <a:spcPct val="0"/>
                </a:spcAft>
                <a:buNone/>
              </a:pPr>
              <a:t>$1.54 m</a:t>
            </a:fld>
            <a:endParaRPr lang="en-US" sz="1200" b="1">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A248A1AA-113A-720F-5370-14FC683FB4FE}"/>
              </a:ext>
            </a:extLst>
          </p:cNvPr>
          <p:cNvSpPr>
            <a:spLocks noGrp="1"/>
          </p:cNvSpPr>
          <p:nvPr>
            <p:custDataLst>
              <p:tags r:id="rId107"/>
            </p:custDataLst>
          </p:nvPr>
        </p:nvSpPr>
        <p:spPr bwMode="gray">
          <a:xfrm>
            <a:off x="2035175" y="450373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8B1FE57-3759-45BF-AC67-15DCADB4190F}" type="datetime'''''''''''$1''.5''''''0'' ''''''''''''''m'''''''">
              <a:rPr lang="en-US" altLang="en-US" sz="1200" b="1" smtClean="0">
                <a:solidFill>
                  <a:srgbClr val="808080"/>
                </a:solidFill>
              </a:rPr>
              <a:pPr marL="0" lvl="0" indent="0">
                <a:spcBef>
                  <a:spcPct val="0"/>
                </a:spcBef>
                <a:spcAft>
                  <a:spcPct val="0"/>
                </a:spcAft>
                <a:buNone/>
              </a:pPr>
              <a:t>$1.50 m</a:t>
            </a:fld>
            <a:endParaRPr lang="en-US" sz="1200" b="1">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673236AA-5017-8BE6-4F68-FB2E2D10DA2D}"/>
              </a:ext>
            </a:extLst>
          </p:cNvPr>
          <p:cNvSpPr>
            <a:spLocks noGrp="1"/>
          </p:cNvSpPr>
          <p:nvPr>
            <p:custDataLst>
              <p:tags r:id="rId108"/>
            </p:custDataLst>
          </p:nvPr>
        </p:nvSpPr>
        <p:spPr bwMode="gray">
          <a:xfrm>
            <a:off x="1957388" y="466566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10A3C1-9C51-4BA0-AFD5-B82979E94D1A}" type="datetime'''''''''$1''''''''.''3''5 ''''m'''''''''''">
              <a:rPr lang="en-US" altLang="en-US" sz="1200" b="1" smtClean="0">
                <a:solidFill>
                  <a:srgbClr val="808080"/>
                </a:solidFill>
              </a:rPr>
              <a:pPr marL="0" lvl="0" indent="0">
                <a:spcBef>
                  <a:spcPct val="0"/>
                </a:spcBef>
                <a:spcAft>
                  <a:spcPct val="0"/>
                </a:spcAft>
                <a:buNone/>
              </a:pPr>
              <a:t>$1.35 m</a:t>
            </a:fld>
            <a:endParaRPr lang="en-US" sz="1200" b="1">
              <a:solidFill>
                <a:srgbClr val="808080"/>
              </a:solidFill>
              <a:sym typeface="Roboto" panose="02000000000000000000" pitchFamily="2" charset="0"/>
            </a:endParaRPr>
          </a:p>
        </p:txBody>
      </p:sp>
      <p:sp>
        <p:nvSpPr>
          <p:cNvPr id="100" name="Text Placeholder 2">
            <a:extLst>
              <a:ext uri="{FF2B5EF4-FFF2-40B4-BE49-F238E27FC236}">
                <a16:creationId xmlns:a16="http://schemas.microsoft.com/office/drawing/2014/main" id="{AA73C30D-8A99-EE05-E424-FAEAB9A36472}"/>
              </a:ext>
            </a:extLst>
          </p:cNvPr>
          <p:cNvSpPr>
            <a:spLocks noGrp="1"/>
          </p:cNvSpPr>
          <p:nvPr>
            <p:custDataLst>
              <p:tags r:id="rId109"/>
            </p:custDataLst>
          </p:nvPr>
        </p:nvSpPr>
        <p:spPr bwMode="gray">
          <a:xfrm>
            <a:off x="2244725" y="4829175"/>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382FB1E-AC77-4848-943A-4A4B3407940F}" type="datetime'$''''1''.''''''''''''1''''''''''''''''''''6'''''''' m'''''''">
              <a:rPr lang="en-US" altLang="en-US" sz="1200" b="1" smtClean="0">
                <a:solidFill>
                  <a:srgbClr val="808080"/>
                </a:solidFill>
              </a:rPr>
              <a:pPr marL="0" lvl="0" indent="0">
                <a:spcBef>
                  <a:spcPct val="0"/>
                </a:spcBef>
                <a:spcAft>
                  <a:spcPct val="0"/>
                </a:spcAft>
                <a:buNone/>
              </a:pPr>
              <a:t>$1.16 m</a:t>
            </a:fld>
            <a:endParaRPr lang="en-US" sz="1200" b="1">
              <a:solidFill>
                <a:srgbClr val="808080"/>
              </a:solidFill>
              <a:sym typeface="Roboto" panose="02000000000000000000" pitchFamily="2" charset="0"/>
            </a:endParaRPr>
          </a:p>
        </p:txBody>
      </p:sp>
      <p:sp>
        <p:nvSpPr>
          <p:cNvPr id="53" name="Text Placeholder 2">
            <a:extLst>
              <a:ext uri="{FF2B5EF4-FFF2-40B4-BE49-F238E27FC236}">
                <a16:creationId xmlns:a16="http://schemas.microsoft.com/office/drawing/2014/main" id="{4FD9275D-14F8-9B75-5211-67851146416B}"/>
              </a:ext>
            </a:extLst>
          </p:cNvPr>
          <p:cNvSpPr>
            <a:spLocks noGrp="1"/>
          </p:cNvSpPr>
          <p:nvPr>
            <p:custDataLst>
              <p:tags r:id="rId110"/>
            </p:custDataLst>
          </p:nvPr>
        </p:nvSpPr>
        <p:spPr bwMode="gray">
          <a:xfrm>
            <a:off x="1633538" y="4991100"/>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342AB12-366A-4ABF-BD9A-79B7C6F19EE8}" type="datetime'''''''''''$''0''''''.''''7''''''''''3 m'''">
              <a:rPr lang="en-US" altLang="en-US" sz="1200" b="1" smtClean="0">
                <a:solidFill>
                  <a:srgbClr val="808080"/>
                </a:solidFill>
              </a:rPr>
              <a:pPr marL="0" lvl="0" indent="0">
                <a:spcBef>
                  <a:spcPct val="0"/>
                </a:spcBef>
                <a:spcAft>
                  <a:spcPct val="0"/>
                </a:spcAft>
                <a:buNone/>
              </a:pPr>
              <a:t>$0.73 m</a:t>
            </a:fld>
            <a:endParaRPr lang="en-US" sz="1200" b="1">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0BF710EE-546E-4909-E343-883F3F2E6C20}"/>
              </a:ext>
            </a:extLst>
          </p:cNvPr>
          <p:cNvSpPr>
            <a:spLocks noGrp="1"/>
          </p:cNvSpPr>
          <p:nvPr>
            <p:custDataLst>
              <p:tags r:id="rId111"/>
            </p:custDataLst>
          </p:nvPr>
        </p:nvSpPr>
        <p:spPr bwMode="gray">
          <a:xfrm>
            <a:off x="1631950" y="515461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E44724C-F06D-4CB7-A386-9E719F838CFC}" type="datetime'''$''''''''''''''''''0''''''''''''''''.''''70'''' ''''''m'''">
              <a:rPr lang="en-US" altLang="en-US" sz="1200" b="1" smtClean="0">
                <a:solidFill>
                  <a:srgbClr val="808080"/>
                </a:solidFill>
              </a:rPr>
              <a:pPr marL="0" lvl="0" indent="0">
                <a:spcBef>
                  <a:spcPct val="0"/>
                </a:spcBef>
                <a:spcAft>
                  <a:spcPct val="0"/>
                </a:spcAft>
                <a:buNone/>
              </a:pPr>
              <a:t>$0.70 m</a:t>
            </a:fld>
            <a:endParaRPr lang="en-US" sz="1200" b="1">
              <a:solidFill>
                <a:srgbClr val="808080"/>
              </a:solidFill>
              <a:sym typeface="Roboto" panose="02000000000000000000" pitchFamily="2" charset="0"/>
            </a:endParaRPr>
          </a:p>
        </p:txBody>
      </p:sp>
      <p:sp>
        <p:nvSpPr>
          <p:cNvPr id="524" name="Text Placeholder 2">
            <a:extLst>
              <a:ext uri="{FF2B5EF4-FFF2-40B4-BE49-F238E27FC236}">
                <a16:creationId xmlns:a16="http://schemas.microsoft.com/office/drawing/2014/main" id="{FE21C4DF-502F-69E4-8D18-ABDF53867895}"/>
              </a:ext>
            </a:extLst>
          </p:cNvPr>
          <p:cNvSpPr>
            <a:spLocks noGrp="1"/>
          </p:cNvSpPr>
          <p:nvPr>
            <p:custDataLst>
              <p:tags r:id="rId112"/>
            </p:custDataLst>
          </p:nvPr>
        </p:nvSpPr>
        <p:spPr bwMode="gray">
          <a:xfrm>
            <a:off x="1627188" y="531653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852D887-DED9-447A-BC90-6D0D533C924C}" type="datetime'$0''''''''.''''''''''''''''''''''''60 ''''m'''''''''''''''''''">
              <a:rPr lang="en-US" altLang="en-US" sz="1200" b="1" smtClean="0">
                <a:solidFill>
                  <a:srgbClr val="808080"/>
                </a:solidFill>
              </a:rPr>
              <a:pPr marL="0" lvl="0" indent="0">
                <a:spcBef>
                  <a:spcPct val="0"/>
                </a:spcBef>
                <a:spcAft>
                  <a:spcPct val="0"/>
                </a:spcAft>
                <a:buNone/>
              </a:pPr>
              <a:t>$0.60 m</a:t>
            </a:fld>
            <a:endParaRPr lang="en-US" sz="1200" b="1">
              <a:solidFill>
                <a:srgbClr val="808080"/>
              </a:solidFill>
              <a:sym typeface="Roboto" panose="02000000000000000000" pitchFamily="2" charset="0"/>
            </a:endParaRPr>
          </a:p>
        </p:txBody>
      </p:sp>
      <p:sp>
        <p:nvSpPr>
          <p:cNvPr id="45" name="Text Placeholder 2">
            <a:extLst>
              <a:ext uri="{FF2B5EF4-FFF2-40B4-BE49-F238E27FC236}">
                <a16:creationId xmlns:a16="http://schemas.microsoft.com/office/drawing/2014/main" id="{CF982DF0-3A74-AE83-06DD-01ADE9C17048}"/>
              </a:ext>
            </a:extLst>
          </p:cNvPr>
          <p:cNvSpPr>
            <a:spLocks noGrp="1"/>
          </p:cNvSpPr>
          <p:nvPr>
            <p:custDataLst>
              <p:tags r:id="rId113"/>
            </p:custDataLst>
          </p:nvPr>
        </p:nvSpPr>
        <p:spPr bwMode="gray">
          <a:xfrm>
            <a:off x="1622425" y="5480050"/>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FB81146-E2CE-458C-8779-524B34D56377}" type="datetime'''''''''$0''.''''4''''''''''9'''''''' ''''''''''''''''m'">
              <a:rPr lang="en-US" altLang="en-US" sz="1200" b="1" smtClean="0">
                <a:solidFill>
                  <a:srgbClr val="808080"/>
                </a:solidFill>
              </a:rPr>
              <a:pPr marL="0" lvl="0" indent="0">
                <a:spcBef>
                  <a:spcPct val="0"/>
                </a:spcBef>
                <a:spcAft>
                  <a:spcPct val="0"/>
                </a:spcAft>
                <a:buNone/>
              </a:pPr>
              <a:t>$0.49 m</a:t>
            </a:fld>
            <a:endParaRPr lang="en-US" sz="1200" b="1">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B9E44538-96A3-020D-8EFA-D757A77ABB05}"/>
              </a:ext>
            </a:extLst>
          </p:cNvPr>
          <p:cNvSpPr>
            <a:spLocks noGrp="1"/>
          </p:cNvSpPr>
          <p:nvPr>
            <p:custDataLst>
              <p:tags r:id="rId114"/>
            </p:custDataLst>
          </p:nvPr>
        </p:nvSpPr>
        <p:spPr bwMode="gray">
          <a:xfrm>
            <a:off x="1914525" y="5641975"/>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A5E8E4E-10B2-4C2F-90E9-F471EC41F2DC}" type="datetime'$''''''''''''''''''''''''''''''''''''''0.40'' ''m'''">
              <a:rPr lang="en-US" altLang="en-US" sz="1200" b="1" smtClean="0">
                <a:solidFill>
                  <a:srgbClr val="808080"/>
                </a:solidFill>
              </a:rPr>
              <a:pPr marL="0" lvl="0" indent="0">
                <a:spcBef>
                  <a:spcPct val="0"/>
                </a:spcBef>
                <a:spcAft>
                  <a:spcPct val="0"/>
                </a:spcAft>
                <a:buNone/>
              </a:pPr>
              <a:t>$0.40 m</a:t>
            </a:fld>
            <a:endParaRPr lang="en-US" sz="1200" b="1">
              <a:solidFill>
                <a:srgbClr val="808080"/>
              </a:solidFill>
              <a:sym typeface="Roboto" panose="02000000000000000000" pitchFamily="2" charset="0"/>
            </a:endParaRPr>
          </a:p>
        </p:txBody>
      </p:sp>
      <p:sp>
        <p:nvSpPr>
          <p:cNvPr id="418" name="Text Placeholder 2">
            <a:extLst>
              <a:ext uri="{FF2B5EF4-FFF2-40B4-BE49-F238E27FC236}">
                <a16:creationId xmlns:a16="http://schemas.microsoft.com/office/drawing/2014/main" id="{A570FA47-153A-0110-1E5D-7ECCCBCAA594}"/>
              </a:ext>
            </a:extLst>
          </p:cNvPr>
          <p:cNvSpPr>
            <a:spLocks noGrp="1"/>
          </p:cNvSpPr>
          <p:nvPr>
            <p:custDataLst>
              <p:tags r:id="rId115"/>
            </p:custDataLst>
          </p:nvPr>
        </p:nvSpPr>
        <p:spPr bwMode="gray">
          <a:xfrm>
            <a:off x="2205038" y="5805488"/>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40006AA-F53F-4F51-B3AA-4CCA1175D6B1}" type="datetime'$''''''''0''.''''''''''''''''''''''''''''2''5'' ''m'''''''''">
              <a:rPr lang="en-US" altLang="en-US" sz="1200" b="1" smtClean="0">
                <a:solidFill>
                  <a:srgbClr val="808080"/>
                </a:solidFill>
              </a:rPr>
              <a:pPr marL="0" lvl="0" indent="0">
                <a:spcBef>
                  <a:spcPct val="0"/>
                </a:spcBef>
                <a:spcAft>
                  <a:spcPct val="0"/>
                </a:spcAft>
                <a:buNone/>
              </a:pPr>
              <a:t>$0.25 m</a:t>
            </a:fld>
            <a:endParaRPr lang="en-US" sz="1200" b="1">
              <a:solidFill>
                <a:srgbClr val="808080"/>
              </a:solidFill>
              <a:sym typeface="Roboto" panose="02000000000000000000" pitchFamily="2" charset="0"/>
            </a:endParaRPr>
          </a:p>
        </p:txBody>
      </p:sp>
      <p:sp>
        <p:nvSpPr>
          <p:cNvPr id="523" name="Text Placeholder 2">
            <a:extLst>
              <a:ext uri="{FF2B5EF4-FFF2-40B4-BE49-F238E27FC236}">
                <a16:creationId xmlns:a16="http://schemas.microsoft.com/office/drawing/2014/main" id="{6D3F343D-3D29-D1B3-CD49-3176A5369B89}"/>
              </a:ext>
            </a:extLst>
          </p:cNvPr>
          <p:cNvSpPr>
            <a:spLocks noGrp="1"/>
          </p:cNvSpPr>
          <p:nvPr>
            <p:custDataLst>
              <p:tags r:id="rId116"/>
            </p:custDataLst>
          </p:nvPr>
        </p:nvSpPr>
        <p:spPr bwMode="gray">
          <a:xfrm>
            <a:off x="1611313" y="596741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D3320F-FF1D-47B1-B49B-9BFFADBF212E}" type="datetime'''''''''''''''$''''''''0''''''''''''.''24'' ''m'''''''">
              <a:rPr lang="en-US" altLang="en-US" sz="1200" b="1" smtClean="0">
                <a:solidFill>
                  <a:srgbClr val="808080"/>
                </a:solidFill>
              </a:rPr>
              <a:pPr marL="0" lvl="0" indent="0">
                <a:spcBef>
                  <a:spcPct val="0"/>
                </a:spcBef>
                <a:spcAft>
                  <a:spcPct val="0"/>
                </a:spcAft>
                <a:buNone/>
              </a:pPr>
              <a:t>$0.24 m</a:t>
            </a:fld>
            <a:endParaRPr lang="en-US" sz="1200" b="1">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FC358B03-C4E8-A918-8DF4-4D535396A655}"/>
              </a:ext>
            </a:extLst>
          </p:cNvPr>
          <p:cNvSpPr>
            <a:spLocks noGrp="1"/>
          </p:cNvSpPr>
          <p:nvPr>
            <p:custDataLst>
              <p:tags r:id="rId117"/>
            </p:custDataLst>
          </p:nvPr>
        </p:nvSpPr>
        <p:spPr bwMode="gray">
          <a:xfrm>
            <a:off x="1609725" y="6100763"/>
            <a:ext cx="5810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CC031DD-DBC3-4B13-922B-99D48C9F4642}" type="datetime'''$''''''''''''''''''''''''0.''2''''''''''0'''''''''' m'''''">
              <a:rPr lang="en-US" altLang="en-US" sz="1200" b="1" smtClean="0">
                <a:solidFill>
                  <a:srgbClr val="808080"/>
                </a:solidFill>
              </a:rPr>
              <a:pPr marL="0" lvl="0" indent="0">
                <a:spcBef>
                  <a:spcPct val="0"/>
                </a:spcBef>
                <a:spcAft>
                  <a:spcPct val="0"/>
                </a:spcAft>
                <a:buNone/>
              </a:pPr>
              <a:t>$0.20 m</a:t>
            </a:fld>
            <a:endParaRPr lang="en-US" sz="1200" b="1">
              <a:solidFill>
                <a:srgbClr val="808080"/>
              </a:solidFill>
              <a:sym typeface="Roboto" panose="02000000000000000000" pitchFamily="2" charset="0"/>
            </a:endParaRPr>
          </a:p>
        </p:txBody>
      </p:sp>
      <p:sp>
        <p:nvSpPr>
          <p:cNvPr id="214" name="Text Placeholder 2">
            <a:extLst>
              <a:ext uri="{FF2B5EF4-FFF2-40B4-BE49-F238E27FC236}">
                <a16:creationId xmlns:a16="http://schemas.microsoft.com/office/drawing/2014/main" id="{C46176F9-B125-73FB-CFDA-F27B9B5947D0}"/>
              </a:ext>
            </a:extLst>
          </p:cNvPr>
          <p:cNvSpPr>
            <a:spLocks noGrp="1"/>
          </p:cNvSpPr>
          <p:nvPr>
            <p:custDataLst>
              <p:tags r:id="rId118"/>
            </p:custDataLst>
          </p:nvPr>
        </p:nvSpPr>
        <p:spPr bwMode="gray">
          <a:xfrm>
            <a:off x="1660525" y="46799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B083C00-5375-4B80-9AC3-53C8BC3F2C82}" type="datetime'''''''''''''7''''''4''%'">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74%</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D5D54FA1-278F-2162-7196-E1C3A78FF160}"/>
              </a:ext>
            </a:extLst>
          </p:cNvPr>
          <p:cNvSpPr txBox="1"/>
          <p:nvPr/>
        </p:nvSpPr>
        <p:spPr>
          <a:xfrm>
            <a:off x="7017884" y="3087906"/>
            <a:ext cx="3902302" cy="1384995"/>
          </a:xfrm>
          <a:prstGeom prst="rect">
            <a:avLst/>
          </a:prstGeom>
          <a:noFill/>
        </p:spPr>
        <p:txBody>
          <a:bodyPr wrap="square">
            <a:spAutoFit/>
          </a:bodyPr>
          <a:lstStyle/>
          <a:p>
            <a:r>
              <a:rPr lang="en-US" sz="1200">
                <a:solidFill>
                  <a:schemeClr val="tx1">
                    <a:lumMod val="65000"/>
                    <a:lumOff val="35000"/>
                  </a:schemeClr>
                </a:solidFill>
                <a:latin typeface="Roboto" panose="02000000000000000000" pitchFamily="2" charset="0"/>
                <a:ea typeface="Roboto" panose="02000000000000000000" pitchFamily="2" charset="0"/>
              </a:rPr>
              <a:t>There are disparities in funding availability across UNCTs for countering terrorism and extremism. </a:t>
            </a:r>
          </a:p>
          <a:p>
            <a:endParaRPr lang="en-US" sz="1200">
              <a:solidFill>
                <a:schemeClr val="tx1">
                  <a:lumMod val="65000"/>
                  <a:lumOff val="35000"/>
                </a:schemeClr>
              </a:solidFill>
              <a:latin typeface="Roboto" panose="02000000000000000000" pitchFamily="2" charset="0"/>
              <a:ea typeface="Roboto" panose="02000000000000000000" pitchFamily="2" charset="0"/>
            </a:endParaRPr>
          </a:p>
          <a:p>
            <a:r>
              <a:rPr lang="en-US" sz="1200">
                <a:solidFill>
                  <a:schemeClr val="tx1">
                    <a:lumMod val="65000"/>
                    <a:lumOff val="35000"/>
                  </a:schemeClr>
                </a:solidFill>
                <a:latin typeface="Roboto" panose="02000000000000000000" pitchFamily="2" charset="0"/>
                <a:ea typeface="Roboto" panose="02000000000000000000" pitchFamily="2" charset="0"/>
              </a:rPr>
              <a:t>UNCTs such as Mozambique, Morocco and Tunisia have reached their targeted required resources, while UNCTs such as Philippines, Benin and Algeria have funding gaps.</a:t>
            </a:r>
          </a:p>
        </p:txBody>
      </p:sp>
      <p:sp>
        <p:nvSpPr>
          <p:cNvPr id="564" name="Rectangle: Rounded Corners 563">
            <a:extLst>
              <a:ext uri="{FF2B5EF4-FFF2-40B4-BE49-F238E27FC236}">
                <a16:creationId xmlns:a16="http://schemas.microsoft.com/office/drawing/2014/main" id="{2DCBD246-1D43-3D4C-A49F-7F4AC25C0ECC}"/>
              </a:ext>
            </a:extLst>
          </p:cNvPr>
          <p:cNvSpPr/>
          <p:nvPr/>
        </p:nvSpPr>
        <p:spPr>
          <a:xfrm>
            <a:off x="6757988" y="2965450"/>
            <a:ext cx="4332288" cy="2125246"/>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39896E4B-1CD4-5791-DB1C-21CB5F79E7A2}"/>
              </a:ext>
            </a:extLst>
          </p:cNvPr>
          <p:cNvSpPr/>
          <p:nvPr>
            <p:custDataLst>
              <p:tags r:id="rId119"/>
            </p:custDataLst>
          </p:nvPr>
        </p:nvSpPr>
        <p:spPr bwMode="auto">
          <a:xfrm>
            <a:off x="5243513" y="720725"/>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1A344B2-B2CF-9B8A-1946-A4F62FCCF9EE}"/>
              </a:ext>
            </a:extLst>
          </p:cNvPr>
          <p:cNvSpPr/>
          <p:nvPr>
            <p:custDataLst>
              <p:tags r:id="rId120"/>
            </p:custDataLst>
          </p:nvPr>
        </p:nvSpPr>
        <p:spPr bwMode="auto">
          <a:xfrm>
            <a:off x="6805613" y="720725"/>
            <a:ext cx="214313" cy="160338"/>
          </a:xfrm>
          <a:prstGeom prst="rect">
            <a:avLst/>
          </a:prstGeom>
          <a:solidFill>
            <a:srgbClr val="80808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BF3875EA-DFE0-600D-146F-1A2476582561}"/>
              </a:ext>
            </a:extLst>
          </p:cNvPr>
          <p:cNvSpPr>
            <a:spLocks noGrp="1"/>
          </p:cNvSpPr>
          <p:nvPr>
            <p:custDataLst>
              <p:tags r:id="rId121"/>
            </p:custDataLst>
          </p:nvPr>
        </p:nvSpPr>
        <p:spPr bwMode="auto">
          <a:xfrm>
            <a:off x="5508625" y="728663"/>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AF4E5B5-8235-47FB-B945-DB7CF3335D7E}" type="datetime'A''v''aila''''''ble'' f''un''d''''''''''''''''''''''ing'''">
              <a:rPr lang="en-US" altLang="en-US" sz="1200" b="1" smtClean="0">
                <a:solidFill>
                  <a:srgbClr val="808080"/>
                </a:solidFill>
                <a:effectLst/>
                <a:sym typeface="Roboto" panose="02000000000000000000" pitchFamily="2" charset="0"/>
              </a:rPr>
              <a:pPr marL="0" lvl="0" indent="0">
                <a:spcBef>
                  <a:spcPct val="0"/>
                </a:spcBef>
                <a:spcAft>
                  <a:spcPct val="0"/>
                </a:spcAft>
                <a:buNone/>
              </a:pPr>
              <a:t>Available funding</a:t>
            </a:fld>
            <a:endParaRPr lang="en-US" sz="1200" b="1">
              <a:solidFill>
                <a:srgbClr val="808080"/>
              </a:solidFill>
              <a:sym typeface="Roboto" panose="02000000000000000000" pitchFamily="2" charset="0"/>
            </a:endParaRPr>
          </a:p>
        </p:txBody>
      </p:sp>
      <p:sp>
        <p:nvSpPr>
          <p:cNvPr id="2" name="Text Placeholder 2">
            <a:extLst>
              <a:ext uri="{FF2B5EF4-FFF2-40B4-BE49-F238E27FC236}">
                <a16:creationId xmlns:a16="http://schemas.microsoft.com/office/drawing/2014/main" id="{F4FD7C1A-59D7-6933-6581-F6149C540E7E}"/>
              </a:ext>
            </a:extLst>
          </p:cNvPr>
          <p:cNvSpPr>
            <a:spLocks noGrp="1"/>
          </p:cNvSpPr>
          <p:nvPr>
            <p:custDataLst>
              <p:tags r:id="rId122"/>
            </p:custDataLst>
          </p:nvPr>
        </p:nvSpPr>
        <p:spPr bwMode="auto">
          <a:xfrm>
            <a:off x="7070725" y="728663"/>
            <a:ext cx="8715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025918F-30E4-48D5-A5D9-4C2568137560}" type="datetime'F''''''''u''''''''nd''''''in''''''g'''''' G''''''''a''p'''">
              <a:rPr lang="en-US" altLang="en-US" sz="1200" b="1" smtClean="0">
                <a:solidFill>
                  <a:srgbClr val="808080"/>
                </a:solidFill>
                <a:effectLst/>
                <a:sym typeface="Roboto" panose="02000000000000000000" pitchFamily="2" charset="0"/>
              </a:rPr>
              <a:pPr marL="0" lvl="0" indent="0">
                <a:spcBef>
                  <a:spcPct val="0"/>
                </a:spcBef>
                <a:spcAft>
                  <a:spcPct val="0"/>
                </a:spcAft>
                <a:buNone/>
              </a:pPr>
              <a:t>Funding Gap</a:t>
            </a:fld>
            <a:endParaRPr lang="en-US" sz="1200" b="1">
              <a:solidFill>
                <a:srgbClr val="808080"/>
              </a:solidFill>
              <a:sym typeface="Roboto" panose="02000000000000000000" pitchFamily="2" charset="0"/>
            </a:endParaRPr>
          </a:p>
        </p:txBody>
      </p:sp>
      <p:sp>
        <p:nvSpPr>
          <p:cNvPr id="93" name="TextBox 92">
            <a:extLst>
              <a:ext uri="{FF2B5EF4-FFF2-40B4-BE49-F238E27FC236}">
                <a16:creationId xmlns:a16="http://schemas.microsoft.com/office/drawing/2014/main" id="{B5A25FE0-065B-4F44-22C9-06634BAEC4E8}"/>
              </a:ext>
            </a:extLst>
          </p:cNvPr>
          <p:cNvSpPr txBox="1"/>
          <p:nvPr/>
        </p:nvSpPr>
        <p:spPr>
          <a:xfrm>
            <a:off x="178337" y="6376988"/>
            <a:ext cx="6555588" cy="261610"/>
          </a:xfrm>
          <a:prstGeom prst="rect">
            <a:avLst/>
          </a:prstGeom>
          <a:noFill/>
        </p:spPr>
        <p:txBody>
          <a:bodyPr wrap="square" rtlCol="0">
            <a:spAutoFit/>
          </a:bodyPr>
          <a:lstStyle/>
          <a:p>
            <a:r>
              <a:rPr lang="en-US" sz="11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Note. Zimbabwe, Rwanda, Nigeria, Mauritania, Mali, Kenya, Gambia, Gabon, Eswatini, Comoros, Angola</a:t>
            </a:r>
          </a:p>
        </p:txBody>
      </p:sp>
    </p:spTree>
    <p:extLst>
      <p:ext uri="{BB962C8B-B14F-4D97-AF65-F5344CB8AC3E}">
        <p14:creationId xmlns:p14="http://schemas.microsoft.com/office/powerpoint/2010/main" val="31035900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1A36B-C015-B9F8-B2E1-B410A50835AF}"/>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58C1CFB6-2445-1C96-9F22-091D1737A269}"/>
              </a:ext>
            </a:extLst>
          </p:cNvPr>
          <p:cNvGraphicFramePr>
            <a:graphicFrameLocks noChangeAspect="1"/>
          </p:cNvGraphicFramePr>
          <p:nvPr>
            <p:custDataLst>
              <p:tags r:id="rId1"/>
            </p:custDataLst>
            <p:extLst>
              <p:ext uri="{D42A27DB-BD31-4B8C-83A1-F6EECF244321}">
                <p14:modId xmlns:p14="http://schemas.microsoft.com/office/powerpoint/2010/main" val="492242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43" imgH="443" progId="TCLayout.ActiveDocument.1">
                  <p:embed/>
                </p:oleObj>
              </mc:Choice>
              <mc:Fallback>
                <p:oleObj name="think-cell Slide" r:id="rId8" imgW="443" imgH="443" progId="TCLayout.ActiveDocument.1">
                  <p:embed/>
                  <p:pic>
                    <p:nvPicPr>
                      <p:cNvPr id="3" name="think-cell data - do not delete" hidden="1">
                        <a:extLst>
                          <a:ext uri="{FF2B5EF4-FFF2-40B4-BE49-F238E27FC236}">
                            <a16:creationId xmlns:a16="http://schemas.microsoft.com/office/drawing/2014/main" id="{58C1CFB6-2445-1C96-9F22-091D1737A269}"/>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C180FFCC-DCDB-FD4C-DC0B-4ACBB93D4CE3}"/>
              </a:ext>
            </a:extLst>
          </p:cNvPr>
          <p:cNvSpPr>
            <a:spLocks noGrp="1"/>
          </p:cNvSpPr>
          <p:nvPr>
            <p:ph type="ctrTitle"/>
          </p:nvPr>
        </p:nvSpPr>
        <p:spPr>
          <a:xfrm>
            <a:off x="90181" y="2268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Illicit</a:t>
            </a:r>
          </a:p>
        </p:txBody>
      </p:sp>
      <p:sp>
        <p:nvSpPr>
          <p:cNvPr id="22" name="Slide Number Placeholder 5">
            <a:extLst>
              <a:ext uri="{FF2B5EF4-FFF2-40B4-BE49-F238E27FC236}">
                <a16:creationId xmlns:a16="http://schemas.microsoft.com/office/drawing/2014/main" id="{07C88F39-0B3E-6786-D123-AF2FF2358609}"/>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F69B8667-22AB-A84D-4D0B-17148D9C6E5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6FDC8C8A-29ED-5D3B-5846-E4ECE28E941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9430" y="86812"/>
            <a:ext cx="1492389" cy="495789"/>
          </a:xfrm>
          <a:prstGeom prst="rect">
            <a:avLst/>
          </a:prstGeom>
        </p:spPr>
      </p:pic>
      <p:graphicFrame>
        <p:nvGraphicFramePr>
          <p:cNvPr id="18" name="Chart 17">
            <a:extLst>
              <a:ext uri="{FF2B5EF4-FFF2-40B4-BE49-F238E27FC236}">
                <a16:creationId xmlns:a16="http://schemas.microsoft.com/office/drawing/2014/main" id="{05B14632-B9B8-D4FA-D07C-AC32F399F4F3}"/>
              </a:ext>
            </a:extLst>
          </p:cNvPr>
          <p:cNvGraphicFramePr/>
          <p:nvPr>
            <p:custDataLst>
              <p:tags r:id="rId2"/>
            </p:custDataLst>
            <p:extLst>
              <p:ext uri="{D42A27DB-BD31-4B8C-83A1-F6EECF244321}">
                <p14:modId xmlns:p14="http://schemas.microsoft.com/office/powerpoint/2010/main" val="3960273554"/>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4"/>
          </a:graphicData>
        </a:graphic>
      </p:graphicFrame>
      <p:sp>
        <p:nvSpPr>
          <p:cNvPr id="7" name="Text Placeholder 2">
            <a:extLst>
              <a:ext uri="{FF2B5EF4-FFF2-40B4-BE49-F238E27FC236}">
                <a16:creationId xmlns:a16="http://schemas.microsoft.com/office/drawing/2014/main" id="{7D526ACF-E95D-5BDD-19A0-E89683A1C34A}"/>
              </a:ext>
            </a:extLst>
          </p:cNvPr>
          <p:cNvSpPr txBox="1">
            <a:spLocks/>
          </p:cNvSpPr>
          <p:nvPr>
            <p:custDataLst>
              <p:tags r:id="rId3"/>
            </p:custDataLst>
          </p:nvPr>
        </p:nvSpPr>
        <p:spPr bwMode="auto">
          <a:xfrm>
            <a:off x="2908300" y="2628900"/>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43F29DC3-2038-2345-B3B6-27FCE731E546}"/>
              </a:ext>
            </a:extLst>
          </p:cNvPr>
          <p:cNvSpPr txBox="1">
            <a:spLocks/>
          </p:cNvSpPr>
          <p:nvPr>
            <p:custDataLst>
              <p:tags r:id="rId4"/>
            </p:custDataLst>
          </p:nvPr>
        </p:nvSpPr>
        <p:spPr bwMode="auto">
          <a:xfrm>
            <a:off x="2357437" y="4006850"/>
            <a:ext cx="387350"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Illicit</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73EBC0C6-43B3-8E84-D93D-FBBC5B100BE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F15056E8-86C1-FB89-3C63-2A67832E72A7}"/>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8809B48-AD59-DB5D-9CBC-15AA6CBC42EC}"/>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US$ 53.9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889FD60F-FF78-8FEF-A9A0-4DDE3B3030D1}"/>
              </a:ext>
            </a:extLst>
          </p:cNvPr>
          <p:cNvSpPr txBox="1"/>
          <p:nvPr/>
        </p:nvSpPr>
        <p:spPr>
          <a:xfrm>
            <a:off x="90181" y="674068"/>
            <a:ext cx="11604072" cy="461665"/>
          </a:xfrm>
          <a:prstGeom prst="rect">
            <a:avLst/>
          </a:prstGeom>
          <a:noFill/>
        </p:spPr>
        <p:txBody>
          <a:bodyPr wrap="square">
            <a:spAutoFit/>
          </a:bodyPr>
          <a:lstStyle/>
          <a:p>
            <a:r>
              <a:rPr lang="en-US" sz="1200">
                <a:solidFill>
                  <a:schemeClr val="tx1">
                    <a:lumMod val="75000"/>
                    <a:lumOff val="25000"/>
                  </a:schemeClr>
                </a:solidFill>
                <a:latin typeface="Roboto" panose="02000000000000000000" pitchFamily="2" charset="0"/>
                <a:ea typeface="Roboto" panose="02000000000000000000" pitchFamily="2" charset="0"/>
              </a:rPr>
              <a:t>In 2024, UNCTs has a total required funding of USD 53.9 million to combat counter-terrorism and violent extremism. The funding gap amounted to 76 %, with the largest available and required funding in Africa, followed by Asia Pacific, Arab States and ECA. </a:t>
            </a:r>
          </a:p>
        </p:txBody>
      </p:sp>
      <p:sp>
        <p:nvSpPr>
          <p:cNvPr id="8" name="TextBox 7">
            <a:extLst>
              <a:ext uri="{FF2B5EF4-FFF2-40B4-BE49-F238E27FC236}">
                <a16:creationId xmlns:a16="http://schemas.microsoft.com/office/drawing/2014/main" id="{4B5AE888-9372-5B8E-EB59-86667CFA29C2}"/>
              </a:ext>
            </a:extLst>
          </p:cNvPr>
          <p:cNvSpPr txBox="1"/>
          <p:nvPr/>
        </p:nvSpPr>
        <p:spPr>
          <a:xfrm>
            <a:off x="1154907" y="6136102"/>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
        <p:nvSpPr>
          <p:cNvPr id="17" name="Rectangle: Rounded Corners 9">
            <a:extLst>
              <a:ext uri="{FF2B5EF4-FFF2-40B4-BE49-F238E27FC236}">
                <a16:creationId xmlns:a16="http://schemas.microsoft.com/office/drawing/2014/main" id="{7C7C21C1-0BC5-BBD8-0F28-497A94B7F99C}"/>
              </a:ext>
            </a:extLst>
          </p:cNvPr>
          <p:cNvSpPr/>
          <p:nvPr/>
        </p:nvSpPr>
        <p:spPr>
          <a:xfrm>
            <a:off x="5786950" y="1594608"/>
            <a:ext cx="6080420" cy="4483880"/>
          </a:xfrm>
          <a:prstGeom prst="roundRect">
            <a:avLst/>
          </a:prstGeom>
          <a:noFill/>
          <a:ln w="571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20" name="TextBox 19">
            <a:extLst>
              <a:ext uri="{FF2B5EF4-FFF2-40B4-BE49-F238E27FC236}">
                <a16:creationId xmlns:a16="http://schemas.microsoft.com/office/drawing/2014/main" id="{47D1D58C-50EF-9005-8440-DDF1A13CDE79}"/>
              </a:ext>
            </a:extLst>
          </p:cNvPr>
          <p:cNvSpPr txBox="1"/>
          <p:nvPr/>
        </p:nvSpPr>
        <p:spPr>
          <a:xfrm>
            <a:off x="6036360" y="197046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1" name="TextBox 20">
            <a:extLst>
              <a:ext uri="{FF2B5EF4-FFF2-40B4-BE49-F238E27FC236}">
                <a16:creationId xmlns:a16="http://schemas.microsoft.com/office/drawing/2014/main" id="{4A04F6A0-6DB8-B749-E063-1C8F7257E604}"/>
              </a:ext>
            </a:extLst>
          </p:cNvPr>
          <p:cNvSpPr txBox="1"/>
          <p:nvPr/>
        </p:nvSpPr>
        <p:spPr>
          <a:xfrm>
            <a:off x="8827160" y="2008930"/>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4" name="TextBox 23">
            <a:extLst>
              <a:ext uri="{FF2B5EF4-FFF2-40B4-BE49-F238E27FC236}">
                <a16:creationId xmlns:a16="http://schemas.microsoft.com/office/drawing/2014/main" id="{802C789C-8C06-8818-310E-8306840D69B1}"/>
              </a:ext>
            </a:extLst>
          </p:cNvPr>
          <p:cNvSpPr txBox="1"/>
          <p:nvPr/>
        </p:nvSpPr>
        <p:spPr>
          <a:xfrm>
            <a:off x="6036360"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7" name="TextBox 26">
            <a:extLst>
              <a:ext uri="{FF2B5EF4-FFF2-40B4-BE49-F238E27FC236}">
                <a16:creationId xmlns:a16="http://schemas.microsoft.com/office/drawing/2014/main" id="{DB7838DD-07EB-A5E8-C1CA-72D0D67D18E6}"/>
              </a:ext>
            </a:extLst>
          </p:cNvPr>
          <p:cNvSpPr txBox="1"/>
          <p:nvPr/>
        </p:nvSpPr>
        <p:spPr>
          <a:xfrm>
            <a:off x="8596523" y="4679793"/>
            <a:ext cx="3622853" cy="338554"/>
          </a:xfrm>
          <a:prstGeom prst="rect">
            <a:avLst/>
          </a:prstGeom>
          <a:noFill/>
        </p:spPr>
        <p:txBody>
          <a:bodyPr wrap="square">
            <a:spAutoFit/>
          </a:bodyPr>
          <a:lstStyle/>
          <a:p>
            <a:pPr marL="0" marR="0" lvl="0" indent="0" algn="just" defTabSz="914400" rtl="0" eaLnBrk="1" fontAlgn="auto" latinLnBrk="0" hangingPunct="1">
              <a:lnSpc>
                <a:spcPct val="100000"/>
              </a:lnSpc>
              <a:spcBef>
                <a:spcPts val="600"/>
              </a:spcBef>
              <a:spcAft>
                <a:spcPts val="0"/>
              </a:spcAft>
              <a:buClrTx/>
              <a:buSzTx/>
              <a:buFontTx/>
              <a:buNone/>
              <a:tabLst/>
              <a:defRPr/>
            </a:pPr>
            <a:r>
              <a:rPr lang="en-US" sz="1600" b="1">
                <a:solidFill>
                  <a:srgbClr val="00B0F0"/>
                </a:solidFill>
                <a:latin typeface="Roboto" panose="02000000000000000000" pitchFamily="2" charset="0"/>
                <a:ea typeface="Roboto" panose="02000000000000000000" pitchFamily="2" charset="0"/>
              </a:rPr>
              <a:t>Concern 1</a:t>
            </a: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Tree>
    <p:extLst>
      <p:ext uri="{BB962C8B-B14F-4D97-AF65-F5344CB8AC3E}">
        <p14:creationId xmlns:p14="http://schemas.microsoft.com/office/powerpoint/2010/main" val="485623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8E602-9A4B-03E4-8E5F-03B3B9F4093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E69162D0-C437-74B9-9C46-1FCAF72B8DEA}"/>
              </a:ext>
            </a:extLst>
          </p:cNvPr>
          <p:cNvGraphicFramePr>
            <a:graphicFrameLocks noChangeAspect="1"/>
          </p:cNvGraphicFramePr>
          <p:nvPr>
            <p:custDataLst>
              <p:tags r:id="rId1"/>
            </p:custDataLst>
            <p:extLst>
              <p:ext uri="{D42A27DB-BD31-4B8C-83A1-F6EECF244321}">
                <p14:modId xmlns:p14="http://schemas.microsoft.com/office/powerpoint/2010/main" val="658795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2" imgW="443" imgH="443" progId="TCLayout.ActiveDocument.1">
                  <p:embed/>
                </p:oleObj>
              </mc:Choice>
              <mc:Fallback>
                <p:oleObj name="think-cell Slide" r:id="rId72" imgW="443" imgH="443" progId="TCLayout.ActiveDocument.1">
                  <p:embed/>
                  <p:pic>
                    <p:nvPicPr>
                      <p:cNvPr id="3" name="think-cell data - do not delete" hidden="1">
                        <a:extLst>
                          <a:ext uri="{FF2B5EF4-FFF2-40B4-BE49-F238E27FC236}">
                            <a16:creationId xmlns:a16="http://schemas.microsoft.com/office/drawing/2014/main" id="{E69162D0-C437-74B9-9C46-1FCAF72B8DEA}"/>
                          </a:ext>
                        </a:extLst>
                      </p:cNvPr>
                      <p:cNvPicPr/>
                      <p:nvPr/>
                    </p:nvPicPr>
                    <p:blipFill>
                      <a:blip r:embed="rId73"/>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FD3D3BB3-3C6E-D941-F87B-DA9510FA2894}"/>
              </a:ext>
            </a:extLst>
          </p:cNvPr>
          <p:cNvSpPr>
            <a:spLocks noGrp="1"/>
          </p:cNvSpPr>
          <p:nvPr>
            <p:ph type="ctrTitle"/>
          </p:nvPr>
        </p:nvSpPr>
        <p:spPr>
          <a:xfrm>
            <a:off x="178336" y="139530"/>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Funding availability and gaps for Illicit</a:t>
            </a:r>
          </a:p>
        </p:txBody>
      </p:sp>
      <p:sp>
        <p:nvSpPr>
          <p:cNvPr id="22" name="Slide Number Placeholder 5">
            <a:extLst>
              <a:ext uri="{FF2B5EF4-FFF2-40B4-BE49-F238E27FC236}">
                <a16:creationId xmlns:a16="http://schemas.microsoft.com/office/drawing/2014/main" id="{C4C7E5D5-3AF3-3EDB-0550-2E66173FF0A0}"/>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DFF76993-0CC9-332A-98FB-F52CE898F9C4}"/>
              </a:ext>
            </a:extLst>
          </p:cNvPr>
          <p:cNvPicPr>
            <a:picLocks noChangeAspect="1"/>
          </p:cNvPicPr>
          <p:nvPr/>
        </p:nvPicPr>
        <p:blipFill>
          <a:blip r:embed="rId74">
            <a:extLst>
              <a:ext uri="{96DAC541-7B7A-43D3-8B79-37D633B846F1}">
                <asvg:svgBlip xmlns:asvg="http://schemas.microsoft.com/office/drawing/2016/SVG/main" r:embed="rId75"/>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464F2C26-D935-6FF6-996A-0722041249AB}"/>
              </a:ext>
            </a:extLst>
          </p:cNvPr>
          <p:cNvPicPr>
            <a:picLocks noChangeAspect="1"/>
          </p:cNvPicPr>
          <p:nvPr/>
        </p:nvPicPr>
        <p:blipFill>
          <a:blip r:embed="rId76">
            <a:extLst>
              <a:ext uri="{96DAC541-7B7A-43D3-8B79-37D633B846F1}">
                <asvg:svgBlip xmlns:asvg="http://schemas.microsoft.com/office/drawing/2016/SVG/main" r:embed="rId77"/>
              </a:ext>
            </a:extLst>
          </a:blip>
          <a:stretch>
            <a:fillRect/>
          </a:stretch>
        </p:blipFill>
        <p:spPr>
          <a:xfrm>
            <a:off x="10609430" y="86812"/>
            <a:ext cx="1492389" cy="495789"/>
          </a:xfrm>
          <a:prstGeom prst="rect">
            <a:avLst/>
          </a:prstGeom>
        </p:spPr>
      </p:pic>
      <p:sp>
        <p:nvSpPr>
          <p:cNvPr id="90" name="TextBox 89">
            <a:extLst>
              <a:ext uri="{FF2B5EF4-FFF2-40B4-BE49-F238E27FC236}">
                <a16:creationId xmlns:a16="http://schemas.microsoft.com/office/drawing/2014/main" id="{DAC69CF4-AA9D-E206-6295-3D82288DD920}"/>
              </a:ext>
            </a:extLst>
          </p:cNvPr>
          <p:cNvSpPr txBox="1"/>
          <p:nvPr/>
        </p:nvSpPr>
        <p:spPr>
          <a:xfrm>
            <a:off x="1977049" y="6412698"/>
            <a:ext cx="4750974" cy="40011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chemeClr val="bg2">
                    <a:lumMod val="50000"/>
                  </a:schemeClr>
                </a:solidFill>
                <a:effectLst/>
                <a:uLnTx/>
                <a:uFillTx/>
                <a:latin typeface="Roboto" panose="02000000000000000000" pitchFamily="2" charset="0"/>
                <a:ea typeface="Roboto" panose="02000000000000000000" pitchFamily="2" charset="0"/>
                <a:cs typeface="+mn-cs"/>
              </a:rPr>
              <a:t>Note. Burundi, Kenya, Mali, Tanzania have sub-outputs </a:t>
            </a:r>
            <a:r>
              <a:rPr lang="en-US" sz="1000" b="1">
                <a:solidFill>
                  <a:schemeClr val="bg2">
                    <a:lumMod val="50000"/>
                  </a:schemeClr>
                </a:solidFill>
                <a:latin typeface="Roboto" panose="02000000000000000000" pitchFamily="2" charset="0"/>
                <a:ea typeface="Roboto" panose="02000000000000000000" pitchFamily="2" charset="0"/>
              </a:rPr>
              <a:t>referencing “terrorism” and “extremism”, however there is no required or available funding provided</a:t>
            </a:r>
            <a:r>
              <a:rPr kumimoji="0" lang="en-US" sz="1000" b="1" i="0" u="none" strike="noStrike" kern="1200" cap="none" spc="0" normalizeH="0" baseline="0" noProof="0">
                <a:ln>
                  <a:noFill/>
                </a:ln>
                <a:solidFill>
                  <a:schemeClr val="bg2">
                    <a:lumMod val="50000"/>
                  </a:schemeClr>
                </a:solidFill>
                <a:effectLst/>
                <a:uLnTx/>
                <a:uFillTx/>
                <a:latin typeface="Roboto" panose="02000000000000000000" pitchFamily="2" charset="0"/>
                <a:ea typeface="Roboto" panose="02000000000000000000" pitchFamily="2" charset="0"/>
                <a:cs typeface="+mn-cs"/>
              </a:rPr>
              <a:t>.</a:t>
            </a:r>
          </a:p>
        </p:txBody>
      </p:sp>
      <p:graphicFrame>
        <p:nvGraphicFramePr>
          <p:cNvPr id="6" name="Chart 5">
            <a:extLst>
              <a:ext uri="{FF2B5EF4-FFF2-40B4-BE49-F238E27FC236}">
                <a16:creationId xmlns:a16="http://schemas.microsoft.com/office/drawing/2014/main" id="{3E967B67-CF74-891D-0E59-AEA14515A2A7}"/>
              </a:ext>
            </a:extLst>
          </p:cNvPr>
          <p:cNvGraphicFramePr/>
          <p:nvPr>
            <p:custDataLst>
              <p:tags r:id="rId2"/>
            </p:custDataLst>
            <p:extLst>
              <p:ext uri="{D42A27DB-BD31-4B8C-83A1-F6EECF244321}">
                <p14:modId xmlns:p14="http://schemas.microsoft.com/office/powerpoint/2010/main" val="566862859"/>
              </p:ext>
            </p:extLst>
          </p:nvPr>
        </p:nvGraphicFramePr>
        <p:xfrm>
          <a:off x="1928813" y="896938"/>
          <a:ext cx="9244012" cy="6043612"/>
        </p:xfrm>
        <a:graphic>
          <a:graphicData uri="http://schemas.openxmlformats.org/drawingml/2006/chart">
            <c:chart xmlns:c="http://schemas.openxmlformats.org/drawingml/2006/chart" xmlns:r="http://schemas.openxmlformats.org/officeDocument/2006/relationships" r:id="rId78"/>
          </a:graphicData>
        </a:graphic>
      </p:graphicFrame>
      <p:cxnSp>
        <p:nvCxnSpPr>
          <p:cNvPr id="628" name="Straight Connector 627">
            <a:extLst>
              <a:ext uri="{FF2B5EF4-FFF2-40B4-BE49-F238E27FC236}">
                <a16:creationId xmlns:a16="http://schemas.microsoft.com/office/drawing/2014/main" id="{B987EB81-F0FA-63D6-31D4-09FBB6121046}"/>
              </a:ext>
            </a:extLst>
          </p:cNvPr>
          <p:cNvCxnSpPr/>
          <p:nvPr>
            <p:custDataLst>
              <p:tags r:id="rId3"/>
            </p:custDataLst>
          </p:nvPr>
        </p:nvCxnSpPr>
        <p:spPr bwMode="auto">
          <a:xfrm flipH="1">
            <a:off x="2057400" y="3044825"/>
            <a:ext cx="160338"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30" name="Straight Connector 629">
            <a:extLst>
              <a:ext uri="{FF2B5EF4-FFF2-40B4-BE49-F238E27FC236}">
                <a16:creationId xmlns:a16="http://schemas.microsoft.com/office/drawing/2014/main" id="{467B5AAD-E690-4537-3B86-36DD2B9781CF}"/>
              </a:ext>
            </a:extLst>
          </p:cNvPr>
          <p:cNvCxnSpPr/>
          <p:nvPr>
            <p:custDataLst>
              <p:tags r:id="rId4"/>
            </p:custDataLst>
          </p:nvPr>
        </p:nvCxnSpPr>
        <p:spPr bwMode="auto">
          <a:xfrm flipH="1">
            <a:off x="2147888" y="3108325"/>
            <a:ext cx="839787"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9" name="Straight Connector 628">
            <a:extLst>
              <a:ext uri="{FF2B5EF4-FFF2-40B4-BE49-F238E27FC236}">
                <a16:creationId xmlns:a16="http://schemas.microsoft.com/office/drawing/2014/main" id="{0174C26D-80AD-4CD9-3054-0AEF0BFA58CC}"/>
              </a:ext>
            </a:extLst>
          </p:cNvPr>
          <p:cNvCxnSpPr/>
          <p:nvPr>
            <p:custDataLst>
              <p:tags r:id="rId5"/>
            </p:custDataLst>
          </p:nvPr>
        </p:nvCxnSpPr>
        <p:spPr bwMode="auto">
          <a:xfrm>
            <a:off x="2987675" y="3092450"/>
            <a:ext cx="0" cy="1587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5" name="Straight Connector 624">
            <a:extLst>
              <a:ext uri="{FF2B5EF4-FFF2-40B4-BE49-F238E27FC236}">
                <a16:creationId xmlns:a16="http://schemas.microsoft.com/office/drawing/2014/main" id="{EF3B67F5-7BE4-97C9-2180-0BAE10ABE75E}"/>
              </a:ext>
            </a:extLst>
          </p:cNvPr>
          <p:cNvCxnSpPr/>
          <p:nvPr>
            <p:custDataLst>
              <p:tags r:id="rId6"/>
            </p:custDataLst>
          </p:nvPr>
        </p:nvCxnSpPr>
        <p:spPr bwMode="auto">
          <a:xfrm flipH="1">
            <a:off x="2189163" y="2765425"/>
            <a:ext cx="3556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7" name="Straight Connector 626">
            <a:extLst>
              <a:ext uri="{FF2B5EF4-FFF2-40B4-BE49-F238E27FC236}">
                <a16:creationId xmlns:a16="http://schemas.microsoft.com/office/drawing/2014/main" id="{CF2D8F6A-7EC7-0E2C-F21F-A29BCD5769AB}"/>
              </a:ext>
            </a:extLst>
          </p:cNvPr>
          <p:cNvCxnSpPr/>
          <p:nvPr>
            <p:custDataLst>
              <p:tags r:id="rId7"/>
            </p:custDataLst>
          </p:nvPr>
        </p:nvCxnSpPr>
        <p:spPr bwMode="auto">
          <a:xfrm flipH="1">
            <a:off x="2443163" y="2828925"/>
            <a:ext cx="871537"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626" name="Straight Connector 625">
            <a:extLst>
              <a:ext uri="{FF2B5EF4-FFF2-40B4-BE49-F238E27FC236}">
                <a16:creationId xmlns:a16="http://schemas.microsoft.com/office/drawing/2014/main" id="{2FA5C6D6-51E2-F0AB-8102-2BDDE3A99A7C}"/>
              </a:ext>
            </a:extLst>
          </p:cNvPr>
          <p:cNvCxnSpPr/>
          <p:nvPr>
            <p:custDataLst>
              <p:tags r:id="rId8"/>
            </p:custDataLst>
          </p:nvPr>
        </p:nvCxnSpPr>
        <p:spPr bwMode="auto">
          <a:xfrm>
            <a:off x="3314700" y="2813050"/>
            <a:ext cx="0" cy="1587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14" name="Text Placeholder 2">
            <a:extLst>
              <a:ext uri="{FF2B5EF4-FFF2-40B4-BE49-F238E27FC236}">
                <a16:creationId xmlns:a16="http://schemas.microsoft.com/office/drawing/2014/main" id="{CD635929-AC2B-6A3A-7DFC-AA05F3137E0F}"/>
              </a:ext>
            </a:extLst>
          </p:cNvPr>
          <p:cNvSpPr txBox="1">
            <a:spLocks/>
          </p:cNvSpPr>
          <p:nvPr>
            <p:custDataLst>
              <p:tags r:id="rId9"/>
            </p:custDataLst>
          </p:nvPr>
        </p:nvSpPr>
        <p:spPr bwMode="gray">
          <a:xfrm>
            <a:off x="2608263" y="16113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D0DC36C-AF30-4C44-ACC8-6DD9D574AAF1}" type="datetime'''$''''''''''''''''1''''.8''''''6''''''''''''''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$1.86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7" name="Text Placeholder 2">
            <a:extLst>
              <a:ext uri="{FF2B5EF4-FFF2-40B4-BE49-F238E27FC236}">
                <a16:creationId xmlns:a16="http://schemas.microsoft.com/office/drawing/2014/main" id="{104E5223-9354-4FC1-4F12-7E7FCD18467F}"/>
              </a:ext>
            </a:extLst>
          </p:cNvPr>
          <p:cNvSpPr txBox="1">
            <a:spLocks/>
          </p:cNvSpPr>
          <p:nvPr>
            <p:custDataLst>
              <p:tags r:id="rId10"/>
            </p:custDataLst>
          </p:nvPr>
        </p:nvSpPr>
        <p:spPr bwMode="auto">
          <a:xfrm>
            <a:off x="1223963" y="1611313"/>
            <a:ext cx="7016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146675A-B792-4145-8F63-5E0EA07C30E0}" type="datetime'Cot''''''''e ''d''''''''''''''''’Iv''o''''''''i''re'''''''">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Cote d’Ivoire</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5" name="Text Placeholder 2">
            <a:extLst>
              <a:ext uri="{FF2B5EF4-FFF2-40B4-BE49-F238E27FC236}">
                <a16:creationId xmlns:a16="http://schemas.microsoft.com/office/drawing/2014/main" id="{BD4D0602-6AAA-BAAD-258B-DA03ACCAAB88}"/>
              </a:ext>
            </a:extLst>
          </p:cNvPr>
          <p:cNvSpPr txBox="1">
            <a:spLocks/>
          </p:cNvSpPr>
          <p:nvPr>
            <p:custDataLst>
              <p:tags r:id="rId11"/>
            </p:custDataLst>
          </p:nvPr>
        </p:nvSpPr>
        <p:spPr bwMode="gray">
          <a:xfrm>
            <a:off x="2660650" y="18907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C506F40-2CC4-4468-9DBB-E1CF62BD9F70}" type="datetime'''''''''''$''''0''''''''''.66''''''''''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$0.66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6" name="Text Placeholder 2">
            <a:extLst>
              <a:ext uri="{FF2B5EF4-FFF2-40B4-BE49-F238E27FC236}">
                <a16:creationId xmlns:a16="http://schemas.microsoft.com/office/drawing/2014/main" id="{8A99CDF5-3C81-539F-4FC7-A0D935285367}"/>
              </a:ext>
            </a:extLst>
          </p:cNvPr>
          <p:cNvSpPr txBox="1">
            <a:spLocks/>
          </p:cNvSpPr>
          <p:nvPr>
            <p:custDataLst>
              <p:tags r:id="rId12"/>
            </p:custDataLst>
          </p:nvPr>
        </p:nvSpPr>
        <p:spPr bwMode="gray">
          <a:xfrm>
            <a:off x="2062163" y="18907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3B4BCF0-E6D5-4547-BFA2-A4E8334B2B51}" type="datetime'''''''$''0''''''''''''.''''6''''''''''''6''''''''''''''''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$0.66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0" name="Text Placeholder 2">
            <a:extLst>
              <a:ext uri="{FF2B5EF4-FFF2-40B4-BE49-F238E27FC236}">
                <a16:creationId xmlns:a16="http://schemas.microsoft.com/office/drawing/2014/main" id="{DA31F5C0-0BD1-4E4D-AC7F-0589FA28020F}"/>
              </a:ext>
            </a:extLst>
          </p:cNvPr>
          <p:cNvSpPr txBox="1">
            <a:spLocks/>
          </p:cNvSpPr>
          <p:nvPr>
            <p:custDataLst>
              <p:tags r:id="rId13"/>
            </p:custDataLst>
          </p:nvPr>
        </p:nvSpPr>
        <p:spPr bwMode="auto">
          <a:xfrm>
            <a:off x="1625600" y="1890713"/>
            <a:ext cx="3000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80ECBC6-1EC5-45F1-87C0-E7959AA651EF}" type="datetime'''''''''''L''''i''''''''''''''''''''b''''''y''''''''''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Libya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7" name="Text Placeholder 2">
            <a:extLst>
              <a:ext uri="{FF2B5EF4-FFF2-40B4-BE49-F238E27FC236}">
                <a16:creationId xmlns:a16="http://schemas.microsoft.com/office/drawing/2014/main" id="{510C1908-31D5-2867-6D62-FBE177E453E5}"/>
              </a:ext>
            </a:extLst>
          </p:cNvPr>
          <p:cNvSpPr txBox="1">
            <a:spLocks/>
          </p:cNvSpPr>
          <p:nvPr>
            <p:custDataLst>
              <p:tags r:id="rId14"/>
            </p:custDataLst>
          </p:nvPr>
        </p:nvSpPr>
        <p:spPr bwMode="gray">
          <a:xfrm>
            <a:off x="2579688" y="21701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1EF6692-BB97-4819-BD1F-2E3AA1E95095}" type="datetime'''''$0''''''''''''''''''''''.''''''6''''''''0''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$0.60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8" name="Text Placeholder 2">
            <a:extLst>
              <a:ext uri="{FF2B5EF4-FFF2-40B4-BE49-F238E27FC236}">
                <a16:creationId xmlns:a16="http://schemas.microsoft.com/office/drawing/2014/main" id="{BE81E18A-6FBD-885B-397E-974ABEB9CD94}"/>
              </a:ext>
            </a:extLst>
          </p:cNvPr>
          <p:cNvSpPr txBox="1">
            <a:spLocks/>
          </p:cNvSpPr>
          <p:nvPr>
            <p:custDataLst>
              <p:tags r:id="rId15"/>
            </p:custDataLst>
          </p:nvPr>
        </p:nvSpPr>
        <p:spPr bwMode="gray">
          <a:xfrm>
            <a:off x="2035175" y="21701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08120DC-2117-484F-B247-B5EFD55EACB8}" type="datetime'''''''''''''''''''''$0''.60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$0.60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6" name="Text Placeholder 2">
            <a:extLst>
              <a:ext uri="{FF2B5EF4-FFF2-40B4-BE49-F238E27FC236}">
                <a16:creationId xmlns:a16="http://schemas.microsoft.com/office/drawing/2014/main" id="{1C85576D-88B7-C946-5BE7-D73B667E7262}"/>
              </a:ext>
            </a:extLst>
          </p:cNvPr>
          <p:cNvSpPr txBox="1">
            <a:spLocks/>
          </p:cNvSpPr>
          <p:nvPr>
            <p:custDataLst>
              <p:tags r:id="rId16"/>
            </p:custDataLst>
          </p:nvPr>
        </p:nvSpPr>
        <p:spPr bwMode="auto">
          <a:xfrm>
            <a:off x="568325" y="2170113"/>
            <a:ext cx="13573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9578B88-3CC4-4C6D-97C6-9B7B72E9AB7E}" type="datetime'Cent''''r''''''''a''l A''''fric''''''an'' R''e''pub''li''c'">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Central African Republic</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9" name="Text Placeholder 2">
            <a:extLst>
              <a:ext uri="{FF2B5EF4-FFF2-40B4-BE49-F238E27FC236}">
                <a16:creationId xmlns:a16="http://schemas.microsoft.com/office/drawing/2014/main" id="{1D1C538A-2A04-C340-5049-4B0A290A0E8A}"/>
              </a:ext>
            </a:extLst>
          </p:cNvPr>
          <p:cNvSpPr txBox="1">
            <a:spLocks/>
          </p:cNvSpPr>
          <p:nvPr>
            <p:custDataLst>
              <p:tags r:id="rId17"/>
            </p:custDataLst>
          </p:nvPr>
        </p:nvSpPr>
        <p:spPr bwMode="gray">
          <a:xfrm>
            <a:off x="2533650" y="2451101"/>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7DE816C-F705-459A-B337-56F1AD35215A}" type="datetime'''''''$0''''''''.''''''''''57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$0.57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0" name="Text Placeholder 2">
            <a:extLst>
              <a:ext uri="{FF2B5EF4-FFF2-40B4-BE49-F238E27FC236}">
                <a16:creationId xmlns:a16="http://schemas.microsoft.com/office/drawing/2014/main" id="{8326A93E-F964-C176-D646-D4497527C46E}"/>
              </a:ext>
            </a:extLst>
          </p:cNvPr>
          <p:cNvSpPr txBox="1">
            <a:spLocks/>
          </p:cNvSpPr>
          <p:nvPr>
            <p:custDataLst>
              <p:tags r:id="rId18"/>
            </p:custDataLst>
          </p:nvPr>
        </p:nvSpPr>
        <p:spPr bwMode="gray">
          <a:xfrm>
            <a:off x="2019300" y="2451101"/>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48297A3-7DA6-4C79-9E37-01180A7428B8}" type="datetime'''''''''''''''$''''''''0''''.''''5''''7''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$0.57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614CF6BB-B87E-D5C7-7C53-FC36512FAA08}"/>
              </a:ext>
            </a:extLst>
          </p:cNvPr>
          <p:cNvSpPr txBox="1">
            <a:spLocks/>
          </p:cNvSpPr>
          <p:nvPr>
            <p:custDataLst>
              <p:tags r:id="rId19"/>
            </p:custDataLst>
          </p:nvPr>
        </p:nvSpPr>
        <p:spPr bwMode="auto">
          <a:xfrm>
            <a:off x="1217613" y="2451100"/>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211032D-2885-4368-958C-15EAD8FFE18E}" type="datetime'''''''M''''''a''''''''d''ag''a''s''car'''''''''''''''''">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Madagascar</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1" name="Text Placeholder 2">
            <a:extLst>
              <a:ext uri="{FF2B5EF4-FFF2-40B4-BE49-F238E27FC236}">
                <a16:creationId xmlns:a16="http://schemas.microsoft.com/office/drawing/2014/main" id="{E58D3216-8088-8D7E-0CF5-4E54D397CED5}"/>
              </a:ext>
            </a:extLst>
          </p:cNvPr>
          <p:cNvSpPr txBox="1">
            <a:spLocks/>
          </p:cNvSpPr>
          <p:nvPr>
            <p:custDataLst>
              <p:tags r:id="rId20"/>
            </p:custDataLst>
          </p:nvPr>
        </p:nvSpPr>
        <p:spPr bwMode="gray">
          <a:xfrm>
            <a:off x="3067050" y="26765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60180D12-D01C-4ADD-9749-A3A754C434A7}" type="datetime'$''''0.''''2''''''8''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$0.28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3" name="Text Placeholder 2">
            <a:extLst>
              <a:ext uri="{FF2B5EF4-FFF2-40B4-BE49-F238E27FC236}">
                <a16:creationId xmlns:a16="http://schemas.microsoft.com/office/drawing/2014/main" id="{7B314187-06C7-AAD9-27AA-AECBD09FADAD}"/>
              </a:ext>
            </a:extLst>
          </p:cNvPr>
          <p:cNvSpPr txBox="1">
            <a:spLocks/>
          </p:cNvSpPr>
          <p:nvPr>
            <p:custDataLst>
              <p:tags r:id="rId21"/>
            </p:custDataLst>
          </p:nvPr>
        </p:nvSpPr>
        <p:spPr bwMode="gray">
          <a:xfrm>
            <a:off x="4298950" y="1611314"/>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513D1C2-4414-42C0-9737-E6CCC7F85D72}" type="datetime'''$''''''''''''''''''''''''1''''''.''''''''''8''6''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$1.86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4" name="Text Placeholder 2">
            <a:extLst>
              <a:ext uri="{FF2B5EF4-FFF2-40B4-BE49-F238E27FC236}">
                <a16:creationId xmlns:a16="http://schemas.microsoft.com/office/drawing/2014/main" id="{D73178B3-D23F-3BAF-9381-3DD8EB59E1BD}"/>
              </a:ext>
            </a:extLst>
          </p:cNvPr>
          <p:cNvSpPr txBox="1">
            <a:spLocks/>
          </p:cNvSpPr>
          <p:nvPr>
            <p:custDataLst>
              <p:tags r:id="rId22"/>
            </p:custDataLst>
          </p:nvPr>
        </p:nvSpPr>
        <p:spPr bwMode="auto">
          <a:xfrm>
            <a:off x="1419225" y="1330325"/>
            <a:ext cx="5064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593F09AA-9A58-4197-81DC-C232BBC9E000}" type="datetime'M''o''''''''''''''''r''''''''''''''''''o''''''''cc''''''o'''">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Morocco</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2" name="Text Placeholder 2">
            <a:extLst>
              <a:ext uri="{FF2B5EF4-FFF2-40B4-BE49-F238E27FC236}">
                <a16:creationId xmlns:a16="http://schemas.microsoft.com/office/drawing/2014/main" id="{6541CCC1-5ED6-869C-D9AB-5D1043676900}"/>
              </a:ext>
            </a:extLst>
          </p:cNvPr>
          <p:cNvSpPr txBox="1">
            <a:spLocks/>
          </p:cNvSpPr>
          <p:nvPr>
            <p:custDataLst>
              <p:tags r:id="rId23"/>
            </p:custDataLst>
          </p:nvPr>
        </p:nvSpPr>
        <p:spPr bwMode="gray">
          <a:xfrm>
            <a:off x="2544763" y="26765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D0CB5ED-5BE2-47B1-9671-5634619C4612}" type="datetime'''''''''''''$''''''''''''''0''.''2''''''''''''''8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$0.28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12" name="Text Placeholder 2">
            <a:extLst>
              <a:ext uri="{FF2B5EF4-FFF2-40B4-BE49-F238E27FC236}">
                <a16:creationId xmlns:a16="http://schemas.microsoft.com/office/drawing/2014/main" id="{645ADC00-A8BC-9209-F722-F23F0A8A9FB0}"/>
              </a:ext>
            </a:extLst>
          </p:cNvPr>
          <p:cNvSpPr txBox="1">
            <a:spLocks/>
          </p:cNvSpPr>
          <p:nvPr>
            <p:custDataLst>
              <p:tags r:id="rId24"/>
            </p:custDataLst>
          </p:nvPr>
        </p:nvSpPr>
        <p:spPr bwMode="gray">
          <a:xfrm>
            <a:off x="3805238" y="13303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F4DA1FB-BC0C-4DA8-ABFA-0C2EE765B095}" type="datetime'''''''''''''''''''''''''$''''''''4.''''5''''''''''''0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$4.50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7" name="Text Placeholder 2">
            <a:extLst>
              <a:ext uri="{FF2B5EF4-FFF2-40B4-BE49-F238E27FC236}">
                <a16:creationId xmlns:a16="http://schemas.microsoft.com/office/drawing/2014/main" id="{E19DC0BB-2F6D-E86D-C8A7-F96EDD89FEA4}"/>
              </a:ext>
            </a:extLst>
          </p:cNvPr>
          <p:cNvSpPr txBox="1">
            <a:spLocks/>
          </p:cNvSpPr>
          <p:nvPr>
            <p:custDataLst>
              <p:tags r:id="rId25"/>
            </p:custDataLst>
          </p:nvPr>
        </p:nvSpPr>
        <p:spPr bwMode="auto">
          <a:xfrm>
            <a:off x="1189038" y="2730500"/>
            <a:ext cx="7366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67A3F21-30D2-4C9E-BE91-CD1FACFA5C8E}" type="datetime'''''''B''u''''r''k''''''''in''a Fas''o'''">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Burkina Faso</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3" name="Text Placeholder 2">
            <a:extLst>
              <a:ext uri="{FF2B5EF4-FFF2-40B4-BE49-F238E27FC236}">
                <a16:creationId xmlns:a16="http://schemas.microsoft.com/office/drawing/2014/main" id="{40C7C113-7C75-B9EC-EFA1-753CDC68FB58}"/>
              </a:ext>
            </a:extLst>
          </p:cNvPr>
          <p:cNvSpPr txBox="1">
            <a:spLocks/>
          </p:cNvSpPr>
          <p:nvPr>
            <p:custDataLst>
              <p:tags r:id="rId26"/>
            </p:custDataLst>
          </p:nvPr>
        </p:nvSpPr>
        <p:spPr bwMode="gray">
          <a:xfrm>
            <a:off x="2740025" y="29559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63AAD33-E940-4F0A-9783-4F627E636D4F}" type="datetime'$''''0''''''''''''.''''''''''''''''10''''''''''''''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$0.10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9" name="Text Placeholder 2">
            <a:extLst>
              <a:ext uri="{FF2B5EF4-FFF2-40B4-BE49-F238E27FC236}">
                <a16:creationId xmlns:a16="http://schemas.microsoft.com/office/drawing/2014/main" id="{EBA0BFE5-47E1-7311-64A0-8CBEACA35315}"/>
              </a:ext>
            </a:extLst>
          </p:cNvPr>
          <p:cNvSpPr txBox="1">
            <a:spLocks/>
          </p:cNvSpPr>
          <p:nvPr>
            <p:custDataLst>
              <p:tags r:id="rId27"/>
            </p:custDataLst>
          </p:nvPr>
        </p:nvSpPr>
        <p:spPr bwMode="gray">
          <a:xfrm>
            <a:off x="7891463" y="13303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82F1589-E3B1-4E43-980D-62E52AA1DF86}" type="datetime'''''''''''''''''$''''4''''.''''''''5''''''''0''''''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$4.50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4" name="Text Placeholder 2">
            <a:extLst>
              <a:ext uri="{FF2B5EF4-FFF2-40B4-BE49-F238E27FC236}">
                <a16:creationId xmlns:a16="http://schemas.microsoft.com/office/drawing/2014/main" id="{60CC0494-ACB0-B900-B668-D60B8DE4EDBD}"/>
              </a:ext>
            </a:extLst>
          </p:cNvPr>
          <p:cNvSpPr txBox="1">
            <a:spLocks/>
          </p:cNvSpPr>
          <p:nvPr>
            <p:custDataLst>
              <p:tags r:id="rId28"/>
            </p:custDataLst>
          </p:nvPr>
        </p:nvSpPr>
        <p:spPr bwMode="auto">
          <a:xfrm>
            <a:off x="1663700" y="1050925"/>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B21A608-2BAA-42F6-BBBB-1E94851F6A98}" type="datetime'''''''''''''''H''''''ai''''''''t''''''i'">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Haiti</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24" name="Text Placeholder 2">
            <a:extLst>
              <a:ext uri="{FF2B5EF4-FFF2-40B4-BE49-F238E27FC236}">
                <a16:creationId xmlns:a16="http://schemas.microsoft.com/office/drawing/2014/main" id="{A1D78992-CE33-DF81-8B23-148ADEA604C2}"/>
              </a:ext>
            </a:extLst>
          </p:cNvPr>
          <p:cNvSpPr txBox="1">
            <a:spLocks/>
          </p:cNvSpPr>
          <p:nvPr>
            <p:custDataLst>
              <p:tags r:id="rId29"/>
            </p:custDataLst>
          </p:nvPr>
        </p:nvSpPr>
        <p:spPr bwMode="gray">
          <a:xfrm>
            <a:off x="2217738" y="29559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A1A43AE-72EB-4752-AF72-C462C759B1B6}" type="datetime'''''''''''''''''''''$''''''''0''''''''.''''10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$0.10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7" name="Text Placeholder 2">
            <a:extLst>
              <a:ext uri="{FF2B5EF4-FFF2-40B4-BE49-F238E27FC236}">
                <a16:creationId xmlns:a16="http://schemas.microsoft.com/office/drawing/2014/main" id="{B3A1ED32-F127-0624-DDD3-7A990E199A7C}"/>
              </a:ext>
            </a:extLst>
          </p:cNvPr>
          <p:cNvSpPr txBox="1">
            <a:spLocks/>
          </p:cNvSpPr>
          <p:nvPr>
            <p:custDataLst>
              <p:tags r:id="rId30"/>
            </p:custDataLst>
          </p:nvPr>
        </p:nvSpPr>
        <p:spPr bwMode="gray">
          <a:xfrm>
            <a:off x="4033838" y="10509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B6226F0-ADCE-425A-AC98-6B18985DA7B4}" type="datetime'''$''''''''''''''''5''''''''''''''.00'''''''' ''''''''''''m'">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$5.00 m</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2" name="Text Placeholder 2">
            <a:extLst>
              <a:ext uri="{FF2B5EF4-FFF2-40B4-BE49-F238E27FC236}">
                <a16:creationId xmlns:a16="http://schemas.microsoft.com/office/drawing/2014/main" id="{734DEC6C-84D1-F805-0879-9E19EA85F38E}"/>
              </a:ext>
            </a:extLst>
          </p:cNvPr>
          <p:cNvSpPr txBox="1">
            <a:spLocks/>
          </p:cNvSpPr>
          <p:nvPr>
            <p:custDataLst>
              <p:tags r:id="rId31"/>
            </p:custDataLst>
          </p:nvPr>
        </p:nvSpPr>
        <p:spPr bwMode="auto">
          <a:xfrm>
            <a:off x="1327150" y="3009900"/>
            <a:ext cx="598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155BE55-B3D0-4D46-8706-3957FF800002}" type="datetime'''''''''''''''S''''ey''''''ch''e''''ll''''''''''''e''''s'''">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Seychelles</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4" name="Text Placeholder 2">
            <a:extLst>
              <a:ext uri="{FF2B5EF4-FFF2-40B4-BE49-F238E27FC236}">
                <a16:creationId xmlns:a16="http://schemas.microsoft.com/office/drawing/2014/main" id="{87F63524-21A4-F792-DB99-3ED328B983C6}"/>
              </a:ext>
            </a:extLst>
          </p:cNvPr>
          <p:cNvSpPr txBox="1">
            <a:spLocks/>
          </p:cNvSpPr>
          <p:nvPr>
            <p:custDataLst>
              <p:tags r:id="rId32"/>
            </p:custDataLst>
          </p:nvPr>
        </p:nvSpPr>
        <p:spPr bwMode="auto">
          <a:xfrm>
            <a:off x="1619250" y="3290888"/>
            <a:ext cx="3063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E99368C-71AE-42B0-A281-BAF429BB8CD1}" type="datetime'''''''''La''''''''''''''''''''''''''''''''''''''''''bel'''">
              <a:rPr lang="en-US" altLang="en-US" sz="1000" smtClean="0">
                <a:latin typeface="Roboto" panose="02000000000000000000" pitchFamily="2" charset="0"/>
                <a:ea typeface="Roboto" panose="02000000000000000000" pitchFamily="2" charset="0"/>
                <a:cs typeface="Roboto" panose="02000000000000000000" pitchFamily="2" charset="0"/>
              </a:rPr>
              <a:pPr algn="r">
                <a:spcBef>
                  <a:spcPct val="0"/>
                </a:spcBef>
                <a:spcAft>
                  <a:spcPct val="0"/>
                </a:spcAft>
              </a:pPr>
              <a:t>Label</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2" name="Text Placeholder 2">
            <a:extLst>
              <a:ext uri="{FF2B5EF4-FFF2-40B4-BE49-F238E27FC236}">
                <a16:creationId xmlns:a16="http://schemas.microsoft.com/office/drawing/2014/main" id="{ECC9B18C-7B8F-96F8-7C09-3DF55DC065D4}"/>
              </a:ext>
            </a:extLst>
          </p:cNvPr>
          <p:cNvSpPr txBox="1">
            <a:spLocks/>
          </p:cNvSpPr>
          <p:nvPr>
            <p:custDataLst>
              <p:tags r:id="rId33"/>
            </p:custDataLst>
          </p:nvPr>
        </p:nvSpPr>
        <p:spPr bwMode="auto">
          <a:xfrm>
            <a:off x="1514475" y="3570288"/>
            <a:ext cx="4111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E8D4AC42-861B-4281-B9F8-62602A4116B3}" type="datetime'''''''''''T''''''''u''''''''ni''''''s''''''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Tunisia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3" name="Text Placeholder 2">
            <a:extLst>
              <a:ext uri="{FF2B5EF4-FFF2-40B4-BE49-F238E27FC236}">
                <a16:creationId xmlns:a16="http://schemas.microsoft.com/office/drawing/2014/main" id="{FFD86177-841E-9E1D-EBB5-98DB3E8A5DC7}"/>
              </a:ext>
            </a:extLst>
          </p:cNvPr>
          <p:cNvSpPr txBox="1">
            <a:spLocks/>
          </p:cNvSpPr>
          <p:nvPr>
            <p:custDataLst>
              <p:tags r:id="rId34"/>
            </p:custDataLst>
          </p:nvPr>
        </p:nvSpPr>
        <p:spPr bwMode="auto">
          <a:xfrm>
            <a:off x="1406525" y="3849688"/>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0873A5C-92FD-4713-9114-1931C31BF11D}" type="datetime'''Ta''n''''''''''''''''z''''a''n''''''''''''''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Tanzania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3" name="Text Placeholder 2">
            <a:extLst>
              <a:ext uri="{FF2B5EF4-FFF2-40B4-BE49-F238E27FC236}">
                <a16:creationId xmlns:a16="http://schemas.microsoft.com/office/drawing/2014/main" id="{EC4ED866-03BE-5B74-C79D-B18A00553E53}"/>
              </a:ext>
            </a:extLst>
          </p:cNvPr>
          <p:cNvSpPr txBox="1">
            <a:spLocks/>
          </p:cNvSpPr>
          <p:nvPr>
            <p:custDataLst>
              <p:tags r:id="rId35"/>
            </p:custDataLst>
          </p:nvPr>
        </p:nvSpPr>
        <p:spPr bwMode="gray">
          <a:xfrm>
            <a:off x="8572500" y="1050926"/>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57DEC4B-EEBF-459C-8896-C2F2B08F9156}" type="datetime'$5''''.''0''''0'' ''''''''''m'''''''''''''''''''''''">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$5.00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3" name="Text Placeholder 2">
            <a:extLst>
              <a:ext uri="{FF2B5EF4-FFF2-40B4-BE49-F238E27FC236}">
                <a16:creationId xmlns:a16="http://schemas.microsoft.com/office/drawing/2014/main" id="{2998D0B3-32F2-7AFC-FBBF-27C21E93F362}"/>
              </a:ext>
            </a:extLst>
          </p:cNvPr>
          <p:cNvSpPr txBox="1">
            <a:spLocks/>
          </p:cNvSpPr>
          <p:nvPr>
            <p:custDataLst>
              <p:tags r:id="rId36"/>
            </p:custDataLst>
          </p:nvPr>
        </p:nvSpPr>
        <p:spPr bwMode="auto">
          <a:xfrm>
            <a:off x="1474788" y="441007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23F1C0ED-4D8A-4E12-9AF4-21D7B13009F1}" type="datetime'''''''''''''''''''''S''en''''''e''''''''''''''''g''''a''''l'''">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Senegal</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1" name="Text Placeholder 2">
            <a:extLst>
              <a:ext uri="{FF2B5EF4-FFF2-40B4-BE49-F238E27FC236}">
                <a16:creationId xmlns:a16="http://schemas.microsoft.com/office/drawing/2014/main" id="{505790BC-C310-FC4F-4E07-5C82979B33D5}"/>
              </a:ext>
            </a:extLst>
          </p:cNvPr>
          <p:cNvSpPr txBox="1">
            <a:spLocks/>
          </p:cNvSpPr>
          <p:nvPr>
            <p:custDataLst>
              <p:tags r:id="rId37"/>
            </p:custDataLst>
          </p:nvPr>
        </p:nvSpPr>
        <p:spPr bwMode="auto">
          <a:xfrm>
            <a:off x="1684338" y="4689475"/>
            <a:ext cx="2413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7090CAB0-EBDF-4781-B666-942B65F4A169}" type="datetime'''''''''''''M''''''a''''''''''''''''''''''''''''l''i'''">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Mali</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0" name="Text Placeholder 2">
            <a:extLst>
              <a:ext uri="{FF2B5EF4-FFF2-40B4-BE49-F238E27FC236}">
                <a16:creationId xmlns:a16="http://schemas.microsoft.com/office/drawing/2014/main" id="{C64CB584-24B0-4215-58B3-D4CB394A24E4}"/>
              </a:ext>
            </a:extLst>
          </p:cNvPr>
          <p:cNvSpPr txBox="1">
            <a:spLocks/>
          </p:cNvSpPr>
          <p:nvPr>
            <p:custDataLst>
              <p:tags r:id="rId38"/>
            </p:custDataLst>
          </p:nvPr>
        </p:nvSpPr>
        <p:spPr bwMode="auto">
          <a:xfrm>
            <a:off x="1579563" y="4970463"/>
            <a:ext cx="346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3A4BB21-CF51-492C-AA79-ED63760D0181}" type="datetime'''''K''''''''''''en''''''''''''''''''y''''''''''''''''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Kenya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8" name="Text Placeholder 2">
            <a:extLst>
              <a:ext uri="{FF2B5EF4-FFF2-40B4-BE49-F238E27FC236}">
                <a16:creationId xmlns:a16="http://schemas.microsoft.com/office/drawing/2014/main" id="{CE93BB76-F773-F724-7F93-7C4879379353}"/>
              </a:ext>
            </a:extLst>
          </p:cNvPr>
          <p:cNvSpPr txBox="1">
            <a:spLocks/>
          </p:cNvSpPr>
          <p:nvPr>
            <p:custDataLst>
              <p:tags r:id="rId39"/>
            </p:custDataLst>
          </p:nvPr>
        </p:nvSpPr>
        <p:spPr bwMode="auto">
          <a:xfrm>
            <a:off x="1119188" y="5249863"/>
            <a:ext cx="8064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B1CA51F-7064-49EC-9D9F-02EBA7001768}" type="datetime'Gu''''''''i''''n''''e''''''''a''''''''-B''''is''''''sau'''">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Guinea-Bissau</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9" name="Text Placeholder 2">
            <a:extLst>
              <a:ext uri="{FF2B5EF4-FFF2-40B4-BE49-F238E27FC236}">
                <a16:creationId xmlns:a16="http://schemas.microsoft.com/office/drawing/2014/main" id="{FA754FB6-E49D-BB00-F591-40BA908070FE}"/>
              </a:ext>
            </a:extLst>
          </p:cNvPr>
          <p:cNvSpPr txBox="1">
            <a:spLocks/>
          </p:cNvSpPr>
          <p:nvPr>
            <p:custDataLst>
              <p:tags r:id="rId40"/>
            </p:custDataLst>
          </p:nvPr>
        </p:nvSpPr>
        <p:spPr bwMode="auto">
          <a:xfrm>
            <a:off x="1487488" y="5529263"/>
            <a:ext cx="4381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102830A-6021-4CD4-BE31-D1BD88B8C01C}" type="datetime'''''G''''''''a''''''''''''''mb''''''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Gambia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E5F2CB13-7B79-525D-DA50-2A52CC7047CE}"/>
              </a:ext>
            </a:extLst>
          </p:cNvPr>
          <p:cNvSpPr txBox="1">
            <a:spLocks/>
          </p:cNvSpPr>
          <p:nvPr>
            <p:custDataLst>
              <p:tags r:id="rId41"/>
            </p:custDataLst>
          </p:nvPr>
        </p:nvSpPr>
        <p:spPr bwMode="auto">
          <a:xfrm>
            <a:off x="1555750" y="5810250"/>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81694CB-0FAA-4C85-A8FA-A257D206F4B0}" type="datetime'''G''''''''''''''''''''''''''''''''''''''''a''bo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Gabon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 name="Text Placeholder 2">
            <a:extLst>
              <a:ext uri="{FF2B5EF4-FFF2-40B4-BE49-F238E27FC236}">
                <a16:creationId xmlns:a16="http://schemas.microsoft.com/office/drawing/2014/main" id="{2EFA86DF-B05E-0E35-FDE2-32FE40EC5048}"/>
              </a:ext>
            </a:extLst>
          </p:cNvPr>
          <p:cNvSpPr txBox="1">
            <a:spLocks/>
          </p:cNvSpPr>
          <p:nvPr>
            <p:custDataLst>
              <p:tags r:id="rId42"/>
            </p:custDataLst>
          </p:nvPr>
        </p:nvSpPr>
        <p:spPr bwMode="auto">
          <a:xfrm>
            <a:off x="1609725" y="6089650"/>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A61703A2-E663-45CC-9663-AFD5C251BAF2}" type="datetime'''''''''''''''Eg''''y''p''''''''t'''''''">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Egypt</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3" name="Text Placeholder 2">
            <a:extLst>
              <a:ext uri="{FF2B5EF4-FFF2-40B4-BE49-F238E27FC236}">
                <a16:creationId xmlns:a16="http://schemas.microsoft.com/office/drawing/2014/main" id="{72AC2AA2-DBA0-B4E5-D0AA-450C92613CE7}"/>
              </a:ext>
            </a:extLst>
          </p:cNvPr>
          <p:cNvSpPr txBox="1">
            <a:spLocks/>
          </p:cNvSpPr>
          <p:nvPr>
            <p:custDataLst>
              <p:tags r:id="rId43"/>
            </p:custDataLst>
          </p:nvPr>
        </p:nvSpPr>
        <p:spPr bwMode="auto">
          <a:xfrm>
            <a:off x="1631950" y="636905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D3896EA-221B-4ECC-9F76-49F875DCEC4A}" type="datetime'''''C''''''''''''''''''''h''a''''''''''''''''''''d'">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Chad</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14" name="Text Placeholder 2">
            <a:extLst>
              <a:ext uri="{FF2B5EF4-FFF2-40B4-BE49-F238E27FC236}">
                <a16:creationId xmlns:a16="http://schemas.microsoft.com/office/drawing/2014/main" id="{573D808D-7671-A401-5F7D-3A827E55AAEA}"/>
              </a:ext>
            </a:extLst>
          </p:cNvPr>
          <p:cNvSpPr txBox="1">
            <a:spLocks/>
          </p:cNvSpPr>
          <p:nvPr>
            <p:custDataLst>
              <p:tags r:id="rId44"/>
            </p:custDataLst>
          </p:nvPr>
        </p:nvSpPr>
        <p:spPr bwMode="auto">
          <a:xfrm>
            <a:off x="1528763" y="665003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987FD5D-5C79-498E-98BF-EB989B605D5D}" type="datetime'''''''''''''''''''A''''n''g''''''''''''''''''''''o''l''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Angola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5" name="Text Placeholder 2">
            <a:extLst>
              <a:ext uri="{FF2B5EF4-FFF2-40B4-BE49-F238E27FC236}">
                <a16:creationId xmlns:a16="http://schemas.microsoft.com/office/drawing/2014/main" id="{C097053F-F8FD-B638-8E47-53C206EC2570}"/>
              </a:ext>
            </a:extLst>
          </p:cNvPr>
          <p:cNvSpPr txBox="1">
            <a:spLocks/>
          </p:cNvSpPr>
          <p:nvPr>
            <p:custDataLst>
              <p:tags r:id="rId45"/>
            </p:custDataLst>
          </p:nvPr>
        </p:nvSpPr>
        <p:spPr bwMode="auto">
          <a:xfrm>
            <a:off x="8464550" y="787400"/>
            <a:ext cx="7112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66FCD10-A316-4E1E-A47E-469C0BBD06C3}" type="datetime'''''''''''F''''u''n''''''d''''''''''''''in''g'' ''''G''''ap'''">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Funding Gap</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1" name="Text Placeholder 2">
            <a:extLst>
              <a:ext uri="{FF2B5EF4-FFF2-40B4-BE49-F238E27FC236}">
                <a16:creationId xmlns:a16="http://schemas.microsoft.com/office/drawing/2014/main" id="{8BC29A25-86C8-E7B9-A676-67D886C66B3B}"/>
              </a:ext>
            </a:extLst>
          </p:cNvPr>
          <p:cNvSpPr txBox="1">
            <a:spLocks/>
          </p:cNvSpPr>
          <p:nvPr>
            <p:custDataLst>
              <p:tags r:id="rId46"/>
            </p:custDataLst>
          </p:nvPr>
        </p:nvSpPr>
        <p:spPr bwMode="auto">
          <a:xfrm>
            <a:off x="3795713" y="787400"/>
            <a:ext cx="9715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952E170-9F64-4196-A326-4CF478A53EAD}" type="datetime'A''''''''''''''''''va''i''''lab''''''''''le'' fun''di''n''g'''">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spcBef>
                  <a:spcPct val="0"/>
                </a:spcBef>
                <a:spcAft>
                  <a:spcPct val="0"/>
                </a:spcAft>
              </a:pPr>
              <a:t>Available funding</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2" name="Text Placeholder 2">
            <a:extLst>
              <a:ext uri="{FF2B5EF4-FFF2-40B4-BE49-F238E27FC236}">
                <a16:creationId xmlns:a16="http://schemas.microsoft.com/office/drawing/2014/main" id="{8A79AE0C-A6E1-60AB-EEE8-5BE0402659D7}"/>
              </a:ext>
            </a:extLst>
          </p:cNvPr>
          <p:cNvSpPr txBox="1">
            <a:spLocks/>
          </p:cNvSpPr>
          <p:nvPr>
            <p:custDataLst>
              <p:tags r:id="rId47"/>
            </p:custDataLst>
          </p:nvPr>
        </p:nvSpPr>
        <p:spPr bwMode="gray">
          <a:xfrm>
            <a:off x="11115675" y="1050925"/>
            <a:ext cx="5683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A9643B1-F53B-4A3D-A061-D3F81558C444}" type="datetime'''''''$''1''''''''''''''0''''''''.00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5" name="Text Placeholder 2">
            <a:extLst>
              <a:ext uri="{FF2B5EF4-FFF2-40B4-BE49-F238E27FC236}">
                <a16:creationId xmlns:a16="http://schemas.microsoft.com/office/drawing/2014/main" id="{9562DAA0-2E24-20CA-0A80-66B168EFB371}"/>
              </a:ext>
            </a:extLst>
          </p:cNvPr>
          <p:cNvSpPr txBox="1">
            <a:spLocks/>
          </p:cNvSpPr>
          <p:nvPr>
            <p:custDataLst>
              <p:tags r:id="rId48"/>
            </p:custDataLst>
          </p:nvPr>
        </p:nvSpPr>
        <p:spPr bwMode="gray">
          <a:xfrm>
            <a:off x="10207625" y="1330325"/>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E4E8900-34B6-4281-8B2D-18B9707AB682}" type="datetime'''''''''''''$''''9.''''''''''''00''''''''''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$9.00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59" name="Text Placeholder 2">
            <a:extLst>
              <a:ext uri="{FF2B5EF4-FFF2-40B4-BE49-F238E27FC236}">
                <a16:creationId xmlns:a16="http://schemas.microsoft.com/office/drawing/2014/main" id="{08FA5C71-715D-1143-49CF-DF5EBDD83567}"/>
              </a:ext>
            </a:extLst>
          </p:cNvPr>
          <p:cNvSpPr txBox="1">
            <a:spLocks/>
          </p:cNvSpPr>
          <p:nvPr>
            <p:custDataLst>
              <p:tags r:id="rId49"/>
            </p:custDataLst>
          </p:nvPr>
        </p:nvSpPr>
        <p:spPr bwMode="gray">
          <a:xfrm>
            <a:off x="5418138" y="16113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8A33662-4AED-4B17-840B-8DEA8F216354}" type="datetime'''''''$''''''''''3''''''''''''''''.''''''''''7''''3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$3.73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0" name="Text Placeholder 2">
            <a:extLst>
              <a:ext uri="{FF2B5EF4-FFF2-40B4-BE49-F238E27FC236}">
                <a16:creationId xmlns:a16="http://schemas.microsoft.com/office/drawing/2014/main" id="{7C179710-A496-AD9D-BE4E-06A36DE4912C}"/>
              </a:ext>
            </a:extLst>
          </p:cNvPr>
          <p:cNvSpPr txBox="1">
            <a:spLocks/>
          </p:cNvSpPr>
          <p:nvPr>
            <p:custDataLst>
              <p:tags r:id="rId50"/>
            </p:custDataLst>
          </p:nvPr>
        </p:nvSpPr>
        <p:spPr bwMode="gray">
          <a:xfrm>
            <a:off x="3233738" y="18907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DF2D995E-545A-4D29-83F8-5D6F855087B3}" type="datetime'''''''''''''''''''''''''''''$''1''.''3''''''2''''''''''''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$1.32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2" name="Text Placeholder 2">
            <a:extLst>
              <a:ext uri="{FF2B5EF4-FFF2-40B4-BE49-F238E27FC236}">
                <a16:creationId xmlns:a16="http://schemas.microsoft.com/office/drawing/2014/main" id="{859734C7-F5ED-516E-0B56-712561E51A4F}"/>
              </a:ext>
            </a:extLst>
          </p:cNvPr>
          <p:cNvSpPr txBox="1">
            <a:spLocks/>
          </p:cNvSpPr>
          <p:nvPr>
            <p:custDataLst>
              <p:tags r:id="rId51"/>
            </p:custDataLst>
          </p:nvPr>
        </p:nvSpPr>
        <p:spPr bwMode="gray">
          <a:xfrm>
            <a:off x="3125788" y="217011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C6C05A6E-8DBB-4AEB-8345-BC00DD0B456C}" type="datetime'''$''''1.''''''''''''''''''''''20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$1.20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9" name="Text Placeholder 2">
            <a:extLst>
              <a:ext uri="{FF2B5EF4-FFF2-40B4-BE49-F238E27FC236}">
                <a16:creationId xmlns:a16="http://schemas.microsoft.com/office/drawing/2014/main" id="{24F1FF47-FBD5-5EF1-A7CC-9828802C1BCD}"/>
              </a:ext>
            </a:extLst>
          </p:cNvPr>
          <p:cNvSpPr txBox="1">
            <a:spLocks/>
          </p:cNvSpPr>
          <p:nvPr>
            <p:custDataLst>
              <p:tags r:id="rId52"/>
            </p:custDataLst>
          </p:nvPr>
        </p:nvSpPr>
        <p:spPr bwMode="gray">
          <a:xfrm>
            <a:off x="3063875" y="245110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B9FC65F-EE96-48C1-948C-738CC33EF337}" type="datetime'''''$1.''''1''''''''''''''''3''''''''''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$1.13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1" name="Text Placeholder 2">
            <a:extLst>
              <a:ext uri="{FF2B5EF4-FFF2-40B4-BE49-F238E27FC236}">
                <a16:creationId xmlns:a16="http://schemas.microsoft.com/office/drawing/2014/main" id="{07F0E459-E12E-A46B-E070-376E3853C23A}"/>
              </a:ext>
            </a:extLst>
          </p:cNvPr>
          <p:cNvSpPr txBox="1">
            <a:spLocks/>
          </p:cNvSpPr>
          <p:nvPr>
            <p:custDataLst>
              <p:tags r:id="rId53"/>
            </p:custDataLst>
          </p:nvPr>
        </p:nvSpPr>
        <p:spPr bwMode="gray">
          <a:xfrm>
            <a:off x="3589338" y="273050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F6C33F6E-CA74-4E4F-B873-0623EBFBF214}" type="datetime'$''0''''.''''''5''''''''6''''''''''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$0.56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2" name="Text Placeholder 2">
            <a:extLst>
              <a:ext uri="{FF2B5EF4-FFF2-40B4-BE49-F238E27FC236}">
                <a16:creationId xmlns:a16="http://schemas.microsoft.com/office/drawing/2014/main" id="{224A744D-E3E3-B4A9-E1B5-03D660E4B406}"/>
              </a:ext>
            </a:extLst>
          </p:cNvPr>
          <p:cNvSpPr txBox="1">
            <a:spLocks/>
          </p:cNvSpPr>
          <p:nvPr>
            <p:custDataLst>
              <p:tags r:id="rId54"/>
            </p:custDataLst>
          </p:nvPr>
        </p:nvSpPr>
        <p:spPr bwMode="gray">
          <a:xfrm>
            <a:off x="3262313" y="300990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28AC0F49-2489-469E-87D4-C86B358187FD}" type="datetime'''''''''''''''$''''0.''''20'''''''''''''''''' ''''''''m'">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$0.20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7" name="Text Placeholder 2">
            <a:extLst>
              <a:ext uri="{FF2B5EF4-FFF2-40B4-BE49-F238E27FC236}">
                <a16:creationId xmlns:a16="http://schemas.microsoft.com/office/drawing/2014/main" id="{76C24F1B-23B6-1E56-D36F-80E478E8CDE1}"/>
              </a:ext>
            </a:extLst>
          </p:cNvPr>
          <p:cNvSpPr txBox="1">
            <a:spLocks/>
          </p:cNvSpPr>
          <p:nvPr>
            <p:custDataLst>
              <p:tags r:id="rId55"/>
            </p:custDataLst>
          </p:nvPr>
        </p:nvSpPr>
        <p:spPr bwMode="gray">
          <a:xfrm>
            <a:off x="2036763" y="3290888"/>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CA3F6D4-4AF3-4C45-9435-B16E873FCC71}"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79" name="Text Placeholder 2">
            <a:extLst>
              <a:ext uri="{FF2B5EF4-FFF2-40B4-BE49-F238E27FC236}">
                <a16:creationId xmlns:a16="http://schemas.microsoft.com/office/drawing/2014/main" id="{603EDBB1-C9A9-8F10-3292-1C44B93C92FC}"/>
              </a:ext>
            </a:extLst>
          </p:cNvPr>
          <p:cNvSpPr txBox="1">
            <a:spLocks/>
          </p:cNvSpPr>
          <p:nvPr>
            <p:custDataLst>
              <p:tags r:id="rId56"/>
            </p:custDataLst>
          </p:nvPr>
        </p:nvSpPr>
        <p:spPr bwMode="gray">
          <a:xfrm>
            <a:off x="2036763" y="3570288"/>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AB973CF0-3846-41F4-8B9D-82E450A75AD3}"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1" name="Text Placeholder 2">
            <a:extLst>
              <a:ext uri="{FF2B5EF4-FFF2-40B4-BE49-F238E27FC236}">
                <a16:creationId xmlns:a16="http://schemas.microsoft.com/office/drawing/2014/main" id="{905F0405-FB45-3AB3-CD38-CDE354606DB7}"/>
              </a:ext>
            </a:extLst>
          </p:cNvPr>
          <p:cNvSpPr txBox="1">
            <a:spLocks/>
          </p:cNvSpPr>
          <p:nvPr>
            <p:custDataLst>
              <p:tags r:id="rId57"/>
            </p:custDataLst>
          </p:nvPr>
        </p:nvSpPr>
        <p:spPr bwMode="gray">
          <a:xfrm>
            <a:off x="2036763" y="3849688"/>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1CD7C97-7C46-4B36-BE6B-A71E5A35F842}"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2" name="Text Placeholder 2">
            <a:extLst>
              <a:ext uri="{FF2B5EF4-FFF2-40B4-BE49-F238E27FC236}">
                <a16:creationId xmlns:a16="http://schemas.microsoft.com/office/drawing/2014/main" id="{A4EC7681-EC7E-1B86-F97D-D21B68B0E1BF}"/>
              </a:ext>
            </a:extLst>
          </p:cNvPr>
          <p:cNvSpPr txBox="1">
            <a:spLocks/>
          </p:cNvSpPr>
          <p:nvPr>
            <p:custDataLst>
              <p:tags r:id="rId58"/>
            </p:custDataLst>
          </p:nvPr>
        </p:nvSpPr>
        <p:spPr bwMode="gray">
          <a:xfrm>
            <a:off x="2036763" y="4130675"/>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1BAD4D9-6B23-4A9D-82D2-E3070631B80B}"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4" name="Text Placeholder 2">
            <a:extLst>
              <a:ext uri="{FF2B5EF4-FFF2-40B4-BE49-F238E27FC236}">
                <a16:creationId xmlns:a16="http://schemas.microsoft.com/office/drawing/2014/main" id="{162FE6F8-756D-4D3B-9DD7-B749368C3657}"/>
              </a:ext>
            </a:extLst>
          </p:cNvPr>
          <p:cNvSpPr txBox="1">
            <a:spLocks/>
          </p:cNvSpPr>
          <p:nvPr>
            <p:custDataLst>
              <p:tags r:id="rId59"/>
            </p:custDataLst>
          </p:nvPr>
        </p:nvSpPr>
        <p:spPr bwMode="gray">
          <a:xfrm>
            <a:off x="2036763" y="4410075"/>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75CDDB3-E2B9-4BEB-AB34-A2D5E8CDFE53}"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5" name="Text Placeholder 2">
            <a:extLst>
              <a:ext uri="{FF2B5EF4-FFF2-40B4-BE49-F238E27FC236}">
                <a16:creationId xmlns:a16="http://schemas.microsoft.com/office/drawing/2014/main" id="{DEA8B372-0D6A-BE26-F2F3-594515BEEA3F}"/>
              </a:ext>
            </a:extLst>
          </p:cNvPr>
          <p:cNvSpPr txBox="1">
            <a:spLocks/>
          </p:cNvSpPr>
          <p:nvPr>
            <p:custDataLst>
              <p:tags r:id="rId60"/>
            </p:custDataLst>
          </p:nvPr>
        </p:nvSpPr>
        <p:spPr bwMode="gray">
          <a:xfrm>
            <a:off x="2036763" y="4689475"/>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87058705-54D2-4527-9DC0-3F1796C8EC6C}"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6" name="Text Placeholder 2">
            <a:extLst>
              <a:ext uri="{FF2B5EF4-FFF2-40B4-BE49-F238E27FC236}">
                <a16:creationId xmlns:a16="http://schemas.microsoft.com/office/drawing/2014/main" id="{D16F99AA-32E6-7D67-69E7-2466C7A7EB5A}"/>
              </a:ext>
            </a:extLst>
          </p:cNvPr>
          <p:cNvSpPr txBox="1">
            <a:spLocks/>
          </p:cNvSpPr>
          <p:nvPr>
            <p:custDataLst>
              <p:tags r:id="rId61"/>
            </p:custDataLst>
          </p:nvPr>
        </p:nvSpPr>
        <p:spPr bwMode="gray">
          <a:xfrm>
            <a:off x="2036763" y="49704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BBB74B7-8D5B-49CA-8B67-23B45456B475}"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88" name="Text Placeholder 2">
            <a:extLst>
              <a:ext uri="{FF2B5EF4-FFF2-40B4-BE49-F238E27FC236}">
                <a16:creationId xmlns:a16="http://schemas.microsoft.com/office/drawing/2014/main" id="{E7F48F0C-EFBD-C240-AD02-DAB6483907DE}"/>
              </a:ext>
            </a:extLst>
          </p:cNvPr>
          <p:cNvSpPr txBox="1">
            <a:spLocks/>
          </p:cNvSpPr>
          <p:nvPr>
            <p:custDataLst>
              <p:tags r:id="rId62"/>
            </p:custDataLst>
          </p:nvPr>
        </p:nvSpPr>
        <p:spPr bwMode="gray">
          <a:xfrm>
            <a:off x="2036763" y="52498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9286982-80D6-4D23-B636-AE818E288A75}"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0" name="Text Placeholder 2">
            <a:extLst>
              <a:ext uri="{FF2B5EF4-FFF2-40B4-BE49-F238E27FC236}">
                <a16:creationId xmlns:a16="http://schemas.microsoft.com/office/drawing/2014/main" id="{6B0ECC1C-BD2B-63D8-581D-920E374E0CE5}"/>
              </a:ext>
            </a:extLst>
          </p:cNvPr>
          <p:cNvSpPr txBox="1">
            <a:spLocks/>
          </p:cNvSpPr>
          <p:nvPr>
            <p:custDataLst>
              <p:tags r:id="rId63"/>
            </p:custDataLst>
          </p:nvPr>
        </p:nvSpPr>
        <p:spPr bwMode="gray">
          <a:xfrm>
            <a:off x="2036763" y="5529263"/>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B949FFD6-A050-4507-9ADD-26624BC9AE62}"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4" name="Text Placeholder 2">
            <a:extLst>
              <a:ext uri="{FF2B5EF4-FFF2-40B4-BE49-F238E27FC236}">
                <a16:creationId xmlns:a16="http://schemas.microsoft.com/office/drawing/2014/main" id="{2979D8D8-672C-532D-5D61-23ABD15EE7F8}"/>
              </a:ext>
            </a:extLst>
          </p:cNvPr>
          <p:cNvSpPr txBox="1">
            <a:spLocks/>
          </p:cNvSpPr>
          <p:nvPr>
            <p:custDataLst>
              <p:tags r:id="rId64"/>
            </p:custDataLst>
          </p:nvPr>
        </p:nvSpPr>
        <p:spPr bwMode="gray">
          <a:xfrm>
            <a:off x="2036763" y="581025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73074597-8D2B-4E9B-BC69-08F4109F8ECD}"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6" name="Text Placeholder 2">
            <a:extLst>
              <a:ext uri="{FF2B5EF4-FFF2-40B4-BE49-F238E27FC236}">
                <a16:creationId xmlns:a16="http://schemas.microsoft.com/office/drawing/2014/main" id="{75462EED-8820-79BA-65F8-B2FACFE773A5}"/>
              </a:ext>
            </a:extLst>
          </p:cNvPr>
          <p:cNvSpPr txBox="1">
            <a:spLocks/>
          </p:cNvSpPr>
          <p:nvPr>
            <p:custDataLst>
              <p:tags r:id="rId65"/>
            </p:custDataLst>
          </p:nvPr>
        </p:nvSpPr>
        <p:spPr bwMode="gray">
          <a:xfrm>
            <a:off x="2036763" y="608965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3C6B6D9-E657-4EDC-A52F-CE1989821D22}"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98" name="Text Placeholder 2">
            <a:extLst>
              <a:ext uri="{FF2B5EF4-FFF2-40B4-BE49-F238E27FC236}">
                <a16:creationId xmlns:a16="http://schemas.microsoft.com/office/drawing/2014/main" id="{C11A0852-F03E-BF8E-3433-798B28158125}"/>
              </a:ext>
            </a:extLst>
          </p:cNvPr>
          <p:cNvSpPr txBox="1">
            <a:spLocks/>
          </p:cNvSpPr>
          <p:nvPr>
            <p:custDataLst>
              <p:tags r:id="rId66"/>
            </p:custDataLst>
          </p:nvPr>
        </p:nvSpPr>
        <p:spPr bwMode="gray">
          <a:xfrm>
            <a:off x="2036763" y="6369050"/>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3D3070D7-B2B0-4E99-B7FC-62EFCA0D687A}"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600" name="Text Placeholder 2">
            <a:extLst>
              <a:ext uri="{FF2B5EF4-FFF2-40B4-BE49-F238E27FC236}">
                <a16:creationId xmlns:a16="http://schemas.microsoft.com/office/drawing/2014/main" id="{82811BB7-B841-67EF-D2C3-739D4D125479}"/>
              </a:ext>
            </a:extLst>
          </p:cNvPr>
          <p:cNvSpPr txBox="1">
            <a:spLocks/>
          </p:cNvSpPr>
          <p:nvPr>
            <p:custDataLst>
              <p:tags r:id="rId67"/>
            </p:custDataLst>
          </p:nvPr>
        </p:nvSpPr>
        <p:spPr bwMode="gray">
          <a:xfrm>
            <a:off x="2036763" y="6650038"/>
            <a:ext cx="496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EB078AAC-0D45-495B-B2CF-16009D54AAA7}" type="datetime'$''0.''''''''''''''''''0''''0'' ''''''''''''m'''''''">
              <a:rPr lang="en-US" altLang="en-US" sz="1000" smtClean="0">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l">
                <a:spcBef>
                  <a:spcPct val="0"/>
                </a:spcBef>
                <a:spcAft>
                  <a:spcPct val="0"/>
                </a:spcAft>
              </a:pPr>
              <a:t>$0.00 m</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0" name="Text Placeholder 2">
            <a:extLst>
              <a:ext uri="{FF2B5EF4-FFF2-40B4-BE49-F238E27FC236}">
                <a16:creationId xmlns:a16="http://schemas.microsoft.com/office/drawing/2014/main" id="{361AE5A8-8C5B-78A7-84FD-BAAE43993AF8}"/>
              </a:ext>
            </a:extLst>
          </p:cNvPr>
          <p:cNvSpPr txBox="1">
            <a:spLocks/>
          </p:cNvSpPr>
          <p:nvPr>
            <p:custDataLst>
              <p:tags r:id="rId68"/>
            </p:custDataLst>
          </p:nvPr>
        </p:nvSpPr>
        <p:spPr bwMode="auto">
          <a:xfrm>
            <a:off x="1227138" y="4130675"/>
            <a:ext cx="6985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9840119-C5F5-46B2-A059-3273622BDA42}" type="datetime'So''u''th ''''Af''''r''''''''''''''''''''''''''ic''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Africa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429CF4CE-88B5-8CD7-56A6-5F4084645027}"/>
              </a:ext>
            </a:extLst>
          </p:cNvPr>
          <p:cNvSpPr txBox="1"/>
          <p:nvPr/>
        </p:nvSpPr>
        <p:spPr>
          <a:xfrm>
            <a:off x="7017884" y="3087906"/>
            <a:ext cx="3902302" cy="1815882"/>
          </a:xfrm>
          <a:prstGeom prst="rect">
            <a:avLst/>
          </a:prstGeom>
          <a:noFill/>
        </p:spPr>
        <p:txBody>
          <a:bodyPr wrap="square">
            <a:spAutoFit/>
          </a:bodyPr>
          <a:lstStyle/>
          <a:p>
            <a:r>
              <a:rPr lang="en-US" sz="1400">
                <a:solidFill>
                  <a:schemeClr val="tx1">
                    <a:lumMod val="65000"/>
                    <a:lumOff val="35000"/>
                  </a:schemeClr>
                </a:solidFill>
                <a:latin typeface="Roboto" panose="02000000000000000000" pitchFamily="2" charset="0"/>
                <a:ea typeface="Roboto" panose="02000000000000000000" pitchFamily="2" charset="0"/>
              </a:rPr>
              <a:t>There are disparities in funding availability across UNCTs for countering terrorism and extremism. </a:t>
            </a:r>
          </a:p>
          <a:p>
            <a:endParaRPr lang="en-US" sz="1400">
              <a:solidFill>
                <a:schemeClr val="tx1">
                  <a:lumMod val="65000"/>
                  <a:lumOff val="35000"/>
                </a:schemeClr>
              </a:solidFill>
              <a:latin typeface="Roboto" panose="02000000000000000000" pitchFamily="2" charset="0"/>
              <a:ea typeface="Roboto" panose="02000000000000000000" pitchFamily="2" charset="0"/>
            </a:endParaRPr>
          </a:p>
          <a:p>
            <a:r>
              <a:rPr lang="en-US" sz="1400">
                <a:solidFill>
                  <a:schemeClr val="tx1">
                    <a:lumMod val="65000"/>
                    <a:lumOff val="35000"/>
                  </a:schemeClr>
                </a:solidFill>
                <a:latin typeface="Roboto" panose="02000000000000000000" pitchFamily="2" charset="0"/>
                <a:ea typeface="Roboto" panose="02000000000000000000" pitchFamily="2" charset="0"/>
              </a:rPr>
              <a:t>UNCTs such as Mozambique, Morocco and Tunisia have reached their targeted required resources, while UNCTs such as Philippines, Benin and Algeria have funding gaps.</a:t>
            </a:r>
          </a:p>
        </p:txBody>
      </p:sp>
      <p:sp>
        <p:nvSpPr>
          <p:cNvPr id="564" name="Rectangle: Rounded Corners 563">
            <a:extLst>
              <a:ext uri="{FF2B5EF4-FFF2-40B4-BE49-F238E27FC236}">
                <a16:creationId xmlns:a16="http://schemas.microsoft.com/office/drawing/2014/main" id="{0E96F9CB-F9E5-AB73-7731-18734ECD3AFE}"/>
              </a:ext>
            </a:extLst>
          </p:cNvPr>
          <p:cNvSpPr/>
          <p:nvPr/>
        </p:nvSpPr>
        <p:spPr>
          <a:xfrm>
            <a:off x="6757988" y="2965450"/>
            <a:ext cx="4332288" cy="2125246"/>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34" name="TextBox 33">
            <a:extLst>
              <a:ext uri="{FF2B5EF4-FFF2-40B4-BE49-F238E27FC236}">
                <a16:creationId xmlns:a16="http://schemas.microsoft.com/office/drawing/2014/main" id="{EFD86305-3C73-EB0F-CC05-0FC96C37CDB5}"/>
              </a:ext>
            </a:extLst>
          </p:cNvPr>
          <p:cNvSpPr txBox="1"/>
          <p:nvPr/>
        </p:nvSpPr>
        <p:spPr>
          <a:xfrm>
            <a:off x="1977049" y="6250815"/>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Tree>
    <p:extLst>
      <p:ext uri="{BB962C8B-B14F-4D97-AF65-F5344CB8AC3E}">
        <p14:creationId xmlns:p14="http://schemas.microsoft.com/office/powerpoint/2010/main" val="1844410484"/>
      </p:ext>
    </p:extLst>
  </p:cSld>
  <p:clrMapOvr>
    <a:masterClrMapping/>
  </p:clrMapOvr>
  <p:extLst>
    <p:ext uri="{6950BFC3-D8DA-4A85-94F7-54DA5524770B}">
      <p188:commentRel xmlns:p188="http://schemas.microsoft.com/office/powerpoint/2018/8/main" r:id="rId71"/>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EAED06DA-81DB-0AC2-B2ED-890456A61589}"/>
              </a:ext>
            </a:extLst>
          </p:cNvPr>
          <p:cNvGraphicFramePr>
            <a:graphicFrameLocks noChangeAspect="1"/>
          </p:cNvGraphicFramePr>
          <p:nvPr>
            <p:custDataLst>
              <p:tags r:id="rId1"/>
            </p:custDataLst>
            <p:extLst>
              <p:ext uri="{D42A27DB-BD31-4B8C-83A1-F6EECF244321}">
                <p14:modId xmlns:p14="http://schemas.microsoft.com/office/powerpoint/2010/main" val="67524384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8" name="think-cell data - do not delete" hidden="1">
                        <a:extLst>
                          <a:ext uri="{FF2B5EF4-FFF2-40B4-BE49-F238E27FC236}">
                            <a16:creationId xmlns:a16="http://schemas.microsoft.com/office/drawing/2014/main" id="{EAED06DA-81DB-0AC2-B2ED-890456A61589}"/>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7" name="Rectangle: Rounded Corners 1">
            <a:extLst>
              <a:ext uri="{FF2B5EF4-FFF2-40B4-BE49-F238E27FC236}">
                <a16:creationId xmlns:a16="http://schemas.microsoft.com/office/drawing/2014/main" id="{655114D4-E66A-50AE-1E74-6F8CB684C257}"/>
              </a:ext>
            </a:extLst>
          </p:cNvPr>
          <p:cNvSpPr/>
          <p:nvPr/>
        </p:nvSpPr>
        <p:spPr>
          <a:xfrm>
            <a:off x="394474" y="697920"/>
            <a:ext cx="11621160" cy="5693265"/>
          </a:xfrm>
          <a:prstGeom prst="roundRect">
            <a:avLst>
              <a:gd name="adj" fmla="val 4676"/>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149ED9"/>
              </a:solidFill>
              <a:effectLst/>
              <a:uLnTx/>
              <a:uFillTx/>
              <a:latin typeface="Roboto"/>
              <a:ea typeface="+mn-ea"/>
              <a:cs typeface="+mn-cs"/>
            </a:endParaRPr>
          </a:p>
        </p:txBody>
      </p:sp>
      <p:pic>
        <p:nvPicPr>
          <p:cNvPr id="38" name="Google Shape;38;p3"/>
          <p:cNvPicPr preferRelativeResize="0"/>
          <p:nvPr/>
        </p:nvPicPr>
        <p:blipFill rotWithShape="1">
          <a:blip r:embed="rId7">
            <a:alphaModFix/>
          </a:blip>
          <a:srcRect/>
          <a:stretch/>
        </p:blipFill>
        <p:spPr>
          <a:xfrm>
            <a:off x="10618739" y="-5009"/>
            <a:ext cx="1512033" cy="673777"/>
          </a:xfrm>
          <a:prstGeom prst="rect">
            <a:avLst/>
          </a:prstGeom>
          <a:noFill/>
          <a:ln>
            <a:noFill/>
          </a:ln>
        </p:spPr>
      </p:pic>
      <p:sp>
        <p:nvSpPr>
          <p:cNvPr id="473" name="Google Shape;473;p3"/>
          <p:cNvSpPr txBox="1"/>
          <p:nvPr/>
        </p:nvSpPr>
        <p:spPr>
          <a:xfrm>
            <a:off x="378495" y="119386"/>
            <a:ext cx="3212704" cy="13758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2CACE2"/>
              </a:buClr>
              <a:buSzPts val="1700"/>
              <a:buFont typeface="Roboto"/>
              <a:buNone/>
              <a:tabLst/>
              <a:defRPr/>
            </a:pPr>
            <a:r>
              <a:rPr kumimoji="0" lang="en-US" sz="894" b="0" i="0" u="none" strike="noStrike" kern="1200" cap="none" spc="0" normalizeH="0" baseline="0" noProof="0">
                <a:ln>
                  <a:noFill/>
                </a:ln>
                <a:solidFill>
                  <a:srgbClr val="2CACE2"/>
                </a:solidFill>
                <a:effectLst/>
                <a:uLnTx/>
                <a:uFillTx/>
                <a:latin typeface="Roboto"/>
                <a:ea typeface="Roboto"/>
                <a:cs typeface="Roboto"/>
                <a:sym typeface="Roboto"/>
              </a:rPr>
              <a:t>Resident Coordinator Leadership in action</a:t>
            </a:r>
            <a:endParaRPr kumimoji="0" sz="390" b="0" i="0" u="none" strike="noStrike" kern="1200" cap="none" spc="0" normalizeH="0" baseline="0" noProof="0">
              <a:ln>
                <a:noFill/>
              </a:ln>
              <a:solidFill>
                <a:srgbClr val="000000"/>
              </a:solidFill>
              <a:effectLst/>
              <a:uLnTx/>
              <a:uFillTx/>
              <a:latin typeface="Arial"/>
              <a:cs typeface="Arial"/>
              <a:sym typeface="Arial"/>
            </a:endParaRPr>
          </a:p>
        </p:txBody>
      </p:sp>
      <p:sp>
        <p:nvSpPr>
          <p:cNvPr id="474" name="Google Shape;474;p3"/>
          <p:cNvSpPr txBox="1"/>
          <p:nvPr/>
        </p:nvSpPr>
        <p:spPr>
          <a:xfrm>
            <a:off x="378495" y="277767"/>
            <a:ext cx="7681366" cy="3619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41"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98387"/>
              </a:lnSpc>
              <a:spcBef>
                <a:spcPts val="0"/>
              </a:spcBef>
              <a:spcAft>
                <a:spcPts val="0"/>
              </a:spcAft>
              <a:buClr>
                <a:srgbClr val="2CACE2"/>
              </a:buClr>
              <a:buSzPts val="6200"/>
              <a:buFont typeface="Arial"/>
              <a:buNone/>
              <a:tabLst/>
              <a:defRPr/>
            </a:pPr>
            <a:r>
              <a:rPr lang="en-US" sz="2400">
                <a:solidFill>
                  <a:srgbClr val="2CACE2"/>
                </a:solidFill>
                <a:latin typeface="Roboto"/>
                <a:ea typeface="Roboto"/>
                <a:sym typeface="Roboto"/>
              </a:rPr>
              <a:t>Notes on the analysis</a:t>
            </a:r>
            <a:endParaRPr kumimoji="0" lang="en-US" sz="2400" b="0" i="0" u="none" strike="noStrike" kern="1200" cap="none" spc="0" normalizeH="0" baseline="0" noProof="0">
              <a:ln>
                <a:noFill/>
              </a:ln>
              <a:solidFill>
                <a:srgbClr val="2CACE2"/>
              </a:solidFill>
              <a:effectLst/>
              <a:uLnTx/>
              <a:uFillTx/>
              <a:latin typeface="Roboto"/>
              <a:ea typeface="Roboto"/>
              <a:cs typeface="Arial"/>
              <a:sym typeface="Roboto"/>
            </a:endParaRPr>
          </a:p>
        </p:txBody>
      </p:sp>
      <p:pic>
        <p:nvPicPr>
          <p:cNvPr id="4" name="Picture 3" descr="A picture containing drawing&#10;&#10;Description automatically generated">
            <a:extLst>
              <a:ext uri="{FF2B5EF4-FFF2-40B4-BE49-F238E27FC236}">
                <a16:creationId xmlns:a16="http://schemas.microsoft.com/office/drawing/2014/main" id="{A198C385-D5F5-71AF-18B2-674BAAAFD281}"/>
              </a:ext>
            </a:extLst>
          </p:cNvPr>
          <p:cNvPicPr>
            <a:picLocks noChangeAspect="1"/>
          </p:cNvPicPr>
          <p:nvPr/>
        </p:nvPicPr>
        <p:blipFill rotWithShape="1">
          <a:blip r:embed="rId8">
            <a:extLst>
              <a:ext uri="{28A0092B-C50C-407E-A947-70E740481C1C}">
                <a14:useLocalDpi xmlns:a14="http://schemas.microsoft.com/office/drawing/2010/main" val="0"/>
              </a:ext>
            </a:extLst>
          </a:blip>
          <a:srcRect b="17869"/>
          <a:stretch/>
        </p:blipFill>
        <p:spPr>
          <a:xfrm>
            <a:off x="10854278" y="116533"/>
            <a:ext cx="1207594" cy="441844"/>
          </a:xfrm>
          <a:prstGeom prst="rect">
            <a:avLst/>
          </a:prstGeom>
        </p:spPr>
      </p:pic>
      <p:sp>
        <p:nvSpPr>
          <p:cNvPr id="2" name="TextBox 1">
            <a:extLst>
              <a:ext uri="{FF2B5EF4-FFF2-40B4-BE49-F238E27FC236}">
                <a16:creationId xmlns:a16="http://schemas.microsoft.com/office/drawing/2014/main" id="{B0D74A78-F5C5-6C74-0A42-13CAD8D2DD7A}"/>
              </a:ext>
            </a:extLst>
          </p:cNvPr>
          <p:cNvSpPr txBox="1"/>
          <p:nvPr/>
        </p:nvSpPr>
        <p:spPr>
          <a:xfrm>
            <a:off x="541421" y="790310"/>
            <a:ext cx="11520014" cy="5863144"/>
          </a:xfrm>
          <a:prstGeom prst="rect">
            <a:avLst/>
          </a:prstGeom>
          <a:noFill/>
        </p:spPr>
        <p:txBody>
          <a:bodyPr wrap="square" lIns="91440" tIns="45720" rIns="91440" bIns="45720" rtlCol="0" anchor="t">
            <a:spAutoFit/>
          </a:bodyPr>
          <a:lstStyle/>
          <a:p>
            <a:pPr>
              <a:defRPr/>
            </a:pPr>
            <a:r>
              <a:rPr lang="en-US" sz="1100" b="1" spc="19">
                <a:solidFill>
                  <a:srgbClr val="7F7F7F">
                    <a:lumMod val="75000"/>
                  </a:srgbClr>
                </a:solidFill>
                <a:latin typeface="Roboto"/>
                <a:ea typeface="Roboto"/>
                <a:cs typeface="Roboto"/>
              </a:rPr>
              <a:t>Purpose / Objective</a:t>
            </a:r>
          </a:p>
          <a:p>
            <a:pPr marL="171450" marR="0" lvl="0" indent="-171450"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To analyze Cooperation Framework data in UN INFO relating to thematic areas for DCO ASG RC Africa retreat in May 2025.</a:t>
            </a:r>
            <a:br>
              <a:rPr lang="en-US" sz="1100" spc="19">
                <a:solidFill>
                  <a:srgbClr val="7F7F7F">
                    <a:lumMod val="75000"/>
                  </a:srgbClr>
                </a:solidFill>
                <a:latin typeface="Roboto"/>
                <a:ea typeface="Roboto"/>
                <a:cs typeface="Roboto"/>
              </a:rPr>
            </a:br>
            <a:endParaRPr lang="en-US" sz="1100" spc="19">
              <a:solidFill>
                <a:srgbClr val="7F7F7F">
                  <a:lumMod val="75000"/>
                </a:srgbClr>
              </a:solidFill>
              <a:latin typeface="Roboto"/>
              <a:ea typeface="Roboto"/>
              <a:cs typeface="Roboto"/>
            </a:endParaRPr>
          </a:p>
          <a:p>
            <a:pPr>
              <a:defRPr/>
            </a:pPr>
            <a:r>
              <a:rPr lang="en-US" sz="1100" b="1" spc="19">
                <a:solidFill>
                  <a:srgbClr val="7F7F7F">
                    <a:lumMod val="75000"/>
                  </a:srgbClr>
                </a:solidFill>
                <a:latin typeface="Roboto"/>
                <a:ea typeface="Roboto"/>
                <a:cs typeface="Roboto"/>
              </a:rPr>
              <a:t>Joint Workplan data</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data presented is provided from the country’s programming document (UNDAF/Cooperation Framework) uploaded in the UN INFO platform by UN country teams with the support of UNDCO. The data are being continuously validated and updated, and reflects data as uploaded on 17 April.</a:t>
            </a:r>
          </a:p>
          <a:p>
            <a:pPr>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r>
              <a:rPr lang="en-US" sz="1100" b="1" spc="19">
                <a:solidFill>
                  <a:srgbClr val="7F7F7F">
                    <a:lumMod val="75000"/>
                  </a:srgbClr>
                </a:solidFill>
                <a:latin typeface="Roboto"/>
                <a:ea typeface="Roboto"/>
                <a:cs typeface="Roboto"/>
              </a:rPr>
              <a:t>Methodology</a:t>
            </a:r>
          </a:p>
          <a:p>
            <a:pPr marL="171450" marR="0" lvl="0" indent="-171450"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Analysis of publicly available Cooperation Framework data (Joint Work Plans - CF JWPs) with respect to key terms relating to Youth; -Education in crisis context (only Burkina Faso, Niger, Mali, Libya, Sudan, South Sudan, DR Congo, Chad, CAR); IFF &amp; transnational crimes; and Mining. Data is downloaded in both English and French.</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r>
              <a:rPr lang="en-US" sz="1100" spc="19">
                <a:solidFill>
                  <a:srgbClr val="7F7F7F">
                    <a:lumMod val="75000"/>
                  </a:srgbClr>
                </a:solidFill>
                <a:latin typeface="Roboto"/>
                <a:ea typeface="Roboto"/>
                <a:cs typeface="Roboto"/>
              </a:rPr>
              <a:t>The period of analysis is 2024 (January-December). All sub-outputs regardless of implementation status were analyzed.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AI Foundry Environment &amp; Security</a:t>
            </a:r>
            <a:endParaRPr kumimoji="0" lang="en-US" sz="1100" b="0" i="0" u="none" strike="noStrike" kern="1200" cap="none" spc="0"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The UN Azure AI Foundry provides a secure and monitored environment to deploy and utilize Large Language Models (LLMs) such as OpenAI’s o1. All data processing is conducted in an enterprise-grade, private cloud infrastructure hosted on Azure, with strict role-based access controls, network isolation, and end-to-end encryption. No data is stored externally or used to train any external model. This setup aligns with UN data privacy and cybersecurity protocols and recent policy communicated by CITO.</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Use of the Co-Pilot (LLM-Based Agent)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custom-built AI Co-Pilot is leveraged using the “o1” model deployed via Azure OpenAI. This Co-Pilot is trained with specific prompts to assist in analyzing qualitative textual data collected from UN surveys. It operates within a closed environment and only performs analysis based on the responses it receives, never transmitting or learning from the data beyond the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How the Qualitative Methodology Works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1.  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Pre-processing: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Raw responses to each open-ended question are filtered for clarity and length, removing any blanks or non-informative entries.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  2.  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Instructional Prompting:</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Co-Pilot is given a standardized instruction </a:t>
            </a:r>
            <a:r>
              <a:rPr kumimoji="0" lang="en-US" sz="1100" b="0" i="0" u="none" strike="noStrike" kern="1200" cap="none" spc="19" normalizeH="0" baseline="0" noProof="0">
                <a:ln>
                  <a:noFill/>
                </a:ln>
                <a:solidFill>
                  <a:srgbClr val="7F7F7F">
                    <a:lumMod val="75000"/>
                  </a:srgbClr>
                </a:solidFill>
                <a:effectLst/>
                <a:highlight>
                  <a:srgbClr val="FFFF00"/>
                </a:highlight>
                <a:uLnTx/>
                <a:uFillTx/>
                <a:latin typeface="Roboto"/>
                <a:ea typeface="Roboto"/>
                <a:cs typeface="Roboto"/>
              </a:rPr>
              <a:t>prompting it to</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  3.  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Thematic Output:</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The model generates structured thematic outputs, including a summary of why the issue matters. These are saved as .txt files per question, allowing for future traceability and cross-checking.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  4.  </a:t>
            </a: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Link to the Script: </a:t>
            </a: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[Incoming]</a:t>
            </a:r>
            <a:endPar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19" normalizeH="0" baseline="0" noProof="0">
                <a:ln>
                  <a:noFill/>
                </a:ln>
                <a:solidFill>
                  <a:srgbClr val="7F7F7F">
                    <a:lumMod val="75000"/>
                  </a:srgbClr>
                </a:solidFill>
                <a:effectLst/>
                <a:uLnTx/>
                <a:uFillTx/>
                <a:latin typeface="Roboto"/>
                <a:ea typeface="Roboto"/>
                <a:cs typeface="Roboto"/>
              </a:rPr>
              <a:t>Quality assurance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19" normalizeH="0" baseline="0" noProof="0">
                <a:ln>
                  <a:noFill/>
                </a:ln>
                <a:solidFill>
                  <a:srgbClr val="7F7F7F">
                    <a:lumMod val="75000"/>
                  </a:srgbClr>
                </a:solidFill>
                <a:effectLst/>
                <a:uLnTx/>
                <a:uFillTx/>
                <a:latin typeface="Roboto"/>
                <a:ea typeface="Roboto"/>
                <a:cs typeface="Roboto"/>
              </a:rPr>
              <a:t>A three-tiered quality assurance process was applied, employing human in-the-loop processes (human-machine-human). The entire analysis was cross-checked with Microsoft Co-pilot, a secure and compliant Co-pilot integrated within the UN enterprise account, as additional validation layer. </a:t>
            </a:r>
          </a:p>
          <a:p>
            <a:pPr marL="171450" marR="0" lvl="0" indent="-171450" algn="just" defTabSz="914400" rtl="0" eaLnBrk="1" fontAlgn="auto" latinLnBrk="0" hangingPunct="1">
              <a:lnSpc>
                <a:spcPct val="100000"/>
              </a:lnSpc>
              <a:spcBef>
                <a:spcPts val="0"/>
              </a:spcBef>
              <a:spcAft>
                <a:spcPts val="0"/>
              </a:spcAft>
              <a:buClr>
                <a:srgbClr val="00B0F0"/>
              </a:buClr>
              <a:buSzPct val="125000"/>
              <a:buFont typeface="Arial" panose="020B0604020202020204" pitchFamily="34" charset="0"/>
              <a:buChar char="•"/>
              <a:tabLst/>
              <a:defRPr/>
            </a:pPr>
            <a:endParaRPr lang="en-US" sz="1100" spc="19">
              <a:solidFill>
                <a:srgbClr val="7F7F7F">
                  <a:lumMod val="75000"/>
                </a:srgbClr>
              </a:solidFill>
              <a:latin typeface="Roboto"/>
              <a:ea typeface="Roboto"/>
              <a:cs typeface="Roboto"/>
            </a:endParaRPr>
          </a:p>
          <a:p>
            <a:pPr marL="0" marR="0" lvl="0" indent="0" algn="just" defTabSz="914400" rtl="0" eaLnBrk="1" fontAlgn="auto" latinLnBrk="0" hangingPunct="1">
              <a:lnSpc>
                <a:spcPct val="100000"/>
              </a:lnSpc>
              <a:spcBef>
                <a:spcPts val="0"/>
              </a:spcBef>
              <a:spcAft>
                <a:spcPts val="0"/>
              </a:spcAft>
              <a:buClr>
                <a:srgbClr val="00B0F0"/>
              </a:buClr>
              <a:buSzPct val="125000"/>
              <a:buFontTx/>
              <a:buNone/>
              <a:tabLst/>
              <a:defRPr/>
            </a:pPr>
            <a:endParaRPr kumimoji="0" lang="en-US" sz="1200" b="1" i="0" u="none" strike="noStrike" kern="1200" cap="none" spc="0" normalizeH="0" baseline="0" noProof="0">
              <a:ln>
                <a:noFill/>
              </a:ln>
              <a:solidFill>
                <a:schemeClr val="tx1">
                  <a:lumMod val="85000"/>
                  <a:lumOff val="15000"/>
                </a:schemeClr>
              </a:solidFill>
              <a:effectLst/>
              <a:uLnTx/>
              <a:uFillTx/>
              <a:latin typeface="Roboto"/>
              <a:ea typeface="Roboto"/>
              <a:cs typeface="Segoe UI"/>
            </a:endParaRPr>
          </a:p>
        </p:txBody>
      </p:sp>
      <p:pic>
        <p:nvPicPr>
          <p:cNvPr id="3" name="Picture 2">
            <a:extLst>
              <a:ext uri="{FF2B5EF4-FFF2-40B4-BE49-F238E27FC236}">
                <a16:creationId xmlns:a16="http://schemas.microsoft.com/office/drawing/2014/main" id="{690840B5-86F6-D904-A9A1-BF678D941397}"/>
              </a:ext>
            </a:extLst>
          </p:cNvPr>
          <p:cNvPicPr>
            <a:picLocks noChangeAspect="1"/>
          </p:cNvPicPr>
          <p:nvPr/>
        </p:nvPicPr>
        <p:blipFill rotWithShape="1">
          <a:blip r:embed="rId9"/>
          <a:srcRect l="29590" t="44185" r="9637" b="27901"/>
          <a:stretch/>
        </p:blipFill>
        <p:spPr>
          <a:xfrm rot="16200000">
            <a:off x="-3381220" y="3392598"/>
            <a:ext cx="6858006" cy="108263"/>
          </a:xfrm>
          <a:prstGeom prst="rect">
            <a:avLst/>
          </a:prstGeom>
          <a:ln>
            <a:noFill/>
          </a:ln>
        </p:spPr>
      </p:pic>
      <p:pic>
        <p:nvPicPr>
          <p:cNvPr id="6" name="Picture 5">
            <a:extLst>
              <a:ext uri="{FF2B5EF4-FFF2-40B4-BE49-F238E27FC236}">
                <a16:creationId xmlns:a16="http://schemas.microsoft.com/office/drawing/2014/main" id="{26D41B8A-1454-8333-135C-DA0B22434814}"/>
              </a:ext>
            </a:extLst>
          </p:cNvPr>
          <p:cNvPicPr>
            <a:picLocks noChangeAspect="1"/>
          </p:cNvPicPr>
          <p:nvPr/>
        </p:nvPicPr>
        <p:blipFill rotWithShape="1">
          <a:blip r:embed="rId9"/>
          <a:srcRect l="29590" t="44185" r="9637" b="27901"/>
          <a:stretch/>
        </p:blipFill>
        <p:spPr>
          <a:xfrm rot="16200000">
            <a:off x="-3381220" y="3377358"/>
            <a:ext cx="6858006" cy="108263"/>
          </a:xfrm>
          <a:prstGeom prst="rect">
            <a:avLst/>
          </a:prstGeom>
          <a:ln>
            <a:noFill/>
          </a:ln>
        </p:spPr>
      </p:pic>
      <p:sp>
        <p:nvSpPr>
          <p:cNvPr id="5" name="TextBox 4">
            <a:extLst>
              <a:ext uri="{FF2B5EF4-FFF2-40B4-BE49-F238E27FC236}">
                <a16:creationId xmlns:a16="http://schemas.microsoft.com/office/drawing/2014/main" id="{BB279A2F-1FB2-19C2-6908-217A2E26AD25}"/>
              </a:ext>
            </a:extLst>
          </p:cNvPr>
          <p:cNvSpPr txBox="1"/>
          <p:nvPr/>
        </p:nvSpPr>
        <p:spPr>
          <a:xfrm>
            <a:off x="3605288" y="-11259"/>
            <a:ext cx="5005312" cy="230832"/>
          </a:xfrm>
          <a:prstGeom prst="rect">
            <a:avLst/>
          </a:prstGeom>
          <a:noFill/>
        </p:spPr>
        <p:txBody>
          <a:bodyPr wrap="square" rtlCol="0">
            <a:spAutoFit/>
          </a:bodyPr>
          <a:lstStyle/>
          <a:p>
            <a:pPr algn="ctr"/>
            <a:r>
              <a:rPr lang="en-US" sz="900" b="1" u="sng">
                <a:solidFill>
                  <a:schemeClr val="bg1">
                    <a:lumMod val="50000"/>
                  </a:schemeClr>
                </a:solidFill>
              </a:rPr>
              <a:t>DRAFT - FOR INTERNAL UNSDG USE</a:t>
            </a:r>
          </a:p>
        </p:txBody>
      </p:sp>
      <p:pic>
        <p:nvPicPr>
          <p:cNvPr id="10" name="Picture 9">
            <a:extLst>
              <a:ext uri="{FF2B5EF4-FFF2-40B4-BE49-F238E27FC236}">
                <a16:creationId xmlns:a16="http://schemas.microsoft.com/office/drawing/2014/main" id="{576A31B5-19ED-C3DE-8F9C-944328252FC2}"/>
              </a:ext>
            </a:extLst>
          </p:cNvPr>
          <p:cNvPicPr/>
          <p:nvPr/>
        </p:nvPicPr>
        <p:blipFill>
          <a:blip r:embed="rId10">
            <a:extLst>
              <a:ext uri="{28A0092B-C50C-407E-A947-70E740481C1C}">
                <a14:useLocalDpi xmlns:a14="http://schemas.microsoft.com/office/drawing/2010/main" val="0"/>
              </a:ext>
            </a:extLst>
          </a:blip>
          <a:stretch>
            <a:fillRect/>
          </a:stretch>
        </p:blipFill>
        <p:spPr>
          <a:xfrm>
            <a:off x="9834113" y="6672570"/>
            <a:ext cx="2227322" cy="113640"/>
          </a:xfrm>
          <a:prstGeom prst="rect">
            <a:avLst/>
          </a:prstGeom>
        </p:spPr>
      </p:pic>
      <p:sp>
        <p:nvSpPr>
          <p:cNvPr id="11" name="Slide Number Placeholder 2">
            <a:extLst>
              <a:ext uri="{FF2B5EF4-FFF2-40B4-BE49-F238E27FC236}">
                <a16:creationId xmlns:a16="http://schemas.microsoft.com/office/drawing/2014/main" id="{D859F83B-D7B6-8EF2-ED22-62CA2753AC18}"/>
              </a:ext>
            </a:extLst>
          </p:cNvPr>
          <p:cNvSpPr txBox="1">
            <a:spLocks/>
          </p:cNvSpPr>
          <p:nvPr/>
        </p:nvSpPr>
        <p:spPr>
          <a:xfrm>
            <a:off x="4895837" y="6629103"/>
            <a:ext cx="2743200" cy="23083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7E9461F-9158-A947-A7DF-BEAF3DECA818}" type="slidenum">
              <a:rPr lang="en-NL" smtClean="0"/>
              <a:pPr algn="ctr"/>
              <a:t>2</a:t>
            </a:fld>
            <a:endParaRPr lang="en-NL"/>
          </a:p>
        </p:txBody>
      </p:sp>
      <p:pic>
        <p:nvPicPr>
          <p:cNvPr id="12" name="Picture 2" descr="Home">
            <a:extLst>
              <a:ext uri="{FF2B5EF4-FFF2-40B4-BE49-F238E27FC236}">
                <a16:creationId xmlns:a16="http://schemas.microsoft.com/office/drawing/2014/main" id="{0132AD53-12C2-4D7F-7625-AFD0CE21D5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56140" y="6660174"/>
            <a:ext cx="759730" cy="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7693704"/>
      </p:ext>
    </p:extLst>
  </p:cSld>
  <p:clrMapOvr>
    <a:masterClrMapping/>
  </p:clrMapOvr>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62070-EF09-2951-DAEB-405AC81B87D0}"/>
            </a:ext>
          </a:extLst>
        </p:cNvPr>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98AAE53-5D5A-4865-422B-12856BF20B9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592" imgH="591" progId="TCLayout.ActiveDocument.1">
                  <p:embed/>
                </p:oleObj>
              </mc:Choice>
              <mc:Fallback>
                <p:oleObj name="think-cell Slide" r:id="rId3" imgW="592" imgH="591" progId="TCLayout.ActiveDocument.1">
                  <p:embed/>
                  <p:pic>
                    <p:nvPicPr>
                      <p:cNvPr id="5" name="Object 4" hidden="1">
                        <a:extLst>
                          <a:ext uri="{FF2B5EF4-FFF2-40B4-BE49-F238E27FC236}">
                            <a16:creationId xmlns:a16="http://schemas.microsoft.com/office/drawing/2014/main" id="{798AAE53-5D5A-4865-422B-12856BF20B96}"/>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Rectangle 5">
            <a:extLst>
              <a:ext uri="{FF2B5EF4-FFF2-40B4-BE49-F238E27FC236}">
                <a16:creationId xmlns:a16="http://schemas.microsoft.com/office/drawing/2014/main" id="{61B9850D-6EB5-8712-3116-FFF81E04145E}"/>
              </a:ext>
            </a:extLst>
          </p:cNvPr>
          <p:cNvSpPr/>
          <p:nvPr/>
        </p:nvSpPr>
        <p:spPr>
          <a:xfrm>
            <a:off x="0" y="0"/>
            <a:ext cx="5405480" cy="6876471"/>
          </a:xfrm>
          <a:prstGeom prst="rect">
            <a:avLst/>
          </a:prstGeom>
          <a:solidFill>
            <a:srgbClr val="079F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0B0004020202020204"/>
              <a:ea typeface="+mn-ea"/>
              <a:cs typeface="+mn-cs"/>
            </a:endParaRPr>
          </a:p>
        </p:txBody>
      </p:sp>
      <p:sp>
        <p:nvSpPr>
          <p:cNvPr id="3" name="TextBox 2">
            <a:extLst>
              <a:ext uri="{FF2B5EF4-FFF2-40B4-BE49-F238E27FC236}">
                <a16:creationId xmlns:a16="http://schemas.microsoft.com/office/drawing/2014/main" id="{06813F9C-39D2-FFFA-8642-04232C7CAC9A}"/>
              </a:ext>
            </a:extLst>
          </p:cNvPr>
          <p:cNvSpPr txBox="1"/>
          <p:nvPr/>
        </p:nvSpPr>
        <p:spPr>
          <a:xfrm>
            <a:off x="470643" y="485150"/>
            <a:ext cx="4464193" cy="1692771"/>
          </a:xfrm>
          <a:prstGeom prst="rect">
            <a:avLst/>
          </a:prstGeom>
          <a:noFill/>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rPr>
              <a:t>Analysis of Cooperation Framework JWPs 2024 </a:t>
            </a:r>
            <a:br>
              <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rPr>
            </a:br>
            <a:br>
              <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rPr>
            </a:br>
            <a:r>
              <a:rPr kumimoji="0" lang="en-US" sz="2000" b="1" i="0" u="none" strike="noStrike" kern="1200" cap="none" spc="0" normalizeH="0" baseline="0" noProof="0">
                <a:ln>
                  <a:noFill/>
                </a:ln>
                <a:solidFill>
                  <a:prstClr val="white"/>
                </a:solidFill>
                <a:effectLst/>
                <a:uLnTx/>
                <a:uFillTx/>
                <a:latin typeface="Roboto" pitchFamily="2" charset="0"/>
                <a:ea typeface="Roboto" pitchFamily="2" charset="0"/>
                <a:cs typeface="+mn-cs"/>
              </a:rPr>
              <a:t>Period: January-December 2024</a:t>
            </a:r>
            <a:endParaRPr kumimoji="0" lang="en-US" sz="2800" b="1" i="0" u="none" strike="noStrike" kern="1200" cap="none" spc="0" normalizeH="0" baseline="0" noProof="0">
              <a:ln>
                <a:noFill/>
              </a:ln>
              <a:solidFill>
                <a:prstClr val="white"/>
              </a:solidFill>
              <a:effectLst/>
              <a:uLnTx/>
              <a:uFillTx/>
              <a:latin typeface="Roboto" pitchFamily="2" charset="0"/>
              <a:ea typeface="Roboto" pitchFamily="2" charset="0"/>
              <a:cs typeface="+mn-cs"/>
            </a:endParaRPr>
          </a:p>
        </p:txBody>
      </p:sp>
    </p:spTree>
    <p:extLst>
      <p:ext uri="{BB962C8B-B14F-4D97-AF65-F5344CB8AC3E}">
        <p14:creationId xmlns:p14="http://schemas.microsoft.com/office/powerpoint/2010/main" val="1452029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D0187-BE4C-F49F-92C4-CBE4F2D5A453}"/>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0A9A6A93-BB6F-1E81-B3A8-D2EA18203CD4}"/>
              </a:ext>
            </a:extLst>
          </p:cNvPr>
          <p:cNvGraphicFramePr>
            <a:graphicFrameLocks noChangeAspect="1"/>
          </p:cNvGraphicFramePr>
          <p:nvPr>
            <p:custDataLst>
              <p:tags r:id="rId1"/>
            </p:custDataLst>
            <p:extLst>
              <p:ext uri="{D42A27DB-BD31-4B8C-83A1-F6EECF244321}">
                <p14:modId xmlns:p14="http://schemas.microsoft.com/office/powerpoint/2010/main" val="36057418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9" imgW="443" imgH="443" progId="TCLayout.ActiveDocument.1">
                  <p:embed/>
                </p:oleObj>
              </mc:Choice>
              <mc:Fallback>
                <p:oleObj name="think-cell Slide" r:id="rId9" imgW="443" imgH="443" progId="TCLayout.ActiveDocument.1">
                  <p:embed/>
                  <p:pic>
                    <p:nvPicPr>
                      <p:cNvPr id="3" name="think-cell data - do not delete" hidden="1">
                        <a:extLst>
                          <a:ext uri="{FF2B5EF4-FFF2-40B4-BE49-F238E27FC236}">
                            <a16:creationId xmlns:a16="http://schemas.microsoft.com/office/drawing/2014/main" id="{0A9A6A93-BB6F-1E81-B3A8-D2EA18203CD4}"/>
                          </a:ext>
                        </a:extLst>
                      </p:cNvPr>
                      <p:cNvPicPr/>
                      <p:nvPr/>
                    </p:nvPicPr>
                    <p:blipFill>
                      <a:blip r:embed="rId10"/>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08EF8692-ABEE-3B62-2561-B71BF7D4DBDD}"/>
              </a:ext>
            </a:extLst>
          </p:cNvPr>
          <p:cNvSpPr>
            <a:spLocks noGrp="1"/>
          </p:cNvSpPr>
          <p:nvPr>
            <p:ph type="ctrTitle"/>
          </p:nvPr>
        </p:nvSpPr>
        <p:spPr>
          <a:xfrm>
            <a:off x="90181" y="230594"/>
            <a:ext cx="11470740" cy="624046"/>
          </a:xfrm>
        </p:spPr>
        <p:txBody>
          <a:bodyPr vert="horz">
            <a:noAutofit/>
          </a:bodyPr>
          <a:lstStyle/>
          <a:p>
            <a:pPr algn="l"/>
            <a:r>
              <a:rPr lang="en-US" sz="1800" b="1">
                <a:solidFill>
                  <a:prstClr val="black">
                    <a:lumMod val="85000"/>
                    <a:lumOff val="15000"/>
                  </a:prstClr>
                </a:solidFill>
                <a:latin typeface="Roboto"/>
                <a:ea typeface="Roboto"/>
                <a:cs typeface="Arial"/>
                <a:sym typeface="Arial"/>
              </a:rPr>
              <a:t>Youth engagement in region focuses on climate, digital agriculture; financial access; and creating an enabling policy environment</a:t>
            </a:r>
          </a:p>
        </p:txBody>
      </p:sp>
      <p:sp>
        <p:nvSpPr>
          <p:cNvPr id="22" name="Slide Number Placeholder 5">
            <a:extLst>
              <a:ext uri="{FF2B5EF4-FFF2-40B4-BE49-F238E27FC236}">
                <a16:creationId xmlns:a16="http://schemas.microsoft.com/office/drawing/2014/main" id="{9C74C856-005F-C1CF-1269-ECB719179972}"/>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2311EF51-8AA0-F588-F01F-5CFE989932F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034A4625-ECCF-2EA6-3242-24E92CE1299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609430" y="86812"/>
            <a:ext cx="1492389" cy="495789"/>
          </a:xfrm>
          <a:prstGeom prst="rect">
            <a:avLst/>
          </a:prstGeom>
        </p:spPr>
      </p:pic>
      <p:graphicFrame>
        <p:nvGraphicFramePr>
          <p:cNvPr id="15" name="Chart 14">
            <a:extLst>
              <a:ext uri="{FF2B5EF4-FFF2-40B4-BE49-F238E27FC236}">
                <a16:creationId xmlns:a16="http://schemas.microsoft.com/office/drawing/2014/main" id="{193BA5A6-AEC6-4C67-5699-8D5602D398D4}"/>
              </a:ext>
            </a:extLst>
          </p:cNvPr>
          <p:cNvGraphicFramePr/>
          <p:nvPr>
            <p:custDataLst>
              <p:tags r:id="rId2"/>
            </p:custDataLst>
            <p:extLst>
              <p:ext uri="{D42A27DB-BD31-4B8C-83A1-F6EECF244321}">
                <p14:modId xmlns:p14="http://schemas.microsoft.com/office/powerpoint/2010/main" val="3233335339"/>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5"/>
          </a:graphicData>
        </a:graphic>
      </p:graphicFrame>
      <p:sp>
        <p:nvSpPr>
          <p:cNvPr id="7" name="Text Placeholder 2">
            <a:extLst>
              <a:ext uri="{FF2B5EF4-FFF2-40B4-BE49-F238E27FC236}">
                <a16:creationId xmlns:a16="http://schemas.microsoft.com/office/drawing/2014/main" id="{A4EE6F76-B56D-C820-4079-8346A0AB1F74}"/>
              </a:ext>
            </a:extLst>
          </p:cNvPr>
          <p:cNvSpPr txBox="1">
            <a:spLocks/>
          </p:cNvSpPr>
          <p:nvPr>
            <p:custDataLst>
              <p:tags r:id="rId3"/>
            </p:custDataLst>
          </p:nvPr>
        </p:nvSpPr>
        <p:spPr bwMode="auto">
          <a:xfrm>
            <a:off x="3690938" y="3197225"/>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8701618B-9897-B9DC-11BC-2848A1D1DF5E}"/>
              </a:ext>
            </a:extLst>
          </p:cNvPr>
          <p:cNvSpPr txBox="1">
            <a:spLocks/>
          </p:cNvSpPr>
          <p:nvPr>
            <p:custDataLst>
              <p:tags r:id="rId4"/>
            </p:custDataLst>
          </p:nvPr>
        </p:nvSpPr>
        <p:spPr bwMode="auto">
          <a:xfrm>
            <a:off x="2327275" y="4006850"/>
            <a:ext cx="449263"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lang="en-US" sz="1400">
                <a:solidFill>
                  <a:srgbClr val="808080"/>
                </a:solidFill>
                <a:latin typeface="Aptos" panose="020B0004020202020204"/>
              </a:rPr>
              <a:t>Youth</a:t>
            </a:r>
            <a:endParaRPr kumimoji="0" lang="en-US" sz="1400" b="0" i="0" u="none" strike="noStrike" kern="1200" cap="none" spc="0" normalizeH="0" baseline="0" noProof="0">
              <a:ln>
                <a:noFill/>
              </a:ln>
              <a:solidFill>
                <a:srgbClr val="808080"/>
              </a:solidFill>
              <a:effectLst/>
              <a:uLnTx/>
              <a:uFillTx/>
              <a:latin typeface="Aptos" panose="020B0004020202020204"/>
              <a:ea typeface="+mn-ea"/>
              <a:cs typeface="+mn-cs"/>
            </a:endParaRPr>
          </a:p>
        </p:txBody>
      </p:sp>
      <p:pic>
        <p:nvPicPr>
          <p:cNvPr id="35" name="Graphic 34" descr="Arrow: Slight curve with solid fill">
            <a:extLst>
              <a:ext uri="{FF2B5EF4-FFF2-40B4-BE49-F238E27FC236}">
                <a16:creationId xmlns:a16="http://schemas.microsoft.com/office/drawing/2014/main" id="{155027C6-E916-C900-4004-3460CB57A99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84184581-DDA7-2464-C7A4-D298457863AC}"/>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1593BB3C-C87F-01F9-FF66-8321859C017D}"/>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366.81</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1964F02B-7D40-0AB8-6638-F352D35702D3}"/>
              </a:ext>
            </a:extLst>
          </p:cNvPr>
          <p:cNvSpPr txBox="1"/>
          <p:nvPr/>
        </p:nvSpPr>
        <p:spPr>
          <a:xfrm>
            <a:off x="90181" y="870400"/>
            <a:ext cx="11604072" cy="276999"/>
          </a:xfrm>
          <a:prstGeom prst="rect">
            <a:avLst/>
          </a:prstGeom>
          <a:noFill/>
        </p:spPr>
        <p:txBody>
          <a:bodyPr wrap="square">
            <a:spAutoFit/>
          </a:bodyPr>
          <a:lstStyle/>
          <a:p>
            <a:r>
              <a:rPr lang="en-US" sz="1200"/>
              <a:t>In 2024, UNCTs had a total required funding of </a:t>
            </a:r>
            <a:r>
              <a:rPr lang="en-US" sz="1200" b="1"/>
              <a:t>USD 366.8 million</a:t>
            </a:r>
            <a:r>
              <a:rPr lang="en-US" sz="1200"/>
              <a:t> to support youth-related initiatives across Africa. The funding gap amounted to </a:t>
            </a:r>
            <a:r>
              <a:rPr lang="en-US" sz="1200" b="1"/>
              <a:t>34%.</a:t>
            </a:r>
            <a:endParaRPr lang="en-US" sz="1200"/>
          </a:p>
        </p:txBody>
      </p:sp>
      <p:sp>
        <p:nvSpPr>
          <p:cNvPr id="8" name="TextBox 7">
            <a:extLst>
              <a:ext uri="{FF2B5EF4-FFF2-40B4-BE49-F238E27FC236}">
                <a16:creationId xmlns:a16="http://schemas.microsoft.com/office/drawing/2014/main" id="{0FEEB23D-DE83-3CE9-1D28-0059107674D2}"/>
              </a:ext>
            </a:extLst>
          </p:cNvPr>
          <p:cNvSpPr txBox="1"/>
          <p:nvPr/>
        </p:nvSpPr>
        <p:spPr>
          <a:xfrm>
            <a:off x="1154907" y="6136102"/>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
        <p:nvSpPr>
          <p:cNvPr id="20" name="TextBox 19">
            <a:extLst>
              <a:ext uri="{FF2B5EF4-FFF2-40B4-BE49-F238E27FC236}">
                <a16:creationId xmlns:a16="http://schemas.microsoft.com/office/drawing/2014/main" id="{5CA2D8C5-E53E-DA62-E65D-2D577DF641B1}"/>
              </a:ext>
            </a:extLst>
          </p:cNvPr>
          <p:cNvSpPr txBox="1"/>
          <p:nvPr/>
        </p:nvSpPr>
        <p:spPr>
          <a:xfrm>
            <a:off x="6096000" y="1955071"/>
            <a:ext cx="2500523" cy="2231380"/>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Capacity building for innovative, climate-resilient production</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Women and youth have increased capacities and skills to take up innovative climate resilient technologies and practices for production and productivity of priority value chains (e.g., cassava, banana, seaweed, sea cucumber).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400" b="1" i="0" u="none" strike="noStrike" kern="1200" cap="none" spc="0" normalizeH="0" baseline="0" noProof="0">
              <a:ln>
                <a:noFill/>
              </a:ln>
              <a:effectLst/>
              <a:uLnTx/>
              <a:uFillTx/>
              <a:latin typeface="Roboto" panose="02000000000000000000" pitchFamily="2" charset="0"/>
              <a:ea typeface="Roboto" panose="02000000000000000000" pitchFamily="2" charset="0"/>
              <a:cs typeface="Roboto" panose="02000000000000000000" pitchFamily="2" charset="0"/>
            </a:endParaRPr>
          </a:p>
        </p:txBody>
      </p:sp>
      <p:sp>
        <p:nvSpPr>
          <p:cNvPr id="21" name="TextBox 20">
            <a:extLst>
              <a:ext uri="{FF2B5EF4-FFF2-40B4-BE49-F238E27FC236}">
                <a16:creationId xmlns:a16="http://schemas.microsoft.com/office/drawing/2014/main" id="{013C621C-4BAE-9575-18F6-6D79E1B9E715}"/>
              </a:ext>
            </a:extLst>
          </p:cNvPr>
          <p:cNvSpPr txBox="1"/>
          <p:nvPr/>
        </p:nvSpPr>
        <p:spPr>
          <a:xfrm>
            <a:off x="9085262" y="1972012"/>
            <a:ext cx="2452688" cy="2077492"/>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Financial access and entrepreneurship for youth-led MSEs</a:t>
            </a:r>
          </a:p>
          <a:p>
            <a:r>
              <a:rPr lang="en-US" sz="1200">
                <a:latin typeface="Roboto" panose="02000000000000000000" pitchFamily="2" charset="0"/>
                <a:ea typeface="Roboto" panose="02000000000000000000" pitchFamily="2" charset="0"/>
                <a:cs typeface="Roboto" panose="02000000000000000000" pitchFamily="2" charset="0"/>
              </a:rPr>
              <a:t>Capacitating MSEs to access affordable, need-based business development services (BDS), financial products, and financial education—especially for youth-led and women-led enterprises.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4" name="TextBox 23">
            <a:extLst>
              <a:ext uri="{FF2B5EF4-FFF2-40B4-BE49-F238E27FC236}">
                <a16:creationId xmlns:a16="http://schemas.microsoft.com/office/drawing/2014/main" id="{E4C0857A-E6FE-58E9-6C5D-D177EBB6F26A}"/>
              </a:ext>
            </a:extLst>
          </p:cNvPr>
          <p:cNvSpPr txBox="1"/>
          <p:nvPr/>
        </p:nvSpPr>
        <p:spPr>
          <a:xfrm>
            <a:off x="6043370" y="4213502"/>
            <a:ext cx="2553153" cy="1523494"/>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Digital agriculture and value chain integration</a:t>
            </a:r>
          </a:p>
          <a:p>
            <a:r>
              <a:rPr lang="en-US" sz="1200">
                <a:latin typeface="Roboto" panose="02000000000000000000" pitchFamily="2" charset="0"/>
                <a:ea typeface="Roboto" panose="02000000000000000000" pitchFamily="2" charset="0"/>
                <a:cs typeface="Roboto" panose="02000000000000000000" pitchFamily="2" charset="0"/>
              </a:rPr>
              <a:t>Youth from poor households are empowered to participate in digital agriculture and key value chain operations.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27" name="TextBox 26">
            <a:extLst>
              <a:ext uri="{FF2B5EF4-FFF2-40B4-BE49-F238E27FC236}">
                <a16:creationId xmlns:a16="http://schemas.microsoft.com/office/drawing/2014/main" id="{D3BCC235-4516-D863-F596-F223DB2E2486}"/>
              </a:ext>
            </a:extLst>
          </p:cNvPr>
          <p:cNvSpPr txBox="1"/>
          <p:nvPr/>
        </p:nvSpPr>
        <p:spPr>
          <a:xfrm>
            <a:off x="9073777" y="4192205"/>
            <a:ext cx="2620476" cy="1708160"/>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Enabling policy and institutional environment for youth empowerment</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Enhancing environments that promote gender equality and empower youth, women, and people with disabilities (PWDs).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600" b="1" i="0" u="none" strike="noStrike" kern="1200" cap="none" spc="0" normalizeH="0" baseline="0" noProof="0">
              <a:ln>
                <a:noFill/>
              </a:ln>
              <a:solidFill>
                <a:srgbClr val="00B0F0"/>
              </a:solidFill>
              <a:effectLst/>
              <a:uLnTx/>
              <a:uFillTx/>
              <a:latin typeface="Roboto" panose="02000000000000000000" pitchFamily="2" charset="0"/>
              <a:ea typeface="Roboto" panose="02000000000000000000" pitchFamily="2" charset="0"/>
              <a:cs typeface="+mn-cs"/>
            </a:endParaRPr>
          </a:p>
        </p:txBody>
      </p:sp>
      <p:sp>
        <p:nvSpPr>
          <p:cNvPr id="19" name="TextBox 18">
            <a:extLst>
              <a:ext uri="{FF2B5EF4-FFF2-40B4-BE49-F238E27FC236}">
                <a16:creationId xmlns:a16="http://schemas.microsoft.com/office/drawing/2014/main" id="{1F641508-2A86-6C5D-5644-0537C3877220}"/>
              </a:ext>
            </a:extLst>
          </p:cNvPr>
          <p:cNvSpPr txBox="1"/>
          <p:nvPr/>
        </p:nvSpPr>
        <p:spPr>
          <a:xfrm>
            <a:off x="8076095" y="1476632"/>
            <a:ext cx="2404663" cy="276999"/>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Top 4 areas of focus</a:t>
            </a:r>
          </a:p>
        </p:txBody>
      </p:sp>
      <p:sp>
        <p:nvSpPr>
          <p:cNvPr id="28" name="Rectangle: Rounded Corners 563">
            <a:extLst>
              <a:ext uri="{FF2B5EF4-FFF2-40B4-BE49-F238E27FC236}">
                <a16:creationId xmlns:a16="http://schemas.microsoft.com/office/drawing/2014/main" id="{A317976B-407C-275A-FC01-71FF4096CC22}"/>
              </a:ext>
            </a:extLst>
          </p:cNvPr>
          <p:cNvSpPr/>
          <p:nvPr/>
        </p:nvSpPr>
        <p:spPr>
          <a:xfrm>
            <a:off x="5728565" y="1476632"/>
            <a:ext cx="6135462" cy="4659469"/>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Tree>
    <p:extLst>
      <p:ext uri="{BB962C8B-B14F-4D97-AF65-F5344CB8AC3E}">
        <p14:creationId xmlns:p14="http://schemas.microsoft.com/office/powerpoint/2010/main" val="3775610158"/>
      </p:ext>
    </p:extLst>
  </p:cSld>
  <p:clrMapOvr>
    <a:masterClrMapping/>
  </p:clrMapOvr>
  <p:extLst>
    <p:ext uri="{6950BFC3-D8DA-4A85-94F7-54DA5524770B}">
      <p188:commentRel xmlns:p188="http://schemas.microsoft.com/office/powerpoint/2018/8/main" r:id="rId8"/>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3AAB4-7542-45B2-1A48-20614E7E1FC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B345E61F-3BA7-FAEB-CC14-637A83488C04}"/>
              </a:ext>
            </a:extLst>
          </p:cNvPr>
          <p:cNvGraphicFramePr>
            <a:graphicFrameLocks noChangeAspect="1"/>
          </p:cNvGraphicFramePr>
          <p:nvPr>
            <p:custDataLst>
              <p:tags r:id="rId1"/>
            </p:custDataLst>
            <p:extLst>
              <p:ext uri="{D42A27DB-BD31-4B8C-83A1-F6EECF244321}">
                <p14:modId xmlns:p14="http://schemas.microsoft.com/office/powerpoint/2010/main" val="3365750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7" imgW="443" imgH="443" progId="TCLayout.ActiveDocument.1">
                  <p:embed/>
                </p:oleObj>
              </mc:Choice>
              <mc:Fallback>
                <p:oleObj name="think-cell Slide" r:id="rId77" imgW="443" imgH="443" progId="TCLayout.ActiveDocument.1">
                  <p:embed/>
                  <p:pic>
                    <p:nvPicPr>
                      <p:cNvPr id="3" name="think-cell data - do not delete" hidden="1">
                        <a:extLst>
                          <a:ext uri="{FF2B5EF4-FFF2-40B4-BE49-F238E27FC236}">
                            <a16:creationId xmlns:a16="http://schemas.microsoft.com/office/drawing/2014/main" id="{B345E61F-3BA7-FAEB-CC14-637A83488C04}"/>
                          </a:ext>
                        </a:extLst>
                      </p:cNvPr>
                      <p:cNvPicPr/>
                      <p:nvPr/>
                    </p:nvPicPr>
                    <p:blipFill>
                      <a:blip r:embed="rId78"/>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90783521-7588-B756-40CB-F3A44E1DA0FC}"/>
              </a:ext>
            </a:extLst>
          </p:cNvPr>
          <p:cNvSpPr>
            <a:spLocks noGrp="1"/>
          </p:cNvSpPr>
          <p:nvPr>
            <p:ph type="ctrTitle"/>
          </p:nvPr>
        </p:nvSpPr>
        <p:spPr>
          <a:xfrm>
            <a:off x="178336" y="1881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Youth – 2024 funding overview</a:t>
            </a:r>
          </a:p>
        </p:txBody>
      </p:sp>
      <p:sp>
        <p:nvSpPr>
          <p:cNvPr id="22" name="Slide Number Placeholder 5">
            <a:extLst>
              <a:ext uri="{FF2B5EF4-FFF2-40B4-BE49-F238E27FC236}">
                <a16:creationId xmlns:a16="http://schemas.microsoft.com/office/drawing/2014/main" id="{9ECA33DF-81AF-7E1B-DD3E-25ECFA919633}"/>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CF5F419F-FFED-EF9E-781E-403D8CAB2089}"/>
              </a:ext>
            </a:extLst>
          </p:cNvPr>
          <p:cNvPicPr>
            <a:picLocks noChangeAspect="1"/>
          </p:cNvPicPr>
          <p:nvPr/>
        </p:nvPicPr>
        <p:blipFill>
          <a:blip r:embed="rId79">
            <a:extLst>
              <a:ext uri="{96DAC541-7B7A-43D3-8B79-37D633B846F1}">
                <asvg:svgBlip xmlns:asvg="http://schemas.microsoft.com/office/drawing/2016/SVG/main" r:embed="rId80"/>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EB362516-0071-AB36-30F5-310F671F578C}"/>
              </a:ext>
            </a:extLst>
          </p:cNvPr>
          <p:cNvPicPr>
            <a:picLocks noChangeAspect="1"/>
          </p:cNvPicPr>
          <p:nvPr/>
        </p:nvPicPr>
        <p:blipFill>
          <a:blip r:embed="rId81">
            <a:extLst>
              <a:ext uri="{96DAC541-7B7A-43D3-8B79-37D633B846F1}">
                <asvg:svgBlip xmlns:asvg="http://schemas.microsoft.com/office/drawing/2016/SVG/main" r:embed="rId82"/>
              </a:ext>
            </a:extLst>
          </a:blip>
          <a:stretch>
            <a:fillRect/>
          </a:stretch>
        </p:blipFill>
        <p:spPr>
          <a:xfrm>
            <a:off x="10609430" y="86812"/>
            <a:ext cx="1492389" cy="495789"/>
          </a:xfrm>
          <a:prstGeom prst="rect">
            <a:avLst/>
          </a:prstGeom>
        </p:spPr>
      </p:pic>
      <p:graphicFrame>
        <p:nvGraphicFramePr>
          <p:cNvPr id="46" name="Chart 45">
            <a:extLst>
              <a:ext uri="{FF2B5EF4-FFF2-40B4-BE49-F238E27FC236}">
                <a16:creationId xmlns:a16="http://schemas.microsoft.com/office/drawing/2014/main" id="{87B99184-C4E4-2BD0-F462-DB31CE6CD654}"/>
              </a:ext>
            </a:extLst>
          </p:cNvPr>
          <p:cNvGraphicFramePr/>
          <p:nvPr>
            <p:custDataLst>
              <p:tags r:id="rId2"/>
            </p:custDataLst>
            <p:extLst>
              <p:ext uri="{D42A27DB-BD31-4B8C-83A1-F6EECF244321}">
                <p14:modId xmlns:p14="http://schemas.microsoft.com/office/powerpoint/2010/main" val="2312451430"/>
              </p:ext>
            </p:extLst>
          </p:nvPr>
        </p:nvGraphicFramePr>
        <p:xfrm>
          <a:off x="1782763" y="982663"/>
          <a:ext cx="9367837" cy="5557837"/>
        </p:xfrm>
        <a:graphic>
          <a:graphicData uri="http://schemas.openxmlformats.org/drawingml/2006/chart">
            <c:chart xmlns:c="http://schemas.openxmlformats.org/drawingml/2006/chart" xmlns:r="http://schemas.openxmlformats.org/officeDocument/2006/relationships" r:id="rId83"/>
          </a:graphicData>
        </a:graphic>
      </p:graphicFrame>
      <p:cxnSp>
        <p:nvCxnSpPr>
          <p:cNvPr id="45" name="Straight Connector 44">
            <a:extLst>
              <a:ext uri="{FF2B5EF4-FFF2-40B4-BE49-F238E27FC236}">
                <a16:creationId xmlns:a16="http://schemas.microsoft.com/office/drawing/2014/main" id="{72D48711-F67D-709B-A1C6-31C896A3C537}"/>
              </a:ext>
            </a:extLst>
          </p:cNvPr>
          <p:cNvCxnSpPr/>
          <p:nvPr>
            <p:custDataLst>
              <p:tags r:id="rId3"/>
            </p:custDataLst>
          </p:nvPr>
        </p:nvCxnSpPr>
        <p:spPr bwMode="auto">
          <a:xfrm flipH="1">
            <a:off x="1887538" y="4516438"/>
            <a:ext cx="31432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2">
            <a:extLst>
              <a:ext uri="{FF2B5EF4-FFF2-40B4-BE49-F238E27FC236}">
                <a16:creationId xmlns:a16="http://schemas.microsoft.com/office/drawing/2014/main" id="{AD188D85-23AD-CD1D-C821-CA3F359CDA0C}"/>
              </a:ext>
            </a:extLst>
          </p:cNvPr>
          <p:cNvSpPr>
            <a:spLocks noGrp="1"/>
          </p:cNvSpPr>
          <p:nvPr>
            <p:custDataLst>
              <p:tags r:id="rId4"/>
            </p:custDataLst>
          </p:nvPr>
        </p:nvSpPr>
        <p:spPr bwMode="auto">
          <a:xfrm>
            <a:off x="1127125" y="1117600"/>
            <a:ext cx="4826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62B4C49-2867-40F2-9BA2-3926E7A3E22A}" type="datetime'''''Ni''''''''''''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3" name="Text Placeholder 2">
            <a:extLst>
              <a:ext uri="{FF2B5EF4-FFF2-40B4-BE49-F238E27FC236}">
                <a16:creationId xmlns:a16="http://schemas.microsoft.com/office/drawing/2014/main" id="{9F0D3530-811E-E8E6-6652-E28C121175BA}"/>
              </a:ext>
            </a:extLst>
          </p:cNvPr>
          <p:cNvSpPr>
            <a:spLocks noGrp="1"/>
          </p:cNvSpPr>
          <p:nvPr>
            <p:custDataLst>
              <p:tags r:id="rId5"/>
            </p:custDataLst>
          </p:nvPr>
        </p:nvSpPr>
        <p:spPr bwMode="gray">
          <a:xfrm>
            <a:off x="5694363" y="1401763"/>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EB14C94-8891-4F52-A92B-A793218CBB71}" type="datetime'''''''''''''49''''''''''''''''''''''''''''''''''%'''''''''''">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49%</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13" name="Text Placeholder 2">
            <a:extLst>
              <a:ext uri="{FF2B5EF4-FFF2-40B4-BE49-F238E27FC236}">
                <a16:creationId xmlns:a16="http://schemas.microsoft.com/office/drawing/2014/main" id="{C518DD49-6295-331D-CB2C-E540460DA1F6}"/>
              </a:ext>
            </a:extLst>
          </p:cNvPr>
          <p:cNvSpPr>
            <a:spLocks noGrp="1"/>
          </p:cNvSpPr>
          <p:nvPr>
            <p:custDataLst>
              <p:tags r:id="rId6"/>
            </p:custDataLst>
          </p:nvPr>
        </p:nvSpPr>
        <p:spPr bwMode="auto">
          <a:xfrm>
            <a:off x="1195388" y="1387475"/>
            <a:ext cx="414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DB69D6F-5EA4-4B63-BCFC-4475B5F6D08E}" type="datetime'''''''''''''''''''K''''''''e''''''''''n''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Kenya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3" name="Text Placeholder 2">
            <a:extLst>
              <a:ext uri="{FF2B5EF4-FFF2-40B4-BE49-F238E27FC236}">
                <a16:creationId xmlns:a16="http://schemas.microsoft.com/office/drawing/2014/main" id="{AC7D2A5C-6B24-F6B1-14C6-9EB55B93F0FF}"/>
              </a:ext>
            </a:extLst>
          </p:cNvPr>
          <p:cNvSpPr>
            <a:spLocks noGrp="1"/>
          </p:cNvSpPr>
          <p:nvPr>
            <p:custDataLst>
              <p:tags r:id="rId7"/>
            </p:custDataLst>
          </p:nvPr>
        </p:nvSpPr>
        <p:spPr bwMode="gray">
          <a:xfrm>
            <a:off x="2430463" y="16716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48AEF14-853D-43B8-8FBC-9E2A502A2722}" type="datetime'''''''''''''''''8''''4''''''''''''''''''''''''''''''%'">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84%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71" name="Text Placeholder 2">
            <a:extLst>
              <a:ext uri="{FF2B5EF4-FFF2-40B4-BE49-F238E27FC236}">
                <a16:creationId xmlns:a16="http://schemas.microsoft.com/office/drawing/2014/main" id="{2A3EFED0-BD05-992F-1255-DB2F83C9A62B}"/>
              </a:ext>
            </a:extLst>
          </p:cNvPr>
          <p:cNvSpPr>
            <a:spLocks noGrp="1"/>
          </p:cNvSpPr>
          <p:nvPr>
            <p:custDataLst>
              <p:tags r:id="rId8"/>
            </p:custDataLst>
          </p:nvPr>
        </p:nvSpPr>
        <p:spPr bwMode="auto">
          <a:xfrm>
            <a:off x="1123950" y="1657350"/>
            <a:ext cx="485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5F8647F-FF81-4413-8111-DAC118101C92}" type="datetime'''''''''''Ma''''''''l''''a''''w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Malawi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7D9F944D-8AE0-9152-E66D-0FB41676F4AA}"/>
              </a:ext>
            </a:extLst>
          </p:cNvPr>
          <p:cNvSpPr>
            <a:spLocks noGrp="1"/>
          </p:cNvSpPr>
          <p:nvPr>
            <p:custDataLst>
              <p:tags r:id="rId9"/>
            </p:custDataLst>
          </p:nvPr>
        </p:nvSpPr>
        <p:spPr bwMode="gray">
          <a:xfrm>
            <a:off x="3195638" y="1939925"/>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2B7A399-7F06-4330-8749-42C4E05DCF5E}" type="datetime'''''''''''12''''''''%'''''''''''''''''''''''">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12%</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7" name="Text Placeholder 2">
            <a:extLst>
              <a:ext uri="{FF2B5EF4-FFF2-40B4-BE49-F238E27FC236}">
                <a16:creationId xmlns:a16="http://schemas.microsoft.com/office/drawing/2014/main" id="{DFAB4FD1-EA84-7926-A868-4EC1EB814946}"/>
              </a:ext>
            </a:extLst>
          </p:cNvPr>
          <p:cNvSpPr>
            <a:spLocks noGrp="1"/>
          </p:cNvSpPr>
          <p:nvPr>
            <p:custDataLst>
              <p:tags r:id="rId10"/>
            </p:custDataLst>
          </p:nvPr>
        </p:nvSpPr>
        <p:spPr bwMode="auto">
          <a:xfrm>
            <a:off x="749300" y="1925638"/>
            <a:ext cx="860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853038AB-325D-4AF5-897A-AC087D9FB462}" type="datetime'''''''''''S''''''ou''''t''''h'''' ''''S''''''''u''d''''a''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South Sudan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8" name="Text Placeholder 2">
            <a:extLst>
              <a:ext uri="{FF2B5EF4-FFF2-40B4-BE49-F238E27FC236}">
                <a16:creationId xmlns:a16="http://schemas.microsoft.com/office/drawing/2014/main" id="{888708AC-2A2B-DA02-A892-057CAEEF19ED}"/>
              </a:ext>
            </a:extLst>
          </p:cNvPr>
          <p:cNvSpPr>
            <a:spLocks noGrp="1"/>
          </p:cNvSpPr>
          <p:nvPr>
            <p:custDataLst>
              <p:tags r:id="rId11"/>
            </p:custDataLst>
          </p:nvPr>
        </p:nvSpPr>
        <p:spPr bwMode="gray">
          <a:xfrm>
            <a:off x="2428875" y="22098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F7365AC3-96A1-4DDA-AC95-02321EA41DC7}" type="datetime'''''''''''97''''''''''''''%'''''''''''''''''''''''''''''''">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97%</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A20C0CF1-CAC3-4ABE-83EE-DBC048B30326}"/>
              </a:ext>
            </a:extLst>
          </p:cNvPr>
          <p:cNvSpPr>
            <a:spLocks noGrp="1"/>
          </p:cNvSpPr>
          <p:nvPr>
            <p:custDataLst>
              <p:tags r:id="rId12"/>
            </p:custDataLst>
          </p:nvPr>
        </p:nvSpPr>
        <p:spPr bwMode="auto">
          <a:xfrm>
            <a:off x="1173163" y="2195513"/>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C3306A6-0282-419F-BA91-C3804D259F59}"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8" name="Text Placeholder 2">
            <a:extLst>
              <a:ext uri="{FF2B5EF4-FFF2-40B4-BE49-F238E27FC236}">
                <a16:creationId xmlns:a16="http://schemas.microsoft.com/office/drawing/2014/main" id="{4DEFB6AD-2EE1-6472-0B06-CBD55FB5ED76}"/>
              </a:ext>
            </a:extLst>
          </p:cNvPr>
          <p:cNvSpPr>
            <a:spLocks noGrp="1"/>
          </p:cNvSpPr>
          <p:nvPr>
            <p:custDataLst>
              <p:tags r:id="rId13"/>
            </p:custDataLst>
          </p:nvPr>
        </p:nvSpPr>
        <p:spPr bwMode="gray">
          <a:xfrm>
            <a:off x="2181225" y="24796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DD599D6-DD68-4836-85C4-3A51647605DB}" type="datetime'''8''1''''''''''''''''''''''''''''''''''''%'''''''''''">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81%</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70" name="Text Placeholder 2">
            <a:extLst>
              <a:ext uri="{FF2B5EF4-FFF2-40B4-BE49-F238E27FC236}">
                <a16:creationId xmlns:a16="http://schemas.microsoft.com/office/drawing/2014/main" id="{961C4491-58DB-44E8-A021-C5AFAC298C9E}"/>
              </a:ext>
            </a:extLst>
          </p:cNvPr>
          <p:cNvSpPr>
            <a:spLocks noGrp="1"/>
          </p:cNvSpPr>
          <p:nvPr>
            <p:custDataLst>
              <p:tags r:id="rId14"/>
            </p:custDataLst>
          </p:nvPr>
        </p:nvSpPr>
        <p:spPr bwMode="auto">
          <a:xfrm>
            <a:off x="1230313" y="2465388"/>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5CE960F-8E27-4C7D-80A7-C6961E96B1CF}"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5" name="Text Placeholder 2">
            <a:extLst>
              <a:ext uri="{FF2B5EF4-FFF2-40B4-BE49-F238E27FC236}">
                <a16:creationId xmlns:a16="http://schemas.microsoft.com/office/drawing/2014/main" id="{4EFBCE8C-BCB7-DA09-78C9-5BD928ADE14B}"/>
              </a:ext>
            </a:extLst>
          </p:cNvPr>
          <p:cNvSpPr>
            <a:spLocks noGrp="1"/>
          </p:cNvSpPr>
          <p:nvPr>
            <p:custDataLst>
              <p:tags r:id="rId15"/>
            </p:custDataLst>
          </p:nvPr>
        </p:nvSpPr>
        <p:spPr bwMode="gray">
          <a:xfrm>
            <a:off x="2293938" y="2749550"/>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15C9B750-922E-42E9-B226-FD0AAACC9B09}" type="datetime'''''8''''''''''''6''''%'''''''''''''''''''''''''''''''">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86%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16" name="Text Placeholder 2">
            <a:extLst>
              <a:ext uri="{FF2B5EF4-FFF2-40B4-BE49-F238E27FC236}">
                <a16:creationId xmlns:a16="http://schemas.microsoft.com/office/drawing/2014/main" id="{6217BB2B-3F3F-2A2B-56AF-A2EBFC75FCC5}"/>
              </a:ext>
            </a:extLst>
          </p:cNvPr>
          <p:cNvSpPr>
            <a:spLocks noGrp="1"/>
          </p:cNvSpPr>
          <p:nvPr>
            <p:custDataLst>
              <p:tags r:id="rId16"/>
            </p:custDataLst>
          </p:nvPr>
        </p:nvSpPr>
        <p:spPr bwMode="gray">
          <a:xfrm>
            <a:off x="1801813" y="2749550"/>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02453AC-9A57-4075-B28E-6CECD332F7AF}" type="datetime'1''4''''''''''''''''''''''''''''''''%'''''''''">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14%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B901737D-9A68-213A-9F46-84D421BFC6A4}"/>
              </a:ext>
            </a:extLst>
          </p:cNvPr>
          <p:cNvSpPr>
            <a:spLocks noGrp="1"/>
          </p:cNvSpPr>
          <p:nvPr>
            <p:custDataLst>
              <p:tags r:id="rId17"/>
            </p:custDataLst>
          </p:nvPr>
        </p:nvSpPr>
        <p:spPr bwMode="auto">
          <a:xfrm>
            <a:off x="1250950" y="2735263"/>
            <a:ext cx="358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F01871D-A0C6-4B94-BC55-B9C64F53F2AE}" type="datetime'L''''''''''''''''i''''b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Libya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6" name="Text Placeholder 2">
            <a:extLst>
              <a:ext uri="{FF2B5EF4-FFF2-40B4-BE49-F238E27FC236}">
                <a16:creationId xmlns:a16="http://schemas.microsoft.com/office/drawing/2014/main" id="{4D8E3033-9C0B-BE02-29F5-F7E0F5701E55}"/>
              </a:ext>
            </a:extLst>
          </p:cNvPr>
          <p:cNvSpPr>
            <a:spLocks noGrp="1"/>
          </p:cNvSpPr>
          <p:nvPr>
            <p:custDataLst>
              <p:tags r:id="rId18"/>
            </p:custDataLst>
          </p:nvPr>
        </p:nvSpPr>
        <p:spPr bwMode="gray">
          <a:xfrm>
            <a:off x="2163763" y="30194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D263DD1B-6886-48B1-BE90-238AA0CA0235}" type="datetime'''''''''''''''''''''''''''''''''''''97''''''%'''''''">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97%</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B88A3EEA-DFDE-7C03-AD7A-F5B795A720A8}"/>
              </a:ext>
            </a:extLst>
          </p:cNvPr>
          <p:cNvSpPr>
            <a:spLocks noGrp="1"/>
          </p:cNvSpPr>
          <p:nvPr>
            <p:custDataLst>
              <p:tags r:id="rId19"/>
            </p:custDataLst>
          </p:nvPr>
        </p:nvSpPr>
        <p:spPr bwMode="auto">
          <a:xfrm>
            <a:off x="1090613" y="3005138"/>
            <a:ext cx="5191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9D3FBC2-26DD-4771-9963-C46A7495F943}" type="datetime'''Ug''a''''''''''''''''n''''''d''''''''''''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Uganda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7" name="Text Placeholder 2">
            <a:extLst>
              <a:ext uri="{FF2B5EF4-FFF2-40B4-BE49-F238E27FC236}">
                <a16:creationId xmlns:a16="http://schemas.microsoft.com/office/drawing/2014/main" id="{92390437-EDF6-ACF7-EE68-738004AAFF4B}"/>
              </a:ext>
            </a:extLst>
          </p:cNvPr>
          <p:cNvSpPr>
            <a:spLocks noGrp="1"/>
          </p:cNvSpPr>
          <p:nvPr>
            <p:custDataLst>
              <p:tags r:id="rId20"/>
            </p:custDataLst>
          </p:nvPr>
        </p:nvSpPr>
        <p:spPr bwMode="gray">
          <a:xfrm>
            <a:off x="2398713" y="3289300"/>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3F6E6933-E5F2-4F95-82AE-410706C0EEF2}" type="datetime'''''''''''''''''''4''''''''''''0''''''%'''''''''''">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40%</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198" name="Text Placeholder 2">
            <a:extLst>
              <a:ext uri="{FF2B5EF4-FFF2-40B4-BE49-F238E27FC236}">
                <a16:creationId xmlns:a16="http://schemas.microsoft.com/office/drawing/2014/main" id="{490D7BC4-BA86-FA57-B5A9-39B54D134C5D}"/>
              </a:ext>
            </a:extLst>
          </p:cNvPr>
          <p:cNvSpPr>
            <a:spLocks noGrp="1"/>
          </p:cNvSpPr>
          <p:nvPr>
            <p:custDataLst>
              <p:tags r:id="rId21"/>
            </p:custDataLst>
          </p:nvPr>
        </p:nvSpPr>
        <p:spPr bwMode="gray">
          <a:xfrm>
            <a:off x="1981200" y="328930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11DAA1F-B341-4458-8069-D87898D15387}" type="datetime'''''''''''''''''60''''''''''''''''''''''''%'''''''''''''">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60%</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CDA6F761-CA5E-809E-0DA6-B6B14EB1C871}"/>
              </a:ext>
            </a:extLst>
          </p:cNvPr>
          <p:cNvSpPr>
            <a:spLocks noGrp="1"/>
          </p:cNvSpPr>
          <p:nvPr>
            <p:custDataLst>
              <p:tags r:id="rId22"/>
            </p:custDataLst>
          </p:nvPr>
        </p:nvSpPr>
        <p:spPr bwMode="auto">
          <a:xfrm>
            <a:off x="990600" y="3275013"/>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093FEE8-565D-4457-8F87-F23804DD1FDD}"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41" name="Text Placeholder 2">
            <a:extLst>
              <a:ext uri="{FF2B5EF4-FFF2-40B4-BE49-F238E27FC236}">
                <a16:creationId xmlns:a16="http://schemas.microsoft.com/office/drawing/2014/main" id="{3311037A-0FCA-C042-9515-C228F90C859C}"/>
              </a:ext>
            </a:extLst>
          </p:cNvPr>
          <p:cNvSpPr>
            <a:spLocks noGrp="1"/>
          </p:cNvSpPr>
          <p:nvPr>
            <p:custDataLst>
              <p:tags r:id="rId23"/>
            </p:custDataLst>
          </p:nvPr>
        </p:nvSpPr>
        <p:spPr bwMode="gray">
          <a:xfrm>
            <a:off x="2120900" y="35591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CED9C85-D519-4B85-A78C-DF0A39160BAC}" type="datetime'''''''''''''''''9''''''4''''''''''''''''''''''''''''''''''''%'">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94%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130A29F8-2840-70E6-2A27-7B16D034419F}"/>
              </a:ext>
            </a:extLst>
          </p:cNvPr>
          <p:cNvSpPr>
            <a:spLocks noGrp="1"/>
          </p:cNvSpPr>
          <p:nvPr>
            <p:custDataLst>
              <p:tags r:id="rId24"/>
            </p:custDataLst>
          </p:nvPr>
        </p:nvSpPr>
        <p:spPr bwMode="auto">
          <a:xfrm>
            <a:off x="760413" y="3544888"/>
            <a:ext cx="8493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7859A38-1C50-4B65-9FA6-CC3D8F7FA01B}" type="datetime'S''''i''e''''r''''''ra'''' ''''''''''L''''e''''''''o''n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Sierra Leone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7" name="Text Placeholder 2">
            <a:extLst>
              <a:ext uri="{FF2B5EF4-FFF2-40B4-BE49-F238E27FC236}">
                <a16:creationId xmlns:a16="http://schemas.microsoft.com/office/drawing/2014/main" id="{0D8B52D0-6438-DC33-4B10-2C7749D3A00D}"/>
              </a:ext>
            </a:extLst>
          </p:cNvPr>
          <p:cNvSpPr>
            <a:spLocks noGrp="1"/>
          </p:cNvSpPr>
          <p:nvPr>
            <p:custDataLst>
              <p:tags r:id="rId25"/>
            </p:custDataLst>
          </p:nvPr>
        </p:nvSpPr>
        <p:spPr bwMode="gray">
          <a:xfrm>
            <a:off x="2157413" y="3827463"/>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FCE58168-2963-4CA7-9698-622FAA8A8C9B}" type="datetime'''''''3''''''5''''''''''''''''''''''''''''''''''''%'">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35%</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6" name="Text Placeholder 2">
            <a:extLst>
              <a:ext uri="{FF2B5EF4-FFF2-40B4-BE49-F238E27FC236}">
                <a16:creationId xmlns:a16="http://schemas.microsoft.com/office/drawing/2014/main" id="{D771382D-8064-8FA5-48B2-37C439E91316}"/>
              </a:ext>
            </a:extLst>
          </p:cNvPr>
          <p:cNvSpPr>
            <a:spLocks noGrp="1"/>
          </p:cNvSpPr>
          <p:nvPr>
            <p:custDataLst>
              <p:tags r:id="rId26"/>
            </p:custDataLst>
          </p:nvPr>
        </p:nvSpPr>
        <p:spPr bwMode="gray">
          <a:xfrm>
            <a:off x="1898650" y="382746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E21B9F9-1C77-407A-A741-4E17138A7684}" type="datetime'''''''''''6''''5''''''''''''''''''''''''''''''''''''''''''''%'">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65%</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65" name="Text Placeholder 2">
            <a:extLst>
              <a:ext uri="{FF2B5EF4-FFF2-40B4-BE49-F238E27FC236}">
                <a16:creationId xmlns:a16="http://schemas.microsoft.com/office/drawing/2014/main" id="{B493DF26-0D28-FFAF-14BD-757A8C6E7318}"/>
              </a:ext>
            </a:extLst>
          </p:cNvPr>
          <p:cNvSpPr>
            <a:spLocks noGrp="1"/>
          </p:cNvSpPr>
          <p:nvPr>
            <p:custDataLst>
              <p:tags r:id="rId27"/>
            </p:custDataLst>
          </p:nvPr>
        </p:nvSpPr>
        <p:spPr bwMode="auto">
          <a:xfrm>
            <a:off x="1096963" y="3813175"/>
            <a:ext cx="5127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B04B36E-254D-48F4-84A5-75B6B61CDDA3}" type="datetime'Z''''''''''a''''m''''''''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Zambia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9" name="Text Placeholder 2">
            <a:extLst>
              <a:ext uri="{FF2B5EF4-FFF2-40B4-BE49-F238E27FC236}">
                <a16:creationId xmlns:a16="http://schemas.microsoft.com/office/drawing/2014/main" id="{DA09FBA0-82A1-CC47-B11C-33FC91711838}"/>
              </a:ext>
            </a:extLst>
          </p:cNvPr>
          <p:cNvSpPr>
            <a:spLocks noGrp="1"/>
          </p:cNvSpPr>
          <p:nvPr>
            <p:custDataLst>
              <p:tags r:id="rId28"/>
            </p:custDataLst>
          </p:nvPr>
        </p:nvSpPr>
        <p:spPr bwMode="gray">
          <a:xfrm>
            <a:off x="1995488" y="4097338"/>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DDC9A85-9B93-468F-935F-98A4C4AF7F89}" type="datetime'5''''''''''''''6''''''''''''''%'''''''''''''''''''''''''''''">
              <a:rPr lang="en-US" altLang="en-US" sz="1000" smtClean="0">
                <a:effectLst/>
                <a:latin typeface="Roboto" panose="02000000000000000000" pitchFamily="2" charset="0"/>
                <a:ea typeface="Roboto" panose="02000000000000000000" pitchFamily="2" charset="0"/>
              </a:rPr>
              <a:pPr marL="0" lvl="0" indent="0" algn="ctr">
                <a:spcBef>
                  <a:spcPct val="0"/>
                </a:spcBef>
                <a:spcAft>
                  <a:spcPct val="0"/>
                </a:spcAft>
                <a:buNone/>
              </a:pPr>
              <a:t>56%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8" name="Text Placeholder 2">
            <a:extLst>
              <a:ext uri="{FF2B5EF4-FFF2-40B4-BE49-F238E27FC236}">
                <a16:creationId xmlns:a16="http://schemas.microsoft.com/office/drawing/2014/main" id="{0DD21708-D33E-1546-A822-5FFDFF12D76B}"/>
              </a:ext>
            </a:extLst>
          </p:cNvPr>
          <p:cNvSpPr>
            <a:spLocks noGrp="1"/>
          </p:cNvSpPr>
          <p:nvPr>
            <p:custDataLst>
              <p:tags r:id="rId29"/>
            </p:custDataLst>
          </p:nvPr>
        </p:nvSpPr>
        <p:spPr bwMode="auto">
          <a:xfrm>
            <a:off x="1060450" y="4083050"/>
            <a:ext cx="5492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C296DAAD-7A94-4670-B0C3-846CC28FF242}" type="datetime'''''''So''''''''''''''''''''''''''''''''''''''''mal''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Somalia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22" name="Text Placeholder 2">
            <a:extLst>
              <a:ext uri="{FF2B5EF4-FFF2-40B4-BE49-F238E27FC236}">
                <a16:creationId xmlns:a16="http://schemas.microsoft.com/office/drawing/2014/main" id="{05679199-0F31-3FD3-837E-D3417C35B988}"/>
              </a:ext>
            </a:extLst>
          </p:cNvPr>
          <p:cNvSpPr>
            <a:spLocks noGrp="1"/>
          </p:cNvSpPr>
          <p:nvPr>
            <p:custDataLst>
              <p:tags r:id="rId30"/>
            </p:custDataLst>
          </p:nvPr>
        </p:nvSpPr>
        <p:spPr bwMode="gray">
          <a:xfrm>
            <a:off x="2201863" y="44481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9244210-3F0F-4158-BC88-D167A32C8A56}" type="datetime'''''''''1''''''''4''''''''''''%'''''">
              <a:rPr lang="en-US" altLang="en-US" sz="1000" smtClean="0">
                <a:effectLst/>
                <a:latin typeface="Roboto" panose="02000000000000000000" pitchFamily="2" charset="0"/>
                <a:ea typeface="Roboto" panose="02000000000000000000" pitchFamily="2" charset="0"/>
              </a:rPr>
              <a:pPr marL="0" lvl="0" indent="0">
                <a:spcBef>
                  <a:spcPct val="0"/>
                </a:spcBef>
                <a:spcAft>
                  <a:spcPct val="0"/>
                </a:spcAft>
                <a:buNone/>
              </a:pPr>
              <a:t>14%</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74" name="Text Placeholder 2">
            <a:extLst>
              <a:ext uri="{FF2B5EF4-FFF2-40B4-BE49-F238E27FC236}">
                <a16:creationId xmlns:a16="http://schemas.microsoft.com/office/drawing/2014/main" id="{80C07FEE-B0BE-C50E-9D73-1797583A694D}"/>
              </a:ext>
            </a:extLst>
          </p:cNvPr>
          <p:cNvSpPr>
            <a:spLocks noGrp="1"/>
          </p:cNvSpPr>
          <p:nvPr>
            <p:custDataLst>
              <p:tags r:id="rId31"/>
            </p:custDataLst>
          </p:nvPr>
        </p:nvSpPr>
        <p:spPr bwMode="auto">
          <a:xfrm>
            <a:off x="1246188" y="4352925"/>
            <a:ext cx="3635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A6210600-EF8F-44A3-BB59-56A3D4409AFC}" type="datetime'''''N''''''i''''''g''''''''''''''''e''''''''''''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35" name="Text Placeholder 2">
            <a:extLst>
              <a:ext uri="{FF2B5EF4-FFF2-40B4-BE49-F238E27FC236}">
                <a16:creationId xmlns:a16="http://schemas.microsoft.com/office/drawing/2014/main" id="{0B9D57D7-22EB-444B-5219-EDF5E118278A}"/>
              </a:ext>
            </a:extLst>
          </p:cNvPr>
          <p:cNvSpPr>
            <a:spLocks noGrp="1"/>
          </p:cNvSpPr>
          <p:nvPr>
            <p:custDataLst>
              <p:tags r:id="rId32"/>
            </p:custDataLst>
          </p:nvPr>
        </p:nvSpPr>
        <p:spPr bwMode="gray">
          <a:xfrm>
            <a:off x="1843088" y="4637088"/>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D341B8D9-2F36-4282-870F-2B0282F8D243}" type="datetime'''''7''''''''''''''''''''''''4''''''''''''''%'''">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74%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63" name="Text Placeholder 2">
            <a:extLst>
              <a:ext uri="{FF2B5EF4-FFF2-40B4-BE49-F238E27FC236}">
                <a16:creationId xmlns:a16="http://schemas.microsoft.com/office/drawing/2014/main" id="{EF58EE09-F4C2-F6EE-4F12-3F59F4882039}"/>
              </a:ext>
            </a:extLst>
          </p:cNvPr>
          <p:cNvSpPr>
            <a:spLocks noGrp="1"/>
          </p:cNvSpPr>
          <p:nvPr>
            <p:custDataLst>
              <p:tags r:id="rId33"/>
            </p:custDataLst>
          </p:nvPr>
        </p:nvSpPr>
        <p:spPr bwMode="auto">
          <a:xfrm>
            <a:off x="1133475" y="4622800"/>
            <a:ext cx="4762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55DD0D9-6794-41C5-9CA8-E0FF185DC1A5}" type="datetime'''''''''A''n''''''''''''''''g''''o''''l''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Angola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8" name="Text Placeholder 2">
            <a:extLst>
              <a:ext uri="{FF2B5EF4-FFF2-40B4-BE49-F238E27FC236}">
                <a16:creationId xmlns:a16="http://schemas.microsoft.com/office/drawing/2014/main" id="{E31E8141-22C0-A879-9DAD-D5B2772D83B2}"/>
              </a:ext>
            </a:extLst>
          </p:cNvPr>
          <p:cNvSpPr>
            <a:spLocks noGrp="1"/>
          </p:cNvSpPr>
          <p:nvPr>
            <p:custDataLst>
              <p:tags r:id="rId34"/>
            </p:custDataLst>
          </p:nvPr>
        </p:nvSpPr>
        <p:spPr bwMode="gray">
          <a:xfrm>
            <a:off x="1751013" y="4906963"/>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30386CE-DF49-45D1-A1AA-F9BD71975366}" type="datetime'''''''''''''''43%'''''''''''''''''''''''''">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43%</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993B3F1A-EBF7-4D07-A574-66B9301FBFC7}"/>
              </a:ext>
            </a:extLst>
          </p:cNvPr>
          <p:cNvSpPr>
            <a:spLocks noGrp="1"/>
          </p:cNvSpPr>
          <p:nvPr>
            <p:custDataLst>
              <p:tags r:id="rId35"/>
            </p:custDataLst>
          </p:nvPr>
        </p:nvSpPr>
        <p:spPr bwMode="auto">
          <a:xfrm>
            <a:off x="766763" y="4892675"/>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6F963307-8886-4B01-B81F-CEC860C1E2D9}"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1" name="Text Placeholder 2">
            <a:extLst>
              <a:ext uri="{FF2B5EF4-FFF2-40B4-BE49-F238E27FC236}">
                <a16:creationId xmlns:a16="http://schemas.microsoft.com/office/drawing/2014/main" id="{DC9911BA-8E60-3367-2F4C-E920EF0A953C}"/>
              </a:ext>
            </a:extLst>
          </p:cNvPr>
          <p:cNvSpPr>
            <a:spLocks noGrp="1"/>
          </p:cNvSpPr>
          <p:nvPr>
            <p:custDataLst>
              <p:tags r:id="rId36"/>
            </p:custDataLst>
          </p:nvPr>
        </p:nvSpPr>
        <p:spPr bwMode="gray">
          <a:xfrm>
            <a:off x="8809038" y="1131888"/>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2338C86-084F-4747-9DE6-5ABC378B806E}" type="datetime'''''4''''''''''''''''''''''''''''''''''''''''''6''''''%'">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BA37F7D6-2060-90F1-A239-35F8B505E85A}"/>
              </a:ext>
            </a:extLst>
          </p:cNvPr>
          <p:cNvSpPr>
            <a:spLocks noGrp="1"/>
          </p:cNvSpPr>
          <p:nvPr>
            <p:custDataLst>
              <p:tags r:id="rId37"/>
            </p:custDataLst>
          </p:nvPr>
        </p:nvSpPr>
        <p:spPr bwMode="auto">
          <a:xfrm>
            <a:off x="1182688" y="5162550"/>
            <a:ext cx="4270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ACE3804-D6F8-4089-A95A-FB57A3CC0C02}" type="datetime'S''''''''''''u''''d''''''''an'''''''''''''">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Sudan</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B5364C32-6918-7B23-ADF2-5323AE44A22A}"/>
              </a:ext>
            </a:extLst>
          </p:cNvPr>
          <p:cNvSpPr>
            <a:spLocks noGrp="1"/>
          </p:cNvSpPr>
          <p:nvPr>
            <p:custDataLst>
              <p:tags r:id="rId38"/>
            </p:custDataLst>
          </p:nvPr>
        </p:nvSpPr>
        <p:spPr bwMode="auto">
          <a:xfrm>
            <a:off x="935038" y="5430838"/>
            <a:ext cx="6746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09AD9B32-D43B-4B84-95E4-06DD6F5BBEE2}" type="datetime'''''Bo''t''''''s''''''''''w''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Botswana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4" name="Text Placeholder 2">
            <a:extLst>
              <a:ext uri="{FF2B5EF4-FFF2-40B4-BE49-F238E27FC236}">
                <a16:creationId xmlns:a16="http://schemas.microsoft.com/office/drawing/2014/main" id="{4197A249-145F-2407-5DA8-9CED4500D13A}"/>
              </a:ext>
            </a:extLst>
          </p:cNvPr>
          <p:cNvSpPr>
            <a:spLocks noGrp="1"/>
          </p:cNvSpPr>
          <p:nvPr>
            <p:custDataLst>
              <p:tags r:id="rId39"/>
            </p:custDataLst>
          </p:nvPr>
        </p:nvSpPr>
        <p:spPr bwMode="gray">
          <a:xfrm>
            <a:off x="1735138" y="5715000"/>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F5B1F236-BA23-41D4-B37D-B24E033068BB}" type="datetime'''''''''''4''''''''''''''''''''''''''7''''''''''''''''''%'''''">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47%</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473CBCD6-3E45-204D-738C-E459B5FF5E91}"/>
              </a:ext>
            </a:extLst>
          </p:cNvPr>
          <p:cNvSpPr>
            <a:spLocks noGrp="1"/>
          </p:cNvSpPr>
          <p:nvPr>
            <p:custDataLst>
              <p:tags r:id="rId40"/>
            </p:custDataLst>
          </p:nvPr>
        </p:nvSpPr>
        <p:spPr bwMode="auto">
          <a:xfrm>
            <a:off x="1168400" y="5700713"/>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B3FA32B2-C73A-483B-90D2-6A1EB73032FB}"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0" name="Text Placeholder 2">
            <a:extLst>
              <a:ext uri="{FF2B5EF4-FFF2-40B4-BE49-F238E27FC236}">
                <a16:creationId xmlns:a16="http://schemas.microsoft.com/office/drawing/2014/main" id="{07805C99-5AE5-1939-3813-FB6D9A98ACA6}"/>
              </a:ext>
            </a:extLst>
          </p:cNvPr>
          <p:cNvSpPr>
            <a:spLocks noGrp="1"/>
          </p:cNvSpPr>
          <p:nvPr>
            <p:custDataLst>
              <p:tags r:id="rId41"/>
            </p:custDataLst>
          </p:nvPr>
        </p:nvSpPr>
        <p:spPr bwMode="gray">
          <a:xfrm>
            <a:off x="1731963" y="5984875"/>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944E3661-4C84-4125-8779-3669A534DAFE}" type="datetime'''''''''''''''''''''''''''''''''2''''''''9''''''%'''">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29%</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C8B8631D-80CC-6EE7-DB7B-3F20E76E3DA0}"/>
              </a:ext>
            </a:extLst>
          </p:cNvPr>
          <p:cNvSpPr>
            <a:spLocks noGrp="1"/>
          </p:cNvSpPr>
          <p:nvPr>
            <p:custDataLst>
              <p:tags r:id="rId42"/>
            </p:custDataLst>
          </p:nvPr>
        </p:nvSpPr>
        <p:spPr bwMode="auto">
          <a:xfrm>
            <a:off x="971550" y="5970588"/>
            <a:ext cx="638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B567B40D-0D0E-4E78-B257-463EF6C197F3}" type="datetime'''M''''au''''''''''r''''''''''''i''''''t''''''''i''u''s'">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Mauritius</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32" name="Text Placeholder 2">
            <a:extLst>
              <a:ext uri="{FF2B5EF4-FFF2-40B4-BE49-F238E27FC236}">
                <a16:creationId xmlns:a16="http://schemas.microsoft.com/office/drawing/2014/main" id="{CC0040E7-DFD9-CE6E-7DE3-133B175AF539}"/>
              </a:ext>
            </a:extLst>
          </p:cNvPr>
          <p:cNvSpPr>
            <a:spLocks noGrp="1"/>
          </p:cNvSpPr>
          <p:nvPr>
            <p:custDataLst>
              <p:tags r:id="rId43"/>
            </p:custDataLst>
          </p:nvPr>
        </p:nvSpPr>
        <p:spPr bwMode="gray">
          <a:xfrm>
            <a:off x="1730375" y="6254750"/>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20B3486-82B2-4729-A34A-2C2A7E0DE9A3}" type="datetime'''''''''''''''1''''''''4''''''''%'''''''''''">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14%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DFF95A67-5081-CC94-8185-6A869C456ED0}"/>
              </a:ext>
            </a:extLst>
          </p:cNvPr>
          <p:cNvSpPr>
            <a:spLocks noGrp="1"/>
          </p:cNvSpPr>
          <p:nvPr>
            <p:custDataLst>
              <p:tags r:id="rId44"/>
            </p:custDataLst>
          </p:nvPr>
        </p:nvSpPr>
        <p:spPr bwMode="auto">
          <a:xfrm>
            <a:off x="1087438" y="6240463"/>
            <a:ext cx="5222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D990C27-8461-4D80-BF6E-862727634AE2}" type="datetime'''''''''''''''B''''''''''u''r''''''''''''u''''n''''d''''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Burundi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0" name="Text Placeholder 2">
            <a:extLst>
              <a:ext uri="{FF2B5EF4-FFF2-40B4-BE49-F238E27FC236}">
                <a16:creationId xmlns:a16="http://schemas.microsoft.com/office/drawing/2014/main" id="{E36A3FED-DC94-730A-E3AE-49B7CB81FD7A}"/>
              </a:ext>
            </a:extLst>
          </p:cNvPr>
          <p:cNvSpPr>
            <a:spLocks noGrp="1"/>
          </p:cNvSpPr>
          <p:nvPr>
            <p:custDataLst>
              <p:tags r:id="rId45"/>
            </p:custDataLst>
          </p:nvPr>
        </p:nvSpPr>
        <p:spPr bwMode="gray">
          <a:xfrm>
            <a:off x="11093450" y="1117600"/>
            <a:ext cx="65405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A65A73C-D953-405B-821F-45FA259528D0}" type="datetime'''$''''''''''''''''117''.''7'''''''''''''' ''m'">
              <a:rPr lang="en-US" altLang="en-US" sz="1200" smtClean="0">
                <a:solidFill>
                  <a:srgbClr val="808080"/>
                </a:solidFill>
              </a:rPr>
              <a:pPr marL="0" lvl="0" indent="0">
                <a:spcBef>
                  <a:spcPct val="0"/>
                </a:spcBef>
                <a:spcAft>
                  <a:spcPct val="0"/>
                </a:spcAft>
                <a:buNone/>
              </a:pPr>
              <a:t>$117.7 m</a:t>
            </a:fld>
            <a:endParaRPr lang="en-US" sz="1200">
              <a:solidFill>
                <a:srgbClr val="808080"/>
              </a:solidFill>
              <a:sym typeface="Roboto" panose="02000000000000000000" pitchFamily="2" charset="0"/>
            </a:endParaRPr>
          </a:p>
        </p:txBody>
      </p:sp>
      <p:sp>
        <p:nvSpPr>
          <p:cNvPr id="106" name="Text Placeholder 2">
            <a:extLst>
              <a:ext uri="{FF2B5EF4-FFF2-40B4-BE49-F238E27FC236}">
                <a16:creationId xmlns:a16="http://schemas.microsoft.com/office/drawing/2014/main" id="{58DF1489-7499-6A24-CDFA-A9DDC2B92538}"/>
              </a:ext>
            </a:extLst>
          </p:cNvPr>
          <p:cNvSpPr>
            <a:spLocks noGrp="1"/>
          </p:cNvSpPr>
          <p:nvPr>
            <p:custDataLst>
              <p:tags r:id="rId46"/>
            </p:custDataLst>
          </p:nvPr>
        </p:nvSpPr>
        <p:spPr bwMode="gray">
          <a:xfrm>
            <a:off x="7138988" y="1387475"/>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942CF91-1D28-41D8-A400-11B6E15F57ED}" type="datetime'''''''''''''''''''$''''6''''''''7.''''1'''''''''' ''''''m'''">
              <a:rPr lang="en-US" altLang="en-US" sz="1200" smtClean="0">
                <a:solidFill>
                  <a:srgbClr val="808080"/>
                </a:solidFill>
              </a:rPr>
              <a:pPr marL="0" lvl="0" indent="0">
                <a:spcBef>
                  <a:spcPct val="0"/>
                </a:spcBef>
                <a:spcAft>
                  <a:spcPct val="0"/>
                </a:spcAft>
                <a:buNone/>
              </a:pPr>
              <a:t>$67.1 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EDC1DC5A-BF5A-F8F3-A2F1-15082B15597E}"/>
              </a:ext>
            </a:extLst>
          </p:cNvPr>
          <p:cNvSpPr>
            <a:spLocks noGrp="1"/>
          </p:cNvSpPr>
          <p:nvPr>
            <p:custDataLst>
              <p:tags r:id="rId47"/>
            </p:custDataLst>
          </p:nvPr>
        </p:nvSpPr>
        <p:spPr bwMode="gray">
          <a:xfrm>
            <a:off x="3552825" y="1657350"/>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8CFD5F5-9D97-44A7-BCEB-C94A5228C6EF}" type="datetime'''$''''''2''''''''1''''''''''''.3'''' m'''''">
              <a:rPr lang="en-US" altLang="en-US" sz="1200" smtClean="0">
                <a:solidFill>
                  <a:srgbClr val="808080"/>
                </a:solidFill>
              </a:rPr>
              <a:pPr marL="0" lvl="0" indent="0">
                <a:spcBef>
                  <a:spcPct val="0"/>
                </a:spcBef>
                <a:spcAft>
                  <a:spcPct val="0"/>
                </a:spcAft>
                <a:buNone/>
              </a:pPr>
              <a:t>$21.3 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6398FCD9-0487-1CB9-94B8-055D50EA2EC1}"/>
              </a:ext>
            </a:extLst>
          </p:cNvPr>
          <p:cNvSpPr>
            <a:spLocks noGrp="1"/>
          </p:cNvSpPr>
          <p:nvPr>
            <p:custDataLst>
              <p:tags r:id="rId48"/>
            </p:custDataLst>
          </p:nvPr>
        </p:nvSpPr>
        <p:spPr bwMode="gray">
          <a:xfrm>
            <a:off x="3486150" y="19256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AFAF73A-F3E6-42CD-80DB-3859251B93BD}" type="datetime'''''''''$''19''''''''''''''''''''''''''.9'''''' m'''''''''''''">
              <a:rPr lang="en-US" altLang="en-US" sz="1200" smtClean="0">
                <a:solidFill>
                  <a:srgbClr val="808080"/>
                </a:solidFill>
              </a:rPr>
              <a:pPr marL="0" lvl="0" indent="0">
                <a:spcBef>
                  <a:spcPct val="0"/>
                </a:spcBef>
                <a:spcAft>
                  <a:spcPct val="0"/>
                </a:spcAft>
                <a:buNone/>
              </a:pPr>
              <a:t>$19.9 m</a:t>
            </a:fld>
            <a:endParaRPr lang="en-US" sz="1200">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60996783-D65F-26CD-112F-EFB453A04C27}"/>
              </a:ext>
            </a:extLst>
          </p:cNvPr>
          <p:cNvSpPr>
            <a:spLocks noGrp="1"/>
          </p:cNvSpPr>
          <p:nvPr>
            <p:custDataLst>
              <p:tags r:id="rId49"/>
            </p:custDataLst>
          </p:nvPr>
        </p:nvSpPr>
        <p:spPr bwMode="gray">
          <a:xfrm>
            <a:off x="3325813" y="219551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E0155FD-ED72-4684-B815-45EFDFA2718B}" type="datetime'''$1''''''''''''8''.''''3'''''''''' ''''''m'''''''''">
              <a:rPr lang="en-US" altLang="en-US" sz="1200" smtClean="0">
                <a:solidFill>
                  <a:srgbClr val="808080"/>
                </a:solidFill>
              </a:rPr>
              <a:pPr marL="0" lvl="0" indent="0">
                <a:spcBef>
                  <a:spcPct val="0"/>
                </a:spcBef>
                <a:spcAft>
                  <a:spcPct val="0"/>
                </a:spcAft>
                <a:buNone/>
              </a:pPr>
              <a:t>$18.3 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DCD5FCE3-6735-868B-0CF6-3BCA27B2DDF0}"/>
              </a:ext>
            </a:extLst>
          </p:cNvPr>
          <p:cNvSpPr>
            <a:spLocks noGrp="1"/>
          </p:cNvSpPr>
          <p:nvPr>
            <p:custDataLst>
              <p:tags r:id="rId50"/>
            </p:custDataLst>
          </p:nvPr>
        </p:nvSpPr>
        <p:spPr bwMode="gray">
          <a:xfrm>
            <a:off x="3030538" y="246538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7159491-1EC7-4E89-80D0-DB65ED37D87F}" type="datetime'$''''''1''''''4''''''.3'''''''''' ''''''''''''''''''m'">
              <a:rPr lang="en-US" altLang="en-US" sz="1200" smtClean="0">
                <a:solidFill>
                  <a:srgbClr val="808080"/>
                </a:solidFill>
              </a:rPr>
              <a:pPr marL="0" lvl="0" indent="0">
                <a:spcBef>
                  <a:spcPct val="0"/>
                </a:spcBef>
                <a:spcAft>
                  <a:spcPct val="0"/>
                </a:spcAft>
                <a:buNone/>
              </a:pPr>
              <a:t>$14.3 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EB19A04D-6033-4AAC-BBF2-48B705F3D9B2}"/>
              </a:ext>
            </a:extLst>
          </p:cNvPr>
          <p:cNvSpPr>
            <a:spLocks noGrp="1"/>
          </p:cNvSpPr>
          <p:nvPr>
            <p:custDataLst>
              <p:tags r:id="rId51"/>
            </p:custDataLst>
          </p:nvPr>
        </p:nvSpPr>
        <p:spPr bwMode="gray">
          <a:xfrm>
            <a:off x="2876550" y="273526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D465CB8-C28F-4217-93BE-128F6165EE1E}" type="datetime'''''''''''''''''''''''$''12''.''''''''''6 ''''''''''m'''''">
              <a:rPr lang="en-US" altLang="en-US" sz="1200" smtClean="0">
                <a:solidFill>
                  <a:srgbClr val="808080"/>
                </a:solidFill>
              </a:rPr>
              <a:pPr marL="0" lvl="0" indent="0">
                <a:spcBef>
                  <a:spcPct val="0"/>
                </a:spcBef>
                <a:spcAft>
                  <a:spcPct val="0"/>
                </a:spcAft>
                <a:buNone/>
              </a:pPr>
              <a:t>$12.6 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5F654EBB-F4D5-61B5-5864-6E4806A016E6}"/>
              </a:ext>
            </a:extLst>
          </p:cNvPr>
          <p:cNvSpPr>
            <a:spLocks noGrp="1"/>
          </p:cNvSpPr>
          <p:nvPr>
            <p:custDataLst>
              <p:tags r:id="rId52"/>
            </p:custDataLst>
          </p:nvPr>
        </p:nvSpPr>
        <p:spPr bwMode="gray">
          <a:xfrm>
            <a:off x="2784475" y="30051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8AF9407-4B78-45D6-93D7-AC1BFFD9ADA8}" type="datetime'''''''$''''''''1''1''''''''.4 ''''''''''''''''''''''''''m'''">
              <a:rPr lang="en-US" altLang="en-US" sz="1200" smtClean="0">
                <a:solidFill>
                  <a:srgbClr val="808080"/>
                </a:solidFill>
              </a:rPr>
              <a:pPr marL="0" lvl="0" indent="0">
                <a:spcBef>
                  <a:spcPct val="0"/>
                </a:spcBef>
                <a:spcAft>
                  <a:spcPct val="0"/>
                </a:spcAft>
                <a:buNone/>
              </a:pPr>
              <a:t>$11.4 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3A4E11CD-883C-86BF-5FD1-FA94E9E5D774}"/>
              </a:ext>
            </a:extLst>
          </p:cNvPr>
          <p:cNvSpPr>
            <a:spLocks noGrp="1"/>
          </p:cNvSpPr>
          <p:nvPr>
            <p:custDataLst>
              <p:tags r:id="rId53"/>
            </p:custDataLst>
          </p:nvPr>
        </p:nvSpPr>
        <p:spPr bwMode="gray">
          <a:xfrm>
            <a:off x="2725738" y="327501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D4F24C4-AD13-4793-997E-8431968E1536}" type="datetime'''$''''''''''''''''''1''''0''''''''''.''7'''''' ''''''m'''">
              <a:rPr lang="en-US" altLang="en-US" sz="1200" smtClean="0">
                <a:solidFill>
                  <a:srgbClr val="808080"/>
                </a:solidFill>
              </a:rPr>
              <a:pPr marL="0" lvl="0" indent="0">
                <a:spcBef>
                  <a:spcPct val="0"/>
                </a:spcBef>
                <a:spcAft>
                  <a:spcPct val="0"/>
                </a:spcAft>
                <a:buNone/>
              </a:pPr>
              <a:t>$10.7 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2BB7DE30-856F-BD47-4B92-E118368D2F08}"/>
              </a:ext>
            </a:extLst>
          </p:cNvPr>
          <p:cNvSpPr>
            <a:spLocks noGrp="1"/>
          </p:cNvSpPr>
          <p:nvPr>
            <p:custDataLst>
              <p:tags r:id="rId54"/>
            </p:custDataLst>
          </p:nvPr>
        </p:nvSpPr>
        <p:spPr bwMode="gray">
          <a:xfrm>
            <a:off x="2717800" y="3544888"/>
            <a:ext cx="573088"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062CA2E-C0C7-4759-BC3D-11C7384B5733}" type="datetime'''$1''''0''''''''.6 ''''m'''''''''''''''''''''''">
              <a:rPr lang="en-US" altLang="en-US" sz="1200" smtClean="0">
                <a:solidFill>
                  <a:srgbClr val="808080"/>
                </a:solidFill>
              </a:rPr>
              <a:pPr marL="0" lvl="0" indent="0">
                <a:spcBef>
                  <a:spcPct val="0"/>
                </a:spcBef>
                <a:spcAft>
                  <a:spcPct val="0"/>
                </a:spcAft>
                <a:buNone/>
              </a:pPr>
              <a:t>$10.6 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65917335-91FE-74D8-1D97-4F862C7894F8}"/>
              </a:ext>
            </a:extLst>
          </p:cNvPr>
          <p:cNvSpPr>
            <a:spLocks noGrp="1"/>
          </p:cNvSpPr>
          <p:nvPr>
            <p:custDataLst>
              <p:tags r:id="rId55"/>
            </p:custDataLst>
          </p:nvPr>
        </p:nvSpPr>
        <p:spPr bwMode="gray">
          <a:xfrm>
            <a:off x="2447926" y="38131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8530886-8014-4F2E-A2BD-1D297530B383}" type="datetime'''''''''''''''''$6''''''''''.''''''''''''''''''''6'' ''''m'''">
              <a:rPr lang="en-US" altLang="en-US" sz="1200" smtClean="0">
                <a:solidFill>
                  <a:srgbClr val="808080"/>
                </a:solidFill>
              </a:rPr>
              <a:pPr marL="0" lvl="0" indent="0">
                <a:spcBef>
                  <a:spcPct val="0"/>
                </a:spcBef>
                <a:spcAft>
                  <a:spcPct val="0"/>
                </a:spcAft>
                <a:buNone/>
              </a:pPr>
              <a:t>$6.6 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0AF2658F-0F43-E0A1-96DB-DC7939B032A1}"/>
              </a:ext>
            </a:extLst>
          </p:cNvPr>
          <p:cNvSpPr>
            <a:spLocks noGrp="1"/>
          </p:cNvSpPr>
          <p:nvPr>
            <p:custDataLst>
              <p:tags r:id="rId56"/>
            </p:custDataLst>
          </p:nvPr>
        </p:nvSpPr>
        <p:spPr bwMode="gray">
          <a:xfrm>
            <a:off x="2286001" y="40830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BA0363C-4603-42E5-9D28-C519D3971A44}" type="datetime'$''''''''''4''''''.''''''''7 ''''''''''''''''''''m'''''''''">
              <a:rPr lang="en-US" altLang="en-US" sz="1200" smtClean="0">
                <a:solidFill>
                  <a:srgbClr val="808080"/>
                </a:solidFill>
              </a:rPr>
              <a:pPr marL="0" lvl="0" indent="0">
                <a:spcBef>
                  <a:spcPct val="0"/>
                </a:spcBef>
                <a:spcAft>
                  <a:spcPct val="0"/>
                </a:spcAft>
                <a:buNone/>
              </a:pPr>
              <a:t>$4.7 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BCA581E9-C856-9CA7-2687-74EE7C0E454D}"/>
              </a:ext>
            </a:extLst>
          </p:cNvPr>
          <p:cNvSpPr>
            <a:spLocks noGrp="1"/>
          </p:cNvSpPr>
          <p:nvPr>
            <p:custDataLst>
              <p:tags r:id="rId57"/>
            </p:custDataLst>
          </p:nvPr>
        </p:nvSpPr>
        <p:spPr bwMode="gray">
          <a:xfrm>
            <a:off x="2498725" y="43529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DFB58C2-FD89-4342-9FAC-9072ECEB0D19}" type="datetime'''''$''''''''''''''4''.''0'' ''''''''''''''''m'''''''">
              <a:rPr lang="en-US" altLang="en-US" sz="1200" smtClean="0">
                <a:solidFill>
                  <a:srgbClr val="808080"/>
                </a:solidFill>
              </a:rPr>
              <a:pPr marL="0" lvl="0" indent="0">
                <a:spcBef>
                  <a:spcPct val="0"/>
                </a:spcBef>
                <a:spcAft>
                  <a:spcPct val="0"/>
                </a:spcAft>
                <a:buNone/>
              </a:pPr>
              <a:t>$4.0 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D5F4264A-4171-A7CC-EAA5-1E13D947A74E}"/>
              </a:ext>
            </a:extLst>
          </p:cNvPr>
          <p:cNvSpPr>
            <a:spLocks noGrp="1"/>
          </p:cNvSpPr>
          <p:nvPr>
            <p:custDataLst>
              <p:tags r:id="rId58"/>
            </p:custDataLst>
          </p:nvPr>
        </p:nvSpPr>
        <p:spPr bwMode="gray">
          <a:xfrm>
            <a:off x="2193926" y="46228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58A056D-ECF3-4EB8-83B4-AF59EFFC8AEE}" type="datetime'''''''''$''''''''''''''''''''''''''3.9'''''' m'">
              <a:rPr lang="en-US" altLang="en-US" sz="1200" smtClean="0">
                <a:solidFill>
                  <a:srgbClr val="808080"/>
                </a:solidFill>
              </a:rPr>
              <a:pPr marL="0" lvl="0" indent="0">
                <a:spcBef>
                  <a:spcPct val="0"/>
                </a:spcBef>
                <a:spcAft>
                  <a:spcPct val="0"/>
                </a:spcAft>
                <a:buNone/>
              </a:pPr>
              <a:t>$3.9 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E92E1FA3-A292-D660-ABFD-C28524E8CFC3}"/>
              </a:ext>
            </a:extLst>
          </p:cNvPr>
          <p:cNvSpPr>
            <a:spLocks noGrp="1"/>
          </p:cNvSpPr>
          <p:nvPr>
            <p:custDataLst>
              <p:tags r:id="rId59"/>
            </p:custDataLst>
          </p:nvPr>
        </p:nvSpPr>
        <p:spPr bwMode="gray">
          <a:xfrm>
            <a:off x="2041526" y="48926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73B37A9-7AA5-4028-97C1-8D539AD37DA9}" type="datetime'''$''''''''1''.''''''''''3'''' ''''''''m'''''''''''">
              <a:rPr lang="en-US" altLang="en-US" sz="1200" smtClean="0">
                <a:solidFill>
                  <a:srgbClr val="808080"/>
                </a:solidFill>
              </a:rPr>
              <a:pPr marL="0" lvl="0" indent="0">
                <a:spcBef>
                  <a:spcPct val="0"/>
                </a:spcBef>
                <a:spcAft>
                  <a:spcPct val="0"/>
                </a:spcAft>
                <a:buNone/>
              </a:pPr>
              <a:t>$1.3 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18313E47-03D2-6AA7-1BF5-50867824C1EF}"/>
              </a:ext>
            </a:extLst>
          </p:cNvPr>
          <p:cNvSpPr>
            <a:spLocks noGrp="1"/>
          </p:cNvSpPr>
          <p:nvPr>
            <p:custDataLst>
              <p:tags r:id="rId60"/>
            </p:custDataLst>
          </p:nvPr>
        </p:nvSpPr>
        <p:spPr bwMode="gray">
          <a:xfrm>
            <a:off x="2027239" y="51625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1072953-2278-4D65-85BF-3D8D3874D7DD}" type="datetime'''''''''''''$''''''''''''''''''0''.''7'''''''' ''''''''''m'">
              <a:rPr lang="en-US" altLang="en-US" sz="1200" smtClean="0">
                <a:solidFill>
                  <a:srgbClr val="808080"/>
                </a:solidFill>
              </a:rPr>
              <a:pPr marL="0" lvl="0" indent="0">
                <a:spcBef>
                  <a:spcPct val="0"/>
                </a:spcBef>
                <a:spcAft>
                  <a:spcPct val="0"/>
                </a:spcAft>
                <a:buNone/>
              </a:pPr>
              <a:t>$0.7 m</a:t>
            </a:fld>
            <a:endParaRPr lang="en-US" sz="1200">
              <a:solidFill>
                <a:srgbClr val="808080"/>
              </a:solidFill>
              <a:sym typeface="Roboto" panose="02000000000000000000" pitchFamily="2" charset="0"/>
            </a:endParaRPr>
          </a:p>
        </p:txBody>
      </p:sp>
      <p:sp>
        <p:nvSpPr>
          <p:cNvPr id="120" name="Text Placeholder 2">
            <a:extLst>
              <a:ext uri="{FF2B5EF4-FFF2-40B4-BE49-F238E27FC236}">
                <a16:creationId xmlns:a16="http://schemas.microsoft.com/office/drawing/2014/main" id="{46C00774-D541-EA7C-5E85-4C35A353357F}"/>
              </a:ext>
            </a:extLst>
          </p:cNvPr>
          <p:cNvSpPr>
            <a:spLocks noGrp="1"/>
          </p:cNvSpPr>
          <p:nvPr>
            <p:custDataLst>
              <p:tags r:id="rId61"/>
            </p:custDataLst>
          </p:nvPr>
        </p:nvSpPr>
        <p:spPr bwMode="gray">
          <a:xfrm>
            <a:off x="2022476" y="54308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2EAB90D-5EA3-480B-998C-0FC34704F58D}" type="datetime'''''''''''''''$''''''0''''.''''''''''''4 m'''''''''">
              <a:rPr lang="en-US" altLang="en-US" sz="1200" smtClean="0">
                <a:solidFill>
                  <a:srgbClr val="808080"/>
                </a:solidFill>
              </a:rPr>
              <a:pPr marL="0" lvl="0" indent="0">
                <a:spcBef>
                  <a:spcPct val="0"/>
                </a:spcBef>
                <a:spcAft>
                  <a:spcPct val="0"/>
                </a:spcAft>
                <a:buNone/>
              </a:pPr>
              <a:t>$0.4 m</a:t>
            </a:fld>
            <a:endParaRPr lang="en-US" sz="1200">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2A519077-CBBD-4BF2-D0B4-5025C10E86E3}"/>
              </a:ext>
            </a:extLst>
          </p:cNvPr>
          <p:cNvSpPr>
            <a:spLocks noGrp="1"/>
          </p:cNvSpPr>
          <p:nvPr>
            <p:custDataLst>
              <p:tags r:id="rId62"/>
            </p:custDataLst>
          </p:nvPr>
        </p:nvSpPr>
        <p:spPr bwMode="gray">
          <a:xfrm>
            <a:off x="2025651" y="57007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05E1CB8-C118-4661-B0CF-5677F8CCB235}" type="datetime'''''$''''0''''''''''''''''''''''.''''''''''''3 ''m'''">
              <a:rPr lang="en-US" altLang="en-US" sz="1200" smtClean="0">
                <a:solidFill>
                  <a:srgbClr val="808080"/>
                </a:solidFill>
              </a:rPr>
              <a:pPr marL="0" lvl="0" indent="0">
                <a:spcBef>
                  <a:spcPct val="0"/>
                </a:spcBef>
                <a:spcAft>
                  <a:spcPct val="0"/>
                </a:spcAft>
                <a:buNone/>
              </a:pPr>
              <a:t>$0.3 m</a:t>
            </a:fld>
            <a:endParaRPr lang="en-US" sz="1200">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FD55D4E2-0642-DBC6-8E3E-0BE2712F39F7}"/>
              </a:ext>
            </a:extLst>
          </p:cNvPr>
          <p:cNvSpPr>
            <a:spLocks noGrp="1"/>
          </p:cNvSpPr>
          <p:nvPr>
            <p:custDataLst>
              <p:tags r:id="rId63"/>
            </p:custDataLst>
          </p:nvPr>
        </p:nvSpPr>
        <p:spPr bwMode="gray">
          <a:xfrm>
            <a:off x="2022476" y="59705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662381A-10E3-4C7B-86F1-F2711D7A54D7}" type="datetime'''$''''''''0''''''''''''''''''''''.2'''''''''''' ''''''''m'''">
              <a:rPr lang="en-US" altLang="en-US" sz="1200" smtClean="0">
                <a:solidFill>
                  <a:srgbClr val="808080"/>
                </a:solidFill>
              </a:rPr>
              <a:pPr marL="0" lvl="0" indent="0">
                <a:spcBef>
                  <a:spcPct val="0"/>
                </a:spcBef>
                <a:spcAft>
                  <a:spcPct val="0"/>
                </a:spcAft>
                <a:buNone/>
              </a:pPr>
              <a:t>$0.2 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45B84E5D-4FF7-3B1A-2D6F-A0DF4B605A50}"/>
              </a:ext>
            </a:extLst>
          </p:cNvPr>
          <p:cNvSpPr>
            <a:spLocks noGrp="1"/>
          </p:cNvSpPr>
          <p:nvPr>
            <p:custDataLst>
              <p:tags r:id="rId64"/>
            </p:custDataLst>
          </p:nvPr>
        </p:nvSpPr>
        <p:spPr bwMode="gray">
          <a:xfrm>
            <a:off x="2022476" y="62404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5359163-FEAE-4974-9796-9C57362BE9C6}" type="datetime'''''''''''$''0''''''''''''''''''''''.2'' ''''m'''">
              <a:rPr lang="en-US" altLang="en-US" sz="1200" smtClean="0">
                <a:solidFill>
                  <a:srgbClr val="808080"/>
                </a:solidFill>
              </a:rPr>
              <a:pPr marL="0" lvl="0" indent="0">
                <a:spcBef>
                  <a:spcPct val="0"/>
                </a:spcBef>
                <a:spcAft>
                  <a:spcPct val="0"/>
                </a:spcAft>
                <a:buNone/>
              </a:pPr>
              <a:t>$0.2 m</a:t>
            </a:fld>
            <a:endParaRPr lang="en-US" sz="1200">
              <a:solidFill>
                <a:srgbClr val="808080"/>
              </a:solidFill>
              <a:sym typeface="Roboto" panose="02000000000000000000" pitchFamily="2" charset="0"/>
            </a:endParaRPr>
          </a:p>
        </p:txBody>
      </p:sp>
      <p:sp>
        <p:nvSpPr>
          <p:cNvPr id="32" name="Text Placeholder 2">
            <a:extLst>
              <a:ext uri="{FF2B5EF4-FFF2-40B4-BE49-F238E27FC236}">
                <a16:creationId xmlns:a16="http://schemas.microsoft.com/office/drawing/2014/main" id="{326A15A0-BFFD-A66B-4E7B-DD93C6EA81CD}"/>
              </a:ext>
            </a:extLst>
          </p:cNvPr>
          <p:cNvSpPr>
            <a:spLocks noGrp="1"/>
          </p:cNvSpPr>
          <p:nvPr>
            <p:custDataLst>
              <p:tags r:id="rId65"/>
            </p:custDataLst>
          </p:nvPr>
        </p:nvSpPr>
        <p:spPr bwMode="gray">
          <a:xfrm>
            <a:off x="2740025" y="2479675"/>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158C3757-6F43-440B-96D1-6A03B245FEAD}" type="datetime'''''''''''''''''''''''''''''''''''1''''9''''''%'''''''''''''''">
              <a:rPr lang="en-US" altLang="en-US" sz="1000" smtClean="0">
                <a:latin typeface="Roboto" panose="02000000000000000000" pitchFamily="2" charset="0"/>
                <a:ea typeface="Roboto" panose="02000000000000000000" pitchFamily="2" charset="0"/>
                <a:sym typeface="Roboto" panose="02000000000000000000" pitchFamily="2" charset="0"/>
              </a:rPr>
              <a:pPr marL="0" lvl="0" indent="0" algn="ctr">
                <a:spcBef>
                  <a:spcPct val="0"/>
                </a:spcBef>
                <a:spcAft>
                  <a:spcPct val="0"/>
                </a:spcAft>
                <a:buNone/>
              </a:pPr>
              <a:t>19%</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35" name="Text Placeholder 2">
            <a:extLst>
              <a:ext uri="{FF2B5EF4-FFF2-40B4-BE49-F238E27FC236}">
                <a16:creationId xmlns:a16="http://schemas.microsoft.com/office/drawing/2014/main" id="{93068C4C-3E9F-4F01-0FFD-A795E7067D99}"/>
              </a:ext>
            </a:extLst>
          </p:cNvPr>
          <p:cNvSpPr>
            <a:spLocks noGrp="1"/>
          </p:cNvSpPr>
          <p:nvPr>
            <p:custDataLst>
              <p:tags r:id="rId66"/>
            </p:custDataLst>
          </p:nvPr>
        </p:nvSpPr>
        <p:spPr bwMode="gray">
          <a:xfrm>
            <a:off x="3262313" y="1671638"/>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9CBE6C0-6594-47BD-824D-D7D39A07FD85}" type="datetime'''1''6''''''''''''''''''%'''''''''''''''''''''''''''''''">
              <a:rPr lang="en-US" altLang="en-US" sz="1000" smtClean="0">
                <a:latin typeface="Roboto" panose="02000000000000000000" pitchFamily="2" charset="0"/>
                <a:ea typeface="Roboto" panose="02000000000000000000" pitchFamily="2" charset="0"/>
                <a:sym typeface="Roboto" panose="02000000000000000000" pitchFamily="2" charset="0"/>
              </a:rPr>
              <a:pPr marL="0" lvl="0" indent="0" algn="ctr">
                <a:spcBef>
                  <a:spcPct val="0"/>
                </a:spcBef>
                <a:spcAft>
                  <a:spcPct val="0"/>
                </a:spcAft>
                <a:buNone/>
              </a:pPr>
              <a:t>16%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43" name="Text Placeholder 2">
            <a:extLst>
              <a:ext uri="{FF2B5EF4-FFF2-40B4-BE49-F238E27FC236}">
                <a16:creationId xmlns:a16="http://schemas.microsoft.com/office/drawing/2014/main" id="{18F1E286-3CB2-AB42-7DED-D8B21101838F}"/>
              </a:ext>
            </a:extLst>
          </p:cNvPr>
          <p:cNvSpPr>
            <a:spLocks noGrp="1"/>
          </p:cNvSpPr>
          <p:nvPr>
            <p:custDataLst>
              <p:tags r:id="rId67"/>
            </p:custDataLst>
          </p:nvPr>
        </p:nvSpPr>
        <p:spPr bwMode="gray">
          <a:xfrm>
            <a:off x="1906588" y="4367213"/>
            <a:ext cx="271463"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A5DCB1C7-05EA-4C2B-A459-164AE92D0ADC}" type="datetime'''''''''''''''''''''''''8''''''''''''6''''''''''''%'''''''">
              <a:rPr lang="en-US" altLang="en-US" sz="1000" smtClean="0">
                <a:effectLst/>
                <a:latin typeface="Roboto" panose="02000000000000000000" pitchFamily="2" charset="0"/>
                <a:ea typeface="Roboto" panose="02000000000000000000" pitchFamily="2" charset="0"/>
                <a:sym typeface="Roboto" panose="02000000000000000000" pitchFamily="2" charset="0"/>
              </a:rPr>
              <a:pPr marL="0" lvl="0" indent="0" algn="ctr">
                <a:spcBef>
                  <a:spcPct val="0"/>
                </a:spcBef>
                <a:spcAft>
                  <a:spcPct val="0"/>
                </a:spcAft>
                <a:buNone/>
              </a:pPr>
              <a:t>86%</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02" name="Text Placeholder 2">
            <a:extLst>
              <a:ext uri="{FF2B5EF4-FFF2-40B4-BE49-F238E27FC236}">
                <a16:creationId xmlns:a16="http://schemas.microsoft.com/office/drawing/2014/main" id="{D8E402E1-91A2-D0BF-F852-26A6DD5FB933}"/>
              </a:ext>
            </a:extLst>
          </p:cNvPr>
          <p:cNvSpPr>
            <a:spLocks noGrp="1"/>
          </p:cNvSpPr>
          <p:nvPr>
            <p:custDataLst>
              <p:tags r:id="rId68"/>
            </p:custDataLst>
          </p:nvPr>
        </p:nvSpPr>
        <p:spPr bwMode="gray">
          <a:xfrm>
            <a:off x="4206875" y="11318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32AFE33-4BB4-4D53-8995-77ADC4538723}" type="datetime'''''''5''''''''''4''''''''''''''''''''''''''''''''%'''''''">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54%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69" name="Text Placeholder 2">
            <a:extLst>
              <a:ext uri="{FF2B5EF4-FFF2-40B4-BE49-F238E27FC236}">
                <a16:creationId xmlns:a16="http://schemas.microsoft.com/office/drawing/2014/main" id="{06F73057-A456-BACC-1776-490004F8396D}"/>
              </a:ext>
            </a:extLst>
          </p:cNvPr>
          <p:cNvSpPr>
            <a:spLocks noGrp="1"/>
          </p:cNvSpPr>
          <p:nvPr>
            <p:custDataLst>
              <p:tags r:id="rId69"/>
            </p:custDataLst>
          </p:nvPr>
        </p:nvSpPr>
        <p:spPr bwMode="gray">
          <a:xfrm>
            <a:off x="1736725" y="5176838"/>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708DE26-5E51-4722-9E38-41F7BF7E7132}" type="datetime'''2''9''''''''''''''''%'''''">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29%</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98807F82-D640-9705-2A75-33D4DE1143E5}"/>
              </a:ext>
            </a:extLst>
          </p:cNvPr>
          <p:cNvSpPr txBox="1"/>
          <p:nvPr/>
        </p:nvSpPr>
        <p:spPr>
          <a:xfrm>
            <a:off x="7102260" y="2915660"/>
            <a:ext cx="3750128" cy="2492990"/>
          </a:xfrm>
          <a:prstGeom prst="rect">
            <a:avLst/>
          </a:prstGeom>
          <a:noFill/>
        </p:spPr>
        <p:txBody>
          <a:bodyPr wrap="square">
            <a:spAutoFit/>
          </a:bodyPr>
          <a:lstStyle/>
          <a:p>
            <a:pPr>
              <a:buNone/>
            </a:pP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Nigeria</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Kenya</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have the largest required funding related to youth interventions in Africa. Nigeria, Kenya, and Libya have significant funding gaps, with Nigeria alone facing a gap of over </a:t>
            </a: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$54 million</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These countries require urgent attention due to their large youth populations, complex development contexts, and potential for social instability.</a:t>
            </a:r>
            <a:b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br>
            <a:endPar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Meanwhile, UNCTs such as </a:t>
            </a: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Eswatini</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a:t>
            </a: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Botswana</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Namibia</a:t>
            </a:r>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 have relatively smaller funding gaps or have received funding close to their requirements, suggesting more stable alignment between needs and available resources.</a:t>
            </a:r>
          </a:p>
        </p:txBody>
      </p:sp>
      <p:sp>
        <p:nvSpPr>
          <p:cNvPr id="564" name="Rectangle: Rounded Corners 563">
            <a:extLst>
              <a:ext uri="{FF2B5EF4-FFF2-40B4-BE49-F238E27FC236}">
                <a16:creationId xmlns:a16="http://schemas.microsoft.com/office/drawing/2014/main" id="{CF13A3BC-1130-29FD-FD20-241DA5C82E3F}"/>
              </a:ext>
            </a:extLst>
          </p:cNvPr>
          <p:cNvSpPr/>
          <p:nvPr/>
        </p:nvSpPr>
        <p:spPr>
          <a:xfrm>
            <a:off x="6671433" y="2619375"/>
            <a:ext cx="4500633" cy="3292475"/>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287638E8-5591-0B65-E03B-5F151EDEF5D6}"/>
              </a:ext>
            </a:extLst>
          </p:cNvPr>
          <p:cNvSpPr/>
          <p:nvPr>
            <p:custDataLst>
              <p:tags r:id="rId70"/>
            </p:custDataLst>
          </p:nvPr>
        </p:nvSpPr>
        <p:spPr bwMode="auto">
          <a:xfrm>
            <a:off x="5243513" y="720725"/>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57EC83F-A59F-9E51-F2FC-33E8E4AF4F4B}"/>
              </a:ext>
            </a:extLst>
          </p:cNvPr>
          <p:cNvSpPr/>
          <p:nvPr>
            <p:custDataLst>
              <p:tags r:id="rId71"/>
            </p:custDataLst>
          </p:nvPr>
        </p:nvSpPr>
        <p:spPr bwMode="auto">
          <a:xfrm>
            <a:off x="6777038" y="720725"/>
            <a:ext cx="214313" cy="1603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3B0696FE-D69E-D54A-777A-242D3928B87C}"/>
              </a:ext>
            </a:extLst>
          </p:cNvPr>
          <p:cNvSpPr>
            <a:spLocks noGrp="1"/>
          </p:cNvSpPr>
          <p:nvPr>
            <p:custDataLst>
              <p:tags r:id="rId72"/>
            </p:custDataLst>
          </p:nvPr>
        </p:nvSpPr>
        <p:spPr bwMode="auto">
          <a:xfrm>
            <a:off x="5508625" y="728663"/>
            <a:ext cx="11668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8F522EA-A898-4510-B06A-ADEF01EED6AD}" type="datetime'A''v''''''a''i''l''ab''le ''''''''f''''un''''''''''d''i''''ng'">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rPr>
              <a:pPr marL="0" lvl="0" indent="0">
                <a:spcBef>
                  <a:spcPct val="0"/>
                </a:spcBef>
                <a:spcAft>
                  <a:spcPct val="0"/>
                </a:spcAft>
                <a:buNone/>
              </a:pPr>
              <a:t>Available funding</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 name="Text Placeholder 2">
            <a:extLst>
              <a:ext uri="{FF2B5EF4-FFF2-40B4-BE49-F238E27FC236}">
                <a16:creationId xmlns:a16="http://schemas.microsoft.com/office/drawing/2014/main" id="{6678C033-F6BE-A69F-0D2E-02E4516E4CE6}"/>
              </a:ext>
            </a:extLst>
          </p:cNvPr>
          <p:cNvSpPr>
            <a:spLocks noGrp="1"/>
          </p:cNvSpPr>
          <p:nvPr>
            <p:custDataLst>
              <p:tags r:id="rId73"/>
            </p:custDataLst>
          </p:nvPr>
        </p:nvSpPr>
        <p:spPr bwMode="auto">
          <a:xfrm>
            <a:off x="7042150" y="728663"/>
            <a:ext cx="8540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B690579-BD12-4118-A0F0-7B40459B73BF}" type="datetime'Fu''''nd''''''''''''''''''''''in''''''g ''''''''G''''a''p'">
              <a:rPr lang="en-US" altLang="en-US" sz="1200" smtClean="0">
                <a:solidFill>
                  <a:srgbClr val="808080"/>
                </a:solidFill>
                <a:latin typeface="Roboto" panose="02000000000000000000" pitchFamily="2" charset="0"/>
                <a:ea typeface="Roboto" panose="02000000000000000000" pitchFamily="2" charset="0"/>
                <a:cs typeface="Roboto" panose="02000000000000000000" pitchFamily="2" charset="0"/>
              </a:rPr>
              <a:pPr marL="0" lvl="0" indent="0">
                <a:spcBef>
                  <a:spcPct val="0"/>
                </a:spcBef>
                <a:spcAft>
                  <a:spcPct val="0"/>
                </a:spcAft>
                <a:buNone/>
              </a:pPr>
              <a:t>Funding Gap</a:t>
            </a:fld>
            <a:endParaRPr lang="en-US" sz="1200">
              <a:solidFill>
                <a:srgbClr val="808080"/>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Tree>
    <p:extLst>
      <p:ext uri="{BB962C8B-B14F-4D97-AF65-F5344CB8AC3E}">
        <p14:creationId xmlns:p14="http://schemas.microsoft.com/office/powerpoint/2010/main" val="1732584254"/>
      </p:ext>
    </p:extLst>
  </p:cSld>
  <p:clrMapOvr>
    <a:masterClrMapping/>
  </p:clrMapOvr>
  <p:extLst>
    <p:ext uri="{6950BFC3-D8DA-4A85-94F7-54DA5524770B}">
      <p188:commentRel xmlns:p188="http://schemas.microsoft.com/office/powerpoint/2018/8/main" r:id="rId76"/>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9E476-9E3E-2564-AFF7-B100A11A15F6}"/>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D7DB7ADB-4053-E026-8077-4FEE69DBA500}"/>
              </a:ext>
            </a:extLst>
          </p:cNvPr>
          <p:cNvGraphicFramePr>
            <a:graphicFrameLocks noChangeAspect="1"/>
          </p:cNvGraphicFramePr>
          <p:nvPr>
            <p:custDataLst>
              <p:tags r:id="rId1"/>
            </p:custDataLst>
            <p:extLst>
              <p:ext uri="{D42A27DB-BD31-4B8C-83A1-F6EECF244321}">
                <p14:modId xmlns:p14="http://schemas.microsoft.com/office/powerpoint/2010/main" val="32036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43" imgH="443" progId="TCLayout.ActiveDocument.1">
                  <p:embed/>
                </p:oleObj>
              </mc:Choice>
              <mc:Fallback>
                <p:oleObj name="think-cell Slide" r:id="rId8" imgW="443" imgH="443" progId="TCLayout.ActiveDocument.1">
                  <p:embed/>
                  <p:pic>
                    <p:nvPicPr>
                      <p:cNvPr id="3" name="think-cell data - do not delete" hidden="1">
                        <a:extLst>
                          <a:ext uri="{FF2B5EF4-FFF2-40B4-BE49-F238E27FC236}">
                            <a16:creationId xmlns:a16="http://schemas.microsoft.com/office/drawing/2014/main" id="{D7DB7ADB-4053-E026-8077-4FEE69DBA500}"/>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10A17C8E-069D-09D7-6B60-40488F6BC497}"/>
              </a:ext>
            </a:extLst>
          </p:cNvPr>
          <p:cNvSpPr>
            <a:spLocks noGrp="1"/>
          </p:cNvSpPr>
          <p:nvPr>
            <p:ph type="ctrTitle"/>
          </p:nvPr>
        </p:nvSpPr>
        <p:spPr>
          <a:xfrm>
            <a:off x="90181" y="2268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Digital</a:t>
            </a:r>
          </a:p>
        </p:txBody>
      </p:sp>
      <p:sp>
        <p:nvSpPr>
          <p:cNvPr id="22" name="Slide Number Placeholder 5">
            <a:extLst>
              <a:ext uri="{FF2B5EF4-FFF2-40B4-BE49-F238E27FC236}">
                <a16:creationId xmlns:a16="http://schemas.microsoft.com/office/drawing/2014/main" id="{73B32548-A9C6-D687-C512-B14B837262A7}"/>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58E1CDC4-3810-23A0-D1FB-F60C652F65B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5733A630-87E7-2027-C383-AB8C0AFA62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9430" y="86812"/>
            <a:ext cx="1492389" cy="495789"/>
          </a:xfrm>
          <a:prstGeom prst="rect">
            <a:avLst/>
          </a:prstGeom>
        </p:spPr>
      </p:pic>
      <p:graphicFrame>
        <p:nvGraphicFramePr>
          <p:cNvPr id="13" name="Chart 12">
            <a:extLst>
              <a:ext uri="{FF2B5EF4-FFF2-40B4-BE49-F238E27FC236}">
                <a16:creationId xmlns:a16="http://schemas.microsoft.com/office/drawing/2014/main" id="{9CDA819A-FE65-52E8-229D-8FAAD1F63464}"/>
              </a:ext>
            </a:extLst>
          </p:cNvPr>
          <p:cNvGraphicFramePr/>
          <p:nvPr>
            <p:custDataLst>
              <p:tags r:id="rId2"/>
            </p:custDataLst>
            <p:extLst>
              <p:ext uri="{D42A27DB-BD31-4B8C-83A1-F6EECF244321}">
                <p14:modId xmlns:p14="http://schemas.microsoft.com/office/powerpoint/2010/main" val="2475307794"/>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4"/>
          </a:graphicData>
        </a:graphic>
      </p:graphicFrame>
      <p:sp>
        <p:nvSpPr>
          <p:cNvPr id="7" name="Text Placeholder 2">
            <a:extLst>
              <a:ext uri="{FF2B5EF4-FFF2-40B4-BE49-F238E27FC236}">
                <a16:creationId xmlns:a16="http://schemas.microsoft.com/office/drawing/2014/main" id="{8E8E493A-BAC1-407C-F6F5-EA3BE2DB2093}"/>
              </a:ext>
            </a:extLst>
          </p:cNvPr>
          <p:cNvSpPr txBox="1">
            <a:spLocks/>
          </p:cNvSpPr>
          <p:nvPr>
            <p:custDataLst>
              <p:tags r:id="rId3"/>
            </p:custDataLst>
          </p:nvPr>
        </p:nvSpPr>
        <p:spPr bwMode="auto">
          <a:xfrm>
            <a:off x="3032125" y="2670175"/>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1B8B647A-62EF-1C2E-6ADC-27D41822BAD3}"/>
              </a:ext>
            </a:extLst>
          </p:cNvPr>
          <p:cNvSpPr txBox="1">
            <a:spLocks/>
          </p:cNvSpPr>
          <p:nvPr>
            <p:custDataLst>
              <p:tags r:id="rId4"/>
            </p:custDataLst>
          </p:nvPr>
        </p:nvSpPr>
        <p:spPr bwMode="auto">
          <a:xfrm>
            <a:off x="2298700" y="4006850"/>
            <a:ext cx="5048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Digital</a:t>
            </a:r>
          </a:p>
        </p:txBody>
      </p:sp>
      <p:pic>
        <p:nvPicPr>
          <p:cNvPr id="35" name="Graphic 34" descr="Arrow: Slight curve with solid fill">
            <a:extLst>
              <a:ext uri="{FF2B5EF4-FFF2-40B4-BE49-F238E27FC236}">
                <a16:creationId xmlns:a16="http://schemas.microsoft.com/office/drawing/2014/main" id="{06C5C83D-03B0-EDB8-FCAB-A3CDE260E57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E3D52C5-0AF4-932B-85AB-6C00149BEEDA}"/>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F8E2DCE4-F1D9-26C0-F035-6C0F4E58D574}"/>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258.48</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0358346B-0088-D51B-9E7D-7E0EA70EF113}"/>
              </a:ext>
            </a:extLst>
          </p:cNvPr>
          <p:cNvSpPr txBox="1"/>
          <p:nvPr/>
        </p:nvSpPr>
        <p:spPr>
          <a:xfrm>
            <a:off x="90181" y="674068"/>
            <a:ext cx="11604072" cy="276999"/>
          </a:xfrm>
          <a:prstGeom prst="rect">
            <a:avLst/>
          </a:prstGeom>
          <a:noFill/>
        </p:spPr>
        <p:txBody>
          <a:bodyPr wrap="square">
            <a:spAutoFit/>
          </a:bodyPr>
          <a:lstStyle/>
          <a:p>
            <a:r>
              <a:rPr lang="en-US" sz="1200">
                <a:latin typeface="Roboto" panose="02000000000000000000" pitchFamily="2" charset="0"/>
                <a:ea typeface="Roboto" panose="02000000000000000000" pitchFamily="2" charset="0"/>
                <a:cs typeface="Roboto" panose="02000000000000000000" pitchFamily="2" charset="0"/>
              </a:rPr>
              <a:t>In 2024, UNCTs had a total required funding of </a:t>
            </a:r>
            <a:r>
              <a:rPr lang="en-US" sz="1200" b="1">
                <a:latin typeface="Roboto" panose="02000000000000000000" pitchFamily="2" charset="0"/>
                <a:ea typeface="Roboto" panose="02000000000000000000" pitchFamily="2" charset="0"/>
                <a:cs typeface="Roboto" panose="02000000000000000000" pitchFamily="2" charset="0"/>
              </a:rPr>
              <a:t>USD 258.5 million</a:t>
            </a:r>
            <a:r>
              <a:rPr lang="en-US" sz="1200">
                <a:latin typeface="Roboto" panose="02000000000000000000" pitchFamily="2" charset="0"/>
                <a:ea typeface="Roboto" panose="02000000000000000000" pitchFamily="2" charset="0"/>
                <a:cs typeface="Roboto" panose="02000000000000000000" pitchFamily="2" charset="0"/>
              </a:rPr>
              <a:t> to support digital transformation initiatives across Africa, with a funding gap of 14%. </a:t>
            </a:r>
          </a:p>
        </p:txBody>
      </p:sp>
      <p:sp>
        <p:nvSpPr>
          <p:cNvPr id="8" name="TextBox 7">
            <a:extLst>
              <a:ext uri="{FF2B5EF4-FFF2-40B4-BE49-F238E27FC236}">
                <a16:creationId xmlns:a16="http://schemas.microsoft.com/office/drawing/2014/main" id="{30B1FCB7-7E91-8BBD-0F0B-A94C83BC87A0}"/>
              </a:ext>
            </a:extLst>
          </p:cNvPr>
          <p:cNvSpPr txBox="1"/>
          <p:nvPr/>
        </p:nvSpPr>
        <p:spPr>
          <a:xfrm>
            <a:off x="207850" y="6489494"/>
            <a:ext cx="3205956"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i="0" u="none" strike="noStrike" kern="1200" cap="none" spc="0" normalizeH="0" baseline="0" noProof="0">
                <a:ln>
                  <a:noFill/>
                </a:ln>
                <a:solidFill>
                  <a:srgbClr val="E7E6E6">
                    <a:lumMod val="50000"/>
                  </a:srgbClr>
                </a:solidFill>
                <a:effectLst/>
                <a:uLnTx/>
                <a:uFillTx/>
                <a:latin typeface="Roboto" panose="02000000000000000000" pitchFamily="2" charset="0"/>
                <a:ea typeface="Roboto" panose="02000000000000000000" pitchFamily="2" charset="0"/>
              </a:rPr>
              <a:t>Source: UN INFO: Cooperation Framework module</a:t>
            </a:r>
          </a:p>
        </p:txBody>
      </p:sp>
      <p:sp>
        <p:nvSpPr>
          <p:cNvPr id="16" name="TextBox 15">
            <a:extLst>
              <a:ext uri="{FF2B5EF4-FFF2-40B4-BE49-F238E27FC236}">
                <a16:creationId xmlns:a16="http://schemas.microsoft.com/office/drawing/2014/main" id="{DD94FA3B-BE14-E1FE-1D04-C4C846CBA5C1}"/>
              </a:ext>
            </a:extLst>
          </p:cNvPr>
          <p:cNvSpPr txBox="1"/>
          <p:nvPr/>
        </p:nvSpPr>
        <p:spPr>
          <a:xfrm>
            <a:off x="6095999" y="1897986"/>
            <a:ext cx="2500523" cy="1831271"/>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Institutionalization and scaling of digital health innovations</a:t>
            </a:r>
          </a:p>
          <a:p>
            <a:r>
              <a:rPr lang="en-US" sz="1200">
                <a:latin typeface="Roboto" panose="02000000000000000000" pitchFamily="2" charset="0"/>
                <a:ea typeface="Roboto" panose="02000000000000000000" pitchFamily="2" charset="0"/>
                <a:cs typeface="Roboto" panose="02000000000000000000" pitchFamily="2" charset="0"/>
              </a:rPr>
              <a:t>Support for institutionalizing and scaling up proven innovations in RMNCAH (Reproductive, Maternal, Newborn, Child and Adolescent Health) through digitalization. </a:t>
            </a:r>
          </a:p>
          <a:p>
            <a:pPr marL="0" marR="0" lvl="0" indent="0" algn="just" defTabSz="914400" rtl="0" eaLnBrk="1" fontAlgn="auto" latinLnBrk="0" hangingPunct="1">
              <a:lnSpc>
                <a:spcPct val="100000"/>
              </a:lnSpc>
              <a:spcBef>
                <a:spcPts val="600"/>
              </a:spcBef>
              <a:spcAft>
                <a:spcPts val="0"/>
              </a:spcAft>
              <a:buClrTx/>
              <a:buSzTx/>
              <a:buFontTx/>
              <a:buNone/>
              <a:tabLst/>
              <a:defRPr/>
            </a:pPr>
            <a:endParaRPr kumimoji="0" lang="en-US" sz="1200" b="1" u="none" strike="noStrike" kern="1200" cap="none" spc="0" normalizeH="0" baseline="0" noProof="0">
              <a:ln>
                <a:noFill/>
              </a:ln>
              <a:effectLst/>
              <a:uLnTx/>
              <a:uFillTx/>
              <a:latin typeface="Roboto" panose="02000000000000000000" pitchFamily="2" charset="0"/>
              <a:ea typeface="Roboto" panose="02000000000000000000" pitchFamily="2" charset="0"/>
              <a:cs typeface="+mn-cs"/>
            </a:endParaRPr>
          </a:p>
        </p:txBody>
      </p:sp>
      <p:sp>
        <p:nvSpPr>
          <p:cNvPr id="18" name="TextBox 17">
            <a:extLst>
              <a:ext uri="{FF2B5EF4-FFF2-40B4-BE49-F238E27FC236}">
                <a16:creationId xmlns:a16="http://schemas.microsoft.com/office/drawing/2014/main" id="{4C8D224A-29B2-7C36-87C6-815D25B9A643}"/>
              </a:ext>
            </a:extLst>
          </p:cNvPr>
          <p:cNvSpPr txBox="1"/>
          <p:nvPr/>
        </p:nvSpPr>
        <p:spPr>
          <a:xfrm>
            <a:off x="6096000" y="4174137"/>
            <a:ext cx="2500523" cy="1200329"/>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Digital agriculture and inclusive value chain integration</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Empowering women and youth from poor households to engage in digital agriculture and value chain operations. </a:t>
            </a:r>
          </a:p>
        </p:txBody>
      </p:sp>
      <p:sp>
        <p:nvSpPr>
          <p:cNvPr id="28" name="TextBox 27">
            <a:extLst>
              <a:ext uri="{FF2B5EF4-FFF2-40B4-BE49-F238E27FC236}">
                <a16:creationId xmlns:a16="http://schemas.microsoft.com/office/drawing/2014/main" id="{223D3A50-53D8-B19B-2EA5-8C5B233361DC}"/>
              </a:ext>
            </a:extLst>
          </p:cNvPr>
          <p:cNvSpPr txBox="1"/>
          <p:nvPr/>
        </p:nvSpPr>
        <p:spPr>
          <a:xfrm>
            <a:off x="8827160" y="1902861"/>
            <a:ext cx="2641949" cy="1200329"/>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STEM and digital education in schools</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Strengthening gender-sensitive STEM teaching, including entrepreneurship and digital skills education in schools. </a:t>
            </a:r>
          </a:p>
        </p:txBody>
      </p:sp>
      <p:sp>
        <p:nvSpPr>
          <p:cNvPr id="29" name="TextBox 28">
            <a:extLst>
              <a:ext uri="{FF2B5EF4-FFF2-40B4-BE49-F238E27FC236}">
                <a16:creationId xmlns:a16="http://schemas.microsoft.com/office/drawing/2014/main" id="{651C228A-7310-4C46-A668-467BB9640618}"/>
              </a:ext>
            </a:extLst>
          </p:cNvPr>
          <p:cNvSpPr txBox="1"/>
          <p:nvPr/>
        </p:nvSpPr>
        <p:spPr>
          <a:xfrm>
            <a:off x="8905573" y="4198938"/>
            <a:ext cx="2641949" cy="1200329"/>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Digital livelihoods for vulnerable populations</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latin typeface="Roboto" panose="02000000000000000000" pitchFamily="2" charset="0"/>
                <a:ea typeface="Roboto" panose="02000000000000000000" pitchFamily="2" charset="0"/>
                <a:cs typeface="Roboto" panose="02000000000000000000" pitchFamily="2" charset="0"/>
              </a:rPr>
              <a:t>Improving capacity for digital work among IDPs (internally displaced persons), returnees, and host communities. </a:t>
            </a:r>
          </a:p>
        </p:txBody>
      </p:sp>
      <p:sp>
        <p:nvSpPr>
          <p:cNvPr id="2" name="Rectangle: Rounded Corners 563">
            <a:extLst>
              <a:ext uri="{FF2B5EF4-FFF2-40B4-BE49-F238E27FC236}">
                <a16:creationId xmlns:a16="http://schemas.microsoft.com/office/drawing/2014/main" id="{4558B634-29A9-E403-0B88-40AE50480583}"/>
              </a:ext>
            </a:extLst>
          </p:cNvPr>
          <p:cNvSpPr/>
          <p:nvPr/>
        </p:nvSpPr>
        <p:spPr>
          <a:xfrm>
            <a:off x="5660425" y="1458733"/>
            <a:ext cx="5900496" cy="4453117"/>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Tree>
    <p:extLst>
      <p:ext uri="{BB962C8B-B14F-4D97-AF65-F5344CB8AC3E}">
        <p14:creationId xmlns:p14="http://schemas.microsoft.com/office/powerpoint/2010/main" val="159201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3E19E-9D93-8513-4049-274D7ACAB44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2B7D0A3-91B1-6507-895B-55E49EE5FA60}"/>
              </a:ext>
            </a:extLst>
          </p:cNvPr>
          <p:cNvGraphicFramePr>
            <a:graphicFrameLocks noChangeAspect="1"/>
          </p:cNvGraphicFramePr>
          <p:nvPr>
            <p:custDataLst>
              <p:tags r:id="rId1"/>
            </p:custDataLst>
            <p:extLst>
              <p:ext uri="{D42A27DB-BD31-4B8C-83A1-F6EECF244321}">
                <p14:modId xmlns:p14="http://schemas.microsoft.com/office/powerpoint/2010/main" val="411948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5" imgW="443" imgH="443" progId="TCLayout.ActiveDocument.1">
                  <p:embed/>
                </p:oleObj>
              </mc:Choice>
              <mc:Fallback>
                <p:oleObj name="think-cell Slide" r:id="rId75" imgW="443" imgH="443" progId="TCLayout.ActiveDocument.1">
                  <p:embed/>
                  <p:pic>
                    <p:nvPicPr>
                      <p:cNvPr id="3" name="think-cell data - do not delete" hidden="1">
                        <a:extLst>
                          <a:ext uri="{FF2B5EF4-FFF2-40B4-BE49-F238E27FC236}">
                            <a16:creationId xmlns:a16="http://schemas.microsoft.com/office/drawing/2014/main" id="{12B7D0A3-91B1-6507-895B-55E49EE5FA60}"/>
                          </a:ext>
                        </a:extLst>
                      </p:cNvPr>
                      <p:cNvPicPr/>
                      <p:nvPr/>
                    </p:nvPicPr>
                    <p:blipFill>
                      <a:blip r:embed="rId76"/>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7F035E92-9F26-57E4-4099-73F9D485F330}"/>
              </a:ext>
            </a:extLst>
          </p:cNvPr>
          <p:cNvSpPr>
            <a:spLocks noGrp="1"/>
          </p:cNvSpPr>
          <p:nvPr>
            <p:ph type="ctrTitle"/>
          </p:nvPr>
        </p:nvSpPr>
        <p:spPr>
          <a:xfrm>
            <a:off x="178336" y="1881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Funding availability and gaps for Digital</a:t>
            </a:r>
          </a:p>
        </p:txBody>
      </p:sp>
      <p:sp>
        <p:nvSpPr>
          <p:cNvPr id="22" name="Slide Number Placeholder 5">
            <a:extLst>
              <a:ext uri="{FF2B5EF4-FFF2-40B4-BE49-F238E27FC236}">
                <a16:creationId xmlns:a16="http://schemas.microsoft.com/office/drawing/2014/main" id="{76D6CF0C-D58B-2457-5D8A-A95CA71CF18F}"/>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13DC2D4C-5D16-09F6-D497-CD33D41B0032}"/>
              </a:ext>
            </a:extLst>
          </p:cNvPr>
          <p:cNvPicPr>
            <a:picLocks noChangeAspect="1"/>
          </p:cNvPicPr>
          <p:nvPr/>
        </p:nvPicPr>
        <p:blipFill>
          <a:blip r:embed="rId77">
            <a:extLst>
              <a:ext uri="{96DAC541-7B7A-43D3-8B79-37D633B846F1}">
                <asvg:svgBlip xmlns:asvg="http://schemas.microsoft.com/office/drawing/2016/SVG/main" r:embed="rId78"/>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BC47BD40-C458-EACE-AE20-3FAC993C4FAF}"/>
              </a:ext>
            </a:extLst>
          </p:cNvPr>
          <p:cNvPicPr>
            <a:picLocks noChangeAspect="1"/>
          </p:cNvPicPr>
          <p:nvPr/>
        </p:nvPicPr>
        <p:blipFill>
          <a:blip r:embed="rId79">
            <a:extLst>
              <a:ext uri="{96DAC541-7B7A-43D3-8B79-37D633B846F1}">
                <asvg:svgBlip xmlns:asvg="http://schemas.microsoft.com/office/drawing/2016/SVG/main" r:embed="rId80"/>
              </a:ext>
            </a:extLst>
          </a:blip>
          <a:stretch>
            <a:fillRect/>
          </a:stretch>
        </p:blipFill>
        <p:spPr>
          <a:xfrm>
            <a:off x="10609430" y="86812"/>
            <a:ext cx="1492389" cy="495789"/>
          </a:xfrm>
          <a:prstGeom prst="rect">
            <a:avLst/>
          </a:prstGeom>
        </p:spPr>
      </p:pic>
      <p:graphicFrame>
        <p:nvGraphicFramePr>
          <p:cNvPr id="21" name="Chart 20">
            <a:extLst>
              <a:ext uri="{FF2B5EF4-FFF2-40B4-BE49-F238E27FC236}">
                <a16:creationId xmlns:a16="http://schemas.microsoft.com/office/drawing/2014/main" id="{70C10CFF-A5C5-0426-5D46-9F3F65606B71}"/>
              </a:ext>
            </a:extLst>
          </p:cNvPr>
          <p:cNvGraphicFramePr/>
          <p:nvPr>
            <p:custDataLst>
              <p:tags r:id="rId2"/>
            </p:custDataLst>
            <p:extLst>
              <p:ext uri="{D42A27DB-BD31-4B8C-83A1-F6EECF244321}">
                <p14:modId xmlns:p14="http://schemas.microsoft.com/office/powerpoint/2010/main" val="3040109919"/>
              </p:ext>
            </p:extLst>
          </p:nvPr>
        </p:nvGraphicFramePr>
        <p:xfrm>
          <a:off x="2065338" y="984250"/>
          <a:ext cx="9666287" cy="5557838"/>
        </p:xfrm>
        <a:graphic>
          <a:graphicData uri="http://schemas.openxmlformats.org/drawingml/2006/chart">
            <c:chart xmlns:c="http://schemas.openxmlformats.org/drawingml/2006/chart" xmlns:r="http://schemas.openxmlformats.org/officeDocument/2006/relationships" r:id="rId81"/>
          </a:graphicData>
        </a:graphic>
      </p:graphicFrame>
      <p:cxnSp>
        <p:nvCxnSpPr>
          <p:cNvPr id="14" name="Straight Connector 13">
            <a:extLst>
              <a:ext uri="{FF2B5EF4-FFF2-40B4-BE49-F238E27FC236}">
                <a16:creationId xmlns:a16="http://schemas.microsoft.com/office/drawing/2014/main" id="{E829AD99-2B11-8B15-21F7-1E54AC31FC75}"/>
              </a:ext>
            </a:extLst>
          </p:cNvPr>
          <p:cNvCxnSpPr/>
          <p:nvPr>
            <p:custDataLst>
              <p:tags r:id="rId3"/>
            </p:custDataLst>
          </p:nvPr>
        </p:nvCxnSpPr>
        <p:spPr bwMode="auto">
          <a:xfrm flipH="1">
            <a:off x="2243138" y="5006975"/>
            <a:ext cx="530225"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C6CF066A-9908-F2FC-AFA5-F0550CCBE523}"/>
              </a:ext>
            </a:extLst>
          </p:cNvPr>
          <p:cNvCxnSpPr/>
          <p:nvPr>
            <p:custDataLst>
              <p:tags r:id="rId4"/>
            </p:custDataLst>
          </p:nvPr>
        </p:nvCxnSpPr>
        <p:spPr bwMode="auto">
          <a:xfrm flipH="1">
            <a:off x="2159000" y="4946650"/>
            <a:ext cx="18256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E5B184B3-3DB8-D009-1DA1-0EAF308C1B02}"/>
              </a:ext>
            </a:extLst>
          </p:cNvPr>
          <p:cNvCxnSpPr/>
          <p:nvPr>
            <p:custDataLst>
              <p:tags r:id="rId5"/>
            </p:custDataLst>
          </p:nvPr>
        </p:nvCxnSpPr>
        <p:spPr bwMode="auto">
          <a:xfrm>
            <a:off x="2773363" y="4991100"/>
            <a:ext cx="0" cy="1587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2">
            <a:extLst>
              <a:ext uri="{FF2B5EF4-FFF2-40B4-BE49-F238E27FC236}">
                <a16:creationId xmlns:a16="http://schemas.microsoft.com/office/drawing/2014/main" id="{D547A293-08C0-7E09-A188-7B5DE88F3DEB}"/>
              </a:ext>
            </a:extLst>
          </p:cNvPr>
          <p:cNvSpPr>
            <a:spLocks noGrp="1"/>
          </p:cNvSpPr>
          <p:nvPr>
            <p:custDataLst>
              <p:tags r:id="rId6"/>
            </p:custDataLst>
          </p:nvPr>
        </p:nvSpPr>
        <p:spPr bwMode="auto">
          <a:xfrm>
            <a:off x="1057275" y="1389063"/>
            <a:ext cx="8461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C8A9354A-6A51-47F2-B8EA-736CF9320DAB}" type="datetime'''''''M''a''da''''''''''''''''''g''''''as''''''''''''ca''''r'">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Madagascar</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5" name="Text Placeholder 2">
            <a:extLst>
              <a:ext uri="{FF2B5EF4-FFF2-40B4-BE49-F238E27FC236}">
                <a16:creationId xmlns:a16="http://schemas.microsoft.com/office/drawing/2014/main" id="{E5D19EC7-5B6F-6CF9-599F-9F8451056528}"/>
              </a:ext>
            </a:extLst>
          </p:cNvPr>
          <p:cNvSpPr>
            <a:spLocks noGrp="1"/>
          </p:cNvSpPr>
          <p:nvPr>
            <p:custDataLst>
              <p:tags r:id="rId7"/>
            </p:custDataLst>
          </p:nvPr>
        </p:nvSpPr>
        <p:spPr bwMode="gray">
          <a:xfrm>
            <a:off x="3013075" y="1673225"/>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9E44668-9C22-4BBD-A999-FDE71FC839D5}" type="datetime'5''''''''''''5''''''''''''''''''''''%'''''''''''">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55%</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16" name="Text Placeholder 2">
            <a:extLst>
              <a:ext uri="{FF2B5EF4-FFF2-40B4-BE49-F238E27FC236}">
                <a16:creationId xmlns:a16="http://schemas.microsoft.com/office/drawing/2014/main" id="{ADB3A1B1-3769-98DF-4263-136ED5A4CFB7}"/>
              </a:ext>
            </a:extLst>
          </p:cNvPr>
          <p:cNvSpPr>
            <a:spLocks noGrp="1"/>
          </p:cNvSpPr>
          <p:nvPr>
            <p:custDataLst>
              <p:tags r:id="rId8"/>
            </p:custDataLst>
          </p:nvPr>
        </p:nvSpPr>
        <p:spPr bwMode="gray">
          <a:xfrm>
            <a:off x="2324100" y="167322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D8CD982-C0B6-4C95-ABC0-E7500F9AD0C5}" type="datetime'''''45''''''''''''''''''''''''%'''''''''''''''''''''''''''''">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45%</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6" name="Text Placeholder 2">
            <a:extLst>
              <a:ext uri="{FF2B5EF4-FFF2-40B4-BE49-F238E27FC236}">
                <a16:creationId xmlns:a16="http://schemas.microsoft.com/office/drawing/2014/main" id="{BC0AB8E1-0671-611E-04F8-7B64EF2D5117}"/>
              </a:ext>
            </a:extLst>
          </p:cNvPr>
          <p:cNvSpPr>
            <a:spLocks noGrp="1"/>
          </p:cNvSpPr>
          <p:nvPr>
            <p:custDataLst>
              <p:tags r:id="rId9"/>
            </p:custDataLst>
          </p:nvPr>
        </p:nvSpPr>
        <p:spPr bwMode="auto">
          <a:xfrm>
            <a:off x="1192213" y="1658938"/>
            <a:ext cx="7112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2ADF3BF-A56A-4631-A5CD-338123102FED}" type="datetime'Z''''''''i''m''''b''''''''''a''''''''''b''''''w''''''''''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Zimbabwe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7" name="Text Placeholder 2">
            <a:extLst>
              <a:ext uri="{FF2B5EF4-FFF2-40B4-BE49-F238E27FC236}">
                <a16:creationId xmlns:a16="http://schemas.microsoft.com/office/drawing/2014/main" id="{A40B5FAF-27DF-8AEC-1C86-DE62D252E2BD}"/>
              </a:ext>
            </a:extLst>
          </p:cNvPr>
          <p:cNvSpPr>
            <a:spLocks noGrp="1"/>
          </p:cNvSpPr>
          <p:nvPr>
            <p:custDataLst>
              <p:tags r:id="rId10"/>
            </p:custDataLst>
          </p:nvPr>
        </p:nvSpPr>
        <p:spPr bwMode="gray">
          <a:xfrm>
            <a:off x="2733675" y="1941513"/>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3217A6C-016A-4F52-9A62-C4401A62BBE2}" type="datetime'''''''''''''''''''''''''4''''''''''''''9''%'''''''''''''''''''">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49%</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198" name="Text Placeholder 2">
            <a:extLst>
              <a:ext uri="{FF2B5EF4-FFF2-40B4-BE49-F238E27FC236}">
                <a16:creationId xmlns:a16="http://schemas.microsoft.com/office/drawing/2014/main" id="{F7B863DF-2EA1-C4E0-4604-25E31DEEEA25}"/>
              </a:ext>
            </a:extLst>
          </p:cNvPr>
          <p:cNvSpPr>
            <a:spLocks noGrp="1"/>
          </p:cNvSpPr>
          <p:nvPr>
            <p:custDataLst>
              <p:tags r:id="rId11"/>
            </p:custDataLst>
          </p:nvPr>
        </p:nvSpPr>
        <p:spPr bwMode="gray">
          <a:xfrm>
            <a:off x="2255838" y="19415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FCA3FF8-6655-4BEA-9686-32BAB1CFD9A2}" type="datetime'''''''''''''''''''5''1''''%'''''''''''''''''''''''''">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51%</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9" name="Text Placeholder 2">
            <a:extLst>
              <a:ext uri="{FF2B5EF4-FFF2-40B4-BE49-F238E27FC236}">
                <a16:creationId xmlns:a16="http://schemas.microsoft.com/office/drawing/2014/main" id="{E076BACE-E0F9-9F21-650D-4706E242622D}"/>
              </a:ext>
            </a:extLst>
          </p:cNvPr>
          <p:cNvSpPr>
            <a:spLocks noGrp="1"/>
          </p:cNvSpPr>
          <p:nvPr>
            <p:custDataLst>
              <p:tags r:id="rId12"/>
            </p:custDataLst>
          </p:nvPr>
        </p:nvSpPr>
        <p:spPr bwMode="auto">
          <a:xfrm>
            <a:off x="1390650" y="1927225"/>
            <a:ext cx="5127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309AA69-0F9D-47CE-8932-6B1F40FBEE68}" type="datetime'''Z''''''''a''m''b''''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Zambia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9" name="Text Placeholder 2">
            <a:extLst>
              <a:ext uri="{FF2B5EF4-FFF2-40B4-BE49-F238E27FC236}">
                <a16:creationId xmlns:a16="http://schemas.microsoft.com/office/drawing/2014/main" id="{972CB2B9-5971-2EC9-7ECB-7DBF83A91FD8}"/>
              </a:ext>
            </a:extLst>
          </p:cNvPr>
          <p:cNvSpPr>
            <a:spLocks noGrp="1"/>
          </p:cNvSpPr>
          <p:nvPr>
            <p:custDataLst>
              <p:tags r:id="rId13"/>
            </p:custDataLst>
          </p:nvPr>
        </p:nvSpPr>
        <p:spPr bwMode="gray">
          <a:xfrm>
            <a:off x="2466975" y="221138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0E770AB-4140-46FB-95E7-F72C0FB54ED3}" type="datetime'''''''''''''''''9''''''''''''''''''5''''''''%'''''''''''">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95%</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5" name="Text Placeholder 2">
            <a:extLst>
              <a:ext uri="{FF2B5EF4-FFF2-40B4-BE49-F238E27FC236}">
                <a16:creationId xmlns:a16="http://schemas.microsoft.com/office/drawing/2014/main" id="{2FEEDF2A-B7A3-D0C2-842C-C5C3D914C2D5}"/>
              </a:ext>
            </a:extLst>
          </p:cNvPr>
          <p:cNvSpPr>
            <a:spLocks noGrp="1"/>
          </p:cNvSpPr>
          <p:nvPr>
            <p:custDataLst>
              <p:tags r:id="rId14"/>
            </p:custDataLst>
          </p:nvPr>
        </p:nvSpPr>
        <p:spPr bwMode="auto">
          <a:xfrm>
            <a:off x="1524000" y="2197100"/>
            <a:ext cx="37941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227AD9D-6AA4-4403-ACA0-A16D2949A6BE}" type="datetime'''''''''''''E''''''''''''gy''''''''''''''''p''''''''''''''t'">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Egypt</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5" name="Text Placeholder 2">
            <a:extLst>
              <a:ext uri="{FF2B5EF4-FFF2-40B4-BE49-F238E27FC236}">
                <a16:creationId xmlns:a16="http://schemas.microsoft.com/office/drawing/2014/main" id="{21C7812D-4CE8-ADBA-5E94-EE4309FD302F}"/>
              </a:ext>
            </a:extLst>
          </p:cNvPr>
          <p:cNvSpPr>
            <a:spLocks noGrp="1"/>
          </p:cNvSpPr>
          <p:nvPr>
            <p:custDataLst>
              <p:tags r:id="rId15"/>
            </p:custDataLst>
          </p:nvPr>
        </p:nvSpPr>
        <p:spPr bwMode="gray">
          <a:xfrm>
            <a:off x="2778125" y="2481263"/>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C1503F7A-49C5-4DFC-BDF8-E840EFE35C47}" type="datetime'''''''''''1''''''''''''''''''''9''''''''''''''%'">
              <a:rPr lang="en-US" altLang="en-US" sz="1000" smtClean="0">
                <a:effectLst/>
                <a:latin typeface="Roboto" panose="02000000000000000000" pitchFamily="2" charset="0"/>
                <a:ea typeface="Roboto" panose="02000000000000000000" pitchFamily="2" charset="0"/>
              </a:rPr>
              <a:pPr marL="0" lvl="0" indent="0" algn="ctr">
                <a:spcBef>
                  <a:spcPct val="0"/>
                </a:spcBef>
                <a:spcAft>
                  <a:spcPct val="0"/>
                </a:spcAft>
                <a:buNone/>
              </a:pPr>
              <a:t>19%</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7" name="Text Placeholder 2">
            <a:extLst>
              <a:ext uri="{FF2B5EF4-FFF2-40B4-BE49-F238E27FC236}">
                <a16:creationId xmlns:a16="http://schemas.microsoft.com/office/drawing/2014/main" id="{2D3C3981-B458-87D2-CBA0-47A7AC5B62A7}"/>
              </a:ext>
            </a:extLst>
          </p:cNvPr>
          <p:cNvSpPr>
            <a:spLocks noGrp="1"/>
          </p:cNvSpPr>
          <p:nvPr>
            <p:custDataLst>
              <p:tags r:id="rId16"/>
            </p:custDataLst>
          </p:nvPr>
        </p:nvSpPr>
        <p:spPr bwMode="auto">
          <a:xfrm>
            <a:off x="1466850" y="2466975"/>
            <a:ext cx="4365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6A5F630-5512-4B2A-A53B-B6D506EAB28B}" type="datetime'''''''''G''''''''''''h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Ghana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3" name="Text Placeholder 2">
            <a:extLst>
              <a:ext uri="{FF2B5EF4-FFF2-40B4-BE49-F238E27FC236}">
                <a16:creationId xmlns:a16="http://schemas.microsoft.com/office/drawing/2014/main" id="{6025A6B0-B620-AFE3-52EF-95ABAE4A840E}"/>
              </a:ext>
            </a:extLst>
          </p:cNvPr>
          <p:cNvSpPr>
            <a:spLocks noGrp="1"/>
          </p:cNvSpPr>
          <p:nvPr>
            <p:custDataLst>
              <p:tags r:id="rId17"/>
            </p:custDataLst>
          </p:nvPr>
        </p:nvSpPr>
        <p:spPr bwMode="gray">
          <a:xfrm>
            <a:off x="2203450" y="2751138"/>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D3D6EF2-B6D3-4E22-8B1F-C56B68CCE9F2}" type="datetime'''''''''''''''''''''''''''''''''''6''''''''2''''''%'''''''">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62%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71" name="Text Placeholder 2">
            <a:extLst>
              <a:ext uri="{FF2B5EF4-FFF2-40B4-BE49-F238E27FC236}">
                <a16:creationId xmlns:a16="http://schemas.microsoft.com/office/drawing/2014/main" id="{15BF1BB9-1B87-2BBA-5CB2-BC00B5A53CCD}"/>
              </a:ext>
            </a:extLst>
          </p:cNvPr>
          <p:cNvSpPr>
            <a:spLocks noGrp="1"/>
          </p:cNvSpPr>
          <p:nvPr>
            <p:custDataLst>
              <p:tags r:id="rId18"/>
            </p:custDataLst>
          </p:nvPr>
        </p:nvSpPr>
        <p:spPr bwMode="auto">
          <a:xfrm>
            <a:off x="1489075" y="2736850"/>
            <a:ext cx="4143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2CA07CD5-27B5-4005-8A91-BB6952F878EF}" type="datetime'''''K''''''''''''''''''''''''e''''''''''''''''n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Kenya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35" name="Text Placeholder 2">
            <a:extLst>
              <a:ext uri="{FF2B5EF4-FFF2-40B4-BE49-F238E27FC236}">
                <a16:creationId xmlns:a16="http://schemas.microsoft.com/office/drawing/2014/main" id="{3A1662C4-8C16-E8F4-0A05-191B22DE6B8E}"/>
              </a:ext>
            </a:extLst>
          </p:cNvPr>
          <p:cNvSpPr>
            <a:spLocks noGrp="1"/>
          </p:cNvSpPr>
          <p:nvPr>
            <p:custDataLst>
              <p:tags r:id="rId19"/>
            </p:custDataLst>
          </p:nvPr>
        </p:nvSpPr>
        <p:spPr bwMode="gray">
          <a:xfrm>
            <a:off x="2197100" y="3021013"/>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F9F605C4-4271-4024-BC18-016C525B4609}" type="datetime'''''''7''''''''3''''''''''''''%'''''''''''''''''''''''''">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73%</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63" name="Text Placeholder 2">
            <a:extLst>
              <a:ext uri="{FF2B5EF4-FFF2-40B4-BE49-F238E27FC236}">
                <a16:creationId xmlns:a16="http://schemas.microsoft.com/office/drawing/2014/main" id="{454F0721-B41F-129F-0D04-4F33D4FD3790}"/>
              </a:ext>
            </a:extLst>
          </p:cNvPr>
          <p:cNvSpPr>
            <a:spLocks noGrp="1"/>
          </p:cNvSpPr>
          <p:nvPr>
            <p:custDataLst>
              <p:tags r:id="rId20"/>
            </p:custDataLst>
          </p:nvPr>
        </p:nvSpPr>
        <p:spPr bwMode="auto">
          <a:xfrm>
            <a:off x="1060450" y="3006725"/>
            <a:ext cx="842963"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3D1447DA-6055-4A5F-8095-646B91974960}" type="datetime'C''ote d''''''''''''’I''''''''''vo''''''''''i''r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Cote d’Ivoire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9" name="Text Placeholder 2">
            <a:extLst>
              <a:ext uri="{FF2B5EF4-FFF2-40B4-BE49-F238E27FC236}">
                <a16:creationId xmlns:a16="http://schemas.microsoft.com/office/drawing/2014/main" id="{C485A7A8-5E26-F9A2-F9EB-00FC2F3E1625}"/>
              </a:ext>
            </a:extLst>
          </p:cNvPr>
          <p:cNvSpPr>
            <a:spLocks noGrp="1"/>
          </p:cNvSpPr>
          <p:nvPr>
            <p:custDataLst>
              <p:tags r:id="rId21"/>
            </p:custDataLst>
          </p:nvPr>
        </p:nvSpPr>
        <p:spPr bwMode="gray">
          <a:xfrm>
            <a:off x="2317750" y="3290888"/>
            <a:ext cx="271463" cy="136525"/>
          </a:xfrm>
          <a:prstGeom prst="rect">
            <a:avLst/>
          </a:prstGeom>
          <a:solidFill>
            <a:srgbClr val="C0C0C0"/>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EC8A7A0-DD34-4295-A36C-893F264DA311}" type="datetime'''4''4''''''''''''''''''''''''''%'">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44%</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8" name="Text Placeholder 2">
            <a:extLst>
              <a:ext uri="{FF2B5EF4-FFF2-40B4-BE49-F238E27FC236}">
                <a16:creationId xmlns:a16="http://schemas.microsoft.com/office/drawing/2014/main" id="{82BABA56-10E3-A92F-07BC-C2D475EC180E}"/>
              </a:ext>
            </a:extLst>
          </p:cNvPr>
          <p:cNvSpPr>
            <a:spLocks noGrp="1"/>
          </p:cNvSpPr>
          <p:nvPr>
            <p:custDataLst>
              <p:tags r:id="rId22"/>
            </p:custDataLst>
          </p:nvPr>
        </p:nvSpPr>
        <p:spPr bwMode="auto">
          <a:xfrm>
            <a:off x="1284288" y="3276600"/>
            <a:ext cx="619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A55D024-C217-464D-93A5-45EC29D62BDF}" type="datetime'T''a''''''''''''''''''n''z''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Tanzania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22" name="Text Placeholder 2">
            <a:extLst>
              <a:ext uri="{FF2B5EF4-FFF2-40B4-BE49-F238E27FC236}">
                <a16:creationId xmlns:a16="http://schemas.microsoft.com/office/drawing/2014/main" id="{8A05BD36-3EF4-FA7C-D80F-3585F6F6C0AC}"/>
              </a:ext>
            </a:extLst>
          </p:cNvPr>
          <p:cNvSpPr>
            <a:spLocks noGrp="1"/>
          </p:cNvSpPr>
          <p:nvPr>
            <p:custDataLst>
              <p:tags r:id="rId23"/>
            </p:custDataLst>
          </p:nvPr>
        </p:nvSpPr>
        <p:spPr bwMode="gray">
          <a:xfrm>
            <a:off x="2058988" y="3560763"/>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803EC41-3739-4D8A-9539-456AE1A81484}" type="datetime'''''''''2''''''''''''''''''''''6''''''''''''''''''''''''''%'''">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26%</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74" name="Text Placeholder 2">
            <a:extLst>
              <a:ext uri="{FF2B5EF4-FFF2-40B4-BE49-F238E27FC236}">
                <a16:creationId xmlns:a16="http://schemas.microsoft.com/office/drawing/2014/main" id="{C6917EAA-E9B8-2E7F-40D9-BA9D5C839A27}"/>
              </a:ext>
            </a:extLst>
          </p:cNvPr>
          <p:cNvSpPr>
            <a:spLocks noGrp="1"/>
          </p:cNvSpPr>
          <p:nvPr>
            <p:custDataLst>
              <p:tags r:id="rId24"/>
            </p:custDataLst>
          </p:nvPr>
        </p:nvSpPr>
        <p:spPr bwMode="auto">
          <a:xfrm>
            <a:off x="1462088" y="3546475"/>
            <a:ext cx="4413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434C12F-103E-4512-ADE2-10CE45A3FE5C}" type="datetime'''E''''''r''''it''''''''''''''''''''''''''''''''''''r''''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Eritrea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8" name="Text Placeholder 2">
            <a:extLst>
              <a:ext uri="{FF2B5EF4-FFF2-40B4-BE49-F238E27FC236}">
                <a16:creationId xmlns:a16="http://schemas.microsoft.com/office/drawing/2014/main" id="{6899CF81-9DF2-AC9B-B273-907D46097B84}"/>
              </a:ext>
            </a:extLst>
          </p:cNvPr>
          <p:cNvSpPr>
            <a:spLocks noGrp="1"/>
          </p:cNvSpPr>
          <p:nvPr>
            <p:custDataLst>
              <p:tags r:id="rId25"/>
            </p:custDataLst>
          </p:nvPr>
        </p:nvSpPr>
        <p:spPr bwMode="gray">
          <a:xfrm>
            <a:off x="2154238" y="38290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1D88884-D261-45CE-A4BB-6A55AAA4C566}" type="datetime'''''''''8''''''''''2''''''''''''''''''''%'''">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82%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61" name="Text Placeholder 2">
            <a:extLst>
              <a:ext uri="{FF2B5EF4-FFF2-40B4-BE49-F238E27FC236}">
                <a16:creationId xmlns:a16="http://schemas.microsoft.com/office/drawing/2014/main" id="{40BAA46F-9F9F-F6D7-9758-AC14442DE934}"/>
              </a:ext>
            </a:extLst>
          </p:cNvPr>
          <p:cNvSpPr>
            <a:spLocks noGrp="1"/>
          </p:cNvSpPr>
          <p:nvPr>
            <p:custDataLst>
              <p:tags r:id="rId26"/>
            </p:custDataLst>
          </p:nvPr>
        </p:nvSpPr>
        <p:spPr bwMode="auto">
          <a:xfrm>
            <a:off x="1265238" y="3814763"/>
            <a:ext cx="6381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327E9EB-CBB1-4D9C-85A9-433E2D309D6A}" type="datetime'Ma''''u''ri''''t''''''''''''''''''i''u''''''''''s'''''''''''''">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Mauritius</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8" name="Text Placeholder 2">
            <a:extLst>
              <a:ext uri="{FF2B5EF4-FFF2-40B4-BE49-F238E27FC236}">
                <a16:creationId xmlns:a16="http://schemas.microsoft.com/office/drawing/2014/main" id="{100D9636-400B-9C82-6D93-95D9D7276FF1}"/>
              </a:ext>
            </a:extLst>
          </p:cNvPr>
          <p:cNvSpPr>
            <a:spLocks noGrp="1"/>
          </p:cNvSpPr>
          <p:nvPr>
            <p:custDataLst>
              <p:tags r:id="rId27"/>
            </p:custDataLst>
          </p:nvPr>
        </p:nvSpPr>
        <p:spPr bwMode="gray">
          <a:xfrm>
            <a:off x="2071688" y="4098925"/>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7A574906-3289-4CAB-8F8C-4976FA566825}" type="datetime'''''''''''''3''''5''''''''''''''''''''%'''''''''''''''''">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35%</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70" name="Text Placeholder 2">
            <a:extLst>
              <a:ext uri="{FF2B5EF4-FFF2-40B4-BE49-F238E27FC236}">
                <a16:creationId xmlns:a16="http://schemas.microsoft.com/office/drawing/2014/main" id="{D8D7FB90-6943-8FE3-82C7-D9DAC6931F8B}"/>
              </a:ext>
            </a:extLst>
          </p:cNvPr>
          <p:cNvSpPr>
            <a:spLocks noGrp="1"/>
          </p:cNvSpPr>
          <p:nvPr>
            <p:custDataLst>
              <p:tags r:id="rId28"/>
            </p:custDataLst>
          </p:nvPr>
        </p:nvSpPr>
        <p:spPr bwMode="auto">
          <a:xfrm>
            <a:off x="1552575" y="4084638"/>
            <a:ext cx="3508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A76B0C5-8CAC-461E-86C3-C336575BD4DB}" type="datetime'''''''''C''''''''''h''''''''''''''a''''d'">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Chad</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96" name="Text Placeholder 2">
            <a:extLst>
              <a:ext uri="{FF2B5EF4-FFF2-40B4-BE49-F238E27FC236}">
                <a16:creationId xmlns:a16="http://schemas.microsoft.com/office/drawing/2014/main" id="{9E310BA1-43B2-09BF-19CC-FEDD7942D1B5}"/>
              </a:ext>
            </a:extLst>
          </p:cNvPr>
          <p:cNvSpPr>
            <a:spLocks noGrp="1"/>
          </p:cNvSpPr>
          <p:nvPr>
            <p:custDataLst>
              <p:tags r:id="rId29"/>
            </p:custDataLst>
          </p:nvPr>
        </p:nvSpPr>
        <p:spPr bwMode="gray">
          <a:xfrm>
            <a:off x="2105025" y="4368800"/>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80D8EB50-5617-4FF9-9F54-5579E1F36FD7}" type="datetime'''''8''''''''''2''''''''''%'''''''''">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82%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4" name="Text Placeholder 2">
            <a:extLst>
              <a:ext uri="{FF2B5EF4-FFF2-40B4-BE49-F238E27FC236}">
                <a16:creationId xmlns:a16="http://schemas.microsoft.com/office/drawing/2014/main" id="{E83DCE6F-3424-C2E2-779E-7B2EACBE508C}"/>
              </a:ext>
            </a:extLst>
          </p:cNvPr>
          <p:cNvSpPr>
            <a:spLocks noGrp="1"/>
          </p:cNvSpPr>
          <p:nvPr>
            <p:custDataLst>
              <p:tags r:id="rId30"/>
            </p:custDataLst>
          </p:nvPr>
        </p:nvSpPr>
        <p:spPr bwMode="auto">
          <a:xfrm>
            <a:off x="331788" y="4354513"/>
            <a:ext cx="15716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7D83EEA2-A14B-4DE3-8A45-15BA140EB8F2}" type="datetime'Sa''o ''T''''''o''m''e a''n''''d Prin''''c''''''''''''i''pe'">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Sao Tome and Principe</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08" name="Text Placeholder 2">
            <a:extLst>
              <a:ext uri="{FF2B5EF4-FFF2-40B4-BE49-F238E27FC236}">
                <a16:creationId xmlns:a16="http://schemas.microsoft.com/office/drawing/2014/main" id="{76D6CBFD-54EC-EA93-9F47-61A1D974E7C6}"/>
              </a:ext>
            </a:extLst>
          </p:cNvPr>
          <p:cNvSpPr>
            <a:spLocks noGrp="1"/>
          </p:cNvSpPr>
          <p:nvPr>
            <p:custDataLst>
              <p:tags r:id="rId31"/>
            </p:custDataLst>
          </p:nvPr>
        </p:nvSpPr>
        <p:spPr bwMode="gray">
          <a:xfrm>
            <a:off x="2085975" y="4638675"/>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3006355-97D4-413E-9CCE-30A76DAA7B07}" type="datetime'''''''''''''''''''''7''''''''''''''''6''%'''''''''''''''">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76%</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8" name="Text Placeholder 2">
            <a:extLst>
              <a:ext uri="{FF2B5EF4-FFF2-40B4-BE49-F238E27FC236}">
                <a16:creationId xmlns:a16="http://schemas.microsoft.com/office/drawing/2014/main" id="{6A539412-FE82-F225-2EAB-E2F2B395ECD5}"/>
              </a:ext>
            </a:extLst>
          </p:cNvPr>
          <p:cNvSpPr>
            <a:spLocks noGrp="1"/>
          </p:cNvSpPr>
          <p:nvPr>
            <p:custDataLst>
              <p:tags r:id="rId32"/>
            </p:custDataLst>
          </p:nvPr>
        </p:nvSpPr>
        <p:spPr bwMode="auto">
          <a:xfrm>
            <a:off x="1296988" y="4624388"/>
            <a:ext cx="6064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17698EB3-7333-4C7B-850E-B4253788B2DE}" type="datetime'''''M''''''''or''''''''''oc''''''c''''''''''''o'''''''''''''''">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Morocco</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7" name="Text Placeholder 2">
            <a:extLst>
              <a:ext uri="{FF2B5EF4-FFF2-40B4-BE49-F238E27FC236}">
                <a16:creationId xmlns:a16="http://schemas.microsoft.com/office/drawing/2014/main" id="{04F3B7A3-D0BA-A101-D444-A519E406BE69}"/>
              </a:ext>
            </a:extLst>
          </p:cNvPr>
          <p:cNvSpPr>
            <a:spLocks noGrp="1"/>
          </p:cNvSpPr>
          <p:nvPr>
            <p:custDataLst>
              <p:tags r:id="rId33"/>
            </p:custDataLst>
          </p:nvPr>
        </p:nvSpPr>
        <p:spPr bwMode="gray">
          <a:xfrm>
            <a:off x="2638425" y="4854575"/>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28D719A0-BFFE-4011-BC8A-8F7AD589E088}" type="datetime'''8''''''''''7''%'''''''''''''''''''''''''''''''''''''''''">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87%</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02" name="Text Placeholder 2">
            <a:extLst>
              <a:ext uri="{FF2B5EF4-FFF2-40B4-BE49-F238E27FC236}">
                <a16:creationId xmlns:a16="http://schemas.microsoft.com/office/drawing/2014/main" id="{9DCCEC57-D37B-F869-2A0D-9959D022E59C}"/>
              </a:ext>
            </a:extLst>
          </p:cNvPr>
          <p:cNvSpPr>
            <a:spLocks noGrp="1"/>
          </p:cNvSpPr>
          <p:nvPr>
            <p:custDataLst>
              <p:tags r:id="rId34"/>
            </p:custDataLst>
          </p:nvPr>
        </p:nvSpPr>
        <p:spPr bwMode="gray">
          <a:xfrm>
            <a:off x="2727325" y="1403350"/>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B48EE503-2249-496B-AEC1-DF2400AADCBC}" type="datetime'''5''''''''''''''''''''''''2''''''''''''''''''%'">
              <a:rPr lang="en-US" altLang="en-US" sz="1000" smtClean="0">
                <a:solidFill>
                  <a:schemeClr val="bg1"/>
                </a:solidFill>
                <a:latin typeface="Roboto" panose="02000000000000000000" pitchFamily="2" charset="0"/>
                <a:ea typeface="Roboto" panose="02000000000000000000" pitchFamily="2" charset="0"/>
              </a:rPr>
              <a:pPr marL="0" lvl="0" indent="0" algn="ctr">
                <a:spcBef>
                  <a:spcPct val="0"/>
                </a:spcBef>
                <a:spcAft>
                  <a:spcPct val="0"/>
                </a:spcAft>
                <a:buNone/>
              </a:pPr>
              <a:t>52%</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13" name="Text Placeholder 2">
            <a:extLst>
              <a:ext uri="{FF2B5EF4-FFF2-40B4-BE49-F238E27FC236}">
                <a16:creationId xmlns:a16="http://schemas.microsoft.com/office/drawing/2014/main" id="{4924E1FC-0BB7-E7AF-B7B6-F8CACE58CB97}"/>
              </a:ext>
            </a:extLst>
          </p:cNvPr>
          <p:cNvSpPr>
            <a:spLocks noGrp="1"/>
          </p:cNvSpPr>
          <p:nvPr>
            <p:custDataLst>
              <p:tags r:id="rId35"/>
            </p:custDataLst>
          </p:nvPr>
        </p:nvSpPr>
        <p:spPr bwMode="auto">
          <a:xfrm>
            <a:off x="1417638" y="1119188"/>
            <a:ext cx="485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6B23FDB-85B8-4687-8221-18AE54A5A083}" type="datetime'''M''''''''''a''''''''l''''''aw''''''''''''''''''''i'''">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Malawi</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66" name="Text Placeholder 2">
            <a:extLst>
              <a:ext uri="{FF2B5EF4-FFF2-40B4-BE49-F238E27FC236}">
                <a16:creationId xmlns:a16="http://schemas.microsoft.com/office/drawing/2014/main" id="{0E9A09D3-BFB8-7B78-1D98-D21969C840A1}"/>
              </a:ext>
            </a:extLst>
          </p:cNvPr>
          <p:cNvSpPr>
            <a:spLocks noGrp="1"/>
          </p:cNvSpPr>
          <p:nvPr>
            <p:custDataLst>
              <p:tags r:id="rId36"/>
            </p:custDataLst>
          </p:nvPr>
        </p:nvSpPr>
        <p:spPr bwMode="gray">
          <a:xfrm>
            <a:off x="2341563" y="48545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b">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15A9E178-33FF-4D89-ABF5-CE069F51B5ED}" type="datetime'1''''''3''''''''''''''''''%'''''''''''''''''''''">
              <a:rPr lang="en-US" altLang="en-US" sz="1000" smtClean="0">
                <a:latin typeface="Roboto" panose="02000000000000000000" pitchFamily="2" charset="0"/>
                <a:ea typeface="Roboto" panose="02000000000000000000" pitchFamily="2" charset="0"/>
              </a:rPr>
              <a:pPr marL="0" lvl="0" indent="0">
                <a:spcBef>
                  <a:spcPct val="0"/>
                </a:spcBef>
                <a:spcAft>
                  <a:spcPct val="0"/>
                </a:spcAft>
                <a:buNone/>
              </a:pPr>
              <a:t>13%</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201" name="Text Placeholder 2">
            <a:extLst>
              <a:ext uri="{FF2B5EF4-FFF2-40B4-BE49-F238E27FC236}">
                <a16:creationId xmlns:a16="http://schemas.microsoft.com/office/drawing/2014/main" id="{4C00443F-D68D-E189-186E-40F7CA2D2491}"/>
              </a:ext>
            </a:extLst>
          </p:cNvPr>
          <p:cNvSpPr>
            <a:spLocks noGrp="1"/>
          </p:cNvSpPr>
          <p:nvPr>
            <p:custDataLst>
              <p:tags r:id="rId37"/>
            </p:custDataLst>
          </p:nvPr>
        </p:nvSpPr>
        <p:spPr bwMode="gray">
          <a:xfrm>
            <a:off x="4089400" y="1403350"/>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656BB3D6-C6D2-48B2-95D0-6A69ADFDA2BB}" type="datetime'''4''''''8''''''''''''''''''''%'''''''''''''''''''">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48%</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65" name="Text Placeholder 2">
            <a:extLst>
              <a:ext uri="{FF2B5EF4-FFF2-40B4-BE49-F238E27FC236}">
                <a16:creationId xmlns:a16="http://schemas.microsoft.com/office/drawing/2014/main" id="{745E75BD-62F6-71D4-6807-07DDE2C2F20A}"/>
              </a:ext>
            </a:extLst>
          </p:cNvPr>
          <p:cNvSpPr>
            <a:spLocks noGrp="1"/>
          </p:cNvSpPr>
          <p:nvPr>
            <p:custDataLst>
              <p:tags r:id="rId38"/>
            </p:custDataLst>
          </p:nvPr>
        </p:nvSpPr>
        <p:spPr bwMode="auto">
          <a:xfrm>
            <a:off x="708025" y="4894263"/>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4D9A1BBB-D52F-4176-AB90-44903C645B0B}" type="datetime'Eq''''''''u''''at''''ori''a''l'''''''''''' 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Equatorial 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70" name="Text Placeholder 2">
            <a:extLst>
              <a:ext uri="{FF2B5EF4-FFF2-40B4-BE49-F238E27FC236}">
                <a16:creationId xmlns:a16="http://schemas.microsoft.com/office/drawing/2014/main" id="{28F5D5C7-D55A-512D-D66E-332FDC352708}"/>
              </a:ext>
            </a:extLst>
          </p:cNvPr>
          <p:cNvSpPr>
            <a:spLocks noGrp="1"/>
          </p:cNvSpPr>
          <p:nvPr>
            <p:custDataLst>
              <p:tags r:id="rId39"/>
            </p:custDataLst>
          </p:nvPr>
        </p:nvSpPr>
        <p:spPr bwMode="gray">
          <a:xfrm>
            <a:off x="2063750" y="5178425"/>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BE595CB-B27A-4F03-BB6C-ADDB6BC53FCC}" type="datetime'''8''''''''''''''''''3''''''''''''''''%'">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83%</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39" name="Text Placeholder 2">
            <a:extLst>
              <a:ext uri="{FF2B5EF4-FFF2-40B4-BE49-F238E27FC236}">
                <a16:creationId xmlns:a16="http://schemas.microsoft.com/office/drawing/2014/main" id="{CFEF8465-6FB7-AEE5-6993-58BA75D3C97C}"/>
              </a:ext>
            </a:extLst>
          </p:cNvPr>
          <p:cNvSpPr>
            <a:spLocks noGrp="1"/>
          </p:cNvSpPr>
          <p:nvPr>
            <p:custDataLst>
              <p:tags r:id="rId40"/>
            </p:custDataLst>
          </p:nvPr>
        </p:nvSpPr>
        <p:spPr bwMode="auto">
          <a:xfrm>
            <a:off x="1420813" y="5164138"/>
            <a:ext cx="4826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E143EC6C-8427-47B0-A9AE-1626C3C6907F}" type="datetime'''N''''''''''''i''''g''''''''''''''er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Nigeria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52" name="Text Placeholder 2">
            <a:extLst>
              <a:ext uri="{FF2B5EF4-FFF2-40B4-BE49-F238E27FC236}">
                <a16:creationId xmlns:a16="http://schemas.microsoft.com/office/drawing/2014/main" id="{EADDC353-4CC9-5135-088C-24930BE083AA}"/>
              </a:ext>
            </a:extLst>
          </p:cNvPr>
          <p:cNvSpPr>
            <a:spLocks noGrp="1"/>
          </p:cNvSpPr>
          <p:nvPr>
            <p:custDataLst>
              <p:tags r:id="rId41"/>
            </p:custDataLst>
          </p:nvPr>
        </p:nvSpPr>
        <p:spPr bwMode="auto">
          <a:xfrm>
            <a:off x="1431925" y="5432425"/>
            <a:ext cx="4714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5D65ED27-9C78-4348-9370-9C830360119A}" type="datetime'''G''u''''''''''''''i''''''''''n''e''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Guinea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14" name="Text Placeholder 2">
            <a:extLst>
              <a:ext uri="{FF2B5EF4-FFF2-40B4-BE49-F238E27FC236}">
                <a16:creationId xmlns:a16="http://schemas.microsoft.com/office/drawing/2014/main" id="{1B156761-1358-C73C-8E82-0F651220E980}"/>
              </a:ext>
            </a:extLst>
          </p:cNvPr>
          <p:cNvSpPr>
            <a:spLocks noGrp="1"/>
          </p:cNvSpPr>
          <p:nvPr>
            <p:custDataLst>
              <p:tags r:id="rId42"/>
            </p:custDataLst>
          </p:nvPr>
        </p:nvSpPr>
        <p:spPr bwMode="gray">
          <a:xfrm>
            <a:off x="2041525" y="5716588"/>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5D17FAA8-048F-4B84-8CF1-B7510ECF5BE2}" type="datetime'''''''''''''''''''7''''0''''''''''''''''''%'''''''''">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70%</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2" name="Text Placeholder 2">
            <a:extLst>
              <a:ext uri="{FF2B5EF4-FFF2-40B4-BE49-F238E27FC236}">
                <a16:creationId xmlns:a16="http://schemas.microsoft.com/office/drawing/2014/main" id="{D6464A19-DFA1-E823-0DF6-820960B72D3B}"/>
              </a:ext>
            </a:extLst>
          </p:cNvPr>
          <p:cNvSpPr>
            <a:spLocks noGrp="1"/>
          </p:cNvSpPr>
          <p:nvPr>
            <p:custDataLst>
              <p:tags r:id="rId43"/>
            </p:custDataLst>
          </p:nvPr>
        </p:nvSpPr>
        <p:spPr bwMode="auto">
          <a:xfrm>
            <a:off x="1179513" y="5702300"/>
            <a:ext cx="723900"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D3EDD561-328C-4D24-B2CB-8C4E8A584DF8}" type="datetime'M''''''''''''a''u''''''ri''''ta''''n''''i''''''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Mauritania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41" name="Text Placeholder 2">
            <a:extLst>
              <a:ext uri="{FF2B5EF4-FFF2-40B4-BE49-F238E27FC236}">
                <a16:creationId xmlns:a16="http://schemas.microsoft.com/office/drawing/2014/main" id="{D4A07C54-3B10-6EF4-2E99-D8C642C15D01}"/>
              </a:ext>
            </a:extLst>
          </p:cNvPr>
          <p:cNvSpPr>
            <a:spLocks noGrp="1"/>
          </p:cNvSpPr>
          <p:nvPr>
            <p:custDataLst>
              <p:tags r:id="rId44"/>
            </p:custDataLst>
          </p:nvPr>
        </p:nvSpPr>
        <p:spPr bwMode="gray">
          <a:xfrm>
            <a:off x="2024063" y="5986463"/>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E2922E6E-3564-4E6C-BC88-74F1AFC154C4}" type="datetime'3''''''1''''''''''''''%'''''''''''''''''''''">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31%</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59" name="Text Placeholder 2">
            <a:extLst>
              <a:ext uri="{FF2B5EF4-FFF2-40B4-BE49-F238E27FC236}">
                <a16:creationId xmlns:a16="http://schemas.microsoft.com/office/drawing/2014/main" id="{7791E305-6F8D-E7C1-1015-041CFAC35F17}"/>
              </a:ext>
            </a:extLst>
          </p:cNvPr>
          <p:cNvSpPr>
            <a:spLocks noGrp="1"/>
          </p:cNvSpPr>
          <p:nvPr>
            <p:custDataLst>
              <p:tags r:id="rId45"/>
            </p:custDataLst>
          </p:nvPr>
        </p:nvSpPr>
        <p:spPr bwMode="auto">
          <a:xfrm>
            <a:off x="1544638" y="5972175"/>
            <a:ext cx="3587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F4738C12-E975-45A2-B47F-693F48664867}" type="datetime'L''''''i''''''''''''''''''''''''b''''''''''''y''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Libya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232" name="Text Placeholder 2">
            <a:extLst>
              <a:ext uri="{FF2B5EF4-FFF2-40B4-BE49-F238E27FC236}">
                <a16:creationId xmlns:a16="http://schemas.microsoft.com/office/drawing/2014/main" id="{94B2D060-DA81-4D27-6FD3-9D8C06ECEB9D}"/>
              </a:ext>
            </a:extLst>
          </p:cNvPr>
          <p:cNvSpPr>
            <a:spLocks noGrp="1"/>
          </p:cNvSpPr>
          <p:nvPr>
            <p:custDataLst>
              <p:tags r:id="rId46"/>
            </p:custDataLst>
          </p:nvPr>
        </p:nvSpPr>
        <p:spPr bwMode="gray">
          <a:xfrm>
            <a:off x="2032000" y="6256338"/>
            <a:ext cx="271463" cy="136525"/>
          </a:xfrm>
          <a:prstGeom prst="rect">
            <a:avLst/>
          </a:prstGeom>
          <a:solidFill>
            <a:srgbClr val="4C6C9C"/>
          </a:solidFill>
          <a:ln>
            <a:noFill/>
          </a:ln>
          <a:effec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4A567A71-4211-4614-A666-9AF7964BA547}" type="datetime'''''''''''''''''''''''''''''''''''''''''''6''''4''''''%'''''">
              <a:rPr lang="en-US" altLang="en-US" sz="1000" smtClean="0">
                <a:solidFill>
                  <a:schemeClr val="bg1"/>
                </a:solidFill>
                <a:effectLst/>
                <a:latin typeface="Roboto" panose="02000000000000000000" pitchFamily="2" charset="0"/>
                <a:ea typeface="Roboto" panose="02000000000000000000" pitchFamily="2" charset="0"/>
              </a:rPr>
              <a:pPr marL="0" lvl="0" indent="0" algn="ctr">
                <a:spcBef>
                  <a:spcPct val="0"/>
                </a:spcBef>
                <a:spcAft>
                  <a:spcPct val="0"/>
                </a:spcAft>
                <a:buNone/>
              </a:pPr>
              <a:t>64%</a:t>
            </a:fld>
            <a:endParaRPr lang="en-US" sz="1000">
              <a:solidFill>
                <a:schemeClr val="bg1"/>
              </a:solidFill>
              <a:latin typeface="Roboto" panose="02000000000000000000" pitchFamily="2" charset="0"/>
              <a:ea typeface="Roboto" panose="02000000000000000000" pitchFamily="2" charset="0"/>
              <a:sym typeface="Roboto" panose="02000000000000000000" pitchFamily="2" charset="0"/>
            </a:endParaRPr>
          </a:p>
        </p:txBody>
      </p:sp>
      <p:sp>
        <p:nvSpPr>
          <p:cNvPr id="40" name="Text Placeholder 2">
            <a:extLst>
              <a:ext uri="{FF2B5EF4-FFF2-40B4-BE49-F238E27FC236}">
                <a16:creationId xmlns:a16="http://schemas.microsoft.com/office/drawing/2014/main" id="{4C8D53E0-7BA1-281F-3F35-3FB24CF29A56}"/>
              </a:ext>
            </a:extLst>
          </p:cNvPr>
          <p:cNvSpPr>
            <a:spLocks noGrp="1"/>
          </p:cNvSpPr>
          <p:nvPr>
            <p:custDataLst>
              <p:tags r:id="rId47"/>
            </p:custDataLst>
          </p:nvPr>
        </p:nvSpPr>
        <p:spPr bwMode="auto">
          <a:xfrm>
            <a:off x="1228725" y="6242050"/>
            <a:ext cx="6746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r">
              <a:spcBef>
                <a:spcPct val="0"/>
              </a:spcBef>
              <a:spcAft>
                <a:spcPct val="0"/>
              </a:spcAft>
              <a:buNone/>
              <a:defRPr/>
            </a:pPr>
            <a:fld id="{94CC3715-3901-4059-9B04-BEAADC71706E}" type="datetime'''''''''''''''Bot''''''''''''''''s''''''w''a''''''''n''a'">
              <a:rPr lang="en-US" altLang="en-US" sz="1200" smtClean="0">
                <a:solidFill>
                  <a:srgbClr val="808080"/>
                </a:solidFill>
                <a:latin typeface="Roboto" panose="02000000000000000000" pitchFamily="2" charset="0"/>
                <a:ea typeface="Roboto" panose="02000000000000000000" pitchFamily="2" charset="0"/>
              </a:rPr>
              <a:pPr marL="0" lvl="0" indent="0" algn="r">
                <a:spcBef>
                  <a:spcPct val="0"/>
                </a:spcBef>
                <a:spcAft>
                  <a:spcPct val="0"/>
                </a:spcAft>
                <a:buNone/>
                <a:defRPr/>
              </a:pPr>
              <a:t>Botswana</a:t>
            </a:fld>
            <a:endParaRPr kumimoji="0" lang="en-US" sz="1200" b="0" i="0" strike="noStrike" kern="1200" cap="none" spc="0" normalizeH="0" baseline="0" noProof="0">
              <a:ln>
                <a:noFill/>
              </a:ln>
              <a:solidFill>
                <a:srgbClr val="808080"/>
              </a:solidFill>
              <a:effectLst/>
              <a:uLnTx/>
              <a:uFillTx/>
              <a:latin typeface="Roboto" panose="02000000000000000000" pitchFamily="2" charset="0"/>
              <a:ea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5C4ACEF9-FDC6-07FF-8CF6-A8272DCEC86D}"/>
              </a:ext>
            </a:extLst>
          </p:cNvPr>
          <p:cNvSpPr>
            <a:spLocks noGrp="1"/>
          </p:cNvSpPr>
          <p:nvPr>
            <p:custDataLst>
              <p:tags r:id="rId48"/>
            </p:custDataLst>
          </p:nvPr>
        </p:nvSpPr>
        <p:spPr bwMode="gray">
          <a:xfrm>
            <a:off x="11674475" y="111918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A3E4223-D84D-4492-B902-029406ACABDF}" type="datetime'''''''$''''8''''''''5''''''''.''0 ''''''''''''''''m'''''''">
              <a:rPr lang="en-US" altLang="en-US" sz="1200" smtClean="0">
                <a:solidFill>
                  <a:srgbClr val="808080"/>
                </a:solidFill>
              </a:rPr>
              <a:pPr marL="0" lvl="0" indent="0">
                <a:spcBef>
                  <a:spcPct val="0"/>
                </a:spcBef>
                <a:spcAft>
                  <a:spcPct val="0"/>
                </a:spcAft>
                <a:buNone/>
              </a:pPr>
              <a:t>$85.0 m</a:t>
            </a:fld>
            <a:endParaRPr lang="en-US" sz="1200">
              <a:solidFill>
                <a:srgbClr val="808080"/>
              </a:solidFill>
              <a:sym typeface="Roboto" panose="02000000000000000000" pitchFamily="2" charset="0"/>
            </a:endParaRPr>
          </a:p>
        </p:txBody>
      </p:sp>
      <p:sp>
        <p:nvSpPr>
          <p:cNvPr id="100" name="Text Placeholder 2">
            <a:extLst>
              <a:ext uri="{FF2B5EF4-FFF2-40B4-BE49-F238E27FC236}">
                <a16:creationId xmlns:a16="http://schemas.microsoft.com/office/drawing/2014/main" id="{B70063F1-E429-6F3D-AD67-D7F58B0E1DBF}"/>
              </a:ext>
            </a:extLst>
          </p:cNvPr>
          <p:cNvSpPr>
            <a:spLocks noGrp="1"/>
          </p:cNvSpPr>
          <p:nvPr>
            <p:custDataLst>
              <p:tags r:id="rId49"/>
            </p:custDataLst>
          </p:nvPr>
        </p:nvSpPr>
        <p:spPr bwMode="gray">
          <a:xfrm>
            <a:off x="4899025" y="1389063"/>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095DA5B-D00A-4AD1-9EB2-F6C6D90839CB}" type="datetime'''''''''''''$''''2''''''''''''4''''''.''''''''4 ''''''''''m'">
              <a:rPr lang="en-US" altLang="en-US" sz="1200" smtClean="0">
                <a:solidFill>
                  <a:srgbClr val="808080"/>
                </a:solidFill>
              </a:rPr>
              <a:pPr marL="0" lvl="0" indent="0">
                <a:spcBef>
                  <a:spcPct val="0"/>
                </a:spcBef>
                <a:spcAft>
                  <a:spcPct val="0"/>
                </a:spcAft>
                <a:buNone/>
              </a:pPr>
              <a:t>$24.4 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2B54761D-33AA-8A11-8389-4533E3F08704}"/>
              </a:ext>
            </a:extLst>
          </p:cNvPr>
          <p:cNvSpPr>
            <a:spLocks noGrp="1"/>
          </p:cNvSpPr>
          <p:nvPr>
            <p:custDataLst>
              <p:tags r:id="rId50"/>
            </p:custDataLst>
          </p:nvPr>
        </p:nvSpPr>
        <p:spPr bwMode="gray">
          <a:xfrm>
            <a:off x="3551238" y="1658938"/>
            <a:ext cx="5730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8C1F023-F0EA-4638-A93B-0CF9996B9457}" type="datetime'''$''''''''''''''12''.''''''3'' ''m'''''''''''''">
              <a:rPr lang="en-US" altLang="en-US" sz="1200" smtClean="0">
                <a:solidFill>
                  <a:srgbClr val="808080"/>
                </a:solidFill>
              </a:rPr>
              <a:pPr marL="0" lvl="0" indent="0">
                <a:spcBef>
                  <a:spcPct val="0"/>
                </a:spcBef>
                <a:spcAft>
                  <a:spcPct val="0"/>
                </a:spcAft>
                <a:buNone/>
              </a:pPr>
              <a:t>$12.3 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DB0F6AAF-B51D-3C6A-C21B-6031FC29F010}"/>
              </a:ext>
            </a:extLst>
          </p:cNvPr>
          <p:cNvSpPr>
            <a:spLocks noGrp="1"/>
          </p:cNvSpPr>
          <p:nvPr>
            <p:custDataLst>
              <p:tags r:id="rId51"/>
            </p:custDataLst>
          </p:nvPr>
        </p:nvSpPr>
        <p:spPr bwMode="gray">
          <a:xfrm>
            <a:off x="3128963" y="19272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3A9F46D-7796-440F-A376-0EAAFE27B507}" type="datetime'''''$''8''''''''''''''''''''.''''''6'''''' ''''''m'''''''''">
              <a:rPr lang="en-US" altLang="en-US" sz="1200" smtClean="0">
                <a:solidFill>
                  <a:srgbClr val="808080"/>
                </a:solidFill>
              </a:rPr>
              <a:pPr marL="0" lvl="0" indent="0">
                <a:spcBef>
                  <a:spcPct val="0"/>
                </a:spcBef>
                <a:spcAft>
                  <a:spcPct val="0"/>
                </a:spcAft>
                <a:buNone/>
              </a:pPr>
              <a:t>$8.6 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DED735CB-9ACA-2ECB-48B1-30B438EA86C7}"/>
              </a:ext>
            </a:extLst>
          </p:cNvPr>
          <p:cNvSpPr>
            <a:spLocks noGrp="1"/>
          </p:cNvSpPr>
          <p:nvPr>
            <p:custDataLst>
              <p:tags r:id="rId52"/>
            </p:custDataLst>
          </p:nvPr>
        </p:nvSpPr>
        <p:spPr bwMode="gray">
          <a:xfrm>
            <a:off x="3125788" y="21971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023BCB4-BFB1-41DB-AD57-BE7CA104A13A}" type="datetime'''''''''$''''''''''''8''''.''''''''''''5'''''''''''''' ''m'">
              <a:rPr lang="en-US" altLang="en-US" sz="1200" smtClean="0">
                <a:solidFill>
                  <a:srgbClr val="808080"/>
                </a:solidFill>
              </a:rPr>
              <a:pPr marL="0" lvl="0" indent="0">
                <a:spcBef>
                  <a:spcPct val="0"/>
                </a:spcBef>
                <a:spcAft>
                  <a:spcPct val="0"/>
                </a:spcAft>
                <a:buNone/>
              </a:pPr>
              <a:t>$8.5 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972A5421-668B-4805-1161-CC80DD1C9617}"/>
              </a:ext>
            </a:extLst>
          </p:cNvPr>
          <p:cNvSpPr>
            <a:spLocks noGrp="1"/>
          </p:cNvSpPr>
          <p:nvPr>
            <p:custDataLst>
              <p:tags r:id="rId53"/>
            </p:custDataLst>
          </p:nvPr>
        </p:nvSpPr>
        <p:spPr bwMode="gray">
          <a:xfrm>
            <a:off x="3068638" y="24669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247CA4A-2A7D-47B9-805A-5F1233E2FEB3}" type="datetime'''''''''''$''''''''''7''''''''''''''.''''''''''''5'' m'''''">
              <a:rPr lang="en-US" altLang="en-US" sz="1200" smtClean="0">
                <a:solidFill>
                  <a:srgbClr val="808080"/>
                </a:solidFill>
              </a:rPr>
              <a:pPr marL="0" lvl="0" indent="0">
                <a:spcBef>
                  <a:spcPct val="0"/>
                </a:spcBef>
                <a:spcAft>
                  <a:spcPct val="0"/>
                </a:spcAft>
                <a:buNone/>
              </a:pPr>
              <a:t>$7.5 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FADB564F-E4B2-5322-7867-35C2DBB704A0}"/>
              </a:ext>
            </a:extLst>
          </p:cNvPr>
          <p:cNvSpPr>
            <a:spLocks noGrp="1"/>
          </p:cNvSpPr>
          <p:nvPr>
            <p:custDataLst>
              <p:tags r:id="rId54"/>
            </p:custDataLst>
          </p:nvPr>
        </p:nvSpPr>
        <p:spPr bwMode="gray">
          <a:xfrm>
            <a:off x="2782888" y="27368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2733E07-41D8-41A6-887B-EC043F2A0C4B}" type="datetime'''''''''''''''''''''''$5''''''''''''''''.''''5'''''' m'''">
              <a:rPr lang="en-US" altLang="en-US" sz="1200" smtClean="0">
                <a:solidFill>
                  <a:srgbClr val="808080"/>
                </a:solidFill>
              </a:rPr>
              <a:pPr marL="0" lvl="0" indent="0">
                <a:spcBef>
                  <a:spcPct val="0"/>
                </a:spcBef>
                <a:spcAft>
                  <a:spcPct val="0"/>
                </a:spcAft>
                <a:buNone/>
              </a:pPr>
              <a:t>$5.5 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91F0D55E-96E5-7C95-1C8C-68A8BBC1E2D1}"/>
              </a:ext>
            </a:extLst>
          </p:cNvPr>
          <p:cNvSpPr>
            <a:spLocks noGrp="1"/>
          </p:cNvSpPr>
          <p:nvPr>
            <p:custDataLst>
              <p:tags r:id="rId55"/>
            </p:custDataLst>
          </p:nvPr>
        </p:nvSpPr>
        <p:spPr bwMode="gray">
          <a:xfrm>
            <a:off x="2674938" y="30067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A56BAED-A3E8-40E2-9EBA-4C059F1ED22D}" type="datetime'''''$4''''''''.''''5'''''''''''''' ''''''''m'''''''''''">
              <a:rPr lang="en-US" altLang="en-US" sz="1200" smtClean="0">
                <a:solidFill>
                  <a:srgbClr val="808080"/>
                </a:solidFill>
              </a:rPr>
              <a:pPr marL="0" lvl="0" indent="0">
                <a:spcBef>
                  <a:spcPct val="0"/>
                </a:spcBef>
                <a:spcAft>
                  <a:spcPct val="0"/>
                </a:spcAft>
                <a:buNone/>
              </a:pPr>
              <a:t>$4.5 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377CAA96-CE6A-776A-5F55-5DD7520D51BA}"/>
              </a:ext>
            </a:extLst>
          </p:cNvPr>
          <p:cNvSpPr>
            <a:spLocks noGrp="1"/>
          </p:cNvSpPr>
          <p:nvPr>
            <p:custDataLst>
              <p:tags r:id="rId56"/>
            </p:custDataLst>
          </p:nvPr>
        </p:nvSpPr>
        <p:spPr bwMode="gray">
          <a:xfrm>
            <a:off x="2608263" y="32766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FB8E63F7-7034-499E-9D6D-24A20B9B9387}" type="datetime'''$3''''''.''''''''''''''''''''''''''''''''''5'' ''m'''''">
              <a:rPr lang="en-US" altLang="en-US" sz="1200" smtClean="0">
                <a:solidFill>
                  <a:srgbClr val="808080"/>
                </a:solidFill>
              </a:rPr>
              <a:pPr marL="0" lvl="0" indent="0">
                <a:spcBef>
                  <a:spcPct val="0"/>
                </a:spcBef>
                <a:spcAft>
                  <a:spcPct val="0"/>
                </a:spcAft>
                <a:buNone/>
              </a:pPr>
              <a:t>$3.5 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BE276BDC-D8F0-D3C5-BAF2-5D7020E9DFF6}"/>
              </a:ext>
            </a:extLst>
          </p:cNvPr>
          <p:cNvSpPr>
            <a:spLocks noGrp="1"/>
          </p:cNvSpPr>
          <p:nvPr>
            <p:custDataLst>
              <p:tags r:id="rId57"/>
            </p:custDataLst>
          </p:nvPr>
        </p:nvSpPr>
        <p:spPr bwMode="gray">
          <a:xfrm>
            <a:off x="2522538" y="354647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362BDB3-BD41-4A2D-8821-0556BBA6F2BC}"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977149F3-2824-9908-A80B-612C65D48632}"/>
              </a:ext>
            </a:extLst>
          </p:cNvPr>
          <p:cNvSpPr>
            <a:spLocks noGrp="1"/>
          </p:cNvSpPr>
          <p:nvPr>
            <p:custDataLst>
              <p:tags r:id="rId58"/>
            </p:custDataLst>
          </p:nvPr>
        </p:nvSpPr>
        <p:spPr bwMode="gray">
          <a:xfrm>
            <a:off x="2520950" y="38147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4DBA2A8-A0BD-43E3-B57F-468625C3DF0B}" type="datetime'''''$''''3''.1'''''''' ''''''''''''''''''''''''''''''''''''m'">
              <a:rPr lang="en-US" altLang="en-US" sz="1200" smtClean="0">
                <a:solidFill>
                  <a:srgbClr val="808080"/>
                </a:solidFill>
              </a:rPr>
              <a:pPr marL="0" lvl="0" indent="0">
                <a:spcBef>
                  <a:spcPct val="0"/>
                </a:spcBef>
                <a:spcAft>
                  <a:spcPct val="0"/>
                </a:spcAft>
                <a:buNone/>
              </a:pPr>
              <a:t>$3.1 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241EDC3D-CE87-D432-6B10-D28AC08989E8}"/>
              </a:ext>
            </a:extLst>
          </p:cNvPr>
          <p:cNvSpPr>
            <a:spLocks noGrp="1"/>
          </p:cNvSpPr>
          <p:nvPr>
            <p:custDataLst>
              <p:tags r:id="rId59"/>
            </p:custDataLst>
          </p:nvPr>
        </p:nvSpPr>
        <p:spPr bwMode="gray">
          <a:xfrm>
            <a:off x="2509838" y="40846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EFA1725-2FC9-4BFB-B546-B9432B510C99}" type="datetime'''''''$''''''''''''''3''.''''0 ''''''''''m'">
              <a:rPr lang="en-US" altLang="en-US" sz="1200" smtClean="0">
                <a:solidFill>
                  <a:srgbClr val="808080"/>
                </a:solidFill>
              </a:rPr>
              <a:pPr marL="0" lvl="0" indent="0">
                <a:spcBef>
                  <a:spcPct val="0"/>
                </a:spcBef>
                <a:spcAft>
                  <a:spcPct val="0"/>
                </a:spcAft>
                <a:buNone/>
              </a:pPr>
              <a:t>$3.0 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2EBF126A-B1D1-8967-A05E-E20DA9384616}"/>
              </a:ext>
            </a:extLst>
          </p:cNvPr>
          <p:cNvSpPr>
            <a:spLocks noGrp="1"/>
          </p:cNvSpPr>
          <p:nvPr>
            <p:custDataLst>
              <p:tags r:id="rId60"/>
            </p:custDataLst>
          </p:nvPr>
        </p:nvSpPr>
        <p:spPr bwMode="gray">
          <a:xfrm>
            <a:off x="2401888" y="435451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8C1EEE3-3B84-405B-83EA-3AE1A6FEBBEE}" type="datetime'$''''2''.''''''''''''''''0'' ''''''''''''''m'''''''''">
              <a:rPr lang="en-US" altLang="en-US" sz="1200" smtClean="0">
                <a:solidFill>
                  <a:srgbClr val="808080"/>
                </a:solidFill>
              </a:rPr>
              <a:pPr marL="0" lvl="0" indent="0">
                <a:spcBef>
                  <a:spcPct val="0"/>
                </a:spcBef>
                <a:spcAft>
                  <a:spcPct val="0"/>
                </a:spcAft>
                <a:buNone/>
              </a:pPr>
              <a:t>$2.0 m</a:t>
            </a:fld>
            <a:endParaRPr lang="en-US" sz="1200">
              <a:solidFill>
                <a:srgbClr val="808080"/>
              </a:solidFill>
              <a:sym typeface="Roboto" panose="02000000000000000000" pitchFamily="2" charset="0"/>
            </a:endParaRPr>
          </a:p>
        </p:txBody>
      </p:sp>
      <p:sp>
        <p:nvSpPr>
          <p:cNvPr id="98" name="Text Placeholder 2">
            <a:extLst>
              <a:ext uri="{FF2B5EF4-FFF2-40B4-BE49-F238E27FC236}">
                <a16:creationId xmlns:a16="http://schemas.microsoft.com/office/drawing/2014/main" id="{5F0880A5-5670-D7FE-76D8-DD095E465026}"/>
              </a:ext>
            </a:extLst>
          </p:cNvPr>
          <p:cNvSpPr>
            <a:spLocks noGrp="1"/>
          </p:cNvSpPr>
          <p:nvPr>
            <p:custDataLst>
              <p:tags r:id="rId61"/>
            </p:custDataLst>
          </p:nvPr>
        </p:nvSpPr>
        <p:spPr bwMode="gray">
          <a:xfrm>
            <a:off x="2376488" y="462438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9F89B82-12CF-464B-AF4C-34472B4067DD}" type="datetime'''$''''''''''''1''''''''''.''''''''7'''''''''' ''''''''m'''">
              <a:rPr lang="en-US" altLang="en-US" sz="1200" smtClean="0">
                <a:solidFill>
                  <a:srgbClr val="808080"/>
                </a:solidFill>
              </a:rPr>
              <a:pPr marL="0" lvl="0" indent="0">
                <a:spcBef>
                  <a:spcPct val="0"/>
                </a:spcBef>
                <a:spcAft>
                  <a:spcPct val="0"/>
                </a:spcAft>
                <a:buNone/>
              </a:pPr>
              <a:t>$1.7 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591AADA8-6688-8DD0-48D5-A59B0352B65D}"/>
              </a:ext>
            </a:extLst>
          </p:cNvPr>
          <p:cNvSpPr>
            <a:spLocks noGrp="1"/>
          </p:cNvSpPr>
          <p:nvPr>
            <p:custDataLst>
              <p:tags r:id="rId62"/>
            </p:custDataLst>
          </p:nvPr>
        </p:nvSpPr>
        <p:spPr bwMode="gray">
          <a:xfrm>
            <a:off x="2935288" y="4894263"/>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913528C-EEEE-4077-9C87-72EC808FB1D8}" type="datetime'''''''''''''''$''1''''''''''''.''5 m'''''''''''">
              <a:rPr lang="en-US" altLang="en-US" sz="1200" smtClean="0">
                <a:solidFill>
                  <a:srgbClr val="808080"/>
                </a:solidFill>
              </a:rPr>
              <a:pPr marL="0" lvl="0" indent="0">
                <a:spcBef>
                  <a:spcPct val="0"/>
                </a:spcBef>
                <a:spcAft>
                  <a:spcPct val="0"/>
                </a:spcAft>
                <a:buNone/>
              </a:pPr>
              <a:t>$1.5 m</a:t>
            </a:fld>
            <a:endParaRPr lang="en-US" sz="1200">
              <a:solidFill>
                <a:srgbClr val="808080"/>
              </a:solidFill>
              <a:sym typeface="Roboto" panose="02000000000000000000" pitchFamily="2" charset="0"/>
            </a:endParaRPr>
          </a:p>
        </p:txBody>
      </p:sp>
      <p:sp>
        <p:nvSpPr>
          <p:cNvPr id="111" name="Text Placeholder 2">
            <a:extLst>
              <a:ext uri="{FF2B5EF4-FFF2-40B4-BE49-F238E27FC236}">
                <a16:creationId xmlns:a16="http://schemas.microsoft.com/office/drawing/2014/main" id="{EDC04962-5524-B251-CAE3-0CFFCDB34147}"/>
              </a:ext>
            </a:extLst>
          </p:cNvPr>
          <p:cNvSpPr>
            <a:spLocks noGrp="1"/>
          </p:cNvSpPr>
          <p:nvPr>
            <p:custDataLst>
              <p:tags r:id="rId63"/>
            </p:custDataLst>
          </p:nvPr>
        </p:nvSpPr>
        <p:spPr bwMode="gray">
          <a:xfrm>
            <a:off x="2354263" y="5164138"/>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A20C07F-54CC-4ABA-93B8-517FCAB7F676}" type="datetime'$1''.''''1'''''''''' ''m'''''''''''''''''''''''''''''''''''''">
              <a:rPr lang="en-US" altLang="en-US" sz="1200" smtClean="0">
                <a:solidFill>
                  <a:srgbClr val="808080"/>
                </a:solidFill>
              </a:rPr>
              <a:pPr marL="0" lvl="0" indent="0">
                <a:spcBef>
                  <a:spcPct val="0"/>
                </a:spcBef>
                <a:spcAft>
                  <a:spcPct val="0"/>
                </a:spcAft>
                <a:buNone/>
              </a:pPr>
              <a:t>$1.1 m</a:t>
            </a:fld>
            <a:endParaRPr lang="en-US" sz="1200">
              <a:solidFill>
                <a:srgbClr val="808080"/>
              </a:solidFill>
              <a:sym typeface="Roboto" panose="02000000000000000000" pitchFamily="2" charset="0"/>
            </a:endParaRPr>
          </a:p>
        </p:txBody>
      </p:sp>
      <p:sp>
        <p:nvSpPr>
          <p:cNvPr id="120" name="Text Placeholder 2">
            <a:extLst>
              <a:ext uri="{FF2B5EF4-FFF2-40B4-BE49-F238E27FC236}">
                <a16:creationId xmlns:a16="http://schemas.microsoft.com/office/drawing/2014/main" id="{099C7095-D7FA-15B2-9E27-DEB0ABDE48A5}"/>
              </a:ext>
            </a:extLst>
          </p:cNvPr>
          <p:cNvSpPr>
            <a:spLocks noGrp="1"/>
          </p:cNvSpPr>
          <p:nvPr>
            <p:custDataLst>
              <p:tags r:id="rId64"/>
            </p:custDataLst>
          </p:nvPr>
        </p:nvSpPr>
        <p:spPr bwMode="gray">
          <a:xfrm>
            <a:off x="2322513" y="5432425"/>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A107BA0-2224-476F-9244-1A88DF03900A}" type="datetime'''''''''''''''''''''$''0''''.''8'''''''''''''' ''''m'''''">
              <a:rPr lang="en-US" altLang="en-US" sz="1200" smtClean="0">
                <a:solidFill>
                  <a:srgbClr val="808080"/>
                </a:solidFill>
              </a:rPr>
              <a:pPr marL="0" lvl="0" indent="0">
                <a:spcBef>
                  <a:spcPct val="0"/>
                </a:spcBef>
                <a:spcAft>
                  <a:spcPct val="0"/>
                </a:spcAft>
                <a:buNone/>
              </a:pPr>
              <a:t>$0.8 m</a:t>
            </a:fld>
            <a:endParaRPr lang="en-US" sz="1200">
              <a:solidFill>
                <a:srgbClr val="808080"/>
              </a:solidFill>
              <a:sym typeface="Roboto" panose="02000000000000000000" pitchFamily="2" charset="0"/>
            </a:endParaRPr>
          </a:p>
        </p:txBody>
      </p:sp>
      <p:sp>
        <p:nvSpPr>
          <p:cNvPr id="101" name="Text Placeholder 2">
            <a:extLst>
              <a:ext uri="{FF2B5EF4-FFF2-40B4-BE49-F238E27FC236}">
                <a16:creationId xmlns:a16="http://schemas.microsoft.com/office/drawing/2014/main" id="{015FDC1E-823E-E148-3002-FCD85BFB5ABB}"/>
              </a:ext>
            </a:extLst>
          </p:cNvPr>
          <p:cNvSpPr>
            <a:spLocks noGrp="1"/>
          </p:cNvSpPr>
          <p:nvPr>
            <p:custDataLst>
              <p:tags r:id="rId65"/>
            </p:custDataLst>
          </p:nvPr>
        </p:nvSpPr>
        <p:spPr bwMode="gray">
          <a:xfrm>
            <a:off x="2332038" y="570230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C60CF5F-FDAB-42C2-A2C2-81245F5CC87F}" type="datetime'''''''''$0''''''''''.''''''''''7'''''''' ''''''''''m'''''">
              <a:rPr lang="en-US" altLang="en-US" sz="1200" smtClean="0">
                <a:solidFill>
                  <a:srgbClr val="808080"/>
                </a:solidFill>
              </a:rPr>
              <a:pPr marL="0" lvl="0" indent="0">
                <a:spcBef>
                  <a:spcPct val="0"/>
                </a:spcBef>
                <a:spcAft>
                  <a:spcPct val="0"/>
                </a:spcAft>
                <a:buNone/>
              </a:pPr>
              <a:t>$0.7 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65657A1E-9B50-C0D8-F9EA-A68C44E89073}"/>
              </a:ext>
            </a:extLst>
          </p:cNvPr>
          <p:cNvSpPr>
            <a:spLocks noGrp="1"/>
          </p:cNvSpPr>
          <p:nvPr>
            <p:custDataLst>
              <p:tags r:id="rId66"/>
            </p:custDataLst>
          </p:nvPr>
        </p:nvSpPr>
        <p:spPr bwMode="gray">
          <a:xfrm>
            <a:off x="2322513" y="5972175"/>
            <a:ext cx="492125" cy="165100"/>
          </a:xfrm>
          <a:prstGeom prst="rect">
            <a:avLst/>
          </a:prstGeom>
          <a:noFill/>
          <a:ln>
            <a:noFill/>
          </a:ln>
          <a:effectLst/>
          <a:extLst>
            <a:ext uri="{909E8E84-426E-40DD-AFC4-6F175D3DCCD1}">
              <a14:hiddenFill xmlns:a14="http://schemas.microsoft.com/office/drawing/2010/main">
                <a:solidFill>
                  <a:schemeClr val="bg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2045F20-AA92-4B83-A55B-14A771A016F0}" type="datetime'''''$''''''''''''''''0.''''''''''''''''''''''''7'''''' m'''''">
              <a:rPr lang="en-US" altLang="en-US" sz="1200" smtClean="0">
                <a:solidFill>
                  <a:srgbClr val="808080"/>
                </a:solidFill>
              </a:rPr>
              <a:pPr marL="0" lvl="0" indent="0">
                <a:spcBef>
                  <a:spcPct val="0"/>
                </a:spcBef>
                <a:spcAft>
                  <a:spcPct val="0"/>
                </a:spcAft>
                <a:buNone/>
              </a:pPr>
              <a:t>$0.7 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C15C7C0B-A138-FEF7-4AE2-2C2AD6A57434}"/>
              </a:ext>
            </a:extLst>
          </p:cNvPr>
          <p:cNvSpPr>
            <a:spLocks noGrp="1"/>
          </p:cNvSpPr>
          <p:nvPr>
            <p:custDataLst>
              <p:tags r:id="rId67"/>
            </p:custDataLst>
          </p:nvPr>
        </p:nvSpPr>
        <p:spPr bwMode="gray">
          <a:xfrm>
            <a:off x="2322513" y="6242050"/>
            <a:ext cx="49212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4E24FC1-8C2D-4132-9A86-9392331564F1}" type="datetime'''''''''''''''''$''0''''.''6'''' ''''m'''''''">
              <a:rPr lang="en-US" altLang="en-US" sz="1200" smtClean="0">
                <a:solidFill>
                  <a:srgbClr val="808080"/>
                </a:solidFill>
              </a:rPr>
              <a:pPr marL="0" lvl="0" indent="0">
                <a:spcBef>
                  <a:spcPct val="0"/>
                </a:spcBef>
                <a:spcAft>
                  <a:spcPct val="0"/>
                </a:spcAft>
                <a:buNone/>
              </a:pPr>
              <a:t>$0.6 m</a:t>
            </a:fld>
            <a:endParaRPr lang="en-US" sz="1200">
              <a:solidFill>
                <a:srgbClr val="808080"/>
              </a:solidFill>
              <a:sym typeface="Roboto" panose="02000000000000000000" pitchFamily="2" charset="0"/>
            </a:endParaRPr>
          </a:p>
        </p:txBody>
      </p:sp>
      <p:sp>
        <p:nvSpPr>
          <p:cNvPr id="203" name="Text Placeholder 2">
            <a:extLst>
              <a:ext uri="{FF2B5EF4-FFF2-40B4-BE49-F238E27FC236}">
                <a16:creationId xmlns:a16="http://schemas.microsoft.com/office/drawing/2014/main" id="{512E3BAB-DEFD-F14F-A199-BC381AD43AB7}"/>
              </a:ext>
            </a:extLst>
          </p:cNvPr>
          <p:cNvSpPr>
            <a:spLocks noGrp="1"/>
          </p:cNvSpPr>
          <p:nvPr>
            <p:custDataLst>
              <p:tags r:id="rId68"/>
            </p:custDataLst>
          </p:nvPr>
        </p:nvSpPr>
        <p:spPr bwMode="gray">
          <a:xfrm>
            <a:off x="10941050" y="1133475"/>
            <a:ext cx="271463" cy="136525"/>
          </a:xfrm>
          <a:prstGeom prst="rect">
            <a:avLst/>
          </a:prstGeom>
          <a:noFill/>
          <a:ln>
            <a:noFill/>
          </a:ln>
          <a:effectLst/>
          <a:extLst>
            <a:ext uri="{909E8E84-426E-40DD-AFC4-6F175D3DCCD1}">
              <a14:hiddenFill xmlns:a14="http://schemas.microsoft.com/office/drawing/2010/main">
                <a:solidFill>
                  <a:srgbClr val="808080"/>
                </a:solidFill>
              </a14:hiddenFill>
            </a:ext>
          </a:extLst>
        </p:spPr>
        <p:txBody>
          <a:bodyPr vert="horz" wrap="none" lIns="17463" tIns="0" rIns="17463"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gn="ctr">
              <a:spcBef>
                <a:spcPct val="0"/>
              </a:spcBef>
              <a:spcAft>
                <a:spcPct val="0"/>
              </a:spcAft>
              <a:buNone/>
            </a:pPr>
            <a:fld id="{1403C108-90A7-49F5-9F77-8DA67E2E1308}" type="datetime'''''''''1''''''2''%'''''''''''''''''''">
              <a:rPr lang="en-US" altLang="en-US" sz="1000" smtClean="0">
                <a:latin typeface="Roboto" panose="02000000000000000000" pitchFamily="2" charset="0"/>
                <a:ea typeface="Roboto" panose="02000000000000000000" pitchFamily="2" charset="0"/>
              </a:rPr>
              <a:pPr marL="0" lvl="0" indent="0" algn="ctr">
                <a:spcBef>
                  <a:spcPct val="0"/>
                </a:spcBef>
                <a:spcAft>
                  <a:spcPct val="0"/>
                </a:spcAft>
                <a:buNone/>
              </a:pPr>
              <a:t>12%</a:t>
            </a:fld>
            <a:endParaRPr lang="en-US" sz="1000">
              <a:latin typeface="Roboto" panose="02000000000000000000" pitchFamily="2" charset="0"/>
              <a:ea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8399A561-6AF2-60D7-128D-4C64C2F03894}"/>
              </a:ext>
            </a:extLst>
          </p:cNvPr>
          <p:cNvSpPr txBox="1"/>
          <p:nvPr/>
        </p:nvSpPr>
        <p:spPr>
          <a:xfrm>
            <a:off x="7017884" y="2752725"/>
            <a:ext cx="3750128" cy="2308324"/>
          </a:xfrm>
          <a:prstGeom prst="rect">
            <a:avLst/>
          </a:prstGeom>
          <a:noFill/>
        </p:spPr>
        <p:txBody>
          <a:bodyPr wrap="square">
            <a:spAutoFit/>
          </a:bodyPr>
          <a:lstStyle/>
          <a:p>
            <a:pPr>
              <a:buNone/>
            </a:pP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UNCTs such as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Madagascar</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Malawi</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Zimbabwe</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show substantial funding gaps despite large commitments, with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Malawi alone requiring over $85 million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still facing a gap of more than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$10 million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These countries are critical for advancing digital inclusion, especially in education, agriculture, and digital livelihoods.</a:t>
            </a:r>
          </a:p>
          <a:p>
            <a:pPr>
              <a:buNone/>
            </a:pPr>
            <a:endPar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Meanwhile, countries like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Zambia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Eritrea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also face significant proportional funding gaps, indicating an urgent need for resource alignment to scale up impactful digital programs.</a:t>
            </a:r>
          </a:p>
        </p:txBody>
      </p:sp>
      <p:sp>
        <p:nvSpPr>
          <p:cNvPr id="564" name="Rectangle: Rounded Corners 563">
            <a:extLst>
              <a:ext uri="{FF2B5EF4-FFF2-40B4-BE49-F238E27FC236}">
                <a16:creationId xmlns:a16="http://schemas.microsoft.com/office/drawing/2014/main" id="{44D01A77-DCED-F859-4A04-7A4D74F436EF}"/>
              </a:ext>
            </a:extLst>
          </p:cNvPr>
          <p:cNvSpPr/>
          <p:nvPr/>
        </p:nvSpPr>
        <p:spPr>
          <a:xfrm>
            <a:off x="6671433" y="2619375"/>
            <a:ext cx="4500633" cy="3495675"/>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B38D6F7E-4B92-0FE6-7C59-E7ECFA203420}"/>
              </a:ext>
            </a:extLst>
          </p:cNvPr>
          <p:cNvSpPr/>
          <p:nvPr>
            <p:custDataLst>
              <p:tags r:id="rId69"/>
            </p:custDataLst>
          </p:nvPr>
        </p:nvSpPr>
        <p:spPr bwMode="auto">
          <a:xfrm>
            <a:off x="5254625" y="731838"/>
            <a:ext cx="250825" cy="187325"/>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C94224-1D87-4ABF-0DA0-AA1148A4241A}"/>
              </a:ext>
            </a:extLst>
          </p:cNvPr>
          <p:cNvSpPr/>
          <p:nvPr>
            <p:custDataLst>
              <p:tags r:id="rId70"/>
            </p:custDataLst>
          </p:nvPr>
        </p:nvSpPr>
        <p:spPr bwMode="auto">
          <a:xfrm>
            <a:off x="7053263" y="731838"/>
            <a:ext cx="250825" cy="187325"/>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D28E51A0-D4EB-1B0E-28CF-3B802FE9A49D}"/>
              </a:ext>
            </a:extLst>
          </p:cNvPr>
          <p:cNvSpPr>
            <a:spLocks noGrp="1"/>
          </p:cNvSpPr>
          <p:nvPr>
            <p:custDataLst>
              <p:tags r:id="rId71"/>
            </p:custDataLst>
          </p:nvPr>
        </p:nvSpPr>
        <p:spPr bwMode="auto">
          <a:xfrm>
            <a:off x="5556250" y="742950"/>
            <a:ext cx="1395413"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CEDD6B0-5246-4839-8706-3BF9671E65A3}" type="datetime'A''va''i''''''la''''bl''''''e'' f''u''''nd''''i''n''''''''g'">
              <a:rPr lang="en-US" altLang="en-US" sz="1400" b="1" smtClean="0">
                <a:solidFill>
                  <a:srgbClr val="808080"/>
                </a:solidFill>
              </a:rPr>
              <a:pPr marL="0" lvl="0" indent="0">
                <a:spcBef>
                  <a:spcPct val="0"/>
                </a:spcBef>
                <a:spcAft>
                  <a:spcPct val="0"/>
                </a:spcAft>
                <a:buNone/>
              </a:pPr>
              <a:t>Available funding</a:t>
            </a:fld>
            <a:endParaRPr lang="en-US" sz="1400" b="1">
              <a:solidFill>
                <a:srgbClr val="808080"/>
              </a:solidFill>
              <a:sym typeface="Roboto" panose="02000000000000000000" pitchFamily="2" charset="0"/>
            </a:endParaRPr>
          </a:p>
        </p:txBody>
      </p:sp>
      <p:sp>
        <p:nvSpPr>
          <p:cNvPr id="2" name="Text Placeholder 2">
            <a:extLst>
              <a:ext uri="{FF2B5EF4-FFF2-40B4-BE49-F238E27FC236}">
                <a16:creationId xmlns:a16="http://schemas.microsoft.com/office/drawing/2014/main" id="{39ED28C6-DC8E-4B1F-FC08-16A2E37B0BE8}"/>
              </a:ext>
            </a:extLst>
          </p:cNvPr>
          <p:cNvSpPr>
            <a:spLocks noGrp="1"/>
          </p:cNvSpPr>
          <p:nvPr>
            <p:custDataLst>
              <p:tags r:id="rId72"/>
            </p:custDataLst>
          </p:nvPr>
        </p:nvSpPr>
        <p:spPr bwMode="auto">
          <a:xfrm>
            <a:off x="7354888" y="742950"/>
            <a:ext cx="101282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EDA63DBC-48A2-4910-B8A0-51B75148EB7D}" type="datetime'F''''''''u''''''''nd''in''g'' G''''''''''a''''''''''p'''">
              <a:rPr lang="en-US" altLang="en-US" sz="1400" b="1" smtClean="0">
                <a:solidFill>
                  <a:srgbClr val="808080"/>
                </a:solidFill>
              </a:rPr>
              <a:pPr marL="0" lvl="0" indent="0">
                <a:spcBef>
                  <a:spcPct val="0"/>
                </a:spcBef>
                <a:spcAft>
                  <a:spcPct val="0"/>
                </a:spcAft>
                <a:buNone/>
              </a:pPr>
              <a:t>Funding Gap</a:t>
            </a:fld>
            <a:endParaRPr lang="en-US" sz="1400" b="1">
              <a:solidFill>
                <a:srgbClr val="808080"/>
              </a:solidFill>
              <a:sym typeface="Roboto" panose="02000000000000000000" pitchFamily="2" charset="0"/>
            </a:endParaRPr>
          </a:p>
        </p:txBody>
      </p:sp>
    </p:spTree>
    <p:extLst>
      <p:ext uri="{BB962C8B-B14F-4D97-AF65-F5344CB8AC3E}">
        <p14:creationId xmlns:p14="http://schemas.microsoft.com/office/powerpoint/2010/main" val="3719016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B92AC-FE6B-BF6A-17AB-CCFF414B5D72}"/>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297691AD-F10B-BB76-B01E-80B02991EE32}"/>
              </a:ext>
            </a:extLst>
          </p:cNvPr>
          <p:cNvGraphicFramePr>
            <a:graphicFrameLocks noChangeAspect="1"/>
          </p:cNvGraphicFramePr>
          <p:nvPr>
            <p:custDataLst>
              <p:tags r:id="rId1"/>
            </p:custDataLst>
            <p:extLst>
              <p:ext uri="{D42A27DB-BD31-4B8C-83A1-F6EECF244321}">
                <p14:modId xmlns:p14="http://schemas.microsoft.com/office/powerpoint/2010/main" val="253324893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43" imgH="443" progId="TCLayout.ActiveDocument.1">
                  <p:embed/>
                </p:oleObj>
              </mc:Choice>
              <mc:Fallback>
                <p:oleObj name="think-cell Slide" r:id="rId8" imgW="443" imgH="443" progId="TCLayout.ActiveDocument.1">
                  <p:embed/>
                  <p:pic>
                    <p:nvPicPr>
                      <p:cNvPr id="3" name="think-cell data - do not delete" hidden="1">
                        <a:extLst>
                          <a:ext uri="{FF2B5EF4-FFF2-40B4-BE49-F238E27FC236}">
                            <a16:creationId xmlns:a16="http://schemas.microsoft.com/office/drawing/2014/main" id="{297691AD-F10B-BB76-B01E-80B02991EE32}"/>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6B34CD3D-CD54-F473-6F58-60824F401002}"/>
              </a:ext>
            </a:extLst>
          </p:cNvPr>
          <p:cNvSpPr>
            <a:spLocks noGrp="1"/>
          </p:cNvSpPr>
          <p:nvPr>
            <p:ph type="ctrTitle"/>
          </p:nvPr>
        </p:nvSpPr>
        <p:spPr>
          <a:xfrm>
            <a:off x="90181" y="22683"/>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Crime</a:t>
            </a:r>
          </a:p>
        </p:txBody>
      </p:sp>
      <p:sp>
        <p:nvSpPr>
          <p:cNvPr id="22" name="Slide Number Placeholder 5">
            <a:extLst>
              <a:ext uri="{FF2B5EF4-FFF2-40B4-BE49-F238E27FC236}">
                <a16:creationId xmlns:a16="http://schemas.microsoft.com/office/drawing/2014/main" id="{4DE61E6A-7D15-247E-9AAD-20F85B0DCA77}"/>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71BC8ED4-D144-92B3-44C2-46FA09DBA80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AD0ADA88-6276-AACD-A72B-3BEF6A1F219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09430" y="86812"/>
            <a:ext cx="1492389" cy="495789"/>
          </a:xfrm>
          <a:prstGeom prst="rect">
            <a:avLst/>
          </a:prstGeom>
        </p:spPr>
      </p:pic>
      <p:graphicFrame>
        <p:nvGraphicFramePr>
          <p:cNvPr id="14" name="Chart 13">
            <a:extLst>
              <a:ext uri="{FF2B5EF4-FFF2-40B4-BE49-F238E27FC236}">
                <a16:creationId xmlns:a16="http://schemas.microsoft.com/office/drawing/2014/main" id="{BCFE99B6-6B23-8828-66CF-C0D0B3B199F0}"/>
              </a:ext>
            </a:extLst>
          </p:cNvPr>
          <p:cNvGraphicFramePr/>
          <p:nvPr>
            <p:custDataLst>
              <p:tags r:id="rId2"/>
            </p:custDataLst>
            <p:extLst>
              <p:ext uri="{D42A27DB-BD31-4B8C-83A1-F6EECF244321}">
                <p14:modId xmlns:p14="http://schemas.microsoft.com/office/powerpoint/2010/main" val="3922282609"/>
              </p:ext>
            </p:extLst>
          </p:nvPr>
        </p:nvGraphicFramePr>
        <p:xfrm>
          <a:off x="1166813" y="2411413"/>
          <a:ext cx="2770187" cy="3382962"/>
        </p:xfrm>
        <a:graphic>
          <a:graphicData uri="http://schemas.openxmlformats.org/drawingml/2006/chart">
            <c:chart xmlns:c="http://schemas.openxmlformats.org/drawingml/2006/chart" xmlns:r="http://schemas.openxmlformats.org/officeDocument/2006/relationships" r:id="rId14"/>
          </a:graphicData>
        </a:graphic>
      </p:graphicFrame>
      <p:sp>
        <p:nvSpPr>
          <p:cNvPr id="7" name="Text Placeholder 2">
            <a:extLst>
              <a:ext uri="{FF2B5EF4-FFF2-40B4-BE49-F238E27FC236}">
                <a16:creationId xmlns:a16="http://schemas.microsoft.com/office/drawing/2014/main" id="{768B621F-0A66-53D2-9C64-BB85F37BE192}"/>
              </a:ext>
            </a:extLst>
          </p:cNvPr>
          <p:cNvSpPr txBox="1">
            <a:spLocks/>
          </p:cNvSpPr>
          <p:nvPr>
            <p:custDataLst>
              <p:tags r:id="rId3"/>
            </p:custDataLst>
          </p:nvPr>
        </p:nvSpPr>
        <p:spPr bwMode="auto">
          <a:xfrm>
            <a:off x="3752850" y="3306763"/>
            <a:ext cx="93503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ct val="0"/>
              </a:spcBef>
              <a:spcAft>
                <a:spcPct val="0"/>
              </a:spcAft>
              <a:buClrTx/>
              <a:buSzTx/>
              <a:buFont typeface="Arial" panose="020B0604020202020204" pitchFamily="34" charset="0"/>
              <a:buNone/>
              <a:tabLst/>
              <a:defRPr/>
            </a:pPr>
            <a:r>
              <a:rPr kumimoji="0" lang="en-US" alt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rPr>
              <a:t>Funding </a:t>
            </a:r>
            <a:r>
              <a:rPr lang="en-US" altLang="en-US" sz="1400">
                <a:solidFill>
                  <a:schemeClr val="tx1">
                    <a:lumMod val="75000"/>
                    <a:lumOff val="25000"/>
                  </a:schemeClr>
                </a:solidFill>
                <a:latin typeface="Aptos" panose="020B0004020202020204"/>
              </a:rPr>
              <a:t>gap</a:t>
            </a:r>
            <a:endParaRPr kumimoji="0" lang="en-US" sz="1400" b="0" i="0" u="none" strike="noStrike" kern="1200" cap="none" spc="0" normalizeH="0" baseline="0" noProof="0">
              <a:ln>
                <a:noFill/>
              </a:ln>
              <a:solidFill>
                <a:schemeClr val="tx1">
                  <a:lumMod val="75000"/>
                  <a:lumOff val="25000"/>
                </a:schemeClr>
              </a:solidFill>
              <a:effectLst/>
              <a:uLnTx/>
              <a:uFillTx/>
              <a:latin typeface="Aptos" panose="020B0004020202020204"/>
              <a:ea typeface="+mn-ea"/>
              <a:cs typeface="+mn-cs"/>
            </a:endParaRPr>
          </a:p>
        </p:txBody>
      </p:sp>
      <p:sp>
        <p:nvSpPr>
          <p:cNvPr id="9" name="Text Placeholder 2">
            <a:extLst>
              <a:ext uri="{FF2B5EF4-FFF2-40B4-BE49-F238E27FC236}">
                <a16:creationId xmlns:a16="http://schemas.microsoft.com/office/drawing/2014/main" id="{DBF0F2C1-7032-1664-94BC-13BF8F2092FA}"/>
              </a:ext>
            </a:extLst>
          </p:cNvPr>
          <p:cNvSpPr txBox="1">
            <a:spLocks/>
          </p:cNvSpPr>
          <p:nvPr>
            <p:custDataLst>
              <p:tags r:id="rId4"/>
            </p:custDataLst>
          </p:nvPr>
        </p:nvSpPr>
        <p:spPr bwMode="auto">
          <a:xfrm>
            <a:off x="2309813" y="4006850"/>
            <a:ext cx="484188"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spcBef>
                <a:spcPct val="0"/>
              </a:spcBef>
              <a:spcAft>
                <a:spcPct val="0"/>
              </a:spcAft>
              <a:defRPr/>
            </a:pPr>
            <a:r>
              <a:rPr kumimoji="0" lang="en-US" sz="1400" b="0" i="0" u="none" strike="noStrike" kern="1200" cap="none" spc="0" normalizeH="0" baseline="0" noProof="0">
                <a:ln>
                  <a:noFill/>
                </a:ln>
                <a:solidFill>
                  <a:srgbClr val="808080"/>
                </a:solidFill>
                <a:effectLst/>
                <a:uLnTx/>
                <a:uFillTx/>
                <a:latin typeface="Aptos" panose="020B0004020202020204"/>
                <a:ea typeface="+mn-ea"/>
                <a:cs typeface="+mn-cs"/>
              </a:rPr>
              <a:t>Crime</a:t>
            </a:r>
          </a:p>
        </p:txBody>
      </p:sp>
      <p:pic>
        <p:nvPicPr>
          <p:cNvPr id="35" name="Graphic 34" descr="Arrow: Slight curve with solid fill">
            <a:extLst>
              <a:ext uri="{FF2B5EF4-FFF2-40B4-BE49-F238E27FC236}">
                <a16:creationId xmlns:a16="http://schemas.microsoft.com/office/drawing/2014/main" id="{F7BC74AF-8BDB-F32F-855D-50B4E219B03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flipV="1">
            <a:off x="4880512" y="3463925"/>
            <a:ext cx="549275" cy="549275"/>
          </a:xfrm>
          <a:prstGeom prst="rect">
            <a:avLst/>
          </a:prstGeom>
        </p:spPr>
      </p:pic>
      <p:sp>
        <p:nvSpPr>
          <p:cNvPr id="88" name="Text Placeholder 2">
            <a:extLst>
              <a:ext uri="{FF2B5EF4-FFF2-40B4-BE49-F238E27FC236}">
                <a16:creationId xmlns:a16="http://schemas.microsoft.com/office/drawing/2014/main" id="{25CC0C71-701A-212A-A58A-E5E30EC08888}"/>
              </a:ext>
            </a:extLst>
          </p:cNvPr>
          <p:cNvSpPr txBox="1">
            <a:spLocks/>
          </p:cNvSpPr>
          <p:nvPr>
            <p:custDataLst>
              <p:tags r:id="rId5"/>
            </p:custDataLst>
          </p:nvPr>
        </p:nvSpPr>
        <p:spPr bwMode="auto">
          <a:xfrm>
            <a:off x="7616825" y="3067050"/>
            <a:ext cx="307975" cy="192088"/>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ct val="0"/>
              </a:spcAft>
              <a:buClrTx/>
              <a:buSzTx/>
              <a:buFont typeface="Arial" panose="020B0604020202020204" pitchFamily="34" charset="0"/>
              <a:buNone/>
              <a:tabLst/>
              <a:defRPr/>
            </a:pPr>
            <a:endParaRPr kumimoji="0" lang="en-US" sz="1400" b="0" i="0" u="none" strike="noStrike" kern="1200" cap="none" spc="0" normalizeH="0" baseline="0" noProof="0">
              <a:ln>
                <a:noFill/>
              </a:ln>
              <a:solidFill>
                <a:srgbClr val="C0C0C0"/>
              </a:solidFill>
              <a:effectLst/>
              <a:uLnTx/>
              <a:uFillTx/>
              <a:latin typeface="Aptos" panose="020B0004020202020204"/>
              <a:ea typeface="+mn-ea"/>
              <a:cs typeface="+mn-cs"/>
            </a:endParaRPr>
          </a:p>
        </p:txBody>
      </p:sp>
      <p:sp>
        <p:nvSpPr>
          <p:cNvPr id="233" name="Rectangle: Rounded Corners 232">
            <a:extLst>
              <a:ext uri="{FF2B5EF4-FFF2-40B4-BE49-F238E27FC236}">
                <a16:creationId xmlns:a16="http://schemas.microsoft.com/office/drawing/2014/main" id="{A3932C33-12B1-5BD0-F970-F76E5B35D6B8}"/>
              </a:ext>
            </a:extLst>
          </p:cNvPr>
          <p:cNvSpPr/>
          <p:nvPr/>
        </p:nvSpPr>
        <p:spPr>
          <a:xfrm>
            <a:off x="654050" y="1593183"/>
            <a:ext cx="3972438" cy="965453"/>
          </a:xfrm>
          <a:prstGeom prst="roundRect">
            <a:avLst/>
          </a:prstGeom>
          <a:solidFill>
            <a:srgbClr val="4C6C9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US$ </a:t>
            </a:r>
            <a:r>
              <a:rPr lang="en-US" sz="2400" b="1">
                <a:solidFill>
                  <a:prstClr val="white"/>
                </a:solidFill>
                <a:latin typeface="Roboto" panose="02000000000000000000" pitchFamily="2" charset="0"/>
                <a:ea typeface="Roboto" panose="02000000000000000000" pitchFamily="2" charset="0"/>
              </a:rPr>
              <a:t>43.46</a:t>
            </a:r>
            <a:r>
              <a:rPr kumimoji="0" lang="en-US" sz="24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 million</a:t>
            </a:r>
            <a:br>
              <a:rPr kumimoji="0" lang="en-US" sz="2800" b="1"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br>
            <a:r>
              <a:rPr kumimoji="0" lang="en-US" sz="16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rPr>
              <a:t>total required funding in 2024</a:t>
            </a:r>
            <a:endParaRPr kumimoji="0" lang="en-US" sz="1800" b="0" i="0" u="none" strike="noStrike" kern="1200" cap="none" spc="0" normalizeH="0" baseline="0" noProof="0">
              <a:ln>
                <a:noFill/>
              </a:ln>
              <a:solidFill>
                <a:prstClr val="white"/>
              </a:solidFill>
              <a:effectLst/>
              <a:uLnTx/>
              <a:uFillTx/>
              <a:latin typeface="Roboto" panose="02000000000000000000" pitchFamily="2" charset="0"/>
              <a:ea typeface="Roboto" panose="02000000000000000000" pitchFamily="2" charset="0"/>
              <a:cs typeface="+mn-cs"/>
            </a:endParaRPr>
          </a:p>
        </p:txBody>
      </p:sp>
      <p:sp>
        <p:nvSpPr>
          <p:cNvPr id="90" name="TextBox 89">
            <a:extLst>
              <a:ext uri="{FF2B5EF4-FFF2-40B4-BE49-F238E27FC236}">
                <a16:creationId xmlns:a16="http://schemas.microsoft.com/office/drawing/2014/main" id="{7ADCF0CE-38A2-0B42-E9C5-B2E45516AA42}"/>
              </a:ext>
            </a:extLst>
          </p:cNvPr>
          <p:cNvSpPr txBox="1"/>
          <p:nvPr/>
        </p:nvSpPr>
        <p:spPr>
          <a:xfrm>
            <a:off x="90181" y="674068"/>
            <a:ext cx="11604072" cy="646331"/>
          </a:xfrm>
          <a:prstGeom prst="rect">
            <a:avLst/>
          </a:prstGeom>
          <a:noFill/>
        </p:spPr>
        <p:txBody>
          <a:bodyPr wrap="square">
            <a:spAutoFit/>
          </a:bodyPr>
          <a:lstStyle/>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In 2024, UNCTs had a total required funding of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USD 43.5 million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to support crime prevention and justice-related initiatives across Africa. The funding gap with the largest available and required funding observed in countries such as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Haiti</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Tanzania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South Sudan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highlighting critical needs in border security, legal reform, and transnational crime prevention.</a:t>
            </a:r>
          </a:p>
        </p:txBody>
      </p:sp>
      <p:sp>
        <p:nvSpPr>
          <p:cNvPr id="16" name="TextBox 15">
            <a:extLst>
              <a:ext uri="{FF2B5EF4-FFF2-40B4-BE49-F238E27FC236}">
                <a16:creationId xmlns:a16="http://schemas.microsoft.com/office/drawing/2014/main" id="{B5778CB2-D636-0DA6-1958-EA75338DE2B1}"/>
              </a:ext>
            </a:extLst>
          </p:cNvPr>
          <p:cNvSpPr txBox="1"/>
          <p:nvPr/>
        </p:nvSpPr>
        <p:spPr>
          <a:xfrm>
            <a:off x="6096000" y="1798658"/>
            <a:ext cx="2914978" cy="1384995"/>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Border management and cross-border cooperation</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Supporting governments to strengthen border control and regional cooperation to prevent violent extremism, transnational organized crime, and promote community cohesion. </a:t>
            </a:r>
          </a:p>
        </p:txBody>
      </p:sp>
      <p:sp>
        <p:nvSpPr>
          <p:cNvPr id="18" name="TextBox 17">
            <a:extLst>
              <a:ext uri="{FF2B5EF4-FFF2-40B4-BE49-F238E27FC236}">
                <a16:creationId xmlns:a16="http://schemas.microsoft.com/office/drawing/2014/main" id="{4D739044-60EE-0114-6BB8-21CA6E6E5792}"/>
              </a:ext>
            </a:extLst>
          </p:cNvPr>
          <p:cNvSpPr txBox="1"/>
          <p:nvPr/>
        </p:nvSpPr>
        <p:spPr>
          <a:xfrm>
            <a:off x="6048023" y="4006850"/>
            <a:ext cx="2729264" cy="1200329"/>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Cybercrime prevention capacity building</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Enhancing the capacities of law enforcement and prevention sectors in combating cybercrime, including technical and legal competencies. </a:t>
            </a:r>
          </a:p>
        </p:txBody>
      </p:sp>
      <p:sp>
        <p:nvSpPr>
          <p:cNvPr id="19" name="TextBox 18">
            <a:extLst>
              <a:ext uri="{FF2B5EF4-FFF2-40B4-BE49-F238E27FC236}">
                <a16:creationId xmlns:a16="http://schemas.microsoft.com/office/drawing/2014/main" id="{B90AADF2-8557-54F8-C66A-CF2F14A46BF7}"/>
              </a:ext>
            </a:extLst>
          </p:cNvPr>
          <p:cNvSpPr txBox="1"/>
          <p:nvPr/>
        </p:nvSpPr>
        <p:spPr>
          <a:xfrm>
            <a:off x="9220200" y="1758577"/>
            <a:ext cx="2340721" cy="1015663"/>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Detection and interdiction of maritime crime</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Improving operational capacities to detect and disrupt maritime crime at sea. </a:t>
            </a:r>
          </a:p>
        </p:txBody>
      </p:sp>
      <p:sp>
        <p:nvSpPr>
          <p:cNvPr id="28" name="TextBox 27">
            <a:extLst>
              <a:ext uri="{FF2B5EF4-FFF2-40B4-BE49-F238E27FC236}">
                <a16:creationId xmlns:a16="http://schemas.microsoft.com/office/drawing/2014/main" id="{BD336A3F-0DCD-D747-4758-20329719EEA4}"/>
              </a:ext>
            </a:extLst>
          </p:cNvPr>
          <p:cNvSpPr txBox="1"/>
          <p:nvPr/>
        </p:nvSpPr>
        <p:spPr>
          <a:xfrm>
            <a:off x="8779275" y="4013200"/>
            <a:ext cx="2914978" cy="830997"/>
          </a:xfrm>
          <a:prstGeom prst="rect">
            <a:avLst/>
          </a:prstGeom>
          <a:noFill/>
        </p:spPr>
        <p:txBody>
          <a:bodyPr wrap="square">
            <a:spAutoFit/>
          </a:bodyPr>
          <a:lstStyle/>
          <a:p>
            <a:r>
              <a:rPr lang="en-US" sz="1200" b="1">
                <a:solidFill>
                  <a:srgbClr val="00B0F0"/>
                </a:solidFill>
                <a:latin typeface="Roboto" panose="02000000000000000000" pitchFamily="2" charset="0"/>
                <a:ea typeface="Roboto" panose="02000000000000000000" pitchFamily="2" charset="0"/>
                <a:cs typeface="Roboto" panose="02000000000000000000" pitchFamily="2" charset="0"/>
              </a:rPr>
              <a:t>Legal and prosecutorial strengthening</a:t>
            </a:r>
            <a:endParaRPr lang="en-US" sz="1200">
              <a:solidFill>
                <a:srgbClr val="00B0F0"/>
              </a:solidFill>
              <a:latin typeface="Roboto" panose="02000000000000000000" pitchFamily="2" charset="0"/>
              <a:ea typeface="Roboto" panose="02000000000000000000" pitchFamily="2" charset="0"/>
              <a:cs typeface="Roboto" panose="02000000000000000000" pitchFamily="2" charset="0"/>
            </a:endParaRPr>
          </a:p>
          <a:p>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Developing robust legal frameworks and improving prosecution capabilities for maritime and transnational crimes. </a:t>
            </a:r>
          </a:p>
        </p:txBody>
      </p:sp>
      <p:sp>
        <p:nvSpPr>
          <p:cNvPr id="2" name="Rectangle: Rounded Corners 563">
            <a:extLst>
              <a:ext uri="{FF2B5EF4-FFF2-40B4-BE49-F238E27FC236}">
                <a16:creationId xmlns:a16="http://schemas.microsoft.com/office/drawing/2014/main" id="{D1A179A9-9FD6-82A9-97E2-C8CEAA7ECA0B}"/>
              </a:ext>
            </a:extLst>
          </p:cNvPr>
          <p:cNvSpPr/>
          <p:nvPr/>
        </p:nvSpPr>
        <p:spPr>
          <a:xfrm>
            <a:off x="5728564" y="1491343"/>
            <a:ext cx="6046493" cy="408214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Tree>
    <p:extLst>
      <p:ext uri="{BB962C8B-B14F-4D97-AF65-F5344CB8AC3E}">
        <p14:creationId xmlns:p14="http://schemas.microsoft.com/office/powerpoint/2010/main" val="1533654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0AC5F-6A9D-35DB-5BC7-9B884BC08DA1}"/>
            </a:ext>
          </a:extLst>
        </p:cNvPr>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1AFAC7AE-C19D-22F1-DA00-1955330972F5}"/>
              </a:ext>
            </a:extLst>
          </p:cNvPr>
          <p:cNvGraphicFramePr>
            <a:graphicFrameLocks noChangeAspect="1"/>
          </p:cNvGraphicFramePr>
          <p:nvPr>
            <p:custDataLst>
              <p:tags r:id="rId1"/>
            </p:custDataLst>
            <p:extLst>
              <p:ext uri="{D42A27DB-BD31-4B8C-83A1-F6EECF244321}">
                <p14:modId xmlns:p14="http://schemas.microsoft.com/office/powerpoint/2010/main" val="3083231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73" imgW="443" imgH="443" progId="TCLayout.ActiveDocument.1">
                  <p:embed/>
                </p:oleObj>
              </mc:Choice>
              <mc:Fallback>
                <p:oleObj name="think-cell Slide" r:id="rId73" imgW="443" imgH="443" progId="TCLayout.ActiveDocument.1">
                  <p:embed/>
                  <p:pic>
                    <p:nvPicPr>
                      <p:cNvPr id="3" name="think-cell data - do not delete" hidden="1">
                        <a:extLst>
                          <a:ext uri="{FF2B5EF4-FFF2-40B4-BE49-F238E27FC236}">
                            <a16:creationId xmlns:a16="http://schemas.microsoft.com/office/drawing/2014/main" id="{1AFAC7AE-C19D-22F1-DA00-1955330972F5}"/>
                          </a:ext>
                        </a:extLst>
                      </p:cNvPr>
                      <p:cNvPicPr/>
                      <p:nvPr/>
                    </p:nvPicPr>
                    <p:blipFill>
                      <a:blip r:embed="rId74"/>
                      <a:stretch>
                        <a:fillRect/>
                      </a:stretch>
                    </p:blipFill>
                    <p:spPr>
                      <a:xfrm>
                        <a:off x="1588" y="1588"/>
                        <a:ext cx="1588" cy="1588"/>
                      </a:xfrm>
                      <a:prstGeom prst="rect">
                        <a:avLst/>
                      </a:prstGeom>
                    </p:spPr>
                  </p:pic>
                </p:oleObj>
              </mc:Fallback>
            </mc:AlternateContent>
          </a:graphicData>
        </a:graphic>
      </p:graphicFrame>
      <p:sp>
        <p:nvSpPr>
          <p:cNvPr id="25" name="Title 1">
            <a:extLst>
              <a:ext uri="{FF2B5EF4-FFF2-40B4-BE49-F238E27FC236}">
                <a16:creationId xmlns:a16="http://schemas.microsoft.com/office/drawing/2014/main" id="{BB709990-BD82-0E89-4F08-8011A3E809F3}"/>
              </a:ext>
            </a:extLst>
          </p:cNvPr>
          <p:cNvSpPr>
            <a:spLocks noGrp="1"/>
          </p:cNvSpPr>
          <p:nvPr>
            <p:ph type="ctrTitle"/>
          </p:nvPr>
        </p:nvSpPr>
        <p:spPr>
          <a:xfrm>
            <a:off x="229153" y="131358"/>
            <a:ext cx="11470740" cy="624046"/>
          </a:xfrm>
        </p:spPr>
        <p:txBody>
          <a:bodyPr vert="horz">
            <a:noAutofit/>
          </a:bodyPr>
          <a:lstStyle/>
          <a:p>
            <a:pPr algn="l"/>
            <a:r>
              <a:rPr lang="en-US" sz="2400" b="1">
                <a:solidFill>
                  <a:prstClr val="black">
                    <a:lumMod val="85000"/>
                    <a:lumOff val="15000"/>
                  </a:prstClr>
                </a:solidFill>
                <a:latin typeface="Roboto"/>
                <a:ea typeface="Roboto"/>
                <a:cs typeface="Arial"/>
                <a:sym typeface="Arial"/>
              </a:rPr>
              <a:t>Funding availability and gaps for Crime</a:t>
            </a:r>
          </a:p>
        </p:txBody>
      </p:sp>
      <p:sp>
        <p:nvSpPr>
          <p:cNvPr id="22" name="Slide Number Placeholder 5">
            <a:extLst>
              <a:ext uri="{FF2B5EF4-FFF2-40B4-BE49-F238E27FC236}">
                <a16:creationId xmlns:a16="http://schemas.microsoft.com/office/drawing/2014/main" id="{E4466EA0-A325-4431-DAEC-F3929C1F71D6}"/>
              </a:ext>
            </a:extLst>
          </p:cNvPr>
          <p:cNvSpPr txBox="1">
            <a:spLocks/>
          </p:cNvSpPr>
          <p:nvPr/>
        </p:nvSpPr>
        <p:spPr>
          <a:xfrm>
            <a:off x="11775057" y="6556075"/>
            <a:ext cx="410452" cy="3019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E4B1FDEB-B4F4-40B0-AAB4-124406089AD6}" type="slidenum">
              <a:rPr kumimoji="0" lang="en-US" sz="1400" b="0" i="0" u="none" strike="noStrike" kern="1200" cap="none" spc="0" normalizeH="0" baseline="0" noProof="0" smtClean="0">
                <a:ln>
                  <a:noFill/>
                </a:ln>
                <a:solidFill>
                  <a:srgbClr val="E8E8E8">
                    <a:lumMod val="50000"/>
                  </a:srgbClr>
                </a:solidFill>
                <a:effectLst/>
                <a:uLnTx/>
                <a:uFillTx/>
                <a:latin typeface="Aptos" panose="020B0004020202020204"/>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E8E8E8">
                  <a:lumMod val="50000"/>
                </a:srgbClr>
              </a:solidFill>
              <a:effectLst/>
              <a:uLnTx/>
              <a:uFillTx/>
              <a:latin typeface="Aptos" panose="020B0004020202020204"/>
              <a:ea typeface="+mn-ea"/>
              <a:cs typeface="+mn-cs"/>
            </a:endParaRPr>
          </a:p>
        </p:txBody>
      </p:sp>
      <p:pic>
        <p:nvPicPr>
          <p:cNvPr id="23" name="Graphic 22">
            <a:extLst>
              <a:ext uri="{FF2B5EF4-FFF2-40B4-BE49-F238E27FC236}">
                <a16:creationId xmlns:a16="http://schemas.microsoft.com/office/drawing/2014/main" id="{AACFA3A6-5B3A-58CB-01B7-5423FBA1513F}"/>
              </a:ext>
            </a:extLst>
          </p:cNvPr>
          <p:cNvPicPr>
            <a:picLocks noChangeAspect="1"/>
          </p:cNvPicPr>
          <p:nvPr/>
        </p:nvPicPr>
        <p:blipFill>
          <a:blip r:embed="rId75">
            <a:extLst>
              <a:ext uri="{96DAC541-7B7A-43D3-8B79-37D633B846F1}">
                <asvg:svgBlip xmlns:asvg="http://schemas.microsoft.com/office/drawing/2016/SVG/main" r:embed="rId76"/>
              </a:ext>
            </a:extLst>
          </a:blip>
          <a:stretch>
            <a:fillRect/>
          </a:stretch>
        </p:blipFill>
        <p:spPr>
          <a:xfrm>
            <a:off x="1" y="0"/>
            <a:ext cx="64736" cy="6858000"/>
          </a:xfrm>
          <a:prstGeom prst="rect">
            <a:avLst/>
          </a:prstGeom>
        </p:spPr>
      </p:pic>
      <p:pic>
        <p:nvPicPr>
          <p:cNvPr id="26" name="Graphic 25">
            <a:extLst>
              <a:ext uri="{FF2B5EF4-FFF2-40B4-BE49-F238E27FC236}">
                <a16:creationId xmlns:a16="http://schemas.microsoft.com/office/drawing/2014/main" id="{D8533250-C209-A039-F320-78D560FF88B1}"/>
              </a:ext>
            </a:extLst>
          </p:cNvPr>
          <p:cNvPicPr>
            <a:picLocks noChangeAspect="1"/>
          </p:cNvPicPr>
          <p:nvPr/>
        </p:nvPicPr>
        <p:blipFill>
          <a:blip r:embed="rId77">
            <a:extLst>
              <a:ext uri="{96DAC541-7B7A-43D3-8B79-37D633B846F1}">
                <asvg:svgBlip xmlns:asvg="http://schemas.microsoft.com/office/drawing/2016/SVG/main" r:embed="rId78"/>
              </a:ext>
            </a:extLst>
          </a:blip>
          <a:stretch>
            <a:fillRect/>
          </a:stretch>
        </p:blipFill>
        <p:spPr>
          <a:xfrm>
            <a:off x="10609430" y="86812"/>
            <a:ext cx="1492389" cy="495789"/>
          </a:xfrm>
          <a:prstGeom prst="rect">
            <a:avLst/>
          </a:prstGeom>
        </p:spPr>
      </p:pic>
      <p:graphicFrame>
        <p:nvGraphicFramePr>
          <p:cNvPr id="67" name="Chart 66">
            <a:extLst>
              <a:ext uri="{FF2B5EF4-FFF2-40B4-BE49-F238E27FC236}">
                <a16:creationId xmlns:a16="http://schemas.microsoft.com/office/drawing/2014/main" id="{C70488EA-D23A-9C49-3391-942ED7FBABF3}"/>
              </a:ext>
            </a:extLst>
          </p:cNvPr>
          <p:cNvGraphicFramePr/>
          <p:nvPr>
            <p:custDataLst>
              <p:tags r:id="rId2"/>
            </p:custDataLst>
            <p:extLst>
              <p:ext uri="{D42A27DB-BD31-4B8C-83A1-F6EECF244321}">
                <p14:modId xmlns:p14="http://schemas.microsoft.com/office/powerpoint/2010/main" val="2115940659"/>
              </p:ext>
            </p:extLst>
          </p:nvPr>
        </p:nvGraphicFramePr>
        <p:xfrm>
          <a:off x="1778000" y="896938"/>
          <a:ext cx="9821863" cy="5010150"/>
        </p:xfrm>
        <a:graphic>
          <a:graphicData uri="http://schemas.openxmlformats.org/drawingml/2006/chart">
            <c:chart xmlns:c="http://schemas.openxmlformats.org/drawingml/2006/chart" xmlns:r="http://schemas.openxmlformats.org/officeDocument/2006/relationships" r:id="rId79"/>
          </a:graphicData>
        </a:graphic>
      </p:graphicFrame>
      <p:cxnSp>
        <p:nvCxnSpPr>
          <p:cNvPr id="433" name="Straight Connector 432">
            <a:extLst>
              <a:ext uri="{FF2B5EF4-FFF2-40B4-BE49-F238E27FC236}">
                <a16:creationId xmlns:a16="http://schemas.microsoft.com/office/drawing/2014/main" id="{4DC08627-A68E-0C95-1F1C-B76DDD8BE888}"/>
              </a:ext>
            </a:extLst>
          </p:cNvPr>
          <p:cNvCxnSpPr/>
          <p:nvPr>
            <p:custDataLst>
              <p:tags r:id="rId3"/>
            </p:custDataLst>
          </p:nvPr>
        </p:nvCxnSpPr>
        <p:spPr bwMode="auto">
          <a:xfrm flipH="1">
            <a:off x="1898650" y="5080000"/>
            <a:ext cx="290513"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5" name="Straight Connector 434">
            <a:extLst>
              <a:ext uri="{FF2B5EF4-FFF2-40B4-BE49-F238E27FC236}">
                <a16:creationId xmlns:a16="http://schemas.microsoft.com/office/drawing/2014/main" id="{7617D21E-F95A-95FA-91B3-A7E523897F00}"/>
              </a:ext>
            </a:extLst>
          </p:cNvPr>
          <p:cNvCxnSpPr/>
          <p:nvPr>
            <p:custDataLst>
              <p:tags r:id="rId4"/>
            </p:custDataLst>
          </p:nvPr>
        </p:nvCxnSpPr>
        <p:spPr bwMode="auto">
          <a:xfrm flipH="1">
            <a:off x="2087563" y="5143500"/>
            <a:ext cx="533400" cy="0"/>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4" name="Straight Connector 433">
            <a:extLst>
              <a:ext uri="{FF2B5EF4-FFF2-40B4-BE49-F238E27FC236}">
                <a16:creationId xmlns:a16="http://schemas.microsoft.com/office/drawing/2014/main" id="{0903C4D8-E0F4-A245-0704-0A5752261B99}"/>
              </a:ext>
            </a:extLst>
          </p:cNvPr>
          <p:cNvCxnSpPr/>
          <p:nvPr>
            <p:custDataLst>
              <p:tags r:id="rId5"/>
            </p:custDataLst>
          </p:nvPr>
        </p:nvCxnSpPr>
        <p:spPr bwMode="auto">
          <a:xfrm>
            <a:off x="2620963" y="5127625"/>
            <a:ext cx="0" cy="15875"/>
          </a:xfrm>
          <a:prstGeom prst="line">
            <a:avLst/>
          </a:prstGeom>
          <a:ln w="6350" cap="flat" cmpd="sng" algn="ctr">
            <a:solidFill>
              <a:schemeClr val="tx1"/>
            </a:solidFill>
            <a:prstDash val="solid"/>
            <a:miter lim="800000"/>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15" name="Text Placeholder 2">
            <a:extLst>
              <a:ext uri="{FF2B5EF4-FFF2-40B4-BE49-F238E27FC236}">
                <a16:creationId xmlns:a16="http://schemas.microsoft.com/office/drawing/2014/main" id="{E09A727F-AA0E-2978-107B-DFA0E17A6F92}"/>
              </a:ext>
            </a:extLst>
          </p:cNvPr>
          <p:cNvSpPr txBox="1">
            <a:spLocks/>
          </p:cNvSpPr>
          <p:nvPr>
            <p:custDataLst>
              <p:tags r:id="rId6"/>
            </p:custDataLst>
          </p:nvPr>
        </p:nvSpPr>
        <p:spPr bwMode="auto">
          <a:xfrm>
            <a:off x="1360488" y="1338263"/>
            <a:ext cx="2619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A6FDAB7-DF73-4842-834A-E4600409F485}" type="datetime'''''Ha''''''''''''''''''it''''i'''''''''''''''''''''''''">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Haiti</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2" name="Text Placeholder 2">
            <a:extLst>
              <a:ext uri="{FF2B5EF4-FFF2-40B4-BE49-F238E27FC236}">
                <a16:creationId xmlns:a16="http://schemas.microsoft.com/office/drawing/2014/main" id="{9AC8E45E-4BDE-0C1B-78F4-6098276A9000}"/>
              </a:ext>
            </a:extLst>
          </p:cNvPr>
          <p:cNvSpPr txBox="1">
            <a:spLocks/>
          </p:cNvSpPr>
          <p:nvPr>
            <p:custDataLst>
              <p:tags r:id="rId7"/>
            </p:custDataLst>
          </p:nvPr>
        </p:nvSpPr>
        <p:spPr bwMode="gray">
          <a:xfrm>
            <a:off x="6821489" y="162401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0370E3F-5425-467D-BFF2-42D523E59179}" type="datetime'''''''''''''''''''''''''''''2''''''3''''''''''%'">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23%</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3" name="Text Placeholder 2">
            <a:extLst>
              <a:ext uri="{FF2B5EF4-FFF2-40B4-BE49-F238E27FC236}">
                <a16:creationId xmlns:a16="http://schemas.microsoft.com/office/drawing/2014/main" id="{3E03CE72-F574-A347-F879-52B56E357E72}"/>
              </a:ext>
            </a:extLst>
          </p:cNvPr>
          <p:cNvSpPr txBox="1">
            <a:spLocks/>
          </p:cNvSpPr>
          <p:nvPr>
            <p:custDataLst>
              <p:tags r:id="rId8"/>
            </p:custDataLst>
          </p:nvPr>
        </p:nvSpPr>
        <p:spPr bwMode="gray">
          <a:xfrm>
            <a:off x="3940176" y="162401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55CA39D-1F45-4EAA-9DD5-A78BD037E8D9}" type="datetime'''''7''''''''''''''''''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18" name="Text Placeholder 2">
            <a:extLst>
              <a:ext uri="{FF2B5EF4-FFF2-40B4-BE49-F238E27FC236}">
                <a16:creationId xmlns:a16="http://schemas.microsoft.com/office/drawing/2014/main" id="{53FAC281-47C8-FC3A-0C20-D27796C7C4BC}"/>
              </a:ext>
            </a:extLst>
          </p:cNvPr>
          <p:cNvSpPr txBox="1">
            <a:spLocks/>
          </p:cNvSpPr>
          <p:nvPr>
            <p:custDataLst>
              <p:tags r:id="rId9"/>
            </p:custDataLst>
          </p:nvPr>
        </p:nvSpPr>
        <p:spPr bwMode="auto">
          <a:xfrm>
            <a:off x="1220788" y="1624013"/>
            <a:ext cx="4016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D68BA03D-D7EA-4DE3-A5A9-F354B2A3E8CE}" type="datetime'Nig''''''''''''''''''''e''''''''''''r''''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Nigeria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4" name="Text Placeholder 2">
            <a:extLst>
              <a:ext uri="{FF2B5EF4-FFF2-40B4-BE49-F238E27FC236}">
                <a16:creationId xmlns:a16="http://schemas.microsoft.com/office/drawing/2014/main" id="{6C4CA85B-F43F-0A8B-0519-5FC463C517FF}"/>
              </a:ext>
            </a:extLst>
          </p:cNvPr>
          <p:cNvSpPr txBox="1">
            <a:spLocks/>
          </p:cNvSpPr>
          <p:nvPr>
            <p:custDataLst>
              <p:tags r:id="rId10"/>
            </p:custDataLst>
          </p:nvPr>
        </p:nvSpPr>
        <p:spPr bwMode="gray">
          <a:xfrm>
            <a:off x="6961189" y="1908175"/>
            <a:ext cx="200025"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AE8915D-8B46-43A1-ABC6-2EBB278C3721}" type="datetime'''2''''''''''''''''''''''''''''''''%'''''''''''''''''''">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5" name="Text Placeholder 2">
            <a:extLst>
              <a:ext uri="{FF2B5EF4-FFF2-40B4-BE49-F238E27FC236}">
                <a16:creationId xmlns:a16="http://schemas.microsoft.com/office/drawing/2014/main" id="{5A7A6E2D-FD9E-D052-A78A-AF0EBAE50ACE}"/>
              </a:ext>
            </a:extLst>
          </p:cNvPr>
          <p:cNvSpPr txBox="1">
            <a:spLocks/>
          </p:cNvSpPr>
          <p:nvPr>
            <p:custDataLst>
              <p:tags r:id="rId11"/>
            </p:custDataLst>
          </p:nvPr>
        </p:nvSpPr>
        <p:spPr bwMode="gray">
          <a:xfrm>
            <a:off x="4300539" y="190817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2758927-E5A7-4272-86DE-BBE6BCA69AE9}" type="datetime'''''''''''''''''''''9''''''''''''8''''''''%'''''''''''''">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98%</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5" name="Text Placeholder 2">
            <a:extLst>
              <a:ext uri="{FF2B5EF4-FFF2-40B4-BE49-F238E27FC236}">
                <a16:creationId xmlns:a16="http://schemas.microsoft.com/office/drawing/2014/main" id="{43DD9CD2-9C6D-DCFE-5513-3D7EB2472E35}"/>
              </a:ext>
            </a:extLst>
          </p:cNvPr>
          <p:cNvSpPr txBox="1">
            <a:spLocks/>
          </p:cNvSpPr>
          <p:nvPr>
            <p:custDataLst>
              <p:tags r:id="rId12"/>
            </p:custDataLst>
          </p:nvPr>
        </p:nvSpPr>
        <p:spPr bwMode="auto">
          <a:xfrm>
            <a:off x="1306513" y="1908175"/>
            <a:ext cx="3159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64D8C9B-ED9F-4E35-BDBD-B7739316620F}" type="datetime'''B''''''''e''''''n''''''''''''''''''i''''''''''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Benin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4" name="Text Placeholder 2">
            <a:extLst>
              <a:ext uri="{FF2B5EF4-FFF2-40B4-BE49-F238E27FC236}">
                <a16:creationId xmlns:a16="http://schemas.microsoft.com/office/drawing/2014/main" id="{D1361CC9-D410-D059-D37F-BB47130E47C5}"/>
              </a:ext>
            </a:extLst>
          </p:cNvPr>
          <p:cNvSpPr txBox="1">
            <a:spLocks/>
          </p:cNvSpPr>
          <p:nvPr>
            <p:custDataLst>
              <p:tags r:id="rId13"/>
            </p:custDataLst>
          </p:nvPr>
        </p:nvSpPr>
        <p:spPr bwMode="gray">
          <a:xfrm>
            <a:off x="6783389" y="2193925"/>
            <a:ext cx="200025"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9BA4E06-3FB3-4F20-BAA0-335F7FF391B2}" type="datetime'''''5''''''''''%'''">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5%</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5" name="Text Placeholder 2">
            <a:extLst>
              <a:ext uri="{FF2B5EF4-FFF2-40B4-BE49-F238E27FC236}">
                <a16:creationId xmlns:a16="http://schemas.microsoft.com/office/drawing/2014/main" id="{6C5B05F8-97C3-FEED-F3BA-1CCDCE921F61}"/>
              </a:ext>
            </a:extLst>
          </p:cNvPr>
          <p:cNvSpPr txBox="1">
            <a:spLocks/>
          </p:cNvSpPr>
          <p:nvPr>
            <p:custDataLst>
              <p:tags r:id="rId14"/>
            </p:custDataLst>
          </p:nvPr>
        </p:nvSpPr>
        <p:spPr bwMode="gray">
          <a:xfrm>
            <a:off x="4170364" y="2193925"/>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A51D32B-3D59-4F25-8D28-F6EAEABF30DC}" type="datetime'9''''''''''''''''''''5''''''''''''%'''''''''''''''">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95%</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0" name="Text Placeholder 2">
            <a:extLst>
              <a:ext uri="{FF2B5EF4-FFF2-40B4-BE49-F238E27FC236}">
                <a16:creationId xmlns:a16="http://schemas.microsoft.com/office/drawing/2014/main" id="{F050A793-B0A8-5CC0-7F30-BB83CB9C544A}"/>
              </a:ext>
            </a:extLst>
          </p:cNvPr>
          <p:cNvSpPr txBox="1">
            <a:spLocks/>
          </p:cNvSpPr>
          <p:nvPr>
            <p:custDataLst>
              <p:tags r:id="rId15"/>
            </p:custDataLst>
          </p:nvPr>
        </p:nvSpPr>
        <p:spPr bwMode="auto">
          <a:xfrm>
            <a:off x="1171575" y="2193925"/>
            <a:ext cx="45085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DACAD2E-E71D-4D8E-90D1-C0A9D794FA90}" type="datetime'''''''S''''''''''''''e''n''''''e''''g''''al'">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Senegal</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6" name="Text Placeholder 2">
            <a:extLst>
              <a:ext uri="{FF2B5EF4-FFF2-40B4-BE49-F238E27FC236}">
                <a16:creationId xmlns:a16="http://schemas.microsoft.com/office/drawing/2014/main" id="{05613AE3-3733-DA7B-47F1-E5295BE84FC8}"/>
              </a:ext>
            </a:extLst>
          </p:cNvPr>
          <p:cNvSpPr txBox="1">
            <a:spLocks/>
          </p:cNvSpPr>
          <p:nvPr>
            <p:custDataLst>
              <p:tags r:id="rId16"/>
            </p:custDataLst>
          </p:nvPr>
        </p:nvSpPr>
        <p:spPr bwMode="gray">
          <a:xfrm>
            <a:off x="3824289" y="247808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8186FB42-8FEB-47DC-A5C1-7E37BBC8A1D2}" type="datetime'''9''7''''''''''''''''''''''''%'''''''''''''">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97%</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7" name="Text Placeholder 2">
            <a:extLst>
              <a:ext uri="{FF2B5EF4-FFF2-40B4-BE49-F238E27FC236}">
                <a16:creationId xmlns:a16="http://schemas.microsoft.com/office/drawing/2014/main" id="{8946323B-EE3A-736B-B7B4-38FF7CFDAE00}"/>
              </a:ext>
            </a:extLst>
          </p:cNvPr>
          <p:cNvSpPr txBox="1">
            <a:spLocks/>
          </p:cNvSpPr>
          <p:nvPr>
            <p:custDataLst>
              <p:tags r:id="rId17"/>
            </p:custDataLst>
          </p:nvPr>
        </p:nvSpPr>
        <p:spPr bwMode="gray">
          <a:xfrm>
            <a:off x="1828801" y="2478088"/>
            <a:ext cx="200025"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50F9B597-D3B3-4D2D-9996-325891866F89}" type="datetime'''''3''''''''''''''''''''''''''''''''''''''''''''%'''''''''''">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6" name="Text Placeholder 2">
            <a:extLst>
              <a:ext uri="{FF2B5EF4-FFF2-40B4-BE49-F238E27FC236}">
                <a16:creationId xmlns:a16="http://schemas.microsoft.com/office/drawing/2014/main" id="{07488B84-AA4E-37F2-AE96-393EE0D0EF37}"/>
              </a:ext>
            </a:extLst>
          </p:cNvPr>
          <p:cNvSpPr txBox="1">
            <a:spLocks/>
          </p:cNvSpPr>
          <p:nvPr>
            <p:custDataLst>
              <p:tags r:id="rId18"/>
            </p:custDataLst>
          </p:nvPr>
        </p:nvSpPr>
        <p:spPr bwMode="auto">
          <a:xfrm>
            <a:off x="903288" y="2478088"/>
            <a:ext cx="71913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7E08920-5F03-46AF-ABB1-501BF7C723EF}" type="datetime'''So''''''u''t''''''''''''''''h'''''''' ''S''''u''da''''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South Sudan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8" name="Text Placeholder 2">
            <a:extLst>
              <a:ext uri="{FF2B5EF4-FFF2-40B4-BE49-F238E27FC236}">
                <a16:creationId xmlns:a16="http://schemas.microsoft.com/office/drawing/2014/main" id="{82B4FD3E-100D-57E2-4490-28FB66D4217B}"/>
              </a:ext>
            </a:extLst>
          </p:cNvPr>
          <p:cNvSpPr txBox="1">
            <a:spLocks/>
          </p:cNvSpPr>
          <p:nvPr>
            <p:custDataLst>
              <p:tags r:id="rId19"/>
            </p:custDataLst>
          </p:nvPr>
        </p:nvSpPr>
        <p:spPr bwMode="gray">
          <a:xfrm>
            <a:off x="5114926" y="2763838"/>
            <a:ext cx="200025" cy="136525"/>
          </a:xfrm>
          <a:prstGeom prst="rect">
            <a:avLst/>
          </a:prstGeom>
          <a:noFill/>
          <a:ln>
            <a:noFill/>
          </a:ln>
          <a:effectLst/>
          <a:extLst>
            <a:ext uri="{909E8E84-426E-40DD-AFC4-6F175D3DCCD1}">
              <a14:hiddenFill xmlns:a14="http://schemas.microsoft.com/office/drawing/2010/main">
                <a:solidFill>
                  <a:srgbClr val="C0C0C0"/>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2F4FB6D-C223-497A-8508-0F90D9772686}" type="datetime'''6''''''''''''''''''''''%'''''''''''''''''''''''''''''">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89" name="Text Placeholder 2">
            <a:extLst>
              <a:ext uri="{FF2B5EF4-FFF2-40B4-BE49-F238E27FC236}">
                <a16:creationId xmlns:a16="http://schemas.microsoft.com/office/drawing/2014/main" id="{EC3BA018-A8D0-D81E-248D-D3606C8B3FDE}"/>
              </a:ext>
            </a:extLst>
          </p:cNvPr>
          <p:cNvSpPr txBox="1">
            <a:spLocks/>
          </p:cNvSpPr>
          <p:nvPr>
            <p:custDataLst>
              <p:tags r:id="rId20"/>
            </p:custDataLst>
          </p:nvPr>
        </p:nvSpPr>
        <p:spPr bwMode="gray">
          <a:xfrm>
            <a:off x="3349626" y="2763838"/>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FB54A42-1F40-4A54-AD66-C513DDE36B88}" type="datetime'''''''''''9''''''''''''''''''''''''''''''4''''''''%'''''">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94%</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5" name="Text Placeholder 2">
            <a:extLst>
              <a:ext uri="{FF2B5EF4-FFF2-40B4-BE49-F238E27FC236}">
                <a16:creationId xmlns:a16="http://schemas.microsoft.com/office/drawing/2014/main" id="{25AE0F22-34CD-00F9-90BC-8CB7E743D2E6}"/>
              </a:ext>
            </a:extLst>
          </p:cNvPr>
          <p:cNvSpPr txBox="1">
            <a:spLocks/>
          </p:cNvSpPr>
          <p:nvPr>
            <p:custDataLst>
              <p:tags r:id="rId21"/>
            </p:custDataLst>
          </p:nvPr>
        </p:nvSpPr>
        <p:spPr bwMode="auto">
          <a:xfrm>
            <a:off x="1225550" y="2763838"/>
            <a:ext cx="3968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8D150FC-A47A-46A5-A408-AECEF355AB8E}" type="datetime'''A''ngo''''''''l''''''''''''''''''''''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Angola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0" name="Text Placeholder 2">
            <a:extLst>
              <a:ext uri="{FF2B5EF4-FFF2-40B4-BE49-F238E27FC236}">
                <a16:creationId xmlns:a16="http://schemas.microsoft.com/office/drawing/2014/main" id="{50BF49F4-07F3-E041-45AC-2F16EF1C7233}"/>
              </a:ext>
            </a:extLst>
          </p:cNvPr>
          <p:cNvSpPr txBox="1">
            <a:spLocks/>
          </p:cNvSpPr>
          <p:nvPr>
            <p:custDataLst>
              <p:tags r:id="rId22"/>
            </p:custDataLst>
          </p:nvPr>
        </p:nvSpPr>
        <p:spPr bwMode="gray">
          <a:xfrm>
            <a:off x="4159251" y="30480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B8F0710C-9C19-4E98-8950-52D57C9A1163}" type="datetime'''2''''''''''''''''''''''''''''7''''%'''">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27%</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1" name="Text Placeholder 2">
            <a:extLst>
              <a:ext uri="{FF2B5EF4-FFF2-40B4-BE49-F238E27FC236}">
                <a16:creationId xmlns:a16="http://schemas.microsoft.com/office/drawing/2014/main" id="{B0CFDD23-93B9-61EE-6844-E1DAD3BFD573}"/>
              </a:ext>
            </a:extLst>
          </p:cNvPr>
          <p:cNvSpPr txBox="1">
            <a:spLocks/>
          </p:cNvSpPr>
          <p:nvPr>
            <p:custDataLst>
              <p:tags r:id="rId23"/>
            </p:custDataLst>
          </p:nvPr>
        </p:nvSpPr>
        <p:spPr bwMode="gray">
          <a:xfrm>
            <a:off x="2752726" y="30480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CBBB93A-46EF-471E-9C9D-41B5B30AD6B1}" type="datetime'7''''''''''''''''''''''''''''''3''''''''''%'''''''''''''''''">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73%</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5" name="Text Placeholder 2">
            <a:extLst>
              <a:ext uri="{FF2B5EF4-FFF2-40B4-BE49-F238E27FC236}">
                <a16:creationId xmlns:a16="http://schemas.microsoft.com/office/drawing/2014/main" id="{06C255E6-E188-B956-EBBB-DE042090907B}"/>
              </a:ext>
            </a:extLst>
          </p:cNvPr>
          <p:cNvSpPr txBox="1">
            <a:spLocks/>
          </p:cNvSpPr>
          <p:nvPr>
            <p:custDataLst>
              <p:tags r:id="rId24"/>
            </p:custDataLst>
          </p:nvPr>
        </p:nvSpPr>
        <p:spPr bwMode="auto">
          <a:xfrm>
            <a:off x="1230313" y="3048000"/>
            <a:ext cx="392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08798205-6E83-432F-9A48-B7BC70483590}" type="datetime'''''''''G''''''''''''''''''''''u''''i''''''n''e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Guinea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396" name="Text Placeholder 2">
            <a:extLst>
              <a:ext uri="{FF2B5EF4-FFF2-40B4-BE49-F238E27FC236}">
                <a16:creationId xmlns:a16="http://schemas.microsoft.com/office/drawing/2014/main" id="{0A63648F-1EB9-2176-5419-736CC7CC7118}"/>
              </a:ext>
            </a:extLst>
          </p:cNvPr>
          <p:cNvSpPr txBox="1">
            <a:spLocks/>
          </p:cNvSpPr>
          <p:nvPr>
            <p:custDataLst>
              <p:tags r:id="rId25"/>
            </p:custDataLst>
          </p:nvPr>
        </p:nvSpPr>
        <p:spPr bwMode="gray">
          <a:xfrm>
            <a:off x="2635250" y="3333750"/>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90722BE0-DE49-43F9-8BE3-2B6FBB43ED3B}"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8" name="Text Placeholder 2">
            <a:extLst>
              <a:ext uri="{FF2B5EF4-FFF2-40B4-BE49-F238E27FC236}">
                <a16:creationId xmlns:a16="http://schemas.microsoft.com/office/drawing/2014/main" id="{0EB7F7E5-E5B6-8479-12B4-BC224D0D5357}"/>
              </a:ext>
            </a:extLst>
          </p:cNvPr>
          <p:cNvSpPr txBox="1">
            <a:spLocks/>
          </p:cNvSpPr>
          <p:nvPr>
            <p:custDataLst>
              <p:tags r:id="rId26"/>
            </p:custDataLst>
          </p:nvPr>
        </p:nvSpPr>
        <p:spPr bwMode="auto">
          <a:xfrm>
            <a:off x="1023938" y="3333750"/>
            <a:ext cx="5984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4EE85269-BE38-46F1-BB28-BB670F4E5FFE}" type="datetime'''''S''e''yc''''''''''''''''h''''''''''''''''''''''el''les'''">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Seychelles</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1" name="Text Placeholder 2">
            <a:extLst>
              <a:ext uri="{FF2B5EF4-FFF2-40B4-BE49-F238E27FC236}">
                <a16:creationId xmlns:a16="http://schemas.microsoft.com/office/drawing/2014/main" id="{C9E4A9C1-F27C-3EFA-7E63-6A074055BF15}"/>
              </a:ext>
            </a:extLst>
          </p:cNvPr>
          <p:cNvSpPr txBox="1">
            <a:spLocks/>
          </p:cNvSpPr>
          <p:nvPr>
            <p:custDataLst>
              <p:tags r:id="rId27"/>
            </p:custDataLst>
          </p:nvPr>
        </p:nvSpPr>
        <p:spPr bwMode="gray">
          <a:xfrm>
            <a:off x="2446338" y="361791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1C2FB2D-C20E-4C6F-8F52-F027FB215648}" type="datetime'''1''0''0''''''''''''''''''''''''''''''''%'''">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29" name="Text Placeholder 2">
            <a:extLst>
              <a:ext uri="{FF2B5EF4-FFF2-40B4-BE49-F238E27FC236}">
                <a16:creationId xmlns:a16="http://schemas.microsoft.com/office/drawing/2014/main" id="{837FDDC6-2E92-ABBE-8407-93D0551B862B}"/>
              </a:ext>
            </a:extLst>
          </p:cNvPr>
          <p:cNvSpPr txBox="1">
            <a:spLocks/>
          </p:cNvSpPr>
          <p:nvPr>
            <p:custDataLst>
              <p:tags r:id="rId28"/>
            </p:custDataLst>
          </p:nvPr>
        </p:nvSpPr>
        <p:spPr bwMode="auto">
          <a:xfrm>
            <a:off x="1228725" y="3617913"/>
            <a:ext cx="3937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3835E1E7-2EE8-4026-BF62-8A0CBCA726F3}" type="datetime'A''l''''''''ge''r''''''''''''''''''''''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Algeria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3" name="Text Placeholder 2">
            <a:extLst>
              <a:ext uri="{FF2B5EF4-FFF2-40B4-BE49-F238E27FC236}">
                <a16:creationId xmlns:a16="http://schemas.microsoft.com/office/drawing/2014/main" id="{C277E234-BE6B-6C0B-2FC6-5A208BAD878C}"/>
              </a:ext>
            </a:extLst>
          </p:cNvPr>
          <p:cNvSpPr txBox="1">
            <a:spLocks/>
          </p:cNvSpPr>
          <p:nvPr>
            <p:custDataLst>
              <p:tags r:id="rId29"/>
            </p:custDataLst>
          </p:nvPr>
        </p:nvSpPr>
        <p:spPr bwMode="gray">
          <a:xfrm>
            <a:off x="2278064" y="3903663"/>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8709A71-9D5D-4F90-9A52-90350F2015C0}" type="datetime'''''''''''''9''''''''''''''''''''''''''''''''''''8%'''">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98%</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0" name="Text Placeholder 2">
            <a:extLst>
              <a:ext uri="{FF2B5EF4-FFF2-40B4-BE49-F238E27FC236}">
                <a16:creationId xmlns:a16="http://schemas.microsoft.com/office/drawing/2014/main" id="{11F2CE81-A45B-6459-6910-3C1E067B9875}"/>
              </a:ext>
            </a:extLst>
          </p:cNvPr>
          <p:cNvSpPr txBox="1">
            <a:spLocks/>
          </p:cNvSpPr>
          <p:nvPr>
            <p:custDataLst>
              <p:tags r:id="rId30"/>
            </p:custDataLst>
          </p:nvPr>
        </p:nvSpPr>
        <p:spPr bwMode="auto">
          <a:xfrm>
            <a:off x="1252538" y="3903663"/>
            <a:ext cx="3698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9525A19A-1FDE-452A-B9D6-13631D0A1356}" type="datetime'''''Co''''''''''''''n''''''''''''g''''o'''''''''''''''''''">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Congo</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6" name="Text Placeholder 2">
            <a:extLst>
              <a:ext uri="{FF2B5EF4-FFF2-40B4-BE49-F238E27FC236}">
                <a16:creationId xmlns:a16="http://schemas.microsoft.com/office/drawing/2014/main" id="{BDCEA6DA-DCD7-99C8-41D5-BF9A9DA387B7}"/>
              </a:ext>
            </a:extLst>
          </p:cNvPr>
          <p:cNvSpPr txBox="1">
            <a:spLocks/>
          </p:cNvSpPr>
          <p:nvPr>
            <p:custDataLst>
              <p:tags r:id="rId31"/>
            </p:custDataLst>
          </p:nvPr>
        </p:nvSpPr>
        <p:spPr bwMode="gray">
          <a:xfrm>
            <a:off x="2143125" y="4187825"/>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D7147C7C-D87D-4950-8763-37450345F500}"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2" name="Text Placeholder 2">
            <a:extLst>
              <a:ext uri="{FF2B5EF4-FFF2-40B4-BE49-F238E27FC236}">
                <a16:creationId xmlns:a16="http://schemas.microsoft.com/office/drawing/2014/main" id="{DB383C9E-3C0B-D317-441B-3D19705354B9}"/>
              </a:ext>
            </a:extLst>
          </p:cNvPr>
          <p:cNvSpPr txBox="1">
            <a:spLocks/>
          </p:cNvSpPr>
          <p:nvPr>
            <p:custDataLst>
              <p:tags r:id="rId32"/>
            </p:custDataLst>
          </p:nvPr>
        </p:nvSpPr>
        <p:spPr bwMode="auto">
          <a:xfrm>
            <a:off x="1092200" y="4187825"/>
            <a:ext cx="530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FE1707B0-2302-43FC-8BA0-4AB697AE90EC}" type="datetime'''M''a''u''''''''''''''''''''''''rit''''''iu''''s'''">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Mauritius</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07" name="Text Placeholder 2">
            <a:extLst>
              <a:ext uri="{FF2B5EF4-FFF2-40B4-BE49-F238E27FC236}">
                <a16:creationId xmlns:a16="http://schemas.microsoft.com/office/drawing/2014/main" id="{548712E7-A85D-E552-B1B9-1E4F63794DD9}"/>
              </a:ext>
            </a:extLst>
          </p:cNvPr>
          <p:cNvSpPr txBox="1">
            <a:spLocks/>
          </p:cNvSpPr>
          <p:nvPr>
            <p:custDataLst>
              <p:tags r:id="rId33"/>
            </p:custDataLst>
          </p:nvPr>
        </p:nvSpPr>
        <p:spPr bwMode="gray">
          <a:xfrm>
            <a:off x="2278064" y="4473575"/>
            <a:ext cx="271463"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333D5948-2728-4ABE-9070-EE2C781A37DD}" type="datetime'''''2''''''''''''''''''''''''8''''%'''''''">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28%</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8" name="Text Placeholder 2">
            <a:extLst>
              <a:ext uri="{FF2B5EF4-FFF2-40B4-BE49-F238E27FC236}">
                <a16:creationId xmlns:a16="http://schemas.microsoft.com/office/drawing/2014/main" id="{69E1A993-33DC-52C0-90E1-FED9D2583D55}"/>
              </a:ext>
            </a:extLst>
          </p:cNvPr>
          <p:cNvSpPr txBox="1">
            <a:spLocks/>
          </p:cNvSpPr>
          <p:nvPr>
            <p:custDataLst>
              <p:tags r:id="rId34"/>
            </p:custDataLst>
          </p:nvPr>
        </p:nvSpPr>
        <p:spPr bwMode="gray">
          <a:xfrm>
            <a:off x="8348664" y="10541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E794D132-FBCB-48AF-98F0-732C90814DB9}" type="datetime'''''''''''''''''6''''''''''''''''''3''''''''''''''''''''''''%'">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63%</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91" name="Text Placeholder 2">
            <a:extLst>
              <a:ext uri="{FF2B5EF4-FFF2-40B4-BE49-F238E27FC236}">
                <a16:creationId xmlns:a16="http://schemas.microsoft.com/office/drawing/2014/main" id="{ED417F69-CD03-DA88-F2DE-55D0C22F0FBA}"/>
              </a:ext>
            </a:extLst>
          </p:cNvPr>
          <p:cNvSpPr txBox="1">
            <a:spLocks/>
          </p:cNvSpPr>
          <p:nvPr>
            <p:custDataLst>
              <p:tags r:id="rId35"/>
            </p:custDataLst>
          </p:nvPr>
        </p:nvSpPr>
        <p:spPr bwMode="auto">
          <a:xfrm>
            <a:off x="965200" y="4473575"/>
            <a:ext cx="6572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12D9F989-B7BE-4ED2-9E83-AF04B15A1E2C}" type="datetime'''''''''''''C''''''''''''a''bo'' ''''''V''''er''''''d''e'">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Cabo Verde</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0" name="Text Placeholder 2">
            <a:extLst>
              <a:ext uri="{FF2B5EF4-FFF2-40B4-BE49-F238E27FC236}">
                <a16:creationId xmlns:a16="http://schemas.microsoft.com/office/drawing/2014/main" id="{58E5C4D9-ACCF-6340-1A62-52374999F437}"/>
              </a:ext>
            </a:extLst>
          </p:cNvPr>
          <p:cNvSpPr txBox="1">
            <a:spLocks/>
          </p:cNvSpPr>
          <p:nvPr>
            <p:custDataLst>
              <p:tags r:id="rId36"/>
            </p:custDataLst>
          </p:nvPr>
        </p:nvSpPr>
        <p:spPr bwMode="gray">
          <a:xfrm>
            <a:off x="2005013" y="4757738"/>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2053313D-CF8A-4ED6-A42F-4E4D5EF60E82}" type="datetime'''''''''''''1''''''''''''0''''''''''''''0%'''''">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2" name="Text Placeholder 2">
            <a:extLst>
              <a:ext uri="{FF2B5EF4-FFF2-40B4-BE49-F238E27FC236}">
                <a16:creationId xmlns:a16="http://schemas.microsoft.com/office/drawing/2014/main" id="{BF01C990-2E9F-EE2D-98B5-54AFBAD917F5}"/>
              </a:ext>
            </a:extLst>
          </p:cNvPr>
          <p:cNvSpPr txBox="1">
            <a:spLocks/>
          </p:cNvSpPr>
          <p:nvPr>
            <p:custDataLst>
              <p:tags r:id="rId37"/>
            </p:custDataLst>
          </p:nvPr>
        </p:nvSpPr>
        <p:spPr bwMode="auto">
          <a:xfrm>
            <a:off x="1149350" y="4757738"/>
            <a:ext cx="47307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C36D6103-D217-456B-BED5-D32AD4BE8F9B}" type="datetime'Na''''''''m''i''''''''''''b''''''''''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Namibia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1" name="Text Placeholder 2">
            <a:extLst>
              <a:ext uri="{FF2B5EF4-FFF2-40B4-BE49-F238E27FC236}">
                <a16:creationId xmlns:a16="http://schemas.microsoft.com/office/drawing/2014/main" id="{54AE6FE4-8778-BD7F-1B8D-04E5114AF74A}"/>
              </a:ext>
            </a:extLst>
          </p:cNvPr>
          <p:cNvSpPr txBox="1">
            <a:spLocks/>
          </p:cNvSpPr>
          <p:nvPr>
            <p:custDataLst>
              <p:tags r:id="rId38"/>
            </p:custDataLst>
          </p:nvPr>
        </p:nvSpPr>
        <p:spPr bwMode="gray">
          <a:xfrm>
            <a:off x="2486026" y="49911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0F5271EB-B12C-4E8B-93C8-887D0EC51B78}" type="datetime'''7''''5''''''''''''''''''''''''''''''''''''''''''''''%'''''">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75%</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50" name="Text Placeholder 2">
            <a:extLst>
              <a:ext uri="{FF2B5EF4-FFF2-40B4-BE49-F238E27FC236}">
                <a16:creationId xmlns:a16="http://schemas.microsoft.com/office/drawing/2014/main" id="{29409C19-95F4-C2FD-E803-6B42E3B0086A}"/>
              </a:ext>
            </a:extLst>
          </p:cNvPr>
          <p:cNvSpPr txBox="1">
            <a:spLocks/>
          </p:cNvSpPr>
          <p:nvPr>
            <p:custDataLst>
              <p:tags r:id="rId39"/>
            </p:custDataLst>
          </p:nvPr>
        </p:nvSpPr>
        <p:spPr bwMode="gray">
          <a:xfrm>
            <a:off x="6161088" y="1338263"/>
            <a:ext cx="342900"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020BE19A-8FA5-4F90-8BBF-558126BA3402}" type="datetime'''''''''''''''''''''1''''''''''''''0''0''''''%'''''''''''''">
              <a:rPr lang="en-US" altLang="en-US" sz="1000" smtClean="0">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24" name="Text Placeholder 2">
            <a:extLst>
              <a:ext uri="{FF2B5EF4-FFF2-40B4-BE49-F238E27FC236}">
                <a16:creationId xmlns:a16="http://schemas.microsoft.com/office/drawing/2014/main" id="{EF1D83B7-8139-CBE9-4FF3-64A2274B3A05}"/>
              </a:ext>
            </a:extLst>
          </p:cNvPr>
          <p:cNvSpPr txBox="1">
            <a:spLocks/>
          </p:cNvSpPr>
          <p:nvPr>
            <p:custDataLst>
              <p:tags r:id="rId40"/>
            </p:custDataLst>
          </p:nvPr>
        </p:nvSpPr>
        <p:spPr bwMode="auto">
          <a:xfrm>
            <a:off x="1103313" y="1054100"/>
            <a:ext cx="51911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97019EB-C20C-424E-AE32-219A28A16523}" type="datetime'''''''T''''an''''''''''''''z''''''a''n''''''''i''''a'''''''">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Tanzania</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2" name="Text Placeholder 2">
            <a:extLst>
              <a:ext uri="{FF2B5EF4-FFF2-40B4-BE49-F238E27FC236}">
                <a16:creationId xmlns:a16="http://schemas.microsoft.com/office/drawing/2014/main" id="{105C701D-9206-D963-9F1F-D67E72BA0294}"/>
              </a:ext>
            </a:extLst>
          </p:cNvPr>
          <p:cNvSpPr txBox="1">
            <a:spLocks/>
          </p:cNvSpPr>
          <p:nvPr>
            <p:custDataLst>
              <p:tags r:id="rId41"/>
            </p:custDataLst>
          </p:nvPr>
        </p:nvSpPr>
        <p:spPr bwMode="gray">
          <a:xfrm>
            <a:off x="2189164" y="49911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ct val="0"/>
              </a:spcBef>
              <a:spcAft>
                <a:spcPct val="0"/>
              </a:spcAft>
            </a:pPr>
            <a:fld id="{1639CE44-9ECC-40F9-B658-E439F148C82D}" type="datetime'''''''''''''''2''''''5''''%'''''''''''''''''''''''">
              <a:rPr lang="en-US" altLang="en-US" sz="1000" smtClean="0">
                <a:latin typeface="Roboto" panose="02000000000000000000" pitchFamily="2" charset="0"/>
                <a:ea typeface="Roboto" panose="02000000000000000000" pitchFamily="2" charset="0"/>
                <a:cs typeface="Roboto" panose="02000000000000000000" pitchFamily="2" charset="0"/>
              </a:rPr>
              <a:pPr algn="l">
                <a:spcBef>
                  <a:spcPct val="0"/>
                </a:spcBef>
                <a:spcAft>
                  <a:spcPct val="0"/>
                </a:spcAft>
              </a:pPr>
              <a:t>25%</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249" name="Text Placeholder 2">
            <a:extLst>
              <a:ext uri="{FF2B5EF4-FFF2-40B4-BE49-F238E27FC236}">
                <a16:creationId xmlns:a16="http://schemas.microsoft.com/office/drawing/2014/main" id="{8400EA5F-B342-96C8-4793-E9F032895187}"/>
              </a:ext>
            </a:extLst>
          </p:cNvPr>
          <p:cNvSpPr txBox="1">
            <a:spLocks/>
          </p:cNvSpPr>
          <p:nvPr>
            <p:custDataLst>
              <p:tags r:id="rId42"/>
            </p:custDataLst>
          </p:nvPr>
        </p:nvSpPr>
        <p:spPr bwMode="gray">
          <a:xfrm>
            <a:off x="3519489" y="1054100"/>
            <a:ext cx="271463"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747E98E2-4D07-45DB-9F46-1CAF7EA9F3B1}" type="datetime'''''''''''3''''''''7''''''%'''''''''">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37%</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9" name="Text Placeholder 2">
            <a:extLst>
              <a:ext uri="{FF2B5EF4-FFF2-40B4-BE49-F238E27FC236}">
                <a16:creationId xmlns:a16="http://schemas.microsoft.com/office/drawing/2014/main" id="{7B057827-51DD-540B-FC9A-EABBD37288BE}"/>
              </a:ext>
            </a:extLst>
          </p:cNvPr>
          <p:cNvSpPr txBox="1">
            <a:spLocks/>
          </p:cNvSpPr>
          <p:nvPr>
            <p:custDataLst>
              <p:tags r:id="rId43"/>
            </p:custDataLst>
          </p:nvPr>
        </p:nvSpPr>
        <p:spPr bwMode="auto">
          <a:xfrm>
            <a:off x="1265238" y="5043488"/>
            <a:ext cx="3571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B0A9F344-14EB-439B-95A1-8084809E713E}" type="datetime'''''''''''''S''u''''''d''a''n'''''''''''''''''''">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Sudan</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4" name="Text Placeholder 2">
            <a:extLst>
              <a:ext uri="{FF2B5EF4-FFF2-40B4-BE49-F238E27FC236}">
                <a16:creationId xmlns:a16="http://schemas.microsoft.com/office/drawing/2014/main" id="{33AFF025-20EA-49E5-B5D5-649CCD27A538}"/>
              </a:ext>
            </a:extLst>
          </p:cNvPr>
          <p:cNvSpPr txBox="1">
            <a:spLocks/>
          </p:cNvSpPr>
          <p:nvPr>
            <p:custDataLst>
              <p:tags r:id="rId44"/>
            </p:custDataLst>
          </p:nvPr>
        </p:nvSpPr>
        <p:spPr bwMode="gray">
          <a:xfrm>
            <a:off x="1763713" y="5327650"/>
            <a:ext cx="342900" cy="136525"/>
          </a:xfrm>
          <a:prstGeom prst="rect">
            <a:avLst/>
          </a:prstGeom>
          <a:solidFill>
            <a:srgbClr val="4C6C9C"/>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C4173F30-ACD0-402F-A441-A8C85FD2073C}" type="datetime'''''1''''''''''''''0''''''''''''''0''''''''''''''''''%'''''">
              <a:rPr lang="en-US" altLang="en-US" sz="1000" smtClean="0">
                <a:solidFill>
                  <a:schemeClr val="bg1"/>
                </a:solidFill>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83" name="Text Placeholder 2">
            <a:extLst>
              <a:ext uri="{FF2B5EF4-FFF2-40B4-BE49-F238E27FC236}">
                <a16:creationId xmlns:a16="http://schemas.microsoft.com/office/drawing/2014/main" id="{69529D40-CE2F-AEC2-D8F3-335CAACBC1FF}"/>
              </a:ext>
            </a:extLst>
          </p:cNvPr>
          <p:cNvSpPr txBox="1">
            <a:spLocks/>
          </p:cNvSpPr>
          <p:nvPr>
            <p:custDataLst>
              <p:tags r:id="rId45"/>
            </p:custDataLst>
          </p:nvPr>
        </p:nvSpPr>
        <p:spPr bwMode="auto">
          <a:xfrm>
            <a:off x="914400" y="5327650"/>
            <a:ext cx="708025"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6BF08FC4-6883-4465-A503-B9B568A85F9A}" type="datetime'''''M''a''''dag''a''''''''''''s''''c''''''''a''r'''''''''">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Madagascar</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415" name="Text Placeholder 2">
            <a:extLst>
              <a:ext uri="{FF2B5EF4-FFF2-40B4-BE49-F238E27FC236}">
                <a16:creationId xmlns:a16="http://schemas.microsoft.com/office/drawing/2014/main" id="{C3D78496-E95D-6C15-066C-C86FEDB45123}"/>
              </a:ext>
            </a:extLst>
          </p:cNvPr>
          <p:cNvSpPr txBox="1">
            <a:spLocks/>
          </p:cNvSpPr>
          <p:nvPr>
            <p:custDataLst>
              <p:tags r:id="rId46"/>
            </p:custDataLst>
          </p:nvPr>
        </p:nvSpPr>
        <p:spPr bwMode="gray">
          <a:xfrm>
            <a:off x="1727200" y="5613400"/>
            <a:ext cx="342900" cy="136525"/>
          </a:xfrm>
          <a:prstGeom prst="rect">
            <a:avLst/>
          </a:prstGeom>
          <a:solidFill>
            <a:srgbClr val="C0C0C0"/>
          </a:solidFill>
          <a:ln>
            <a:noFill/>
          </a:ln>
          <a:effec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ACA09CC3-0B44-4001-BE3F-723AA0218685}" type="datetime'''10''''''''''''''''''''''''''''0''''''''''''''%'''''''''''">
              <a:rPr lang="en-US" altLang="en-US" sz="1000" smtClean="0">
                <a:effectLst/>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100%</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32" name="Text Placeholder 2">
            <a:extLst>
              <a:ext uri="{FF2B5EF4-FFF2-40B4-BE49-F238E27FC236}">
                <a16:creationId xmlns:a16="http://schemas.microsoft.com/office/drawing/2014/main" id="{8B2034BE-4852-2005-7A20-3529C8A481F6}"/>
              </a:ext>
            </a:extLst>
          </p:cNvPr>
          <p:cNvSpPr txBox="1">
            <a:spLocks/>
          </p:cNvSpPr>
          <p:nvPr>
            <p:custDataLst>
              <p:tags r:id="rId47"/>
            </p:custDataLst>
          </p:nvPr>
        </p:nvSpPr>
        <p:spPr bwMode="auto">
          <a:xfrm>
            <a:off x="1328738" y="5613400"/>
            <a:ext cx="293688" cy="136525"/>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spcBef>
                <a:spcPct val="0"/>
              </a:spcBef>
              <a:spcAft>
                <a:spcPct val="0"/>
              </a:spcAft>
            </a:pPr>
            <a:fld id="{87228426-5054-4989-8471-6C7715A13369}" type="datetime'''''''''''''''''C''''''h''''''''a''''''d'''''''''''''''">
              <a:rPr lang="en-US" altLang="en-US" sz="1000" smtClean="0">
                <a:effectLst/>
                <a:latin typeface="Roboto" panose="02000000000000000000" pitchFamily="2" charset="0"/>
                <a:ea typeface="Roboto" panose="02000000000000000000" pitchFamily="2" charset="0"/>
                <a:cs typeface="Roboto" panose="02000000000000000000" pitchFamily="2" charset="0"/>
                <a:sym typeface="Roboto" panose="02000000000000000000" pitchFamily="2" charset="0"/>
              </a:rPr>
              <a:pPr algn="r">
                <a:spcBef>
                  <a:spcPct val="0"/>
                </a:spcBef>
                <a:spcAft>
                  <a:spcPct val="0"/>
                </a:spcAft>
              </a:pPr>
              <a:t>Chad</a:t>
            </a:fld>
            <a:endParaRPr lang="en-US" sz="1000">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106" name="Text Placeholder 2">
            <a:extLst>
              <a:ext uri="{FF2B5EF4-FFF2-40B4-BE49-F238E27FC236}">
                <a16:creationId xmlns:a16="http://schemas.microsoft.com/office/drawing/2014/main" id="{53273021-FD73-2735-AC58-CA2910DCCD60}"/>
              </a:ext>
            </a:extLst>
          </p:cNvPr>
          <p:cNvSpPr>
            <a:spLocks noGrp="1"/>
          </p:cNvSpPr>
          <p:nvPr>
            <p:custDataLst>
              <p:tags r:id="rId48"/>
            </p:custDataLst>
          </p:nvPr>
        </p:nvSpPr>
        <p:spPr bwMode="gray">
          <a:xfrm>
            <a:off x="11542713" y="10398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E81F718-C233-4C80-9420-B06AA8E956B6}" type="datetime'''$''''6''''''''''.''''''''''4''m'''''''''''''''''">
              <a:rPr lang="en-US" altLang="en-US" sz="1200" smtClean="0">
                <a:solidFill>
                  <a:srgbClr val="808080"/>
                </a:solidFill>
              </a:rPr>
              <a:pPr marL="0" lvl="0" indent="0">
                <a:spcBef>
                  <a:spcPct val="0"/>
                </a:spcBef>
                <a:spcAft>
                  <a:spcPct val="0"/>
                </a:spcAft>
                <a:buNone/>
              </a:pPr>
              <a:t>$6.4m</a:t>
            </a:fld>
            <a:endParaRPr lang="en-US" sz="1200">
              <a:solidFill>
                <a:srgbClr val="808080"/>
              </a:solidFill>
              <a:sym typeface="Roboto" panose="02000000000000000000" pitchFamily="2" charset="0"/>
            </a:endParaRPr>
          </a:p>
        </p:txBody>
      </p:sp>
      <p:sp>
        <p:nvSpPr>
          <p:cNvPr id="100" name="Text Placeholder 2">
            <a:extLst>
              <a:ext uri="{FF2B5EF4-FFF2-40B4-BE49-F238E27FC236}">
                <a16:creationId xmlns:a16="http://schemas.microsoft.com/office/drawing/2014/main" id="{75A94A61-ADC9-DF5A-B072-A6C7FAA835EC}"/>
              </a:ext>
            </a:extLst>
          </p:cNvPr>
          <p:cNvSpPr>
            <a:spLocks noGrp="1"/>
          </p:cNvSpPr>
          <p:nvPr>
            <p:custDataLst>
              <p:tags r:id="rId49"/>
            </p:custDataLst>
          </p:nvPr>
        </p:nvSpPr>
        <p:spPr bwMode="gray">
          <a:xfrm>
            <a:off x="10829925" y="13239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B273D8A-7CCA-41DA-9374-5D8EB3887BC9}" type="datetime'''''''$''''''5.''''''''9''''m'''''''''''''''''''''''">
              <a:rPr lang="en-US" altLang="en-US" sz="1200" smtClean="0">
                <a:solidFill>
                  <a:srgbClr val="808080"/>
                </a:solidFill>
              </a:rPr>
              <a:pPr marL="0" lvl="0" indent="0">
                <a:spcBef>
                  <a:spcPct val="0"/>
                </a:spcBef>
                <a:spcAft>
                  <a:spcPct val="0"/>
                </a:spcAft>
                <a:buNone/>
              </a:pPr>
              <a:t>$5.9m</a:t>
            </a:fld>
            <a:endParaRPr lang="en-US" sz="1200">
              <a:solidFill>
                <a:srgbClr val="808080"/>
              </a:solidFill>
              <a:sym typeface="Roboto" panose="02000000000000000000" pitchFamily="2" charset="0"/>
            </a:endParaRPr>
          </a:p>
        </p:txBody>
      </p:sp>
      <p:sp>
        <p:nvSpPr>
          <p:cNvPr id="109" name="Text Placeholder 2">
            <a:extLst>
              <a:ext uri="{FF2B5EF4-FFF2-40B4-BE49-F238E27FC236}">
                <a16:creationId xmlns:a16="http://schemas.microsoft.com/office/drawing/2014/main" id="{D35B381D-1407-8457-ABBE-8CE65FA036EA}"/>
              </a:ext>
            </a:extLst>
          </p:cNvPr>
          <p:cNvSpPr>
            <a:spLocks noGrp="1"/>
          </p:cNvSpPr>
          <p:nvPr>
            <p:custDataLst>
              <p:tags r:id="rId50"/>
            </p:custDataLst>
          </p:nvPr>
        </p:nvSpPr>
        <p:spPr bwMode="gray">
          <a:xfrm>
            <a:off x="7648575" y="16097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6EB8208-0693-4ABE-84DE-7DDE82827144}" type="datetime'''''''''''''''''$''3''''''''''.''''''''''''''''''8m'''''''">
              <a:rPr lang="en-US" altLang="en-US" sz="1200" smtClean="0">
                <a:solidFill>
                  <a:srgbClr val="808080"/>
                </a:solidFill>
              </a:rPr>
              <a:pPr marL="0" lvl="0" indent="0">
                <a:spcBef>
                  <a:spcPct val="0"/>
                </a:spcBef>
                <a:spcAft>
                  <a:spcPct val="0"/>
                </a:spcAft>
                <a:buNone/>
              </a:pPr>
              <a:t>$3.8m</a:t>
            </a:fld>
            <a:endParaRPr lang="en-US" sz="1200">
              <a:solidFill>
                <a:srgbClr val="808080"/>
              </a:solidFill>
              <a:sym typeface="Roboto" panose="02000000000000000000" pitchFamily="2" charset="0"/>
            </a:endParaRPr>
          </a:p>
        </p:txBody>
      </p:sp>
      <p:sp>
        <p:nvSpPr>
          <p:cNvPr id="116" name="Text Placeholder 2">
            <a:extLst>
              <a:ext uri="{FF2B5EF4-FFF2-40B4-BE49-F238E27FC236}">
                <a16:creationId xmlns:a16="http://schemas.microsoft.com/office/drawing/2014/main" id="{FDFB316E-68F6-ED63-5E61-C966023931D5}"/>
              </a:ext>
            </a:extLst>
          </p:cNvPr>
          <p:cNvSpPr>
            <a:spLocks noGrp="1"/>
          </p:cNvSpPr>
          <p:nvPr>
            <p:custDataLst>
              <p:tags r:id="rId51"/>
            </p:custDataLst>
          </p:nvPr>
        </p:nvSpPr>
        <p:spPr bwMode="gray">
          <a:xfrm>
            <a:off x="7180263" y="18938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7CBFA85-3709-4AF2-9A7B-78DE86B284EF}" type="datetime'''''''''''''''''''''''$3''''''.''''''''''''''5''m'''''">
              <a:rPr lang="en-US" altLang="en-US" sz="1200" smtClean="0">
                <a:solidFill>
                  <a:srgbClr val="808080"/>
                </a:solidFill>
              </a:rPr>
              <a:pPr marL="0" lvl="0" indent="0">
                <a:spcBef>
                  <a:spcPct val="0"/>
                </a:spcBef>
                <a:spcAft>
                  <a:spcPct val="0"/>
                </a:spcAft>
                <a:buNone/>
              </a:pPr>
              <a:t>$3.5m</a:t>
            </a:fld>
            <a:endParaRPr lang="en-US" sz="1200">
              <a:solidFill>
                <a:srgbClr val="808080"/>
              </a:solidFill>
              <a:sym typeface="Roboto" panose="02000000000000000000" pitchFamily="2" charset="0"/>
            </a:endParaRPr>
          </a:p>
        </p:txBody>
      </p:sp>
      <p:sp>
        <p:nvSpPr>
          <p:cNvPr id="99" name="Text Placeholder 2">
            <a:extLst>
              <a:ext uri="{FF2B5EF4-FFF2-40B4-BE49-F238E27FC236}">
                <a16:creationId xmlns:a16="http://schemas.microsoft.com/office/drawing/2014/main" id="{96B48447-D57B-A1A4-5F80-43564D45C55C}"/>
              </a:ext>
            </a:extLst>
          </p:cNvPr>
          <p:cNvSpPr>
            <a:spLocks noGrp="1"/>
          </p:cNvSpPr>
          <p:nvPr>
            <p:custDataLst>
              <p:tags r:id="rId52"/>
            </p:custDataLst>
          </p:nvPr>
        </p:nvSpPr>
        <p:spPr bwMode="gray">
          <a:xfrm>
            <a:off x="7042150" y="21796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CD81D52-0AFB-4DEF-9537-B775311BB85C}" type="datetime'''''''''''''''''$''''3''''.''4''''''''''''''''''m'''''''''">
              <a:rPr lang="en-US" altLang="en-US" sz="1200" smtClean="0">
                <a:solidFill>
                  <a:srgbClr val="808080"/>
                </a:solidFill>
              </a:rPr>
              <a:pPr marL="0" lvl="0" indent="0">
                <a:spcBef>
                  <a:spcPct val="0"/>
                </a:spcBef>
                <a:spcAft>
                  <a:spcPct val="0"/>
                </a:spcAft>
                <a:buNone/>
              </a:pPr>
              <a:t>$3.4m</a:t>
            </a:fld>
            <a:endParaRPr lang="en-US" sz="1200">
              <a:solidFill>
                <a:srgbClr val="808080"/>
              </a:solidFill>
              <a:sym typeface="Roboto" panose="02000000000000000000" pitchFamily="2" charset="0"/>
            </a:endParaRPr>
          </a:p>
        </p:txBody>
      </p:sp>
      <p:sp>
        <p:nvSpPr>
          <p:cNvPr id="104" name="Text Placeholder 2">
            <a:extLst>
              <a:ext uri="{FF2B5EF4-FFF2-40B4-BE49-F238E27FC236}">
                <a16:creationId xmlns:a16="http://schemas.microsoft.com/office/drawing/2014/main" id="{328C5784-B28D-CCE3-E272-DC0E688EBC8B}"/>
              </a:ext>
            </a:extLst>
          </p:cNvPr>
          <p:cNvSpPr>
            <a:spLocks noGrp="1"/>
          </p:cNvSpPr>
          <p:nvPr>
            <p:custDataLst>
              <p:tags r:id="rId53"/>
            </p:custDataLst>
          </p:nvPr>
        </p:nvSpPr>
        <p:spPr bwMode="gray">
          <a:xfrm>
            <a:off x="5946775" y="24638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CAF7B659-3B28-4F62-9DF6-6A74A84DCF29}" type="datetime'''''''''''''''''''''''''''''''$''''2''''''''''.''7''''m'''''''">
              <a:rPr lang="en-US" altLang="en-US" sz="1200" smtClean="0">
                <a:solidFill>
                  <a:srgbClr val="808080"/>
                </a:solidFill>
              </a:rPr>
              <a:pPr marL="0" lvl="0" indent="0">
                <a:spcBef>
                  <a:spcPct val="0"/>
                </a:spcBef>
                <a:spcAft>
                  <a:spcPct val="0"/>
                </a:spcAft>
                <a:buNone/>
              </a:pPr>
              <a:t>$2.7m</a:t>
            </a:fld>
            <a:endParaRPr lang="en-US" sz="1200">
              <a:solidFill>
                <a:srgbClr val="808080"/>
              </a:solidFill>
              <a:sym typeface="Roboto" panose="02000000000000000000" pitchFamily="2" charset="0"/>
            </a:endParaRPr>
          </a:p>
        </p:txBody>
      </p:sp>
      <p:sp>
        <p:nvSpPr>
          <p:cNvPr id="107" name="Text Placeholder 2">
            <a:extLst>
              <a:ext uri="{FF2B5EF4-FFF2-40B4-BE49-F238E27FC236}">
                <a16:creationId xmlns:a16="http://schemas.microsoft.com/office/drawing/2014/main" id="{B1AF3A52-037D-0B4B-E3E0-A24DF5CBF124}"/>
              </a:ext>
            </a:extLst>
          </p:cNvPr>
          <p:cNvSpPr>
            <a:spLocks noGrp="1"/>
          </p:cNvSpPr>
          <p:nvPr>
            <p:custDataLst>
              <p:tags r:id="rId54"/>
            </p:custDataLst>
          </p:nvPr>
        </p:nvSpPr>
        <p:spPr bwMode="gray">
          <a:xfrm>
            <a:off x="5346700" y="27495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AEC152A-E179-47D3-9959-2F4773ACAFC3}" type="datetime'''''''''$''''2''.3''''m'">
              <a:rPr lang="en-US" altLang="en-US" sz="1200" smtClean="0">
                <a:solidFill>
                  <a:srgbClr val="808080"/>
                </a:solidFill>
              </a:rPr>
              <a:pPr marL="0" lvl="0" indent="0">
                <a:spcBef>
                  <a:spcPct val="0"/>
                </a:spcBef>
                <a:spcAft>
                  <a:spcPct val="0"/>
                </a:spcAft>
                <a:buNone/>
              </a:pPr>
              <a:t>$2.3m</a:t>
            </a:fld>
            <a:endParaRPr lang="en-US" sz="1200">
              <a:solidFill>
                <a:srgbClr val="808080"/>
              </a:solidFill>
              <a:sym typeface="Roboto" panose="02000000000000000000" pitchFamily="2" charset="0"/>
            </a:endParaRPr>
          </a:p>
        </p:txBody>
      </p:sp>
      <p:sp>
        <p:nvSpPr>
          <p:cNvPr id="110" name="Text Placeholder 2">
            <a:extLst>
              <a:ext uri="{FF2B5EF4-FFF2-40B4-BE49-F238E27FC236}">
                <a16:creationId xmlns:a16="http://schemas.microsoft.com/office/drawing/2014/main" id="{885C3DC7-912A-FB0C-E33F-A38C791C9B2C}"/>
              </a:ext>
            </a:extLst>
          </p:cNvPr>
          <p:cNvSpPr>
            <a:spLocks noGrp="1"/>
          </p:cNvSpPr>
          <p:nvPr>
            <p:custDataLst>
              <p:tags r:id="rId55"/>
            </p:custDataLst>
          </p:nvPr>
        </p:nvSpPr>
        <p:spPr bwMode="gray">
          <a:xfrm>
            <a:off x="4699000" y="30337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79DFE441-0537-458A-9C87-5AC02AF6D2BC}" type="datetime'''''''''$''''''''''''1''.''9''''''''''''m'''''">
              <a:rPr lang="en-US" altLang="en-US" sz="1200" smtClean="0">
                <a:solidFill>
                  <a:srgbClr val="808080"/>
                </a:solidFill>
              </a:rPr>
              <a:pPr marL="0" lvl="0" indent="0">
                <a:spcBef>
                  <a:spcPct val="0"/>
                </a:spcBef>
                <a:spcAft>
                  <a:spcPct val="0"/>
                </a:spcAft>
                <a:buNone/>
              </a:pPr>
              <a:t>$1.9m</a:t>
            </a:fld>
            <a:endParaRPr lang="en-US" sz="1200">
              <a:solidFill>
                <a:srgbClr val="808080"/>
              </a:solidFill>
              <a:sym typeface="Roboto" panose="02000000000000000000" pitchFamily="2" charset="0"/>
            </a:endParaRPr>
          </a:p>
        </p:txBody>
      </p:sp>
      <p:sp>
        <p:nvSpPr>
          <p:cNvPr id="96" name="Text Placeholder 2">
            <a:extLst>
              <a:ext uri="{FF2B5EF4-FFF2-40B4-BE49-F238E27FC236}">
                <a16:creationId xmlns:a16="http://schemas.microsoft.com/office/drawing/2014/main" id="{C3073A35-D7B1-4021-9E4D-FAD42C2E71B8}"/>
              </a:ext>
            </a:extLst>
          </p:cNvPr>
          <p:cNvSpPr>
            <a:spLocks noGrp="1"/>
          </p:cNvSpPr>
          <p:nvPr>
            <p:custDataLst>
              <p:tags r:id="rId56"/>
            </p:custDataLst>
          </p:nvPr>
        </p:nvSpPr>
        <p:spPr bwMode="gray">
          <a:xfrm>
            <a:off x="3779838" y="33194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84949CD4-DB29-47E7-BBF1-4279BC2C4776}" type="datetime'''''''''''''''''''''''''''''''$''''''''''''1''.3''''m'''''''">
              <a:rPr lang="en-US" altLang="en-US" sz="1200" smtClean="0">
                <a:solidFill>
                  <a:srgbClr val="808080"/>
                </a:solidFill>
              </a:rPr>
              <a:pPr marL="0" lvl="0" indent="0">
                <a:spcBef>
                  <a:spcPct val="0"/>
                </a:spcBef>
                <a:spcAft>
                  <a:spcPct val="0"/>
                </a:spcAft>
                <a:buNone/>
              </a:pPr>
              <a:t>$1.3m</a:t>
            </a:fld>
            <a:endParaRPr lang="en-US" sz="1200">
              <a:solidFill>
                <a:srgbClr val="808080"/>
              </a:solidFill>
              <a:sym typeface="Roboto" panose="02000000000000000000" pitchFamily="2" charset="0"/>
            </a:endParaRPr>
          </a:p>
        </p:txBody>
      </p:sp>
      <p:sp>
        <p:nvSpPr>
          <p:cNvPr id="97" name="Text Placeholder 2">
            <a:extLst>
              <a:ext uri="{FF2B5EF4-FFF2-40B4-BE49-F238E27FC236}">
                <a16:creationId xmlns:a16="http://schemas.microsoft.com/office/drawing/2014/main" id="{4BBF7B90-8F54-7702-354A-2BDD7FDCE9E1}"/>
              </a:ext>
            </a:extLst>
          </p:cNvPr>
          <p:cNvSpPr>
            <a:spLocks noGrp="1"/>
          </p:cNvSpPr>
          <p:nvPr>
            <p:custDataLst>
              <p:tags r:id="rId57"/>
            </p:custDataLst>
          </p:nvPr>
        </p:nvSpPr>
        <p:spPr bwMode="gray">
          <a:xfrm>
            <a:off x="3400425" y="360362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37699FC0-DEF7-4541-9ACE-5B5DE801BEBB}" type="datetime'''''''''$''''''1''''.''''''''0''''''m'''''''''''''''">
              <a:rPr lang="en-US" altLang="en-US" sz="1200" smtClean="0">
                <a:solidFill>
                  <a:srgbClr val="808080"/>
                </a:solidFill>
              </a:rPr>
              <a:pPr marL="0" lvl="0" indent="0">
                <a:spcBef>
                  <a:spcPct val="0"/>
                </a:spcBef>
                <a:spcAft>
                  <a:spcPct val="0"/>
                </a:spcAft>
                <a:buNone/>
              </a:pPr>
              <a:t>$1.0m</a:t>
            </a:fld>
            <a:endParaRPr lang="en-US" sz="1200">
              <a:solidFill>
                <a:srgbClr val="808080"/>
              </a:solidFill>
              <a:sym typeface="Roboto" panose="02000000000000000000" pitchFamily="2" charset="0"/>
            </a:endParaRPr>
          </a:p>
        </p:txBody>
      </p:sp>
      <p:sp>
        <p:nvSpPr>
          <p:cNvPr id="119" name="Text Placeholder 2">
            <a:extLst>
              <a:ext uri="{FF2B5EF4-FFF2-40B4-BE49-F238E27FC236}">
                <a16:creationId xmlns:a16="http://schemas.microsoft.com/office/drawing/2014/main" id="{3BBB57C4-2883-154D-A929-20EFA86D3E4C}"/>
              </a:ext>
            </a:extLst>
          </p:cNvPr>
          <p:cNvSpPr>
            <a:spLocks noGrp="1"/>
          </p:cNvSpPr>
          <p:nvPr>
            <p:custDataLst>
              <p:tags r:id="rId58"/>
            </p:custDataLst>
          </p:nvPr>
        </p:nvSpPr>
        <p:spPr bwMode="gray">
          <a:xfrm>
            <a:off x="2970213" y="3889375"/>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A72A216F-8FD5-4B53-B7E9-3D715955C589}" type="datetime'$''''''''''0''''.''''''''''''''7''''''''''''''''m'''''''">
              <a:rPr lang="en-US" altLang="en-US" sz="1200" smtClean="0">
                <a:solidFill>
                  <a:srgbClr val="808080"/>
                </a:solidFill>
              </a:rPr>
              <a:pPr marL="0" lvl="0" indent="0">
                <a:spcBef>
                  <a:spcPct val="0"/>
                </a:spcBef>
                <a:spcAft>
                  <a:spcPct val="0"/>
                </a:spcAft>
                <a:buNone/>
              </a:pPr>
              <a:t>$0.7m</a:t>
            </a:fld>
            <a:endParaRPr lang="en-US" sz="1200">
              <a:solidFill>
                <a:srgbClr val="808080"/>
              </a:solidFill>
              <a:sym typeface="Roboto" panose="02000000000000000000" pitchFamily="2" charset="0"/>
            </a:endParaRPr>
          </a:p>
        </p:txBody>
      </p:sp>
      <p:sp>
        <p:nvSpPr>
          <p:cNvPr id="123" name="Text Placeholder 2">
            <a:extLst>
              <a:ext uri="{FF2B5EF4-FFF2-40B4-BE49-F238E27FC236}">
                <a16:creationId xmlns:a16="http://schemas.microsoft.com/office/drawing/2014/main" id="{DFC7E9CB-121C-853B-9E57-452E16490BE0}"/>
              </a:ext>
            </a:extLst>
          </p:cNvPr>
          <p:cNvSpPr>
            <a:spLocks noGrp="1"/>
          </p:cNvSpPr>
          <p:nvPr>
            <p:custDataLst>
              <p:tags r:id="rId59"/>
            </p:custDataLst>
          </p:nvPr>
        </p:nvSpPr>
        <p:spPr bwMode="gray">
          <a:xfrm>
            <a:off x="2795588" y="417353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49F9F9E0-73EB-4C49-8727-B6BFD6C81DE5}" type="datetime'''$''''''''''''''0''.''''6''''''''''''''''''''''''m'''''''''">
              <a:rPr lang="en-US" altLang="en-US" sz="1200" smtClean="0">
                <a:solidFill>
                  <a:srgbClr val="808080"/>
                </a:solidFill>
              </a:rPr>
              <a:pPr marL="0" lvl="0" indent="0">
                <a:spcBef>
                  <a:spcPct val="0"/>
                </a:spcBef>
                <a:spcAft>
                  <a:spcPct val="0"/>
                </a:spcAft>
                <a:buNone/>
              </a:pPr>
              <a:t>$0.6m</a:t>
            </a:fld>
            <a:endParaRPr lang="en-US" sz="1200">
              <a:solidFill>
                <a:srgbClr val="808080"/>
              </a:solidFill>
              <a:sym typeface="Roboto" panose="02000000000000000000" pitchFamily="2" charset="0"/>
            </a:endParaRPr>
          </a:p>
        </p:txBody>
      </p:sp>
      <p:sp>
        <p:nvSpPr>
          <p:cNvPr id="102" name="Text Placeholder 2">
            <a:extLst>
              <a:ext uri="{FF2B5EF4-FFF2-40B4-BE49-F238E27FC236}">
                <a16:creationId xmlns:a16="http://schemas.microsoft.com/office/drawing/2014/main" id="{D9149ABC-8093-4C90-F5E1-BD5DE8FCD9F3}"/>
              </a:ext>
            </a:extLst>
          </p:cNvPr>
          <p:cNvSpPr>
            <a:spLocks noGrp="1"/>
          </p:cNvSpPr>
          <p:nvPr>
            <p:custDataLst>
              <p:tags r:id="rId60"/>
            </p:custDataLst>
          </p:nvPr>
        </p:nvSpPr>
        <p:spPr bwMode="gray">
          <a:xfrm>
            <a:off x="2568575" y="4459288"/>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6C974D4D-7846-4648-9D80-5AB0BD6727FD}" type="datetime'$0''''''''''.''''''4''m'">
              <a:rPr lang="en-US" altLang="en-US" sz="1200" smtClean="0">
                <a:solidFill>
                  <a:srgbClr val="808080"/>
                </a:solidFill>
              </a:rPr>
              <a:pPr marL="0" lvl="0" indent="0">
                <a:spcBef>
                  <a:spcPct val="0"/>
                </a:spcBef>
                <a:spcAft>
                  <a:spcPct val="0"/>
                </a:spcAft>
                <a:buNone/>
              </a:pPr>
              <a:t>$0.4m</a:t>
            </a:fld>
            <a:endParaRPr lang="en-US" sz="1200">
              <a:solidFill>
                <a:srgbClr val="808080"/>
              </a:solidFill>
              <a:sym typeface="Roboto" panose="02000000000000000000" pitchFamily="2" charset="0"/>
            </a:endParaRPr>
          </a:p>
        </p:txBody>
      </p:sp>
      <p:sp>
        <p:nvSpPr>
          <p:cNvPr id="122" name="Text Placeholder 2">
            <a:extLst>
              <a:ext uri="{FF2B5EF4-FFF2-40B4-BE49-F238E27FC236}">
                <a16:creationId xmlns:a16="http://schemas.microsoft.com/office/drawing/2014/main" id="{9C4214EA-02CF-443C-65DA-82F3C4360D2A}"/>
              </a:ext>
            </a:extLst>
          </p:cNvPr>
          <p:cNvSpPr>
            <a:spLocks noGrp="1"/>
          </p:cNvSpPr>
          <p:nvPr>
            <p:custDataLst>
              <p:tags r:id="rId61"/>
            </p:custDataLst>
          </p:nvPr>
        </p:nvSpPr>
        <p:spPr bwMode="gray">
          <a:xfrm>
            <a:off x="2517775" y="474345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DBF8553C-6EDC-45BB-9DC4-BB6A4589D22B}" type="datetime'''''''''$''''''''''''''0''''.4''''m'''''''''''''''">
              <a:rPr lang="en-US" altLang="en-US" sz="1200" smtClean="0">
                <a:solidFill>
                  <a:srgbClr val="808080"/>
                </a:solidFill>
              </a:rPr>
              <a:pPr marL="0" lvl="0" indent="0">
                <a:spcBef>
                  <a:spcPct val="0"/>
                </a:spcBef>
                <a:spcAft>
                  <a:spcPct val="0"/>
                </a:spcAft>
                <a:buNone/>
              </a:pPr>
              <a:t>$0.4m</a:t>
            </a:fld>
            <a:endParaRPr lang="en-US" sz="1200">
              <a:solidFill>
                <a:srgbClr val="808080"/>
              </a:solidFill>
              <a:sym typeface="Roboto" panose="02000000000000000000" pitchFamily="2" charset="0"/>
            </a:endParaRPr>
          </a:p>
        </p:txBody>
      </p:sp>
      <p:sp>
        <p:nvSpPr>
          <p:cNvPr id="543" name="Text Placeholder 2">
            <a:extLst>
              <a:ext uri="{FF2B5EF4-FFF2-40B4-BE49-F238E27FC236}">
                <a16:creationId xmlns:a16="http://schemas.microsoft.com/office/drawing/2014/main" id="{18122E7F-D70F-E75E-FD33-D26CDDA58D6D}"/>
              </a:ext>
            </a:extLst>
          </p:cNvPr>
          <p:cNvSpPr>
            <a:spLocks noGrp="1"/>
          </p:cNvSpPr>
          <p:nvPr>
            <p:custDataLst>
              <p:tags r:id="rId62"/>
            </p:custDataLst>
          </p:nvPr>
        </p:nvSpPr>
        <p:spPr bwMode="gray">
          <a:xfrm>
            <a:off x="2782888" y="5029200"/>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99EF346-1F85-4461-B776-4B89E7DB19C3}" type="datetime'$0''''''''''''''''.''''''''''''''''2''''m'''''''''''''">
              <a:rPr lang="en-US" altLang="en-US" sz="1200" smtClean="0">
                <a:solidFill>
                  <a:srgbClr val="808080"/>
                </a:solidFill>
              </a:rPr>
              <a:pPr marL="0" lvl="0" indent="0">
                <a:spcBef>
                  <a:spcPct val="0"/>
                </a:spcBef>
                <a:spcAft>
                  <a:spcPct val="0"/>
                </a:spcAft>
                <a:buNone/>
              </a:pPr>
              <a:t>$0.2m</a:t>
            </a:fld>
            <a:endParaRPr lang="en-US" sz="1200">
              <a:solidFill>
                <a:srgbClr val="808080"/>
              </a:solidFill>
              <a:sym typeface="Roboto" panose="02000000000000000000" pitchFamily="2" charset="0"/>
            </a:endParaRPr>
          </a:p>
        </p:txBody>
      </p:sp>
      <p:sp>
        <p:nvSpPr>
          <p:cNvPr id="115" name="Text Placeholder 2">
            <a:extLst>
              <a:ext uri="{FF2B5EF4-FFF2-40B4-BE49-F238E27FC236}">
                <a16:creationId xmlns:a16="http://schemas.microsoft.com/office/drawing/2014/main" id="{BA48730B-A712-2DDE-B33E-0948C31A967B}"/>
              </a:ext>
            </a:extLst>
          </p:cNvPr>
          <p:cNvSpPr>
            <a:spLocks noGrp="1"/>
          </p:cNvSpPr>
          <p:nvPr>
            <p:custDataLst>
              <p:tags r:id="rId63"/>
            </p:custDataLst>
          </p:nvPr>
        </p:nvSpPr>
        <p:spPr bwMode="gray">
          <a:xfrm>
            <a:off x="2125663" y="531336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BDDBD66B-E2EF-4341-94C0-0037A0B60335}"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113" name="Text Placeholder 2">
            <a:extLst>
              <a:ext uri="{FF2B5EF4-FFF2-40B4-BE49-F238E27FC236}">
                <a16:creationId xmlns:a16="http://schemas.microsoft.com/office/drawing/2014/main" id="{44F14334-DDCA-67F6-C22F-C9028027C28F}"/>
              </a:ext>
            </a:extLst>
          </p:cNvPr>
          <p:cNvSpPr>
            <a:spLocks noGrp="1"/>
          </p:cNvSpPr>
          <p:nvPr>
            <p:custDataLst>
              <p:tags r:id="rId64"/>
            </p:custDataLst>
          </p:nvPr>
        </p:nvSpPr>
        <p:spPr bwMode="gray">
          <a:xfrm>
            <a:off x="2089150" y="5599113"/>
            <a:ext cx="460375"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22225" tIns="0" rIns="22225"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0C7AF664-5510-4D8E-97D7-CFC2BE990307}" type="datetime'''''''$0''''''''.''''''''''''''''''''''''''''''''1''m'''''">
              <a:rPr lang="en-US" altLang="en-US" sz="1200" smtClean="0">
                <a:solidFill>
                  <a:srgbClr val="808080"/>
                </a:solidFill>
              </a:rPr>
              <a:pPr marL="0" lvl="0" indent="0">
                <a:spcBef>
                  <a:spcPct val="0"/>
                </a:spcBef>
                <a:spcAft>
                  <a:spcPct val="0"/>
                </a:spcAft>
                <a:buNone/>
              </a:pPr>
              <a:t>$0.1m</a:t>
            </a:fld>
            <a:endParaRPr lang="en-US" sz="1200">
              <a:solidFill>
                <a:srgbClr val="808080"/>
              </a:solidFill>
              <a:sym typeface="Roboto" panose="02000000000000000000" pitchFamily="2" charset="0"/>
            </a:endParaRPr>
          </a:p>
        </p:txBody>
      </p:sp>
      <p:sp>
        <p:nvSpPr>
          <p:cNvPr id="408" name="Text Placeholder 2">
            <a:extLst>
              <a:ext uri="{FF2B5EF4-FFF2-40B4-BE49-F238E27FC236}">
                <a16:creationId xmlns:a16="http://schemas.microsoft.com/office/drawing/2014/main" id="{E7CA427C-9EC2-FB50-B592-B86BFCB2BEFF}"/>
              </a:ext>
            </a:extLst>
          </p:cNvPr>
          <p:cNvSpPr txBox="1">
            <a:spLocks/>
          </p:cNvSpPr>
          <p:nvPr>
            <p:custDataLst>
              <p:tags r:id="rId65"/>
            </p:custDataLst>
          </p:nvPr>
        </p:nvSpPr>
        <p:spPr bwMode="gray">
          <a:xfrm>
            <a:off x="1955801" y="4473575"/>
            <a:ext cx="271463" cy="136525"/>
          </a:xfrm>
          <a:prstGeom prst="rect">
            <a:avLst/>
          </a:prstGeom>
          <a:noFill/>
          <a:ln>
            <a:noFill/>
          </a:ln>
          <a:effectLst/>
          <a:extLst>
            <a:ext uri="{909E8E84-426E-40DD-AFC4-6F175D3DCCD1}">
              <a14:hiddenFill xmlns:a14="http://schemas.microsoft.com/office/drawing/2010/main">
                <a:solidFill>
                  <a:srgbClr val="4C6C9C"/>
                </a:solidFill>
              </a14:hiddenFill>
            </a:ext>
          </a:extLst>
        </p:spPr>
        <p:txBody>
          <a:bodyPr vert="horz" wrap="none" lIns="17463" tIns="0" rIns="17463" bIns="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ct val="0"/>
              </a:spcBef>
              <a:spcAft>
                <a:spcPct val="0"/>
              </a:spcAft>
            </a:pPr>
            <a:fld id="{1A69B959-3129-4427-A5BC-42E16F62F617}" type="datetime'''''''''''''''''''72''''''''''''''''''''''''%'''''''''''''''">
              <a:rPr lang="en-US" altLang="en-US" sz="1000" smtClean="0">
                <a:solidFill>
                  <a:schemeClr val="bg1"/>
                </a:solidFill>
                <a:latin typeface="Roboto" panose="02000000000000000000" pitchFamily="2" charset="0"/>
                <a:ea typeface="Roboto" panose="02000000000000000000" pitchFamily="2" charset="0"/>
                <a:cs typeface="Roboto" panose="02000000000000000000" pitchFamily="2" charset="0"/>
              </a:rPr>
              <a:pPr>
                <a:spcBef>
                  <a:spcPct val="0"/>
                </a:spcBef>
                <a:spcAft>
                  <a:spcPct val="0"/>
                </a:spcAft>
              </a:pPr>
              <a:t>72%</a:t>
            </a:fld>
            <a:endParaRPr lang="en-US" sz="1000">
              <a:solidFill>
                <a:schemeClr val="bg1"/>
              </a:solidFill>
              <a:latin typeface="Roboto" panose="02000000000000000000" pitchFamily="2" charset="0"/>
              <a:ea typeface="Roboto" panose="02000000000000000000" pitchFamily="2" charset="0"/>
              <a:cs typeface="Roboto" panose="02000000000000000000" pitchFamily="2" charset="0"/>
              <a:sym typeface="Roboto" panose="02000000000000000000" pitchFamily="2" charset="0"/>
            </a:endParaRPr>
          </a:p>
        </p:txBody>
      </p:sp>
      <p:sp>
        <p:nvSpPr>
          <p:cNvPr id="561" name="TextBox 560">
            <a:extLst>
              <a:ext uri="{FF2B5EF4-FFF2-40B4-BE49-F238E27FC236}">
                <a16:creationId xmlns:a16="http://schemas.microsoft.com/office/drawing/2014/main" id="{DF2D9BB8-E5A8-8493-B0E7-1054920B0CD6}"/>
              </a:ext>
            </a:extLst>
          </p:cNvPr>
          <p:cNvSpPr txBox="1"/>
          <p:nvPr/>
        </p:nvSpPr>
        <p:spPr>
          <a:xfrm>
            <a:off x="7132638" y="3373582"/>
            <a:ext cx="3902302" cy="2492990"/>
          </a:xfrm>
          <a:prstGeom prst="rect">
            <a:avLst/>
          </a:prstGeom>
          <a:noFill/>
        </p:spPr>
        <p:txBody>
          <a:bodyPr wrap="square">
            <a:spAutoFit/>
          </a:bodyPr>
          <a:lstStyle/>
          <a:p>
            <a:pPr>
              <a:buNone/>
            </a:pP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UNCTs such as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Haiti</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Tanzania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South Sudan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have some of the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largest funding gaps</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with Haiti receiving no available funding against a requirement of nearly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$5.9 million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South Sudan receiving only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$90,000</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despite needing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$2.6 million</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These funding shortfalls are especially concerning in fragile contexts where transnational crime, extremism, and justice sector reform are critical.</a:t>
            </a:r>
          </a:p>
          <a:p>
            <a:pPr>
              <a:buNone/>
            </a:pPr>
            <a:endPar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endParaRPr>
          </a:p>
          <a:p>
            <a:pPr>
              <a:buNone/>
            </a:pP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Meanwhile, countries like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Nigeria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and </a:t>
            </a:r>
            <a:r>
              <a:rPr lang="en-US" sz="1200" b="1">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Algeria</a:t>
            </a:r>
            <a:r>
              <a:rPr lang="en-US" sz="1200">
                <a:solidFill>
                  <a:schemeClr val="tx1">
                    <a:lumMod val="50000"/>
                    <a:lumOff val="50000"/>
                  </a:schemeClr>
                </a:solidFill>
                <a:latin typeface="Roboto" panose="02000000000000000000" pitchFamily="2" charset="0"/>
                <a:ea typeface="Roboto" panose="02000000000000000000" pitchFamily="2" charset="0"/>
                <a:cs typeface="Roboto" panose="02000000000000000000" pitchFamily="2" charset="0"/>
              </a:rPr>
              <a:t> have notable gaps as well, despite their regional significance in addressing organized crime and extremism.</a:t>
            </a:r>
          </a:p>
        </p:txBody>
      </p:sp>
      <p:sp>
        <p:nvSpPr>
          <p:cNvPr id="564" name="Rectangle: Rounded Corners 563">
            <a:extLst>
              <a:ext uri="{FF2B5EF4-FFF2-40B4-BE49-F238E27FC236}">
                <a16:creationId xmlns:a16="http://schemas.microsoft.com/office/drawing/2014/main" id="{DB01E63C-71C0-2203-0A00-F89E26438C69}"/>
              </a:ext>
            </a:extLst>
          </p:cNvPr>
          <p:cNvSpPr/>
          <p:nvPr/>
        </p:nvSpPr>
        <p:spPr>
          <a:xfrm>
            <a:off x="6757987" y="2965449"/>
            <a:ext cx="4456097" cy="3317873"/>
          </a:xfrm>
          <a:prstGeom prst="roundRect">
            <a:avLst/>
          </a:prstGeom>
          <a:noFill/>
          <a:ln w="28575">
            <a:solidFill>
              <a:srgbClr val="4C6C9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600"/>
              </a:spcBef>
              <a:spcAft>
                <a:spcPts val="0"/>
              </a:spcAft>
              <a:buClrTx/>
              <a:buSzTx/>
              <a:buFontTx/>
              <a:buNone/>
              <a:tabLst/>
              <a:defRPr/>
            </a:pPr>
            <a:endParaRPr kumimoji="0" lang="en-US" sz="1800" b="0" i="0" u="none" strike="noStrike" kern="1200" cap="none" spc="0" normalizeH="0" baseline="0" noProof="0">
              <a:ln>
                <a:noFill/>
              </a:ln>
              <a:solidFill>
                <a:srgbClr val="111111"/>
              </a:solidFill>
              <a:effectLst/>
              <a:uLnTx/>
              <a:uFillTx/>
              <a:latin typeface="-apple-system"/>
              <a:ea typeface="+mn-ea"/>
              <a:cs typeface="+mn-cs"/>
            </a:endParaRPr>
          </a:p>
        </p:txBody>
      </p:sp>
      <p:sp>
        <p:nvSpPr>
          <p:cNvPr id="7" name="Rectangle 6">
            <a:extLst>
              <a:ext uri="{FF2B5EF4-FFF2-40B4-BE49-F238E27FC236}">
                <a16:creationId xmlns:a16="http://schemas.microsoft.com/office/drawing/2014/main" id="{538C10E1-C9CB-65EC-E779-9BE15AF9E821}"/>
              </a:ext>
            </a:extLst>
          </p:cNvPr>
          <p:cNvSpPr/>
          <p:nvPr>
            <p:custDataLst>
              <p:tags r:id="rId66"/>
            </p:custDataLst>
          </p:nvPr>
        </p:nvSpPr>
        <p:spPr bwMode="auto">
          <a:xfrm>
            <a:off x="5043488" y="831850"/>
            <a:ext cx="214313" cy="160338"/>
          </a:xfrm>
          <a:prstGeom prst="rect">
            <a:avLst/>
          </a:prstGeom>
          <a:solidFill>
            <a:srgbClr val="4C6C9C"/>
          </a:solidFill>
          <a:ln w="19050" cap="flat" cmpd="sng" algn="ctr">
            <a:noFill/>
            <a:prstDash val="solid"/>
            <a:miter lim="800000"/>
            <a:headEnd type="none" w="med" len="med"/>
            <a:tailEnd type="none" w="med" len="med"/>
          </a:ln>
          <a:effectLst/>
          <a:extLst>
            <a:ext uri="{91240B29-F687-4F45-9708-019B960494DF}">
              <a14:hiddenLine xmlns:a14="http://schemas.microsoft.com/office/drawing/2010/main" w="19050" cap="flat" cmpd="sng" algn="ctr">
                <a:solidFill>
                  <a:schemeClr val="accent1">
                    <a:shade val="15000"/>
                  </a:schemeClr>
                </a:solidFill>
                <a:prstDash val="solid"/>
                <a:miter lim="800000"/>
                <a:headEnd type="none" w="med" len="med"/>
                <a:tailEnd type="none" w="med" len="med"/>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644">
            <a:extLst>
              <a:ext uri="{FF2B5EF4-FFF2-40B4-BE49-F238E27FC236}">
                <a16:creationId xmlns:a16="http://schemas.microsoft.com/office/drawing/2014/main" id="{FAA745A6-A107-9367-C960-33D93BA78101}"/>
              </a:ext>
            </a:extLst>
          </p:cNvPr>
          <p:cNvSpPr/>
          <p:nvPr>
            <p:custDataLst>
              <p:tags r:id="rId67"/>
            </p:custDataLst>
          </p:nvPr>
        </p:nvSpPr>
        <p:spPr bwMode="auto">
          <a:xfrm>
            <a:off x="6605588" y="831850"/>
            <a:ext cx="214313" cy="160338"/>
          </a:xfrm>
          <a:prstGeom prst="rect">
            <a:avLst/>
          </a:prstGeom>
          <a:solidFill>
            <a:srgbClr val="C0C0C0"/>
          </a:solidFill>
          <a:ln w="19050" cap="flat" cmpd="sng" algn="ctr">
            <a:noFill/>
            <a:prstDash val="solid"/>
            <a:miter lim="800000"/>
            <a:headEnd type="none" w="med" len="med"/>
            <a:tailEnd type="none" w="med" len="med"/>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2">
            <a:extLst>
              <a:ext uri="{FF2B5EF4-FFF2-40B4-BE49-F238E27FC236}">
                <a16:creationId xmlns:a16="http://schemas.microsoft.com/office/drawing/2014/main" id="{5FAAE424-798D-F8CA-D695-F1FFFB6F0723}"/>
              </a:ext>
            </a:extLst>
          </p:cNvPr>
          <p:cNvSpPr>
            <a:spLocks noGrp="1"/>
          </p:cNvSpPr>
          <p:nvPr>
            <p:custDataLst>
              <p:tags r:id="rId68"/>
            </p:custDataLst>
          </p:nvPr>
        </p:nvSpPr>
        <p:spPr bwMode="auto">
          <a:xfrm>
            <a:off x="5308600" y="839788"/>
            <a:ext cx="119538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99B5C207-D381-4F07-A971-BF9D142650E5}" type="datetime'''''''Ava''''il''''''''''''''''''abl''''''''e fund''in''''g'">
              <a:rPr lang="en-US" altLang="en-US" sz="1200" b="1" smtClean="0">
                <a:solidFill>
                  <a:srgbClr val="808080"/>
                </a:solidFill>
              </a:rPr>
              <a:pPr marL="0" lvl="0" indent="0">
                <a:spcBef>
                  <a:spcPct val="0"/>
                </a:spcBef>
                <a:spcAft>
                  <a:spcPct val="0"/>
                </a:spcAft>
                <a:buNone/>
              </a:pPr>
              <a:t>Available funding</a:t>
            </a:fld>
            <a:endParaRPr lang="en-US" sz="1200" b="1">
              <a:solidFill>
                <a:srgbClr val="808080"/>
              </a:solidFill>
              <a:sym typeface="Roboto" panose="02000000000000000000" pitchFamily="2" charset="0"/>
            </a:endParaRPr>
          </a:p>
        </p:txBody>
      </p:sp>
      <p:sp>
        <p:nvSpPr>
          <p:cNvPr id="246" name="Text Placeholder 2">
            <a:extLst>
              <a:ext uri="{FF2B5EF4-FFF2-40B4-BE49-F238E27FC236}">
                <a16:creationId xmlns:a16="http://schemas.microsoft.com/office/drawing/2014/main" id="{A840AC85-7A43-C6BA-B552-F66F2F045329}"/>
              </a:ext>
            </a:extLst>
          </p:cNvPr>
          <p:cNvSpPr>
            <a:spLocks noGrp="1"/>
          </p:cNvSpPr>
          <p:nvPr>
            <p:custDataLst>
              <p:tags r:id="rId69"/>
            </p:custDataLst>
          </p:nvPr>
        </p:nvSpPr>
        <p:spPr bwMode="auto">
          <a:xfrm>
            <a:off x="6870700" y="839788"/>
            <a:ext cx="871538" cy="165100"/>
          </a:xfrm>
          <a:prstGeom prst="rect">
            <a:avLst/>
          </a:prstGeom>
          <a:noFill/>
          <a:ln>
            <a:noFill/>
          </a:ln>
          <a:effectLst/>
          <a:extLst>
            <a:ext uri="{909E8E84-426E-40DD-AFC4-6F175D3DCCD1}">
              <a14:hiddenFill xmlns:a14="http://schemas.microsoft.com/office/drawing/2010/main">
                <a:solidFill>
                  <a:schemeClr val="accent1"/>
                </a:solidFill>
              </a14:hiddenFill>
            </a:ext>
          </a:extLst>
        </p:spPr>
        <p:txBody>
          <a:bodyPr vert="horz" wrap="none" lIns="0" tIns="0" rIns="0" bIns="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spcBef>
                <a:spcPct val="0"/>
              </a:spcBef>
              <a:spcAft>
                <a:spcPct val="0"/>
              </a:spcAft>
              <a:buNone/>
            </a:pPr>
            <a:fld id="{553E0538-9150-4426-977B-EC09A67E2DE9}" type="datetime'''''F''''''u''n''d''''''''''''i''''ng'' ''''''''G''''a''p'''">
              <a:rPr lang="en-US" altLang="en-US" sz="1200" b="1" smtClean="0">
                <a:solidFill>
                  <a:srgbClr val="808080"/>
                </a:solidFill>
              </a:rPr>
              <a:pPr marL="0" lvl="0" indent="0">
                <a:spcBef>
                  <a:spcPct val="0"/>
                </a:spcBef>
                <a:spcAft>
                  <a:spcPct val="0"/>
                </a:spcAft>
                <a:buNone/>
              </a:pPr>
              <a:t>Funding Gap</a:t>
            </a:fld>
            <a:endParaRPr lang="en-US" sz="1200" b="1">
              <a:solidFill>
                <a:srgbClr val="808080"/>
              </a:solidFill>
              <a:sym typeface="Roboto" panose="02000000000000000000" pitchFamily="2" charset="0"/>
            </a:endParaRPr>
          </a:p>
        </p:txBody>
      </p:sp>
      <p:sp>
        <p:nvSpPr>
          <p:cNvPr id="32" name="TextBox 31">
            <a:extLst>
              <a:ext uri="{FF2B5EF4-FFF2-40B4-BE49-F238E27FC236}">
                <a16:creationId xmlns:a16="http://schemas.microsoft.com/office/drawing/2014/main" id="{C1278289-D439-59CA-5066-7CA2410A79C7}"/>
              </a:ext>
            </a:extLst>
          </p:cNvPr>
          <p:cNvSpPr txBox="1"/>
          <p:nvPr/>
        </p:nvSpPr>
        <p:spPr>
          <a:xfrm>
            <a:off x="271671" y="6332784"/>
            <a:ext cx="5899372" cy="276999"/>
          </a:xfrm>
          <a:prstGeom prst="rect">
            <a:avLst/>
          </a:prstGeom>
          <a:noFill/>
        </p:spPr>
        <p:txBody>
          <a:bodyPr wrap="none" rtlCol="0">
            <a:spAutoFit/>
          </a:bodyPr>
          <a:lstStyle/>
          <a:p>
            <a:r>
              <a:rPr lang="en-US" sz="1200">
                <a:solidFill>
                  <a:schemeClr val="tx1">
                    <a:lumMod val="65000"/>
                    <a:lumOff val="35000"/>
                  </a:schemeClr>
                </a:solidFill>
                <a:latin typeface="Roboto" panose="02000000000000000000" pitchFamily="2" charset="0"/>
                <a:ea typeface="Roboto" panose="02000000000000000000" pitchFamily="2" charset="0"/>
                <a:cs typeface="Roboto" panose="02000000000000000000" pitchFamily="2" charset="0"/>
              </a:rPr>
              <a:t>Note. Sao Tome &amp; Principe, Rwanda and Mauritania have required funding of USD 0.</a:t>
            </a:r>
          </a:p>
        </p:txBody>
      </p:sp>
    </p:spTree>
    <p:extLst>
      <p:ext uri="{BB962C8B-B14F-4D97-AF65-F5344CB8AC3E}">
        <p14:creationId xmlns:p14="http://schemas.microsoft.com/office/powerpoint/2010/main" val="4008691151"/>
      </p:ext>
    </p:extLst>
  </p:cSld>
  <p:clrMapOvr>
    <a:masterClrMapping/>
  </p:clrMapOvr>
  <p:extLst>
    <p:ext uri="{6950BFC3-D8DA-4A85-94F7-54DA5524770B}">
      <p188:commentRel xmlns:p188="http://schemas.microsoft.com/office/powerpoint/2018/8/main" r:id="rId72"/>
    </p:ext>
  </p:extLst>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 name="THINKCELLPRESENTATIONDONOTDELETE" val="&lt;?xml version=&quot;1.0&quot; encoding=&quot;UTF-16&quot; standalone=&quot;yes&quot;?&gt;&lt;root reqver=&quot;28224&quot;&gt;&lt;version val=&quot;3563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Day&gt;&lt;m_yearfmt&gt;&lt;begin val=&quot;0&quot;/&gt;&lt;end val=&quot;4&quot;/&gt;&lt;/m_yearfmt&gt;&lt;/m_precDefaultDay&gt;&lt;m_precDefaultWeek&gt;&lt;m_yearfmt&gt;&lt;begin val=&quot;0&quot;/&gt;&lt;end val=&quot;4&quot;/&gt;&lt;/m_yearfmt&gt;&lt;/m_precDefaultWeek&gt;&lt;m_precDefaultMonth&gt;&lt;m_yearfmt&gt;&lt;begin val=&quot;0&quot;/&gt;&lt;end val=&quot;4&quot;/&gt;&lt;/m_yearfmt&gt;&lt;/m_precDefaultMonth&gt;&lt;m_precDefaultQuarter&gt;&lt;m_yearfmt&gt;&lt;begin val=&quot;0&quot;/&gt;&lt;end val=&quot;4&quot;/&gt;&lt;/m_yearfmt&gt;&lt;/m_precDefaultQuarter&gt;&lt;m_precDefaultYear&gt;&lt;m_yearfmt&gt;&lt;begin val=&quot;0&quot;/&gt;&lt;end val=&quot;4&quot;/&gt;&lt;/m_yearfmt&gt;&lt;/m_precDefaultYear&gt;&lt;m_precDefaultFYDay&gt;&lt;m_yearfmt&gt;&lt;begin val=&quot;0&quot;/&gt;&lt;end val=&quot;4&quot;/&gt;&lt;/m_yearfmt&gt;&lt;/m_precDefaultFYDay&gt;&lt;m_precDefaultFYWeek&gt;&lt;m_yearfmt&gt;&lt;begin val=&quot;0&quot;/&gt;&lt;end val=&quot;4&quot;/&gt;&lt;/m_yearfmt&gt;&lt;/m_precDefaultFYWeek&gt;&lt;m_precDefaultFYMonth&gt;&lt;m_yearfmt&gt;&lt;begin val=&quot;0&quot;/&gt;&lt;end val=&quot;4&quot;/&gt;&lt;/m_yearfmt&gt;&lt;/m_precDefaultFYMonth&gt;&lt;m_precDefaultFYQuarter&gt;&lt;m_yearfmt&gt;&lt;begin val=&quot;0&quot;/&gt;&lt;end val=&quot;4&quot;/&gt;&lt;/m_yearfmt&gt;&lt;/m_precDefaultFYQuarter&gt;&lt;m_precDefaultFYYear&gt;&lt;m_yearfmt&gt;&lt;begin val=&quot;0&quot;/&gt;&lt;end val=&quot;4&quot;/&gt;&lt;/m_yearfmt&gt;&lt;/m_precDefaultFYYear&gt;&lt;m_mruColor&gt;&lt;m_vecMRU length=&quot;15&quot;&gt;&lt;elem m_fUsage=&quot;3.89060463519000121480E+00&quot;&gt;&lt;m_msothmcolidx val=&quot;0&quot;/&gt;&lt;m_rgb r=&quot;A6&quot; g=&quot;CE&quot; b=&quot;E3&quot;/&gt;&lt;/elem&gt;&lt;elem m_fUsage=&quot;1.61210209230548162651E+00&quot;&gt;&lt;m_msothmcolidx val=&quot;0&quot;/&gt;&lt;m_rgb r=&quot;D3&quot; g=&quot;1C&quot; b=&quot;7E&quot;/&gt;&lt;/elem&gt;&lt;elem m_fUsage=&quot;1.38509999999999999787E+00&quot;&gt;&lt;m_msothmcolidx val=&quot;0&quot;/&gt;&lt;m_rgb r=&quot;96&quot; g=&quot;BA&quot; b=&quot;D0&quot;/&gt;&lt;/elem&gt;&lt;elem m_fUsage=&quot;1.09305283152992727125E+00&quot;&gt;&lt;m_msothmcolidx val=&quot;0&quot;/&gt;&lt;m_rgb r=&quot;FD&quot; g=&quot;69&quot; b=&quot;25&quot;/&gt;&lt;/elem&gt;&lt;elem m_fUsage=&quot;9.95002959261394370749E-01&quot;&gt;&lt;m_msothmcolidx val=&quot;0&quot;/&gt;&lt;m_rgb r=&quot;DD&quot; g=&quot;13&quot; b=&quot;67&quot;/&gt;&lt;/elem&gt;&lt;elem m_fUsage=&quot;4.34659056644259078617E-01&quot;&gt;&lt;m_msothmcolidx val=&quot;0&quot;/&gt;&lt;m_rgb r=&quot;FD&quot; g=&quot;BF&quot; b=&quot;6F&quot;/&gt;&lt;/elem&gt;&lt;elem m_fUsage=&quot;2.54186582832900132001E-01&quot;&gt;&lt;m_msothmcolidx val=&quot;0&quot;/&gt;&lt;m_rgb r=&quot;7F&quot; g=&quot;7F&quot; b=&quot;7F&quot;/&gt;&lt;/elem&gt;&lt;elem m_fUsage=&quot;5.23347633027360994995E-02&quot;&gt;&lt;m_msothmcolidx val=&quot;0&quot;/&gt;&lt;m_rgb r=&quot;81&quot; g=&quot;81&quot; b=&quot;81&quot;/&gt;&lt;/elem&gt;&lt;elem m_fUsage=&quot;4.75599545948716118104E-02&quot;&gt;&lt;m_msothmcolidx val=&quot;0&quot;/&gt;&lt;m_rgb r=&quot;FF&quot; g=&quot;3A&quot; b=&quot;21&quot;/&gt;&lt;/elem&gt;&lt;elem m_fUsage=&quot;4.71012869724624916312E-02&quot;&gt;&lt;m_msothmcolidx val=&quot;0&quot;/&gt;&lt;m_rgb r=&quot;1F&quot; g=&quot;78&quot; b=&quot;B4&quot;/&gt;&lt;/elem&gt;&lt;elem m_fUsage=&quot;4.23911582752162438559E-02&quot;&gt;&lt;m_msothmcolidx val=&quot;0&quot;/&gt;&lt;m_rgb r=&quot;29&quot; g=&quot;A5&quot; b=&quot;E3&quot;/&gt;&lt;/elem&gt;&lt;elem m_fUsage=&quot;3.81520424476946215520E-02&quot;&gt;&lt;m_msothmcolidx val=&quot;0&quot;/&gt;&lt;m_rgb r=&quot;FC&quot; g=&quot;C3&quot; b=&quot;0B&quot;/&gt;&lt;/elem&gt;&lt;elem m_fUsage=&quot;3.13054170462752079374E-02&quot;&gt;&lt;m_msothmcolidx val=&quot;0&quot;/&gt;&lt;m_rgb r=&quot;FF&quot; g=&quot;7C&quot; b=&quot;8F&quot;/&gt;&lt;/elem&gt;&lt;elem m_fUsage=&quot;2.92009645302687970148E-02&quot;&gt;&lt;m_msothmcolidx val=&quot;0&quot;/&gt;&lt;m_rgb r=&quot;CC&quot; g=&quot;00&quot; b=&quot;E6&quot;/&gt;&lt;/elem&gt;&lt;elem m_fUsage=&quot;1.34323359312870007493E-02&quot;&gt;&lt;m_msothmcolidx val=&quot;0&quot;/&gt;&lt;m_rgb r=&quot;FF&quot; g=&quot;BD&quot; b=&quot;8B&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vLS2dyRhqZ..9NJbjgPJig"/>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Ak04Aq9kG_wXzHGS_Bwxm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d6rIxftbSyOot0HGQYJgZ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6e7rUESVEUNp9xmXDVrPn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YAYL3ai9bWwnOLGh7cTyaw"/>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jv6xlJGP2sjjyFsFUshfg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MXiQ4e36EGtJgbTcMN13B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Bebn7Y3QJf_C5xTdwtIK2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1zpbpgGmJhREn1g6LqgWkA"/>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ZQBrJFcrRQqMixWDlG1kHA"/>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lGR2TrqaLbuw.hgDComROg"/>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qatQxLokwDkKp7jZXnf95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xelp188H_PwRsQVVQkR3P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S2lppOvVaNQqRBKdsIBebQ"/>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752gBnOtTSb9434qyOUWtQ"/>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uIuSXrC.CxstygCiDV.H4w"/>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XohPYtMwR1kUbNJNMuupn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R4raxfGmDaHGSWVXmofE3w"/>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lLAmj9CsCLWDQiy9YSAe_A"/>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Zxh8J1adR3Fi68aBszbevw"/>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Ce.UryHOA7ylZPeBgt2z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JLcxA0C93ZddG78WcxrB.Q"/>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neAZCqwJXNXKHHRErH3xiA"/>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oscY9Yj554cDBpAEUkrt_w"/>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jzRQztlRWowyRImP4B72eg"/>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QfyFeK9TVA63KpRhvwQmZw"/>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WOTvPe7mKi9xM2iv0atb6A"/>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VxxgboTNHZGzajpq0ISYng"/>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uxOV7Fcds94_iZFxR4wgcQ"/>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uxOV7Fcds94_iZFxR4wgcQ"/>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uxqMPX39MbCyLq0.sddKIQ"/>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LFfNzSQBKf3qgTwIJ9sxog"/>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5qwdE7B7oWSkqXuiunREQ"/>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03RgaqYBSRn4kwF9.n7FEg"/>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C1YzKxgE6421nwEH.dsdng"/>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_uhh3l88K4V169eq6kbICw"/>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xMxXTBcocUzX0dfig.FumA"/>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s2mJwJFIr0BtW2S_6hOWxQ"/>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Ptl7s6v1P49sPbR657nGhg"/>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L4T5qtiPELLGU.FeWVPVd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R4raxfGmDaHGSWVXmofE3w"/>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Yi51ZTKUxuTYexb08S9b.w"/>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LaTvVMacCq6MVmBZoeTZXA"/>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cvWhoHU3syFD1r5x.dxd8Q"/>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YzqR88xEH9N6WG.G7m3Q3w"/>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SR8F5oIUG.z1GAjOU9QAmQ"/>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Um.yKW2amT_Fy2DLERz0LQ"/>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VJYY4TAzR17AgTf6yqEONQ"/>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FT_ro..eK9IW2S7zoNTr4Q"/>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8JkNlKXLIdkehMYv24rFLQ"/>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7xYHFSvJTe3E9Q9d26KspA"/>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MXiQ4e36EGtJgbTcMN13Bg"/>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dsUkRvZSWV65yuumPM8Rqg"/>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cPAE4ESvL45zZKERDm1jig"/>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TeAgpNaMFAEQhKH0aSgyrA"/>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evKKvqXr5ByugeZd3FLA_Q"/>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3kWED02uCv0micFjz_2_rg"/>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lVhLwwmYjwUgKkNXmpTk8w"/>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FBNDb2vGdmIWfUfPhOLLlA"/>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EzcCGQkhlXSMTdzhe5XRLQ"/>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SeHzbpwIC6aAGKzoBrTcJQ"/>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U3IhNIqFIweplT1hZWmRp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uDks3aGrCy3FK61Hq0nQtg"/>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fMFNlPteEtRm2VyPaASBdw"/>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rRDc_Wq8_AYWdcqXayR10Q"/>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GVzxxBpKaxEebmMeUM1qfw"/>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1_UVyTBw6Gx3UgDhXsrfhg"/>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J9HE3nSmECy.CLedoG9Fww"/>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CFOx5tZozh.H6pxqhiW4RQ"/>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gVrqxQXvr.UBt59K2pMpNQ"/>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7E8UQz4x4e4mu1iDN6uM9g"/>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YBMcGbx1XCnBKyfi3Zzv0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YAYL3ai9bWwnOLGh7cTyaw"/>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Lp.hOIRoWBDVxGhzf2H1Zg"/>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XuRJDduqbyQrQsdEDOAmRg"/>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soLGZ1S1Ir1Dr5ah_xSZ5Q"/>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t4TRecxoct0f6c2WZtu3Tw"/>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6qHh4GK7ZIbTrfFNgYQ8kg"/>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QfyFeK9TVA63KpRhvwQmZw"/>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jv6xlJGP2sjjyFsFUshfgg"/>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sFEUUbxf_vOnLawnkqtmE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752gBnOtTSb9434qyOUWtQ"/>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73rb_buwbJcyk6m20x8zzQ"/>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yvXi_nCn60nxdAcJfwcnwQ"/>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pwKLZB_I4ni9j7OUmrJ2pA"/>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9iNT6b9mCv1cdJHrgxAo_g"/>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_YGcQjlw56_tSWMq19muIQ"/>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A8fH4Kpj19Sv54aAOUwd1A"/>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B9zeYZQH61CDkDVHPMEjcw"/>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qatQxLokwDkKp7jZXnf95Q"/>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LnLemPJvgQCslPERi58CuA"/>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OFYc5nJEkn9Izn4Jo_XLWg"/>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nfgsWhQVu8kPkpFC.vKWgw"/>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sey.MQBesGEbKRHRglqolg"/>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9ND3MFp__JspmvEGdXRGzw"/>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JBzkW1MV44Rpr2nMQ_J5yw"/>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iWodFA9Z.aGIjpE5wl4JtQ"/>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kEbm_DbwqkkkGpDDrwABoA"/>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tcvmHfm.ejIUVjbS7LbSVA"/>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Mht_PLAkoPk6n75RG1M7GQ"/>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6PqC_Ho.iOy87w6vHzlPSA"/>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Wo01FtYnYJ4RYIljOpU5SA"/>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pQtRqWGpIwLvmZNa4JO7jA"/>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PZNn3s777jck48E4avhBVA"/>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TQ5xTm1UwGiK2SF83b1KVA"/>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I5TeBGBdzU6lEGfaCFLX3w"/>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Ss5JEtUxn61lNYjJ1p7MCA"/>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CPsUxjO5B.iHvnRLd_XiWg"/>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kvkb27kFXkkzLM4KPembxg"/>
</p:tagLst>
</file>

<file path=ppt/tags/tag269.xml><?xml version="1.0" encoding="utf-8"?>
<p:tagLst xmlns:a="http://schemas.openxmlformats.org/drawingml/2006/main" xmlns:r="http://schemas.openxmlformats.org/officeDocument/2006/relationships" xmlns:p="http://schemas.openxmlformats.org/presentationml/2006/main">
  <p:tag name="THINKCELLSHAPEDONOTDELETE" val="tvaHAJXUeg2PZBIQIJUQpbg"/>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ajCg8t_PotvKuH1ehZQgpw"/>
</p:tagLst>
</file>

<file path=ppt/tags/tag270.xml><?xml version="1.0" encoding="utf-8"?>
<p:tagLst xmlns:a="http://schemas.openxmlformats.org/drawingml/2006/main" xmlns:r="http://schemas.openxmlformats.org/officeDocument/2006/relationships" xmlns:p="http://schemas.openxmlformats.org/presentationml/2006/main">
  <p:tag name="THINKCELLSHAPEDONOTDELETE" val="tQLG7I2_rj6rh8q4dELmz2w"/>
</p:tagLst>
</file>

<file path=ppt/tags/tag271.xml><?xml version="1.0" encoding="utf-8"?>
<p:tagLst xmlns:a="http://schemas.openxmlformats.org/drawingml/2006/main" xmlns:r="http://schemas.openxmlformats.org/officeDocument/2006/relationships" xmlns:p="http://schemas.openxmlformats.org/presentationml/2006/main">
  <p:tag name="THINKCELLSHAPEDONOTDELETE" val="tCz4pTdb7iyCHCV_WQFxlig"/>
</p:tagLst>
</file>

<file path=ppt/tags/tag272.xml><?xml version="1.0" encoding="utf-8"?>
<p:tagLst xmlns:a="http://schemas.openxmlformats.org/drawingml/2006/main" xmlns:r="http://schemas.openxmlformats.org/officeDocument/2006/relationships" xmlns:p="http://schemas.openxmlformats.org/presentationml/2006/main">
  <p:tag name="THINKCELLSHAPEDONOTDELETE" val="trQvWQ2v.08vdnl.V.vnpbg"/>
</p:tagLst>
</file>

<file path=ppt/tags/tag273.xml><?xml version="1.0" encoding="utf-8"?>
<p:tagLst xmlns:a="http://schemas.openxmlformats.org/drawingml/2006/main" xmlns:r="http://schemas.openxmlformats.org/officeDocument/2006/relationships" xmlns:p="http://schemas.openxmlformats.org/presentationml/2006/main">
  <p:tag name="THINKCELLSHAPEDONOTDELETE" val="t7mL8fByLWna8JPjiZ3KL.A"/>
</p:tagLst>
</file>

<file path=ppt/tags/tag274.xml><?xml version="1.0" encoding="utf-8"?>
<p:tagLst xmlns:a="http://schemas.openxmlformats.org/drawingml/2006/main" xmlns:r="http://schemas.openxmlformats.org/officeDocument/2006/relationships" xmlns:p="http://schemas.openxmlformats.org/presentationml/2006/main">
  <p:tag name="THINKCELLSHAPEDONOTDELETE" val="tJP8K9n4eSpSuGmwsi10TqA"/>
</p:tagLst>
</file>

<file path=ppt/tags/tag275.xml><?xml version="1.0" encoding="utf-8"?>
<p:tagLst xmlns:a="http://schemas.openxmlformats.org/drawingml/2006/main" xmlns:r="http://schemas.openxmlformats.org/officeDocument/2006/relationships" xmlns:p="http://schemas.openxmlformats.org/presentationml/2006/main">
  <p:tag name="THINKCELLSHAPEDONOTDELETE" val="tAiAjVUzohxKrswkF3JSaDA"/>
</p:tagLst>
</file>

<file path=ppt/tags/tag276.xml><?xml version="1.0" encoding="utf-8"?>
<p:tagLst xmlns:a="http://schemas.openxmlformats.org/drawingml/2006/main" xmlns:r="http://schemas.openxmlformats.org/officeDocument/2006/relationships" xmlns:p="http://schemas.openxmlformats.org/presentationml/2006/main">
  <p:tag name="THINKCELLSHAPEDONOTDELETE" val="tdCVgnzG9vyeTXtJPx.kJlw"/>
</p:tagLst>
</file>

<file path=ppt/tags/tag2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8.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279.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RjzPIxETkyKwoIgobB2jZA"/>
</p:tagLst>
</file>

<file path=ppt/tags/tag280.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281.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2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3.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284.xml><?xml version="1.0" encoding="utf-8"?>
<p:tagLst xmlns:a="http://schemas.openxmlformats.org/drawingml/2006/main" xmlns:r="http://schemas.openxmlformats.org/officeDocument/2006/relationships" xmlns:p="http://schemas.openxmlformats.org/presentationml/2006/main">
  <p:tag name="THINKCELLSHAPEDONOTDELETE" val="tT8ywrI5tUoXp2k0AoOWrcg"/>
</p:tagLst>
</file>

<file path=ppt/tags/tag285.xml><?xml version="1.0" encoding="utf-8"?>
<p:tagLst xmlns:a="http://schemas.openxmlformats.org/drawingml/2006/main" xmlns:r="http://schemas.openxmlformats.org/officeDocument/2006/relationships" xmlns:p="http://schemas.openxmlformats.org/presentationml/2006/main">
  <p:tag name="THINKCELLSHAPEDONOTDELETE" val="tO8q2bjlYc_P6aLajiMhUNw"/>
</p:tagLst>
</file>

<file path=ppt/tags/tag286.xml><?xml version="1.0" encoding="utf-8"?>
<p:tagLst xmlns:a="http://schemas.openxmlformats.org/drawingml/2006/main" xmlns:r="http://schemas.openxmlformats.org/officeDocument/2006/relationships" xmlns:p="http://schemas.openxmlformats.org/presentationml/2006/main">
  <p:tag name="THINKCELLSHAPEDONOTDELETE" val="tXbuIxY4AzOVQwSZ4lvI1Mw"/>
</p:tagLst>
</file>

<file path=ppt/tags/tag287.xml><?xml version="1.0" encoding="utf-8"?>
<p:tagLst xmlns:a="http://schemas.openxmlformats.org/drawingml/2006/main" xmlns:r="http://schemas.openxmlformats.org/officeDocument/2006/relationships" xmlns:p="http://schemas.openxmlformats.org/presentationml/2006/main">
  <p:tag name="THINKCELLSHAPEDONOTDELETE" val="tVlkxdg4fnyKdAu_AHEiQDw"/>
</p:tagLst>
</file>

<file path=ppt/tags/tag288.xml><?xml version="1.0" encoding="utf-8"?>
<p:tagLst xmlns:a="http://schemas.openxmlformats.org/drawingml/2006/main" xmlns:r="http://schemas.openxmlformats.org/officeDocument/2006/relationships" xmlns:p="http://schemas.openxmlformats.org/presentationml/2006/main">
  <p:tag name="THINKCELLSHAPEDONOTDELETE" val="t8jGBbaHV1i5Y_NMsMqz03Q"/>
</p:tagLst>
</file>

<file path=ppt/tags/tag289.xml><?xml version="1.0" encoding="utf-8"?>
<p:tagLst xmlns:a="http://schemas.openxmlformats.org/drawingml/2006/main" xmlns:r="http://schemas.openxmlformats.org/officeDocument/2006/relationships" xmlns:p="http://schemas.openxmlformats.org/presentationml/2006/main">
  <p:tag name="THINKCELLSHAPEDONOTDELETE" val="tK6NkaDd0OR1Z93nk5N6ks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ags/tag290.xml><?xml version="1.0" encoding="utf-8"?>
<p:tagLst xmlns:a="http://schemas.openxmlformats.org/drawingml/2006/main" xmlns:r="http://schemas.openxmlformats.org/officeDocument/2006/relationships" xmlns:p="http://schemas.openxmlformats.org/presentationml/2006/main">
  <p:tag name="THINKCELLSHAPEDONOTDELETE" val="t5adF5yxnLe5R_7iRPaF3Ag"/>
</p:tagLst>
</file>

<file path=ppt/tags/tag291.xml><?xml version="1.0" encoding="utf-8"?>
<p:tagLst xmlns:a="http://schemas.openxmlformats.org/drawingml/2006/main" xmlns:r="http://schemas.openxmlformats.org/officeDocument/2006/relationships" xmlns:p="http://schemas.openxmlformats.org/presentationml/2006/main">
  <p:tag name="THINKCELLSHAPEDONOTDELETE" val="tbJF8eIQ.3d5Zp9DcHtCBqg"/>
</p:tagLst>
</file>

<file path=ppt/tags/tag292.xml><?xml version="1.0" encoding="utf-8"?>
<p:tagLst xmlns:a="http://schemas.openxmlformats.org/drawingml/2006/main" xmlns:r="http://schemas.openxmlformats.org/officeDocument/2006/relationships" xmlns:p="http://schemas.openxmlformats.org/presentationml/2006/main">
  <p:tag name="THINKCELLSHAPEDONOTDELETE" val="tE9wdlwk4aULb1zNqitp_Kg"/>
</p:tagLst>
</file>

<file path=ppt/tags/tag293.xml><?xml version="1.0" encoding="utf-8"?>
<p:tagLst xmlns:a="http://schemas.openxmlformats.org/drawingml/2006/main" xmlns:r="http://schemas.openxmlformats.org/officeDocument/2006/relationships" xmlns:p="http://schemas.openxmlformats.org/presentationml/2006/main">
  <p:tag name="THINKCELLSHAPEDONOTDELETE" val="tFb4rUGAsSeKWM29qWDB9BQ"/>
</p:tagLst>
</file>

<file path=ppt/tags/tag294.xml><?xml version="1.0" encoding="utf-8"?>
<p:tagLst xmlns:a="http://schemas.openxmlformats.org/drawingml/2006/main" xmlns:r="http://schemas.openxmlformats.org/officeDocument/2006/relationships" xmlns:p="http://schemas.openxmlformats.org/presentationml/2006/main">
  <p:tag name="THINKCELLSHAPEDONOTDELETE" val="tUOwdefX0JNlWCO.Z43bb.w"/>
</p:tagLst>
</file>

<file path=ppt/tags/tag295.xml><?xml version="1.0" encoding="utf-8"?>
<p:tagLst xmlns:a="http://schemas.openxmlformats.org/drawingml/2006/main" xmlns:r="http://schemas.openxmlformats.org/officeDocument/2006/relationships" xmlns:p="http://schemas.openxmlformats.org/presentationml/2006/main">
  <p:tag name="THINKCELLSHAPEDONOTDELETE" val="t7GrP57L_yJDab92vkNnvFg"/>
</p:tagLst>
</file>

<file path=ppt/tags/tag296.xml><?xml version="1.0" encoding="utf-8"?>
<p:tagLst xmlns:a="http://schemas.openxmlformats.org/drawingml/2006/main" xmlns:r="http://schemas.openxmlformats.org/officeDocument/2006/relationships" xmlns:p="http://schemas.openxmlformats.org/presentationml/2006/main">
  <p:tag name="THINKCELLSHAPEDONOTDELETE" val="t0TQmoDAHVgE_G4yvr5tPew"/>
</p:tagLst>
</file>

<file path=ppt/tags/tag297.xml><?xml version="1.0" encoding="utf-8"?>
<p:tagLst xmlns:a="http://schemas.openxmlformats.org/drawingml/2006/main" xmlns:r="http://schemas.openxmlformats.org/officeDocument/2006/relationships" xmlns:p="http://schemas.openxmlformats.org/presentationml/2006/main">
  <p:tag name="THINKCELLSHAPEDONOTDELETE" val="tykcA8kaD9Z0eEryKkUeS6A"/>
</p:tagLst>
</file>

<file path=ppt/tags/tag298.xml><?xml version="1.0" encoding="utf-8"?>
<p:tagLst xmlns:a="http://schemas.openxmlformats.org/drawingml/2006/main" xmlns:r="http://schemas.openxmlformats.org/officeDocument/2006/relationships" xmlns:p="http://schemas.openxmlformats.org/presentationml/2006/main">
  <p:tag name="THINKCELLSHAPEDONOTDELETE" val="tHlha8619Udd2oQ7Y8UW2YA"/>
</p:tagLst>
</file>

<file path=ppt/tags/tag299.xml><?xml version="1.0" encoding="utf-8"?>
<p:tagLst xmlns:a="http://schemas.openxmlformats.org/drawingml/2006/main" xmlns:r="http://schemas.openxmlformats.org/officeDocument/2006/relationships" xmlns:p="http://schemas.openxmlformats.org/presentationml/2006/main">
  <p:tag name="THINKCELLSHAPEDONOTDELETE" val="trTreBLVgyvEGE4NT6z6tL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xelp188H_PwRsQVVQkR3Pg"/>
</p:tagLst>
</file>

<file path=ppt/tags/tag300.xml><?xml version="1.0" encoding="utf-8"?>
<p:tagLst xmlns:a="http://schemas.openxmlformats.org/drawingml/2006/main" xmlns:r="http://schemas.openxmlformats.org/officeDocument/2006/relationships" xmlns:p="http://schemas.openxmlformats.org/presentationml/2006/main">
  <p:tag name="THINKCELLSHAPEDONOTDELETE" val="tbKaGmVhz7M2tiqh1VxFv6g"/>
</p:tagLst>
</file>

<file path=ppt/tags/tag301.xml><?xml version="1.0" encoding="utf-8"?>
<p:tagLst xmlns:a="http://schemas.openxmlformats.org/drawingml/2006/main" xmlns:r="http://schemas.openxmlformats.org/officeDocument/2006/relationships" xmlns:p="http://schemas.openxmlformats.org/presentationml/2006/main">
  <p:tag name="THINKCELLSHAPEDONOTDELETE" val="td6edK6jVwaEUJ.vQai6JXA"/>
</p:tagLst>
</file>

<file path=ppt/tags/tag302.xml><?xml version="1.0" encoding="utf-8"?>
<p:tagLst xmlns:a="http://schemas.openxmlformats.org/drawingml/2006/main" xmlns:r="http://schemas.openxmlformats.org/officeDocument/2006/relationships" xmlns:p="http://schemas.openxmlformats.org/presentationml/2006/main">
  <p:tag name="THINKCELLSHAPEDONOTDELETE" val="tVm3XjMJn_3XAjYL7ltHp9g"/>
</p:tagLst>
</file>

<file path=ppt/tags/tag303.xml><?xml version="1.0" encoding="utf-8"?>
<p:tagLst xmlns:a="http://schemas.openxmlformats.org/drawingml/2006/main" xmlns:r="http://schemas.openxmlformats.org/officeDocument/2006/relationships" xmlns:p="http://schemas.openxmlformats.org/presentationml/2006/main">
  <p:tag name="THINKCELLSHAPEDONOTDELETE" val="t1A7TPKmyt0cyTs4z42LFwg"/>
</p:tagLst>
</file>

<file path=ppt/tags/tag304.xml><?xml version="1.0" encoding="utf-8"?>
<p:tagLst xmlns:a="http://schemas.openxmlformats.org/drawingml/2006/main" xmlns:r="http://schemas.openxmlformats.org/officeDocument/2006/relationships" xmlns:p="http://schemas.openxmlformats.org/presentationml/2006/main">
  <p:tag name="THINKCELLSHAPEDONOTDELETE" val="t1Yc_kQq2CUTirgstZNwKag"/>
</p:tagLst>
</file>

<file path=ppt/tags/tag305.xml><?xml version="1.0" encoding="utf-8"?>
<p:tagLst xmlns:a="http://schemas.openxmlformats.org/drawingml/2006/main" xmlns:r="http://schemas.openxmlformats.org/officeDocument/2006/relationships" xmlns:p="http://schemas.openxmlformats.org/presentationml/2006/main">
  <p:tag name="THINKCELLSHAPEDONOTDELETE" val="tz8CURrwnuFuBVQ_tEUhmvQ"/>
</p:tagLst>
</file>

<file path=ppt/tags/tag306.xml><?xml version="1.0" encoding="utf-8"?>
<p:tagLst xmlns:a="http://schemas.openxmlformats.org/drawingml/2006/main" xmlns:r="http://schemas.openxmlformats.org/officeDocument/2006/relationships" xmlns:p="http://schemas.openxmlformats.org/presentationml/2006/main">
  <p:tag name="THINKCELLSHAPEDONOTDELETE" val="tJg8Y9DMaWh5YpoLanrbG7Q"/>
</p:tagLst>
</file>

<file path=ppt/tags/tag307.xml><?xml version="1.0" encoding="utf-8"?>
<p:tagLst xmlns:a="http://schemas.openxmlformats.org/drawingml/2006/main" xmlns:r="http://schemas.openxmlformats.org/officeDocument/2006/relationships" xmlns:p="http://schemas.openxmlformats.org/presentationml/2006/main">
  <p:tag name="THINKCELLSHAPEDONOTDELETE" val="t8hbZh0M4BqIhFwtPycgNrw"/>
</p:tagLst>
</file>

<file path=ppt/tags/tag308.xml><?xml version="1.0" encoding="utf-8"?>
<p:tagLst xmlns:a="http://schemas.openxmlformats.org/drawingml/2006/main" xmlns:r="http://schemas.openxmlformats.org/officeDocument/2006/relationships" xmlns:p="http://schemas.openxmlformats.org/presentationml/2006/main">
  <p:tag name="THINKCELLSHAPEDONOTDELETE" val="tp8KDpXS5u3gfoacOpPOgrA"/>
</p:tagLst>
</file>

<file path=ppt/tags/tag309.xml><?xml version="1.0" encoding="utf-8"?>
<p:tagLst xmlns:a="http://schemas.openxmlformats.org/drawingml/2006/main" xmlns:r="http://schemas.openxmlformats.org/officeDocument/2006/relationships" xmlns:p="http://schemas.openxmlformats.org/presentationml/2006/main">
  <p:tag name="THINKCELLSHAPEDONOTDELETE" val="ta7cNitzzw_I9iEIUrljydg"/>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S2lppOvVaNQqRBKdsIBebQ"/>
</p:tagLst>
</file>

<file path=ppt/tags/tag310.xml><?xml version="1.0" encoding="utf-8"?>
<p:tagLst xmlns:a="http://schemas.openxmlformats.org/drawingml/2006/main" xmlns:r="http://schemas.openxmlformats.org/officeDocument/2006/relationships" xmlns:p="http://schemas.openxmlformats.org/presentationml/2006/main">
  <p:tag name="THINKCELLSHAPEDONOTDELETE" val="tjE06FniiRgCGeUCHltQEOg"/>
</p:tagLst>
</file>

<file path=ppt/tags/tag311.xml><?xml version="1.0" encoding="utf-8"?>
<p:tagLst xmlns:a="http://schemas.openxmlformats.org/drawingml/2006/main" xmlns:r="http://schemas.openxmlformats.org/officeDocument/2006/relationships" xmlns:p="http://schemas.openxmlformats.org/presentationml/2006/main">
  <p:tag name="THINKCELLSHAPEDONOTDELETE" val="t0glUvMfShqNR.Db_Vusm7w"/>
</p:tagLst>
</file>

<file path=ppt/tags/tag312.xml><?xml version="1.0" encoding="utf-8"?>
<p:tagLst xmlns:a="http://schemas.openxmlformats.org/drawingml/2006/main" xmlns:r="http://schemas.openxmlformats.org/officeDocument/2006/relationships" xmlns:p="http://schemas.openxmlformats.org/presentationml/2006/main">
  <p:tag name="THINKCELLSHAPEDONOTDELETE" val="tGP3pZYwNd7Gy1V_X1kXWNw"/>
</p:tagLst>
</file>

<file path=ppt/tags/tag313.xml><?xml version="1.0" encoding="utf-8"?>
<p:tagLst xmlns:a="http://schemas.openxmlformats.org/drawingml/2006/main" xmlns:r="http://schemas.openxmlformats.org/officeDocument/2006/relationships" xmlns:p="http://schemas.openxmlformats.org/presentationml/2006/main">
  <p:tag name="THINKCELLSHAPEDONOTDELETE" val="tquv37kgnhR06hDP2Mi5C0A"/>
</p:tagLst>
</file>

<file path=ppt/tags/tag314.xml><?xml version="1.0" encoding="utf-8"?>
<p:tagLst xmlns:a="http://schemas.openxmlformats.org/drawingml/2006/main" xmlns:r="http://schemas.openxmlformats.org/officeDocument/2006/relationships" xmlns:p="http://schemas.openxmlformats.org/presentationml/2006/main">
  <p:tag name="THINKCELLSHAPEDONOTDELETE" val="tdNsRF0PZDsJCqUz_R7_jUw"/>
</p:tagLst>
</file>

<file path=ppt/tags/tag315.xml><?xml version="1.0" encoding="utf-8"?>
<p:tagLst xmlns:a="http://schemas.openxmlformats.org/drawingml/2006/main" xmlns:r="http://schemas.openxmlformats.org/officeDocument/2006/relationships" xmlns:p="http://schemas.openxmlformats.org/presentationml/2006/main">
  <p:tag name="THINKCELLSHAPEDONOTDELETE" val="tkFAkS2GNpaydfBfV5mEjfQ"/>
</p:tagLst>
</file>

<file path=ppt/tags/tag316.xml><?xml version="1.0" encoding="utf-8"?>
<p:tagLst xmlns:a="http://schemas.openxmlformats.org/drawingml/2006/main" xmlns:r="http://schemas.openxmlformats.org/officeDocument/2006/relationships" xmlns:p="http://schemas.openxmlformats.org/presentationml/2006/main">
  <p:tag name="THINKCELLSHAPEDONOTDELETE" val="tajCg8t_PotvKuH1ehZQgpw"/>
</p:tagLst>
</file>

<file path=ppt/tags/tag317.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318.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ags/tag319.xml><?xml version="1.0" encoding="utf-8"?>
<p:tagLst xmlns:a="http://schemas.openxmlformats.org/drawingml/2006/main" xmlns:r="http://schemas.openxmlformats.org/officeDocument/2006/relationships" xmlns:p="http://schemas.openxmlformats.org/presentationml/2006/main">
  <p:tag name="THINKCELLSHAPEDONOTDELETE" val="tqatQxLokwDkKp7jZXnf95Q"/>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vLS2dyRhqZ..9NJbjgPJig"/>
</p:tagLst>
</file>

<file path=ppt/tags/tag320.xml><?xml version="1.0" encoding="utf-8"?>
<p:tagLst xmlns:a="http://schemas.openxmlformats.org/drawingml/2006/main" xmlns:r="http://schemas.openxmlformats.org/officeDocument/2006/relationships" xmlns:p="http://schemas.openxmlformats.org/presentationml/2006/main">
  <p:tag name="THINKCELLSHAPEDONOTDELETE" val="t1YrtLXDo8cShYLqXB.PwiQ"/>
</p:tagLst>
</file>

<file path=ppt/tags/tag321.xml><?xml version="1.0" encoding="utf-8"?>
<p:tagLst xmlns:a="http://schemas.openxmlformats.org/drawingml/2006/main" xmlns:r="http://schemas.openxmlformats.org/officeDocument/2006/relationships" xmlns:p="http://schemas.openxmlformats.org/presentationml/2006/main">
  <p:tag name="THINKCELLSHAPEDONOTDELETE" val="tDZs66MaZtNeOAft.maKLtA"/>
</p:tagLst>
</file>

<file path=ppt/tags/tag322.xml><?xml version="1.0" encoding="utf-8"?>
<p:tagLst xmlns:a="http://schemas.openxmlformats.org/drawingml/2006/main" xmlns:r="http://schemas.openxmlformats.org/officeDocument/2006/relationships" xmlns:p="http://schemas.openxmlformats.org/presentationml/2006/main">
  <p:tag name="THINKCELLSHAPEDONOTDELETE" val="tJCCdzAz77_2QAx7Yq3Vv7Q"/>
</p:tagLst>
</file>

<file path=ppt/tags/tag323.xml><?xml version="1.0" encoding="utf-8"?>
<p:tagLst xmlns:a="http://schemas.openxmlformats.org/drawingml/2006/main" xmlns:r="http://schemas.openxmlformats.org/officeDocument/2006/relationships" xmlns:p="http://schemas.openxmlformats.org/presentationml/2006/main">
  <p:tag name="THINKCELLSHAPEDONOTDELETE" val="tZOZBkK_FMLdTbD5mDNypHQ"/>
</p:tagLst>
</file>

<file path=ppt/tags/tag324.xml><?xml version="1.0" encoding="utf-8"?>
<p:tagLst xmlns:a="http://schemas.openxmlformats.org/drawingml/2006/main" xmlns:r="http://schemas.openxmlformats.org/officeDocument/2006/relationships" xmlns:p="http://schemas.openxmlformats.org/presentationml/2006/main">
  <p:tag name="THINKCELLSHAPEDONOTDELETE" val="t6xapfiCQddv5iCGhPOsUeA"/>
</p:tagLst>
</file>

<file path=ppt/tags/tag325.xml><?xml version="1.0" encoding="utf-8"?>
<p:tagLst xmlns:a="http://schemas.openxmlformats.org/drawingml/2006/main" xmlns:r="http://schemas.openxmlformats.org/officeDocument/2006/relationships" xmlns:p="http://schemas.openxmlformats.org/presentationml/2006/main">
  <p:tag name="THINKCELLSHAPEDONOTDELETE" val="tvLS2dyRhqZ..9NJbjgPJig"/>
</p:tagLst>
</file>

<file path=ppt/tags/tag326.xml><?xml version="1.0" encoding="utf-8"?>
<p:tagLst xmlns:a="http://schemas.openxmlformats.org/drawingml/2006/main" xmlns:r="http://schemas.openxmlformats.org/officeDocument/2006/relationships" xmlns:p="http://schemas.openxmlformats.org/presentationml/2006/main">
  <p:tag name="THINKCELLSHAPEDONOTDELETE" val="tvBGrQnzcrOTQOYufZ.41tg"/>
</p:tagLst>
</file>

<file path=ppt/tags/tag327.xml><?xml version="1.0" encoding="utf-8"?>
<p:tagLst xmlns:a="http://schemas.openxmlformats.org/drawingml/2006/main" xmlns:r="http://schemas.openxmlformats.org/officeDocument/2006/relationships" xmlns:p="http://schemas.openxmlformats.org/presentationml/2006/main">
  <p:tag name="THINKCELLSHAPEDONOTDELETE" val="t091fKoemqR3UbcKZJA0w4w"/>
</p:tagLst>
</file>

<file path=ppt/tags/tag328.xml><?xml version="1.0" encoding="utf-8"?>
<p:tagLst xmlns:a="http://schemas.openxmlformats.org/drawingml/2006/main" xmlns:r="http://schemas.openxmlformats.org/officeDocument/2006/relationships" xmlns:p="http://schemas.openxmlformats.org/presentationml/2006/main">
  <p:tag name="THINKCELLSHAPEDONOTDELETE" val="tAk04Aq9kG_wXzHGS_Bwxmw"/>
</p:tagLst>
</file>

<file path=ppt/tags/tag329.xml><?xml version="1.0" encoding="utf-8"?>
<p:tagLst xmlns:a="http://schemas.openxmlformats.org/drawingml/2006/main" xmlns:r="http://schemas.openxmlformats.org/officeDocument/2006/relationships" xmlns:p="http://schemas.openxmlformats.org/presentationml/2006/main">
  <p:tag name="THINKCELLSHAPEDONOTDELETE" val="t92xOO8kgdznDVeaj4HlMJQ"/>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Ak04Aq9kG_wXzHGS_Bwxmw"/>
</p:tagLst>
</file>

<file path=ppt/tags/tag330.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331.xml><?xml version="1.0" encoding="utf-8"?>
<p:tagLst xmlns:a="http://schemas.openxmlformats.org/drawingml/2006/main" xmlns:r="http://schemas.openxmlformats.org/officeDocument/2006/relationships" xmlns:p="http://schemas.openxmlformats.org/presentationml/2006/main">
  <p:tag name="THINKCELLSHAPEDONOTDELETE" val="twE.v8UqjkJ6hw17zRXwICA"/>
</p:tagLst>
</file>

<file path=ppt/tags/tag332.xml><?xml version="1.0" encoding="utf-8"?>
<p:tagLst xmlns:a="http://schemas.openxmlformats.org/drawingml/2006/main" xmlns:r="http://schemas.openxmlformats.org/officeDocument/2006/relationships" xmlns:p="http://schemas.openxmlformats.org/presentationml/2006/main">
  <p:tag name="THINKCELLSHAPEDONOTDELETE" val="t4sKWlV8KZzxoF5QixkrAOw"/>
</p:tagLst>
</file>

<file path=ppt/tags/tag333.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334.xml><?xml version="1.0" encoding="utf-8"?>
<p:tagLst xmlns:a="http://schemas.openxmlformats.org/drawingml/2006/main" xmlns:r="http://schemas.openxmlformats.org/officeDocument/2006/relationships" xmlns:p="http://schemas.openxmlformats.org/presentationml/2006/main">
  <p:tag name="THINKCELLSHAPEDONOTDELETE" val="tNo35lT.1dRkDCZHJzAyrCg"/>
</p:tagLst>
</file>

<file path=ppt/tags/tag335.xml><?xml version="1.0" encoding="utf-8"?>
<p:tagLst xmlns:a="http://schemas.openxmlformats.org/drawingml/2006/main" xmlns:r="http://schemas.openxmlformats.org/officeDocument/2006/relationships" xmlns:p="http://schemas.openxmlformats.org/presentationml/2006/main">
  <p:tag name="THINKCELLSHAPEDONOTDELETE" val="tWK4oaNB6S8qM9jr9elFfRQ"/>
</p:tagLst>
</file>

<file path=ppt/tags/tag336.xml><?xml version="1.0" encoding="utf-8"?>
<p:tagLst xmlns:a="http://schemas.openxmlformats.org/drawingml/2006/main" xmlns:r="http://schemas.openxmlformats.org/officeDocument/2006/relationships" xmlns:p="http://schemas.openxmlformats.org/presentationml/2006/main">
  <p:tag name="THINKCELLSHAPEDONOTDELETE" val="ttH313J9v5VsFwcATBd2FxQ"/>
</p:tagLst>
</file>

<file path=ppt/tags/tag337.xml><?xml version="1.0" encoding="utf-8"?>
<p:tagLst xmlns:a="http://schemas.openxmlformats.org/drawingml/2006/main" xmlns:r="http://schemas.openxmlformats.org/officeDocument/2006/relationships" xmlns:p="http://schemas.openxmlformats.org/presentationml/2006/main">
  <p:tag name="THINKCELLSHAPEDONOTDELETE" val="tyfPJT1WCjUlpm91.R6WbkQ"/>
</p:tagLst>
</file>

<file path=ppt/tags/tag338.xml><?xml version="1.0" encoding="utf-8"?>
<p:tagLst xmlns:a="http://schemas.openxmlformats.org/drawingml/2006/main" xmlns:r="http://schemas.openxmlformats.org/officeDocument/2006/relationships" xmlns:p="http://schemas.openxmlformats.org/presentationml/2006/main">
  <p:tag name="THINKCELLSHAPEDONOTDELETE" val="tPlT8CXCDHXN6acJEPsZJPQ"/>
</p:tagLst>
</file>

<file path=ppt/tags/tag339.xml><?xml version="1.0" encoding="utf-8"?>
<p:tagLst xmlns:a="http://schemas.openxmlformats.org/drawingml/2006/main" xmlns:r="http://schemas.openxmlformats.org/officeDocument/2006/relationships" xmlns:p="http://schemas.openxmlformats.org/presentationml/2006/main">
  <p:tag name="THINKCELLSHAPEDONOTDELETE" val="toi5SP1yyXWPwrGb_Jw0ld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3JU4C6hQioS9NjArzzi2Fw"/>
</p:tagLst>
</file>

<file path=ppt/tags/tag340.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341.xml><?xml version="1.0" encoding="utf-8"?>
<p:tagLst xmlns:a="http://schemas.openxmlformats.org/drawingml/2006/main" xmlns:r="http://schemas.openxmlformats.org/officeDocument/2006/relationships" xmlns:p="http://schemas.openxmlformats.org/presentationml/2006/main">
  <p:tag name="THINKCELLSHAPEDONOTDELETE" val="trpR7le7aTr75T1zd7ecEUQ"/>
</p:tagLst>
</file>

<file path=ppt/tags/tag342.xml><?xml version="1.0" encoding="utf-8"?>
<p:tagLst xmlns:a="http://schemas.openxmlformats.org/drawingml/2006/main" xmlns:r="http://schemas.openxmlformats.org/officeDocument/2006/relationships" xmlns:p="http://schemas.openxmlformats.org/presentationml/2006/main">
  <p:tag name="THINKCELLSHAPEDONOTDELETE" val="tpYO9d_M_vGOZspVO3iygLA"/>
</p:tagLst>
</file>

<file path=ppt/tags/tag343.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344.xml><?xml version="1.0" encoding="utf-8"?>
<p:tagLst xmlns:a="http://schemas.openxmlformats.org/drawingml/2006/main" xmlns:r="http://schemas.openxmlformats.org/officeDocument/2006/relationships" xmlns:p="http://schemas.openxmlformats.org/presentationml/2006/main">
  <p:tag name="THINKCELLSHAPEDONOTDELETE" val="tZxh8J1adR3Fi68aBszbevw"/>
</p:tagLst>
</file>

<file path=ppt/tags/tag345.xml><?xml version="1.0" encoding="utf-8"?>
<p:tagLst xmlns:a="http://schemas.openxmlformats.org/drawingml/2006/main" xmlns:r="http://schemas.openxmlformats.org/officeDocument/2006/relationships" xmlns:p="http://schemas.openxmlformats.org/presentationml/2006/main">
  <p:tag name="THINKCELLSHAPEDONOTDELETE" val="tP.c9qPWNOsszS1Ogr0gyqg"/>
</p:tagLst>
</file>

<file path=ppt/tags/tag346.xml><?xml version="1.0" encoding="utf-8"?>
<p:tagLst xmlns:a="http://schemas.openxmlformats.org/drawingml/2006/main" xmlns:r="http://schemas.openxmlformats.org/officeDocument/2006/relationships" xmlns:p="http://schemas.openxmlformats.org/presentationml/2006/main">
  <p:tag name="THINKCELLSHAPEDONOTDELETE" val="tPGRIrE_QKaeWcqLNJ5o_hQ"/>
</p:tagLst>
</file>

<file path=ppt/tags/tag347.xml><?xml version="1.0" encoding="utf-8"?>
<p:tagLst xmlns:a="http://schemas.openxmlformats.org/drawingml/2006/main" xmlns:r="http://schemas.openxmlformats.org/officeDocument/2006/relationships" xmlns:p="http://schemas.openxmlformats.org/presentationml/2006/main">
  <p:tag name="THINKCELLSHAPEDONOTDELETE" val="tXohPYtMwR1kUbNJNMuupnA"/>
</p:tagLst>
</file>

<file path=ppt/tags/tag348.xml><?xml version="1.0" encoding="utf-8"?>
<p:tagLst xmlns:a="http://schemas.openxmlformats.org/drawingml/2006/main" xmlns:r="http://schemas.openxmlformats.org/officeDocument/2006/relationships" xmlns:p="http://schemas.openxmlformats.org/presentationml/2006/main">
  <p:tag name="THINKCELLSHAPEDONOTDELETE" val="tGwIT.m8KCJy0xaautOTp0w"/>
</p:tagLst>
</file>

<file path=ppt/tags/tag349.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oscY9Yj554cDBpAEUkrt_w"/>
</p:tagLst>
</file>

<file path=ppt/tags/tag350.xml><?xml version="1.0" encoding="utf-8"?>
<p:tagLst xmlns:a="http://schemas.openxmlformats.org/drawingml/2006/main" xmlns:r="http://schemas.openxmlformats.org/officeDocument/2006/relationships" xmlns:p="http://schemas.openxmlformats.org/presentationml/2006/main">
  <p:tag name="THINKCELLSHAPEDONOTDELETE" val="t8rRpXa486yoBh2m5TO4uvQ"/>
</p:tagLst>
</file>

<file path=ppt/tags/tag351.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352.xml><?xml version="1.0" encoding="utf-8"?>
<p:tagLst xmlns:a="http://schemas.openxmlformats.org/drawingml/2006/main" xmlns:r="http://schemas.openxmlformats.org/officeDocument/2006/relationships" xmlns:p="http://schemas.openxmlformats.org/presentationml/2006/main">
  <p:tag name="THINKCELLSHAPEDONOTDELETE" val="tUcYYa1C5b8t8S6NNHk5UFw"/>
</p:tagLst>
</file>

<file path=ppt/tags/tag353.xml><?xml version="1.0" encoding="utf-8"?>
<p:tagLst xmlns:a="http://schemas.openxmlformats.org/drawingml/2006/main" xmlns:r="http://schemas.openxmlformats.org/officeDocument/2006/relationships" xmlns:p="http://schemas.openxmlformats.org/presentationml/2006/main">
  <p:tag name="THINKCELLSHAPEDONOTDELETE" val="txyVpKmZkYlCMsjh6b.5CgQ"/>
</p:tagLst>
</file>

<file path=ppt/tags/tag354.xml><?xml version="1.0" encoding="utf-8"?>
<p:tagLst xmlns:a="http://schemas.openxmlformats.org/drawingml/2006/main" xmlns:r="http://schemas.openxmlformats.org/officeDocument/2006/relationships" xmlns:p="http://schemas.openxmlformats.org/presentationml/2006/main">
  <p:tag name="THINKCELLSHAPEDONOTDELETE" val="tTwfyipCEgaUR9wxR.dF5LA"/>
</p:tagLst>
</file>

<file path=ppt/tags/tag355.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356.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357.xml><?xml version="1.0" encoding="utf-8"?>
<p:tagLst xmlns:a="http://schemas.openxmlformats.org/drawingml/2006/main" xmlns:r="http://schemas.openxmlformats.org/officeDocument/2006/relationships" xmlns:p="http://schemas.openxmlformats.org/presentationml/2006/main">
  <p:tag name="THINKCELLSHAPEDONOTDELETE" val="tt8Uzdve9oL1waiX.e_Y5mg"/>
</p:tagLst>
</file>

<file path=ppt/tags/tag358.xml><?xml version="1.0" encoding="utf-8"?>
<p:tagLst xmlns:a="http://schemas.openxmlformats.org/drawingml/2006/main" xmlns:r="http://schemas.openxmlformats.org/officeDocument/2006/relationships" xmlns:p="http://schemas.openxmlformats.org/presentationml/2006/main">
  <p:tag name="THINKCELLSHAPEDONOTDELETE" val="tZQBrJFcrRQqMixWDlG1kHA"/>
</p:tagLst>
</file>

<file path=ppt/tags/tag359.xml><?xml version="1.0" encoding="utf-8"?>
<p:tagLst xmlns:a="http://schemas.openxmlformats.org/drawingml/2006/main" xmlns:r="http://schemas.openxmlformats.org/officeDocument/2006/relationships" xmlns:p="http://schemas.openxmlformats.org/presentationml/2006/main">
  <p:tag name="THINKCELLSHAPEDONOTDELETE" val="tLcKOyB4T2KcuTQI3Fm0SR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360.xml><?xml version="1.0" encoding="utf-8"?>
<p:tagLst xmlns:a="http://schemas.openxmlformats.org/drawingml/2006/main" xmlns:r="http://schemas.openxmlformats.org/officeDocument/2006/relationships" xmlns:p="http://schemas.openxmlformats.org/presentationml/2006/main">
  <p:tag name="THINKCELLSHAPEDONOTDELETE" val="tcsgKW8fXCt9dbxunxLGAPg"/>
</p:tagLst>
</file>

<file path=ppt/tags/tag361.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362.xml><?xml version="1.0" encoding="utf-8"?>
<p:tagLst xmlns:a="http://schemas.openxmlformats.org/drawingml/2006/main" xmlns:r="http://schemas.openxmlformats.org/officeDocument/2006/relationships" xmlns:p="http://schemas.openxmlformats.org/presentationml/2006/main">
  <p:tag name="THINKCELLSHAPEDONOTDELETE" val="t9wBI6xqrEXwFzSF.W33yDA"/>
</p:tagLst>
</file>

<file path=ppt/tags/tag363.xml><?xml version="1.0" encoding="utf-8"?>
<p:tagLst xmlns:a="http://schemas.openxmlformats.org/drawingml/2006/main" xmlns:r="http://schemas.openxmlformats.org/officeDocument/2006/relationships" xmlns:p="http://schemas.openxmlformats.org/presentationml/2006/main">
  <p:tag name="THINKCELLSHAPEDONOTDELETE" val="tJIrE_MYGZtHAk6.DY3OIMg"/>
</p:tagLst>
</file>

<file path=ppt/tags/tag364.xml><?xml version="1.0" encoding="utf-8"?>
<p:tagLst xmlns:a="http://schemas.openxmlformats.org/drawingml/2006/main" xmlns:r="http://schemas.openxmlformats.org/officeDocument/2006/relationships" xmlns:p="http://schemas.openxmlformats.org/presentationml/2006/main">
  <p:tag name="THINKCELLSHAPEDONOTDELETE" val="toscY9Yj554cDBpAEUkrt_w"/>
</p:tagLst>
</file>

<file path=ppt/tags/tag365.xml><?xml version="1.0" encoding="utf-8"?>
<p:tagLst xmlns:a="http://schemas.openxmlformats.org/drawingml/2006/main" xmlns:r="http://schemas.openxmlformats.org/officeDocument/2006/relationships" xmlns:p="http://schemas.openxmlformats.org/presentationml/2006/main">
  <p:tag name="THINKCELLSHAPEDONOTDELETE" val="tDLrUsM_0UqkeyxLgA0R4ug"/>
</p:tagLst>
</file>

<file path=ppt/tags/tag366.xml><?xml version="1.0" encoding="utf-8"?>
<p:tagLst xmlns:a="http://schemas.openxmlformats.org/drawingml/2006/main" xmlns:r="http://schemas.openxmlformats.org/officeDocument/2006/relationships" xmlns:p="http://schemas.openxmlformats.org/presentationml/2006/main">
  <p:tag name="THINKCELLSHAPEDONOTDELETE" val="tX4xguYIG85EtRtsEM.Sqew"/>
</p:tagLst>
</file>

<file path=ppt/tags/tag367.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368.xml><?xml version="1.0" encoding="utf-8"?>
<p:tagLst xmlns:a="http://schemas.openxmlformats.org/drawingml/2006/main" xmlns:r="http://schemas.openxmlformats.org/officeDocument/2006/relationships" xmlns:p="http://schemas.openxmlformats.org/presentationml/2006/main">
  <p:tag name="THINKCELLSHAPEDONOTDELETE" val="tdg2C.rgPH3gB8J6klktxHw"/>
</p:tagLst>
</file>

<file path=ppt/tags/tag369.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uIuSXrC.CxstygCiDV.H4w"/>
</p:tagLst>
</file>

<file path=ppt/tags/tag370.xml><?xml version="1.0" encoding="utf-8"?>
<p:tagLst xmlns:a="http://schemas.openxmlformats.org/drawingml/2006/main" xmlns:r="http://schemas.openxmlformats.org/officeDocument/2006/relationships" xmlns:p="http://schemas.openxmlformats.org/presentationml/2006/main">
  <p:tag name="THINKCELLSHAPEDONOTDELETE" val="tsFEUUbxf_vOnLawnkqtmEQ"/>
</p:tagLst>
</file>

<file path=ppt/tags/tag371.xml><?xml version="1.0" encoding="utf-8"?>
<p:tagLst xmlns:a="http://schemas.openxmlformats.org/drawingml/2006/main" xmlns:r="http://schemas.openxmlformats.org/officeDocument/2006/relationships" xmlns:p="http://schemas.openxmlformats.org/presentationml/2006/main">
  <p:tag name="THINKCELLSHAPEDONOTDELETE" val="t7prMQIxtb0gAzNgOmZ2i5A"/>
</p:tagLst>
</file>

<file path=ppt/tags/tag372.xml><?xml version="1.0" encoding="utf-8"?>
<p:tagLst xmlns:a="http://schemas.openxmlformats.org/drawingml/2006/main" xmlns:r="http://schemas.openxmlformats.org/officeDocument/2006/relationships" xmlns:p="http://schemas.openxmlformats.org/presentationml/2006/main">
  <p:tag name="THINKCELLSHAPEDONOTDELETE" val="tnJTjfFgweyfuvpaI7.u5rA"/>
</p:tagLst>
</file>

<file path=ppt/tags/tag373.xml><?xml version="1.0" encoding="utf-8"?>
<p:tagLst xmlns:a="http://schemas.openxmlformats.org/drawingml/2006/main" xmlns:r="http://schemas.openxmlformats.org/officeDocument/2006/relationships" xmlns:p="http://schemas.openxmlformats.org/presentationml/2006/main">
  <p:tag name="THINKCELLSHAPEDONOTDELETE" val="tdPz.3egJYUX3v23d3Ya4DA"/>
</p:tagLst>
</file>

<file path=ppt/tags/tag374.xml><?xml version="1.0" encoding="utf-8"?>
<p:tagLst xmlns:a="http://schemas.openxmlformats.org/drawingml/2006/main" xmlns:r="http://schemas.openxmlformats.org/officeDocument/2006/relationships" xmlns:p="http://schemas.openxmlformats.org/presentationml/2006/main">
  <p:tag name="THINKCELLSHAPEDONOTDELETE" val="t4cgoDOHMnCQ_HHcenwkasQ"/>
</p:tagLst>
</file>

<file path=ppt/tags/tag375.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376.xml><?xml version="1.0" encoding="utf-8"?>
<p:tagLst xmlns:a="http://schemas.openxmlformats.org/drawingml/2006/main" xmlns:r="http://schemas.openxmlformats.org/officeDocument/2006/relationships" xmlns:p="http://schemas.openxmlformats.org/presentationml/2006/main">
  <p:tag name="THINKCELLSHAPEDONOTDELETE" val="tH5n4f13SpKx.OzGZ94gNkg"/>
</p:tagLst>
</file>

<file path=ppt/tags/tag377.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378.xml><?xml version="1.0" encoding="utf-8"?>
<p:tagLst xmlns:a="http://schemas.openxmlformats.org/drawingml/2006/main" xmlns:r="http://schemas.openxmlformats.org/officeDocument/2006/relationships" xmlns:p="http://schemas.openxmlformats.org/presentationml/2006/main">
  <p:tag name="THINKCELLSHAPEDONOTDELETE" val="th7ajxREx5m8uBX8aXB9DEQ"/>
</p:tagLst>
</file>

<file path=ppt/tags/tag379.xml><?xml version="1.0" encoding="utf-8"?>
<p:tagLst xmlns:a="http://schemas.openxmlformats.org/drawingml/2006/main" xmlns:r="http://schemas.openxmlformats.org/officeDocument/2006/relationships" xmlns:p="http://schemas.openxmlformats.org/presentationml/2006/main">
  <p:tag name="THINKCELLSHAPEDONOTDELETE" val="tXbJyAWfqx.arhnXlYX6au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lLAmj9CsCLWDQiy9YSAe_A"/>
</p:tagLst>
</file>

<file path=ppt/tags/tag380.xml><?xml version="1.0" encoding="utf-8"?>
<p:tagLst xmlns:a="http://schemas.openxmlformats.org/drawingml/2006/main" xmlns:r="http://schemas.openxmlformats.org/officeDocument/2006/relationships" xmlns:p="http://schemas.openxmlformats.org/presentationml/2006/main">
  <p:tag name="THINKCELLSHAPEDONOTDELETE" val="tutCW1GIwu3X.GwGyfjqjlQ"/>
</p:tagLst>
</file>

<file path=ppt/tags/tag381.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382.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383.xml><?xml version="1.0" encoding="utf-8"?>
<p:tagLst xmlns:a="http://schemas.openxmlformats.org/drawingml/2006/main" xmlns:r="http://schemas.openxmlformats.org/officeDocument/2006/relationships" xmlns:p="http://schemas.openxmlformats.org/presentationml/2006/main">
  <p:tag name="THINKCELLSHAPEDONOTDELETE" val="tJ4mjRD5LIyVAxxoZXhZTwQ"/>
</p:tagLst>
</file>

<file path=ppt/tags/tag384.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385.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386.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387.xml><?xml version="1.0" encoding="utf-8"?>
<p:tagLst xmlns:a="http://schemas.openxmlformats.org/drawingml/2006/main" xmlns:r="http://schemas.openxmlformats.org/officeDocument/2006/relationships" xmlns:p="http://schemas.openxmlformats.org/presentationml/2006/main">
  <p:tag name="THINKCELLSHAPEDONOTDELETE" val="tbjU9zpXCySeooL2H6qBrGw"/>
</p:tagLst>
</file>

<file path=ppt/tags/tag388.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389.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tSk9IHOMu2A4Hc6WYAW9IQ"/>
</p:tagLst>
</file>

<file path=ppt/tags/tag390.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391.xml><?xml version="1.0" encoding="utf-8"?>
<p:tagLst xmlns:a="http://schemas.openxmlformats.org/drawingml/2006/main" xmlns:r="http://schemas.openxmlformats.org/officeDocument/2006/relationships" xmlns:p="http://schemas.openxmlformats.org/presentationml/2006/main">
  <p:tag name="THINKCELLSHAPEDONOTDELETE" val="tT61x5CZtyo2m6TL2DFGIaA"/>
</p:tagLst>
</file>

<file path=ppt/tags/tag392.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393.xml><?xml version="1.0" encoding="utf-8"?>
<p:tagLst xmlns:a="http://schemas.openxmlformats.org/drawingml/2006/main" xmlns:r="http://schemas.openxmlformats.org/officeDocument/2006/relationships" xmlns:p="http://schemas.openxmlformats.org/presentationml/2006/main">
  <p:tag name="THINKCELLSHAPEDONOTDELETE" val="tSNNECdPZnEGHkMmGVck3Bw"/>
</p:tagLst>
</file>

<file path=ppt/tags/tag394.xml><?xml version="1.0" encoding="utf-8"?>
<p:tagLst xmlns:a="http://schemas.openxmlformats.org/drawingml/2006/main" xmlns:r="http://schemas.openxmlformats.org/officeDocument/2006/relationships" xmlns:p="http://schemas.openxmlformats.org/presentationml/2006/main">
  <p:tag name="THINKCELLSHAPEDONOTDELETE" val="tLzqLM2ulGeeiBfJlYJjiwA"/>
</p:tagLst>
</file>

<file path=ppt/tags/tag395.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396.xml><?xml version="1.0" encoding="utf-8"?>
<p:tagLst xmlns:a="http://schemas.openxmlformats.org/drawingml/2006/main" xmlns:r="http://schemas.openxmlformats.org/officeDocument/2006/relationships" xmlns:p="http://schemas.openxmlformats.org/presentationml/2006/main">
  <p:tag name="THINKCELLSHAPEDONOTDELETE" val="tQ6oqPFPXDn93J2Ls5vqszA"/>
</p:tagLst>
</file>

<file path=ppt/tags/tag397.xml><?xml version="1.0" encoding="utf-8"?>
<p:tagLst xmlns:a="http://schemas.openxmlformats.org/drawingml/2006/main" xmlns:r="http://schemas.openxmlformats.org/officeDocument/2006/relationships" xmlns:p="http://schemas.openxmlformats.org/presentationml/2006/main">
  <p:tag name="THINKCELLSHAPEDONOTDELETE" val="tnbcVPt4pA7cQ_O0X3BEPQQ"/>
</p:tagLst>
</file>

<file path=ppt/tags/tag398.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399.xml><?xml version="1.0" encoding="utf-8"?>
<p:tagLst xmlns:a="http://schemas.openxmlformats.org/drawingml/2006/main" xmlns:r="http://schemas.openxmlformats.org/officeDocument/2006/relationships" xmlns:p="http://schemas.openxmlformats.org/presentationml/2006/main">
  <p:tag name="THINKCELLSHAPEDONOTDELETE" val="tneAZCqwJXNXKHHRErH3xi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1zpbpgGmJhREn1g6LqgWkA"/>
</p:tagLst>
</file>

<file path=ppt/tags/tag400.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401.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402.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403.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4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5.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406.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407.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408.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4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6Y2NS_HxXngKRsc6EhH9bg"/>
</p:tagLst>
</file>

<file path=ppt/tags/tag410.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411.xml><?xml version="1.0" encoding="utf-8"?>
<p:tagLst xmlns:a="http://schemas.openxmlformats.org/drawingml/2006/main" xmlns:r="http://schemas.openxmlformats.org/officeDocument/2006/relationships" xmlns:p="http://schemas.openxmlformats.org/presentationml/2006/main">
  <p:tag name="THINKCELLSHAPEDONOTDELETE" val="ttSYmfBt5nE8H7Klo6p29jw"/>
</p:tagLst>
</file>

<file path=ppt/tags/tag412.xml><?xml version="1.0" encoding="utf-8"?>
<p:tagLst xmlns:a="http://schemas.openxmlformats.org/drawingml/2006/main" xmlns:r="http://schemas.openxmlformats.org/officeDocument/2006/relationships" xmlns:p="http://schemas.openxmlformats.org/presentationml/2006/main">
  <p:tag name="THINKCELLSHAPEDONOTDELETE" val="tsSSdQ8WpFKV_391NIo9iag"/>
</p:tagLst>
</file>

<file path=ppt/tags/tag413.xml><?xml version="1.0" encoding="utf-8"?>
<p:tagLst xmlns:a="http://schemas.openxmlformats.org/drawingml/2006/main" xmlns:r="http://schemas.openxmlformats.org/officeDocument/2006/relationships" xmlns:p="http://schemas.openxmlformats.org/presentationml/2006/main">
  <p:tag name="THINKCELLSHAPEDONOTDELETE" val="t0m9myy1ofnsWErACarccQA"/>
</p:tagLst>
</file>

<file path=ppt/tags/tag414.xml><?xml version="1.0" encoding="utf-8"?>
<p:tagLst xmlns:a="http://schemas.openxmlformats.org/drawingml/2006/main" xmlns:r="http://schemas.openxmlformats.org/officeDocument/2006/relationships" xmlns:p="http://schemas.openxmlformats.org/presentationml/2006/main">
  <p:tag name="THINKCELLSHAPEDONOTDELETE" val="tf9L.ICHWSIQjm8UXvOV_xg"/>
</p:tagLst>
</file>

<file path=ppt/tags/tag415.xml><?xml version="1.0" encoding="utf-8"?>
<p:tagLst xmlns:a="http://schemas.openxmlformats.org/drawingml/2006/main" xmlns:r="http://schemas.openxmlformats.org/officeDocument/2006/relationships" xmlns:p="http://schemas.openxmlformats.org/presentationml/2006/main">
  <p:tag name="THINKCELLSHAPEDONOTDELETE" val="tVWv9i_.RJXg3QQRaZwHIog"/>
</p:tagLst>
</file>

<file path=ppt/tags/tag416.xml><?xml version="1.0" encoding="utf-8"?>
<p:tagLst xmlns:a="http://schemas.openxmlformats.org/drawingml/2006/main" xmlns:r="http://schemas.openxmlformats.org/officeDocument/2006/relationships" xmlns:p="http://schemas.openxmlformats.org/presentationml/2006/main">
  <p:tag name="THINKCELLSHAPEDONOTDELETE" val="t9yS1Rskq0bgsGTWB_5tHKw"/>
</p:tagLst>
</file>

<file path=ppt/tags/tag417.xml><?xml version="1.0" encoding="utf-8"?>
<p:tagLst xmlns:a="http://schemas.openxmlformats.org/drawingml/2006/main" xmlns:r="http://schemas.openxmlformats.org/officeDocument/2006/relationships" xmlns:p="http://schemas.openxmlformats.org/presentationml/2006/main">
  <p:tag name="THINKCELLSHAPEDONOTDELETE" val="tZ0fPFPzkxySzK5VItvtrTw"/>
</p:tagLst>
</file>

<file path=ppt/tags/tag418.xml><?xml version="1.0" encoding="utf-8"?>
<p:tagLst xmlns:a="http://schemas.openxmlformats.org/drawingml/2006/main" xmlns:r="http://schemas.openxmlformats.org/officeDocument/2006/relationships" xmlns:p="http://schemas.openxmlformats.org/presentationml/2006/main">
  <p:tag name="THINKCELLSHAPEDONOTDELETE" val="t4eBOSYFb0jP4tjcaOmElpA"/>
</p:tagLst>
</file>

<file path=ppt/tags/tag419.xml><?xml version="1.0" encoding="utf-8"?>
<p:tagLst xmlns:a="http://schemas.openxmlformats.org/drawingml/2006/main" xmlns:r="http://schemas.openxmlformats.org/officeDocument/2006/relationships" xmlns:p="http://schemas.openxmlformats.org/presentationml/2006/main">
  <p:tag name="THINKCELLSHAPEDONOTDELETE" val="tjbKjSjwaCeo3TqmgcNHaY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ZQBrJFcrRQqMixWDlG1kHA"/>
</p:tagLst>
</file>

<file path=ppt/tags/tag420.xml><?xml version="1.0" encoding="utf-8"?>
<p:tagLst xmlns:a="http://schemas.openxmlformats.org/drawingml/2006/main" xmlns:r="http://schemas.openxmlformats.org/officeDocument/2006/relationships" xmlns:p="http://schemas.openxmlformats.org/presentationml/2006/main">
  <p:tag name="THINKCELLSHAPEDONOTDELETE" val="tCcaRjpvgVllWFqQOoFuriQ"/>
</p:tagLst>
</file>

<file path=ppt/tags/tag421.xml><?xml version="1.0" encoding="utf-8"?>
<p:tagLst xmlns:a="http://schemas.openxmlformats.org/drawingml/2006/main" xmlns:r="http://schemas.openxmlformats.org/officeDocument/2006/relationships" xmlns:p="http://schemas.openxmlformats.org/presentationml/2006/main">
  <p:tag name="THINKCELLSHAPEDONOTDELETE" val="tlO6QcSHdpSgzwRPxB3MS6g"/>
</p:tagLst>
</file>

<file path=ppt/tags/tag422.xml><?xml version="1.0" encoding="utf-8"?>
<p:tagLst xmlns:a="http://schemas.openxmlformats.org/drawingml/2006/main" xmlns:r="http://schemas.openxmlformats.org/officeDocument/2006/relationships" xmlns:p="http://schemas.openxmlformats.org/presentationml/2006/main">
  <p:tag name="THINKCELLSHAPEDONOTDELETE" val="tNMbi5fkq4xLwzyLWin_Nhw"/>
</p:tagLst>
</file>

<file path=ppt/tags/tag423.xml><?xml version="1.0" encoding="utf-8"?>
<p:tagLst xmlns:a="http://schemas.openxmlformats.org/drawingml/2006/main" xmlns:r="http://schemas.openxmlformats.org/officeDocument/2006/relationships" xmlns:p="http://schemas.openxmlformats.org/presentationml/2006/main">
  <p:tag name="THINKCELLSHAPEDONOTDELETE" val="tYWkhkUrQ0Dq0XcI1ljmaaQ"/>
</p:tagLst>
</file>

<file path=ppt/tags/tag424.xml><?xml version="1.0" encoding="utf-8"?>
<p:tagLst xmlns:a="http://schemas.openxmlformats.org/drawingml/2006/main" xmlns:r="http://schemas.openxmlformats.org/officeDocument/2006/relationships" xmlns:p="http://schemas.openxmlformats.org/presentationml/2006/main">
  <p:tag name="THINKCELLSHAPEDONOTDELETE" val="tz0qlB04ELmbQUAJxXj5OjA"/>
</p:tagLst>
</file>

<file path=ppt/tags/tag425.xml><?xml version="1.0" encoding="utf-8"?>
<p:tagLst xmlns:a="http://schemas.openxmlformats.org/drawingml/2006/main" xmlns:r="http://schemas.openxmlformats.org/officeDocument/2006/relationships" xmlns:p="http://schemas.openxmlformats.org/presentationml/2006/main">
  <p:tag name="THINKCELLSHAPEDONOTDELETE" val="taj6nTn7wfA_56BLEfBmTiA"/>
</p:tagLst>
</file>

<file path=ppt/tags/tag426.xml><?xml version="1.0" encoding="utf-8"?>
<p:tagLst xmlns:a="http://schemas.openxmlformats.org/drawingml/2006/main" xmlns:r="http://schemas.openxmlformats.org/officeDocument/2006/relationships" xmlns:p="http://schemas.openxmlformats.org/presentationml/2006/main">
  <p:tag name="THINKCELLSHAPEDONOTDELETE" val="tSYjC_x93YOLTFgmIGSmKKA"/>
</p:tagLst>
</file>

<file path=ppt/tags/tag427.xml><?xml version="1.0" encoding="utf-8"?>
<p:tagLst xmlns:a="http://schemas.openxmlformats.org/drawingml/2006/main" xmlns:r="http://schemas.openxmlformats.org/officeDocument/2006/relationships" xmlns:p="http://schemas.openxmlformats.org/presentationml/2006/main">
  <p:tag name="THINKCELLSHAPEDONOTDELETE" val="tKSrvU.wIXlDJxpue47WZBg"/>
</p:tagLst>
</file>

<file path=ppt/tags/tag428.xml><?xml version="1.0" encoding="utf-8"?>
<p:tagLst xmlns:a="http://schemas.openxmlformats.org/drawingml/2006/main" xmlns:r="http://schemas.openxmlformats.org/officeDocument/2006/relationships" xmlns:p="http://schemas.openxmlformats.org/presentationml/2006/main">
  <p:tag name="THINKCELLSHAPEDONOTDELETE" val="tjYDZOocIng9oQ1Jvo0VDJA"/>
</p:tagLst>
</file>

<file path=ppt/tags/tag429.xml><?xml version="1.0" encoding="utf-8"?>
<p:tagLst xmlns:a="http://schemas.openxmlformats.org/drawingml/2006/main" xmlns:r="http://schemas.openxmlformats.org/officeDocument/2006/relationships" xmlns:p="http://schemas.openxmlformats.org/presentationml/2006/main">
  <p:tag name="THINKCELLSHAPEDONOTDELETE" val="ts_2bvXQAdtXvXnS2XAt_E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Hv2W6PRIfH_0Ofrg4.0Fw"/>
</p:tagLst>
</file>

<file path=ppt/tags/tag430.xml><?xml version="1.0" encoding="utf-8"?>
<p:tagLst xmlns:a="http://schemas.openxmlformats.org/drawingml/2006/main" xmlns:r="http://schemas.openxmlformats.org/officeDocument/2006/relationships" xmlns:p="http://schemas.openxmlformats.org/presentationml/2006/main">
  <p:tag name="THINKCELLSHAPEDONOTDELETE" val="tAbjNN7R_6LFjx9IsW0rlhA"/>
</p:tagLst>
</file>

<file path=ppt/tags/tag431.xml><?xml version="1.0" encoding="utf-8"?>
<p:tagLst xmlns:a="http://schemas.openxmlformats.org/drawingml/2006/main" xmlns:r="http://schemas.openxmlformats.org/officeDocument/2006/relationships" xmlns:p="http://schemas.openxmlformats.org/presentationml/2006/main">
  <p:tag name="THINKCELLSHAPEDONOTDELETE" val="tMfPxgMIpwh4Sje.BQIKWaA"/>
</p:tagLst>
</file>

<file path=ppt/tags/tag432.xml><?xml version="1.0" encoding="utf-8"?>
<p:tagLst xmlns:a="http://schemas.openxmlformats.org/drawingml/2006/main" xmlns:r="http://schemas.openxmlformats.org/officeDocument/2006/relationships" xmlns:p="http://schemas.openxmlformats.org/presentationml/2006/main">
  <p:tag name="THINKCELLSHAPEDONOTDELETE" val="t4hh1LLa0dvWjmeZDBW5RcQ"/>
</p:tagLst>
</file>

<file path=ppt/tags/tag433.xml><?xml version="1.0" encoding="utf-8"?>
<p:tagLst xmlns:a="http://schemas.openxmlformats.org/drawingml/2006/main" xmlns:r="http://schemas.openxmlformats.org/officeDocument/2006/relationships" xmlns:p="http://schemas.openxmlformats.org/presentationml/2006/main">
  <p:tag name="THINKCELLSHAPEDONOTDELETE" val="tRJkufy.2QBvAfXRdv3UEDQ"/>
</p:tagLst>
</file>

<file path=ppt/tags/tag434.xml><?xml version="1.0" encoding="utf-8"?>
<p:tagLst xmlns:a="http://schemas.openxmlformats.org/drawingml/2006/main" xmlns:r="http://schemas.openxmlformats.org/officeDocument/2006/relationships" xmlns:p="http://schemas.openxmlformats.org/presentationml/2006/main">
  <p:tag name="THINKCELLSHAPEDONOTDELETE" val="tR_Zsf7uxYdjpELDlUP_Otg"/>
</p:tagLst>
</file>

<file path=ppt/tags/tag435.xml><?xml version="1.0" encoding="utf-8"?>
<p:tagLst xmlns:a="http://schemas.openxmlformats.org/drawingml/2006/main" xmlns:r="http://schemas.openxmlformats.org/officeDocument/2006/relationships" xmlns:p="http://schemas.openxmlformats.org/presentationml/2006/main">
  <p:tag name="THINKCELLSHAPEDONOTDELETE" val="t2AbbD2l8xGv4J9ZA0Bn6Hg"/>
</p:tagLst>
</file>

<file path=ppt/tags/tag436.xml><?xml version="1.0" encoding="utf-8"?>
<p:tagLst xmlns:a="http://schemas.openxmlformats.org/drawingml/2006/main" xmlns:r="http://schemas.openxmlformats.org/officeDocument/2006/relationships" xmlns:p="http://schemas.openxmlformats.org/presentationml/2006/main">
  <p:tag name="THINKCELLSHAPEDONOTDELETE" val="tzb8pl.8s9vlkFSgK9oGwiw"/>
</p:tagLst>
</file>

<file path=ppt/tags/tag437.xml><?xml version="1.0" encoding="utf-8"?>
<p:tagLst xmlns:a="http://schemas.openxmlformats.org/drawingml/2006/main" xmlns:r="http://schemas.openxmlformats.org/officeDocument/2006/relationships" xmlns:p="http://schemas.openxmlformats.org/presentationml/2006/main">
  <p:tag name="THINKCELLSHAPEDONOTDELETE" val="tb9yzgd0XzE8oz7uSyvN38A"/>
</p:tagLst>
</file>

<file path=ppt/tags/tag438.xml><?xml version="1.0" encoding="utf-8"?>
<p:tagLst xmlns:a="http://schemas.openxmlformats.org/drawingml/2006/main" xmlns:r="http://schemas.openxmlformats.org/officeDocument/2006/relationships" xmlns:p="http://schemas.openxmlformats.org/presentationml/2006/main">
  <p:tag name="THINKCELLSHAPEDONOTDELETE" val="tORJrSVQNBz1MDzcSgNFbQA"/>
</p:tagLst>
</file>

<file path=ppt/tags/tag439.xml><?xml version="1.0" encoding="utf-8"?>
<p:tagLst xmlns:a="http://schemas.openxmlformats.org/drawingml/2006/main" xmlns:r="http://schemas.openxmlformats.org/officeDocument/2006/relationships" xmlns:p="http://schemas.openxmlformats.org/presentationml/2006/main">
  <p:tag name="THINKCELLSHAPEDONOTDELETE" val="tCQNc4zzYlSrQaQ_SRNy6T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Bebn7Y3QJf_C5xTdwtIK2w"/>
</p:tagLst>
</file>

<file path=ppt/tags/tag440.xml><?xml version="1.0" encoding="utf-8"?>
<p:tagLst xmlns:a="http://schemas.openxmlformats.org/drawingml/2006/main" xmlns:r="http://schemas.openxmlformats.org/officeDocument/2006/relationships" xmlns:p="http://schemas.openxmlformats.org/presentationml/2006/main">
  <p:tag name="THINKCELLSHAPEDONOTDELETE" val="t.aemODubYZiWjveFjRpq1w"/>
</p:tagLst>
</file>

<file path=ppt/tags/tag441.xml><?xml version="1.0" encoding="utf-8"?>
<p:tagLst xmlns:a="http://schemas.openxmlformats.org/drawingml/2006/main" xmlns:r="http://schemas.openxmlformats.org/officeDocument/2006/relationships" xmlns:p="http://schemas.openxmlformats.org/presentationml/2006/main">
  <p:tag name="THINKCELLSHAPEDONOTDELETE" val="tm52860PfLY4fY.mEiBabVQ"/>
</p:tagLst>
</file>

<file path=ppt/tags/tag442.xml><?xml version="1.0" encoding="utf-8"?>
<p:tagLst xmlns:a="http://schemas.openxmlformats.org/drawingml/2006/main" xmlns:r="http://schemas.openxmlformats.org/officeDocument/2006/relationships" xmlns:p="http://schemas.openxmlformats.org/presentationml/2006/main">
  <p:tag name="THINKCELLSHAPEDONOTDELETE" val="th_nXmIfjedJhByjE2WO5dA"/>
</p:tagLst>
</file>

<file path=ppt/tags/tag443.xml><?xml version="1.0" encoding="utf-8"?>
<p:tagLst xmlns:a="http://schemas.openxmlformats.org/drawingml/2006/main" xmlns:r="http://schemas.openxmlformats.org/officeDocument/2006/relationships" xmlns:p="http://schemas.openxmlformats.org/presentationml/2006/main">
  <p:tag name="THINKCELLSHAPEDONOTDELETE" val="t0S3wzqJ2MJCGptZW6LeoJQ"/>
</p:tagLst>
</file>

<file path=ppt/tags/tag444.xml><?xml version="1.0" encoding="utf-8"?>
<p:tagLst xmlns:a="http://schemas.openxmlformats.org/drawingml/2006/main" xmlns:r="http://schemas.openxmlformats.org/officeDocument/2006/relationships" xmlns:p="http://schemas.openxmlformats.org/presentationml/2006/main">
  <p:tag name="THINKCELLSHAPEDONOTDELETE" val="taTTe2KcRc.rmA.DwoK2Avw"/>
</p:tagLst>
</file>

<file path=ppt/tags/tag445.xml><?xml version="1.0" encoding="utf-8"?>
<p:tagLst xmlns:a="http://schemas.openxmlformats.org/drawingml/2006/main" xmlns:r="http://schemas.openxmlformats.org/officeDocument/2006/relationships" xmlns:p="http://schemas.openxmlformats.org/presentationml/2006/main">
  <p:tag name="THINKCELLSHAPEDONOTDELETE" val="tL4a.DwQ1LBsofzbAa0KiVA"/>
</p:tagLst>
</file>

<file path=ppt/tags/tag446.xml><?xml version="1.0" encoding="utf-8"?>
<p:tagLst xmlns:a="http://schemas.openxmlformats.org/drawingml/2006/main" xmlns:r="http://schemas.openxmlformats.org/officeDocument/2006/relationships" xmlns:p="http://schemas.openxmlformats.org/presentationml/2006/main">
  <p:tag name="THINKCELLSHAPEDONOTDELETE" val="tW_WWreRJk_PxvP9l5bacUQ"/>
</p:tagLst>
</file>

<file path=ppt/tags/tag447.xml><?xml version="1.0" encoding="utf-8"?>
<p:tagLst xmlns:a="http://schemas.openxmlformats.org/drawingml/2006/main" xmlns:r="http://schemas.openxmlformats.org/officeDocument/2006/relationships" xmlns:p="http://schemas.openxmlformats.org/presentationml/2006/main">
  <p:tag name="THINKCELLSHAPEDONOTDELETE" val="tt7vanQ.gic5UxG_d37GnGQ"/>
</p:tagLst>
</file>

<file path=ppt/tags/tag448.xml><?xml version="1.0" encoding="utf-8"?>
<p:tagLst xmlns:a="http://schemas.openxmlformats.org/drawingml/2006/main" xmlns:r="http://schemas.openxmlformats.org/officeDocument/2006/relationships" xmlns:p="http://schemas.openxmlformats.org/presentationml/2006/main">
  <p:tag name="THINKCELLSHAPEDONOTDELETE" val="tyDtQ_DTOeV4Hja3AMkB4xg"/>
</p:tagLst>
</file>

<file path=ppt/tags/tag449.xml><?xml version="1.0" encoding="utf-8"?>
<p:tagLst xmlns:a="http://schemas.openxmlformats.org/drawingml/2006/main" xmlns:r="http://schemas.openxmlformats.org/officeDocument/2006/relationships" xmlns:p="http://schemas.openxmlformats.org/presentationml/2006/main">
  <p:tag name="THINKCELLSHAPEDONOTDELETE" val="tYJh0HbJomQydFnv1rtK6JQ"/>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65eTKi6cBMQE_QxGqwQTuw"/>
</p:tagLst>
</file>

<file path=ppt/tags/tag450.xml><?xml version="1.0" encoding="utf-8"?>
<p:tagLst xmlns:a="http://schemas.openxmlformats.org/drawingml/2006/main" xmlns:r="http://schemas.openxmlformats.org/officeDocument/2006/relationships" xmlns:p="http://schemas.openxmlformats.org/presentationml/2006/main">
  <p:tag name="THINKCELLSHAPEDONOTDELETE" val="tBlElYd_zjmwJA6b3YEZF_g"/>
</p:tagLst>
</file>

<file path=ppt/tags/tag451.xml><?xml version="1.0" encoding="utf-8"?>
<p:tagLst xmlns:a="http://schemas.openxmlformats.org/drawingml/2006/main" xmlns:r="http://schemas.openxmlformats.org/officeDocument/2006/relationships" xmlns:p="http://schemas.openxmlformats.org/presentationml/2006/main">
  <p:tag name="THINKCELLSHAPEDONOTDELETE" val="tdh6ZpgJK29pvp4fSZtZ0.g"/>
</p:tagLst>
</file>

<file path=ppt/tags/tag452.xml><?xml version="1.0" encoding="utf-8"?>
<p:tagLst xmlns:a="http://schemas.openxmlformats.org/drawingml/2006/main" xmlns:r="http://schemas.openxmlformats.org/officeDocument/2006/relationships" xmlns:p="http://schemas.openxmlformats.org/presentationml/2006/main">
  <p:tag name="THINKCELLSHAPEDONOTDELETE" val="tFdbzUzJhX5iCkATk4kNldA"/>
</p:tagLst>
</file>

<file path=ppt/tags/tag453.xml><?xml version="1.0" encoding="utf-8"?>
<p:tagLst xmlns:a="http://schemas.openxmlformats.org/drawingml/2006/main" xmlns:r="http://schemas.openxmlformats.org/officeDocument/2006/relationships" xmlns:p="http://schemas.openxmlformats.org/presentationml/2006/main">
  <p:tag name="THINKCELLSHAPEDONOTDELETE" val="tYxGzd_mB1FblSNVTLahikQ"/>
</p:tagLst>
</file>

<file path=ppt/tags/tag454.xml><?xml version="1.0" encoding="utf-8"?>
<p:tagLst xmlns:a="http://schemas.openxmlformats.org/drawingml/2006/main" xmlns:r="http://schemas.openxmlformats.org/officeDocument/2006/relationships" xmlns:p="http://schemas.openxmlformats.org/presentationml/2006/main">
  <p:tag name="THINKCELLSHAPEDONOTDELETE" val="tgg39oZOYAXs3l.BvqBEEAw"/>
</p:tagLst>
</file>

<file path=ppt/tags/tag455.xml><?xml version="1.0" encoding="utf-8"?>
<p:tagLst xmlns:a="http://schemas.openxmlformats.org/drawingml/2006/main" xmlns:r="http://schemas.openxmlformats.org/officeDocument/2006/relationships" xmlns:p="http://schemas.openxmlformats.org/presentationml/2006/main">
  <p:tag name="THINKCELLSHAPEDONOTDELETE" val="tFUbW86nm9pS2d3eVHe3X6w"/>
</p:tagLst>
</file>

<file path=ppt/tags/tag456.xml><?xml version="1.0" encoding="utf-8"?>
<p:tagLst xmlns:a="http://schemas.openxmlformats.org/drawingml/2006/main" xmlns:r="http://schemas.openxmlformats.org/officeDocument/2006/relationships" xmlns:p="http://schemas.openxmlformats.org/presentationml/2006/main">
  <p:tag name="THINKCELLSHAPEDONOTDELETE" val="tZY5760R0JOlSFfRiqbzViw"/>
</p:tagLst>
</file>

<file path=ppt/tags/tag457.xml><?xml version="1.0" encoding="utf-8"?>
<p:tagLst xmlns:a="http://schemas.openxmlformats.org/drawingml/2006/main" xmlns:r="http://schemas.openxmlformats.org/officeDocument/2006/relationships" xmlns:p="http://schemas.openxmlformats.org/presentationml/2006/main">
  <p:tag name="THINKCELLSHAPEDONOTDELETE" val="tGvQtfeZNqtayefsIf5oIEg"/>
</p:tagLst>
</file>

<file path=ppt/tags/tag458.xml><?xml version="1.0" encoding="utf-8"?>
<p:tagLst xmlns:a="http://schemas.openxmlformats.org/drawingml/2006/main" xmlns:r="http://schemas.openxmlformats.org/officeDocument/2006/relationships" xmlns:p="http://schemas.openxmlformats.org/presentationml/2006/main">
  <p:tag name="THINKCELLSHAPEDONOTDELETE" val="tz6ppc.aqayA7eGHgqUg0Xw"/>
</p:tagLst>
</file>

<file path=ppt/tags/tag459.xml><?xml version="1.0" encoding="utf-8"?>
<p:tagLst xmlns:a="http://schemas.openxmlformats.org/drawingml/2006/main" xmlns:r="http://schemas.openxmlformats.org/officeDocument/2006/relationships" xmlns:p="http://schemas.openxmlformats.org/presentationml/2006/main">
  <p:tag name="THINKCELLSHAPEDONOTDELETE" val="tubQ7ooRfKZLuCojdwlE9X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lGR2TrqaLbuw.hgDComROg"/>
</p:tagLst>
</file>

<file path=ppt/tags/tag460.xml><?xml version="1.0" encoding="utf-8"?>
<p:tagLst xmlns:a="http://schemas.openxmlformats.org/drawingml/2006/main" xmlns:r="http://schemas.openxmlformats.org/officeDocument/2006/relationships" xmlns:p="http://schemas.openxmlformats.org/presentationml/2006/main">
  <p:tag name="THINKCELLSHAPEDONOTDELETE" val="twY_rQi54s052XBAKMM6f8Q"/>
</p:tagLst>
</file>

<file path=ppt/tags/tag461.xml><?xml version="1.0" encoding="utf-8"?>
<p:tagLst xmlns:a="http://schemas.openxmlformats.org/drawingml/2006/main" xmlns:r="http://schemas.openxmlformats.org/officeDocument/2006/relationships" xmlns:p="http://schemas.openxmlformats.org/presentationml/2006/main">
  <p:tag name="THINKCELLSHAPEDONOTDELETE" val="tigFmicShoQzmbbWg35eZEw"/>
</p:tagLst>
</file>

<file path=ppt/tags/tag462.xml><?xml version="1.0" encoding="utf-8"?>
<p:tagLst xmlns:a="http://schemas.openxmlformats.org/drawingml/2006/main" xmlns:r="http://schemas.openxmlformats.org/officeDocument/2006/relationships" xmlns:p="http://schemas.openxmlformats.org/presentationml/2006/main">
  <p:tag name="THINKCELLSHAPEDONOTDELETE" val="tP2XiASQyu.927znYlULHLA"/>
</p:tagLst>
</file>

<file path=ppt/tags/tag463.xml><?xml version="1.0" encoding="utf-8"?>
<p:tagLst xmlns:a="http://schemas.openxmlformats.org/drawingml/2006/main" xmlns:r="http://schemas.openxmlformats.org/officeDocument/2006/relationships" xmlns:p="http://schemas.openxmlformats.org/presentationml/2006/main">
  <p:tag name="THINKCELLSHAPEDONOTDELETE" val="t55dO50kGnuT9lD5Q6DxBYA"/>
</p:tagLst>
</file>

<file path=ppt/tags/tag464.xml><?xml version="1.0" encoding="utf-8"?>
<p:tagLst xmlns:a="http://schemas.openxmlformats.org/drawingml/2006/main" xmlns:r="http://schemas.openxmlformats.org/officeDocument/2006/relationships" xmlns:p="http://schemas.openxmlformats.org/presentationml/2006/main">
  <p:tag name="THINKCELLSHAPEDONOTDELETE" val="t6zGVh78pNsF5DRSMGR._aQ"/>
</p:tagLst>
</file>

<file path=ppt/tags/tag465.xml><?xml version="1.0" encoding="utf-8"?>
<p:tagLst xmlns:a="http://schemas.openxmlformats.org/drawingml/2006/main" xmlns:r="http://schemas.openxmlformats.org/officeDocument/2006/relationships" xmlns:p="http://schemas.openxmlformats.org/presentationml/2006/main">
  <p:tag name="THINKCELLSHAPEDONOTDELETE" val="trkPsjs4g9X7H41aQtBAWTw"/>
</p:tagLst>
</file>

<file path=ppt/tags/tag466.xml><?xml version="1.0" encoding="utf-8"?>
<p:tagLst xmlns:a="http://schemas.openxmlformats.org/drawingml/2006/main" xmlns:r="http://schemas.openxmlformats.org/officeDocument/2006/relationships" xmlns:p="http://schemas.openxmlformats.org/presentationml/2006/main">
  <p:tag name="THINKCELLSHAPEDONOTDELETE" val="ttuWS4j97BDuyLOQj8KdjCA"/>
</p:tagLst>
</file>

<file path=ppt/tags/tag467.xml><?xml version="1.0" encoding="utf-8"?>
<p:tagLst xmlns:a="http://schemas.openxmlformats.org/drawingml/2006/main" xmlns:r="http://schemas.openxmlformats.org/officeDocument/2006/relationships" xmlns:p="http://schemas.openxmlformats.org/presentationml/2006/main">
  <p:tag name="THINKCELLSHAPEDONOTDELETE" val="t35CKM8eil6PZbAJGJjtJGQ"/>
</p:tagLst>
</file>

<file path=ppt/tags/tag468.xml><?xml version="1.0" encoding="utf-8"?>
<p:tagLst xmlns:a="http://schemas.openxmlformats.org/drawingml/2006/main" xmlns:r="http://schemas.openxmlformats.org/officeDocument/2006/relationships" xmlns:p="http://schemas.openxmlformats.org/presentationml/2006/main">
  <p:tag name="THINKCELLSHAPEDONOTDELETE" val="tL5ADXqTJkL7zI62eHms9ng"/>
</p:tagLst>
</file>

<file path=ppt/tags/tag469.xml><?xml version="1.0" encoding="utf-8"?>
<p:tagLst xmlns:a="http://schemas.openxmlformats.org/drawingml/2006/main" xmlns:r="http://schemas.openxmlformats.org/officeDocument/2006/relationships" xmlns:p="http://schemas.openxmlformats.org/presentationml/2006/main">
  <p:tag name="THINKCELLSHAPEDONOTDELETE" val="tnsEqQ24.yTv9dsLJwOUic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PFswGqT19_WvprAYBnNYrg"/>
</p:tagLst>
</file>

<file path=ppt/tags/tag470.xml><?xml version="1.0" encoding="utf-8"?>
<p:tagLst xmlns:a="http://schemas.openxmlformats.org/drawingml/2006/main" xmlns:r="http://schemas.openxmlformats.org/officeDocument/2006/relationships" xmlns:p="http://schemas.openxmlformats.org/presentationml/2006/main">
  <p:tag name="THINKCELLSHAPEDONOTDELETE" val="tUK2cD9mza.IDFo8HE9qcOw"/>
</p:tagLst>
</file>

<file path=ppt/tags/tag471.xml><?xml version="1.0" encoding="utf-8"?>
<p:tagLst xmlns:a="http://schemas.openxmlformats.org/drawingml/2006/main" xmlns:r="http://schemas.openxmlformats.org/officeDocument/2006/relationships" xmlns:p="http://schemas.openxmlformats.org/presentationml/2006/main">
  <p:tag name="THINKCELLSHAPEDONOTDELETE" val="tDSGHrh8s9xMXB99ua6hYmQ"/>
</p:tagLst>
</file>

<file path=ppt/tags/tag472.xml><?xml version="1.0" encoding="utf-8"?>
<p:tagLst xmlns:a="http://schemas.openxmlformats.org/drawingml/2006/main" xmlns:r="http://schemas.openxmlformats.org/officeDocument/2006/relationships" xmlns:p="http://schemas.openxmlformats.org/presentationml/2006/main">
  <p:tag name="THINKCELLSHAPEDONOTDELETE" val="tbZ1uWOmsqTdY9gX4WIak6A"/>
</p:tagLst>
</file>

<file path=ppt/tags/tag473.xml><?xml version="1.0" encoding="utf-8"?>
<p:tagLst xmlns:a="http://schemas.openxmlformats.org/drawingml/2006/main" xmlns:r="http://schemas.openxmlformats.org/officeDocument/2006/relationships" xmlns:p="http://schemas.openxmlformats.org/presentationml/2006/main">
  <p:tag name="THINKCELLSHAPEDONOTDELETE" val="ts4Ypnn4qsMLsEAFd882F0Q"/>
</p:tagLst>
</file>

<file path=ppt/tags/tag474.xml><?xml version="1.0" encoding="utf-8"?>
<p:tagLst xmlns:a="http://schemas.openxmlformats.org/drawingml/2006/main" xmlns:r="http://schemas.openxmlformats.org/officeDocument/2006/relationships" xmlns:p="http://schemas.openxmlformats.org/presentationml/2006/main">
  <p:tag name="THINKCELLSHAPEDONOTDELETE" val="tGBky7nzj1dz.dDUhEwaCpA"/>
</p:tagLst>
</file>

<file path=ppt/tags/tag475.xml><?xml version="1.0" encoding="utf-8"?>
<p:tagLst xmlns:a="http://schemas.openxmlformats.org/drawingml/2006/main" xmlns:r="http://schemas.openxmlformats.org/officeDocument/2006/relationships" xmlns:p="http://schemas.openxmlformats.org/presentationml/2006/main">
  <p:tag name="THINKCELLSHAPEDONOTDELETE" val="tzWPtpjZ964TYJ1t5Y5jBlw"/>
</p:tagLst>
</file>

<file path=ppt/tags/tag476.xml><?xml version="1.0" encoding="utf-8"?>
<p:tagLst xmlns:a="http://schemas.openxmlformats.org/drawingml/2006/main" xmlns:r="http://schemas.openxmlformats.org/officeDocument/2006/relationships" xmlns:p="http://schemas.openxmlformats.org/presentationml/2006/main">
  <p:tag name="THINKCELLSHAPEDONOTDELETE" val="tmP2vdMGxv9I5idKwLkUkU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xh8J1adR3Fi68aBszbev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6e7rUESVEUNp9xmXDVrPn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JLcxA0C93ZddG78WcxrB.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neAZCqwJXNXKHHRErH3xi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3Dc5eGTSmvYPNPdwYk8AX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Ce.UryHOA7ylZPeBgt2z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wjz4ARc71gG.dF.bF_Sux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jzRQztlRWowyRImP4B72eg"/>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KkfO6OFzEuiBu8HfUaK9S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ijx7cgaPE9_wlYnN9xPdGw"/>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QfyFeK9TVA63KpRhvwQmZw"/>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ffQN3nZoCSyJ1epp7POr_w"/>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JFMTNUXlxDONMCRvVaB10Q"/>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1gNKBHcPoGEVvAAjqYqsDw"/>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OGohhLHZomhrn8CTjT_c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5Jx.Vt0sK7HtMv5RVsrAyA"/>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jhdIzkoPHPp43aqVmrpt3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Wl.fEZLkLE60J2pWmRtZ8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TsMhUlNH5beJBnpu1Qfzi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dhRIYnRmgPoogdRP5BkKPw"/>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7q7hCaW2nAYBlRxM0d9BdA"/>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fRVAlqabVkLsOT0VUId1Q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k9_q5YnK76jq0Gqm58gpW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0XMQ534UGnAbtNRyRkliUA"/>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S4gfkFJ3AXppH4N8nQEtp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VxxgboTNHZGzajpq0ISYn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P4FJPKfRpPzNb52c_dp6C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fPhSwokAtEflu.q6h_2_tQ"/>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OR_6SGYQLFbOsI9j4bCLu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Epc8qiEc5689b3a23XBi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74kkiVzNIfv_Pazu8KUDr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YJih7_ZaUW5nRBsQw7ul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XohPYtMwR1kUbNJNMuupnA"/>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d6rIxftbSyOot0HGQYJgZg"/>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Zpk_87oXiOWn8i41qIibG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AY6HbtP7OMsGuW_kOOJcrw"/>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ke39fzwWCqmavENNgWX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DukAmvm_2r_HxmhuR2pfCQ"/>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zJU46dqlyJoBKCGFVT5Is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RRD7iBWv1yNP3BUUj10O9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sxSbu_tb4vyiamW98oqCF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ZfFaKJpSp9.Kh5rVjpwQQ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Qs33S07Bsy6AxrOKB1Oa4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GnoL.amh3Rf0TK7QIEadO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l6K7U3J1hno.1n9RhxmgiQ"/>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pXk212IxuWYXExmpO8E8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vvhhMXfEkJ7Ksx8Qhbk2C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ajCg8t_PotvKuH1ehZQgp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RjzPIxETkyKwoIgobB2jZ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ndMcpj2SOxiF.91gNAUcZ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6D7BD27806B024CB9E9F443C11074A4" ma:contentTypeVersion="12" ma:contentTypeDescription="Create a new document." ma:contentTypeScope="" ma:versionID="29a4b2ddfe78037c2ad13e6fb8d1791d">
  <xsd:schema xmlns:xsd="http://www.w3.org/2001/XMLSchema" xmlns:xs="http://www.w3.org/2001/XMLSchema" xmlns:p="http://schemas.microsoft.com/office/2006/metadata/properties" xmlns:ns2="ae56f4c4-e36e-4cdf-bc4e-d0af39833db7" xmlns:ns3="985ec44e-1bab-4c0b-9df0-6ba128686fc9" targetNamespace="http://schemas.microsoft.com/office/2006/metadata/properties" ma:root="true" ma:fieldsID="0d7c150825dfc60378dce9ac2e70041e" ns2:_="" ns3:_="">
    <xsd:import namespace="ae56f4c4-e36e-4cdf-bc4e-d0af39833db7"/>
    <xsd:import namespace="985ec44e-1bab-4c0b-9df0-6ba128686f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56f4c4-e36e-4cdf-bc4e-d0af39833db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78175662-8596-484a-92c7-351d01561e2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85ec44e-1bab-4c0b-9df0-6ba128686fc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4dbdb42-a7e7-441f-83eb-c57b6507c5cf}" ma:internalName="TaxCatchAll" ma:showField="CatchAllData" ma:web="f4ad8033-b1cf-4aaf-87a4-391cb612b0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985ec44e-1bab-4c0b-9df0-6ba128686fc9" xsi:nil="true"/>
    <lcf76f155ced4ddcb4097134ff3c332f xmlns="ae56f4c4-e36e-4cdf-bc4e-d0af39833db7">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23B6188-8946-41A2-80D1-190D26942798}">
  <ds:schemaRefs>
    <ds:schemaRef ds:uri="http://schemas.microsoft.com/sharepoint/v3/contenttype/forms"/>
  </ds:schemaRefs>
</ds:datastoreItem>
</file>

<file path=customXml/itemProps2.xml><?xml version="1.0" encoding="utf-8"?>
<ds:datastoreItem xmlns:ds="http://schemas.openxmlformats.org/officeDocument/2006/customXml" ds:itemID="{81FE36DE-4517-405D-8A9F-E6AE5C4A9BB2}">
  <ds:schemaRefs>
    <ds:schemaRef ds:uri="985ec44e-1bab-4c0b-9df0-6ba128686fc9"/>
    <ds:schemaRef ds:uri="ae56f4c4-e36e-4cdf-bc4e-d0af39833db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AE3F78E-3635-4EC1-AD42-44FAE6DF15D1}">
  <ds:schemaRefs>
    <ds:schemaRef ds:uri="985ec44e-1bab-4c0b-9df0-6ba128686fc9"/>
    <ds:schemaRef ds:uri="ae56f4c4-e36e-4cdf-bc4e-d0af39833db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2233</Words>
  <Application>Microsoft Office PowerPoint</Application>
  <PresentationFormat>Widescreen</PresentationFormat>
  <Paragraphs>559</Paragraphs>
  <Slides>17</Slides>
  <Notes>15</Notes>
  <HiddenSlides>1</HiddenSlides>
  <MMClips>0</MMClips>
  <ScaleCrop>false</ScaleCrop>
  <HeadingPairs>
    <vt:vector size="4" baseType="variant">
      <vt:variant>
        <vt:lpstr>Theme</vt:lpstr>
      </vt:variant>
      <vt:variant>
        <vt:i4>3</vt:i4>
      </vt:variant>
      <vt:variant>
        <vt:lpstr>Slide Titles</vt:lpstr>
      </vt:variant>
      <vt:variant>
        <vt:i4>17</vt:i4>
      </vt:variant>
    </vt:vector>
  </HeadingPairs>
  <TitlesOfParts>
    <vt:vector size="20" baseType="lpstr">
      <vt:lpstr>Office Theme</vt:lpstr>
      <vt:lpstr>1_office theme</vt:lpstr>
      <vt:lpstr>2_Office Theme</vt:lpstr>
      <vt:lpstr>PowerPoint Presentation</vt:lpstr>
      <vt:lpstr>PowerPoint Presentation</vt:lpstr>
      <vt:lpstr>PowerPoint Presentation</vt:lpstr>
      <vt:lpstr>Youth engagement in region focuses on climate, digital agriculture; financial access; and creating an enabling policy environment</vt:lpstr>
      <vt:lpstr>Youth – 2024 funding overview</vt:lpstr>
      <vt:lpstr>Digital</vt:lpstr>
      <vt:lpstr>Funding availability and gaps for Digital</vt:lpstr>
      <vt:lpstr>Crime</vt:lpstr>
      <vt:lpstr>Funding availability and gaps for Crime</vt:lpstr>
      <vt:lpstr>PowerPoint Presentation</vt:lpstr>
      <vt:lpstr>PowerPoint Presentation</vt:lpstr>
      <vt:lpstr>Education</vt:lpstr>
      <vt:lpstr>Funding availability and gaps for Educations</vt:lpstr>
      <vt:lpstr>IFF</vt:lpstr>
      <vt:lpstr>Funding availability and gaps for IFF</vt:lpstr>
      <vt:lpstr>Illicit</vt:lpstr>
      <vt:lpstr>Funding availability and gaps for Illicit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Ahmad</dc:creator>
  <cp:lastModifiedBy>Tala Chammas</cp:lastModifiedBy>
  <cp:revision>3</cp:revision>
  <dcterms:created xsi:type="dcterms:W3CDTF">2024-05-13T12:01:41Z</dcterms:created>
  <dcterms:modified xsi:type="dcterms:W3CDTF">2025-04-21T00:33:36Z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0x01010076D7BD27806B024CB9E9F443C11074A4</vt:lpwstr>
  </property>
  <property fmtid="{D5CDD505-2E9C-101B-9397-08002B2CF9AE}" pid="3" name="MediaServiceImageTags">
    <vt:lpwstr/>
  </property>
</Properties>
</file>