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xml" ContentType="application/vnd.openxmlformats-officedocument.presentationml.notesSlide+xml"/>
  <Override PartName="/ppt/charts/chart7.xml" ContentType="application/vnd.openxmlformats-officedocument.drawingml.chart+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6.xml" ContentType="application/vnd.openxmlformats-officedocument.presentationml.notesSlide+xml"/>
  <Override PartName="/ppt/charts/chart8.xml" ContentType="application/vnd.openxmlformats-officedocument.drawingml.chart+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7.xml" ContentType="application/vnd.openxmlformats-officedocument.presentationml.notesSlide+xml"/>
  <Override PartName="/ppt/charts/chart9.xml" ContentType="application/vnd.openxmlformats-officedocument.drawingml.chart+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8.xml" ContentType="application/vnd.openxmlformats-officedocument.presentationml.notesSlide+xml"/>
  <Override PartName="/ppt/charts/chart10.xml" ContentType="application/vnd.openxmlformats-officedocument.drawingml.chart+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9.xml" ContentType="application/vnd.openxmlformats-officedocument.presentationml.notesSlide+xml"/>
  <Override PartName="/ppt/charts/chart11.xml" ContentType="application/vnd.openxmlformats-officedocument.drawingml.chart+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10.xml" ContentType="application/vnd.openxmlformats-officedocument.presentationml.notesSlide+xml"/>
  <Override PartName="/ppt/charts/chart12.xml" ContentType="application/vnd.openxmlformats-officedocument.drawingml.chart+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notesSlides/notesSlide11.xml" ContentType="application/vnd.openxmlformats-officedocument.presentationml.notesSlide+xml"/>
  <Override PartName="/ppt/charts/chart13.xml" ContentType="application/vnd.openxmlformats-officedocument.drawingml.chart+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notesSlides/notesSlide12.xml" ContentType="application/vnd.openxmlformats-officedocument.presentationml.notesSlide+xml"/>
  <Override PartName="/ppt/charts/chart14.xml" ContentType="application/vnd.openxmlformats-officedocument.drawingml.chart+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13.xml" ContentType="application/vnd.openxmlformats-officedocument.presentationml.notesSlide+xml"/>
  <Override PartName="/ppt/charts/chart15.xml" ContentType="application/vnd.openxmlformats-officedocument.drawingml.chart+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14.xml" ContentType="application/vnd.openxmlformats-officedocument.presentationml.notesSlide+xml"/>
  <Override PartName="/ppt/charts/chart16.xml" ContentType="application/vnd.openxmlformats-officedocument.drawingml.chart+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notesSlides/notesSlide15.xml" ContentType="application/vnd.openxmlformats-officedocument.presentationml.notesSlide+xml"/>
  <Override PartName="/ppt/charts/chart17.xml" ContentType="application/vnd.openxmlformats-officedocument.drawingml.chart+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notesSlides/notesSlide16.xml" ContentType="application/vnd.openxmlformats-officedocument.presentationml.notesSlide+xml"/>
  <Override PartName="/ppt/charts/chart18.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3" r:id="rId6"/>
  </p:sldMasterIdLst>
  <p:notesMasterIdLst>
    <p:notesMasterId r:id="rId23"/>
  </p:notesMasterIdLst>
  <p:handoutMasterIdLst>
    <p:handoutMasterId r:id="rId24"/>
  </p:handoutMasterIdLst>
  <p:sldIdLst>
    <p:sldId id="640" r:id="rId7"/>
    <p:sldId id="4716" r:id="rId8"/>
    <p:sldId id="2147482845" r:id="rId9"/>
    <p:sldId id="2147482824" r:id="rId10"/>
    <p:sldId id="2147482801" r:id="rId11"/>
    <p:sldId id="2147482829" r:id="rId12"/>
    <p:sldId id="2147482834" r:id="rId13"/>
    <p:sldId id="2147482835" r:id="rId14"/>
    <p:sldId id="2147482840" r:id="rId15"/>
    <p:sldId id="2147482842" r:id="rId16"/>
    <p:sldId id="2147482843" r:id="rId17"/>
    <p:sldId id="2147482844" r:id="rId18"/>
    <p:sldId id="2147482814" r:id="rId19"/>
    <p:sldId id="2147482815" r:id="rId20"/>
    <p:sldId id="2147482820" r:id="rId21"/>
    <p:sldId id="2147482821"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0CE601-4A63-77D2-5201-771DD86CEA31}" name="Rani Kantari" initials="RE" userId="S::rani.elkantari@un.org::fbe4e6bb-6456-4bd5-8c2b-b958afef470f" providerId="AD"/>
  <p188:author id="{6F029711-9254-3654-3AEA-7B42537AF19C}" name="Muhammad Ahmad" initials="MA" userId="S::muhammad.ahmad2@un.org::c417e2e1-54fa-4cc7-b30c-b1d801b81367" providerId="AD"/>
  <p188:author id="{CBD5AF21-9A40-0FB3-D301-71D984ACFA3A}" name="Romina Sta. Clara" initials="RS" userId="S::romina.sta.clara@un.org::8004b9db-d8c4-4daf-bdbb-1890f32d67fe" providerId="AD"/>
  <p188:author id="{AD196024-9BEC-8BF9-B15E-2399EBF500C9}" name="Tala Chammas" initials="TC" userId="S::tala.chammas@un.org::7310f2b6-91bc-4402-b055-04120ce22b29" providerId="AD"/>
  <p188:author id="{CE87C441-5951-7AB6-0F89-9DFB23EA68E3}" name="Hanna Stenbacka Koehler" initials="HS" userId="S::hanna.stenbackakoehler@un.org::aff15f4b-7c02-4e2e-b0ac-92499ebd64f9" providerId="AD"/>
  <p188:author id="{39E40B89-FE98-C246-8452-B45EBE6A3BE3}" name="Sana Ahmad" initials="SA" userId="S::sana.ahmad@un.org::662c7ebd-86b9-4bb3-8be4-b59bf480bffa" providerId="AD"/>
  <p188:author id="{3D446BE5-9324-DC2B-88D5-1588555A021F}" name="Samuel Kerkula GOTEH" initials="SG" userId="S::samuel.goteh@un.org::4817fca4-0e7d-4155-862f-2b91a1de5b6f" providerId="AD"/>
  <p188:author id="{A741F7E6-9307-E603-AB09-4471F347CF04}" name="Bianca Jinete" initials="BJ" userId="S::bianca.jinetemejia@un.org::31156eea-d085-47c5-bb55-6f70cb528015" providerId="AD"/>
  <p188:author id="{0A75CFF2-1317-E775-2B23-51BA15884A5A}" name="Zichen Zhao" initials="" userId="S::zichen.zhao@un.org::13fc476f-fc45-4683-8832-22faa4d750aa" providerId="AD"/>
  <p188:author id="{50B440F8-CCF8-5FC8-BCCB-073CD9E3795F}" name="Kirit Patel" initials="KP" userId="S::patelk@un.org::49c7ff04-7443-4540-88e3-1356e5a02f9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164B6E"/>
    <a:srgbClr val="4C6C9C"/>
    <a:srgbClr val="00B0F0"/>
    <a:srgbClr val="961A3D"/>
    <a:srgbClr val="969696"/>
    <a:srgbClr val="364D6E"/>
    <a:srgbClr val="C0C0C0"/>
    <a:srgbClr val="A74177"/>
    <a:srgbClr val="9DB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7FFFFCC8_C1B48A82.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7FFFFCD3_4DA54AF6.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7FFFFCD8_F87B9A88.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7FFFFCDA_42ABD0C9.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7FFFFCDB_964062A.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7FFFFCDC_8AFDA289.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7FFFFCBE_75C62841.xlsb"/></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Binary_7FFFFCBF_B8FD06A3.xlsb"/></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Binary_7FFFFCC4_E011AC51.xlsb"/></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Binary_7FFFFCC5_AB70E561.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7FFFFCC8_C1B48A82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7FFFFCC8_C1B48A82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7FFFFCC8_C1B48A82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7FFFFCC8_C1B48A82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7FFFFCC8_C1B48A82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7FFFFCB1_E10B3D2E.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7FFFFCCD_9AB61BD.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7FFFFCD2_8FB4BEB2.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197604790419161"/>
          <c:y val="3.8499506416584402E-2"/>
          <c:w val="0.48383233532934133"/>
          <c:h val="0.92300098716683121"/>
        </c:manualLayout>
      </c:layout>
      <c:barChart>
        <c:barDir val="bar"/>
        <c:grouping val="stacked"/>
        <c:varyColors val="0"/>
        <c:ser>
          <c:idx val="0"/>
          <c:order val="0"/>
          <c:spPr>
            <a:solidFill>
              <a:schemeClr val="accent1"/>
            </a:solidFill>
            <a:ln>
              <a:noFill/>
            </a:ln>
          </c:spPr>
          <c:invertIfNegative val="0"/>
          <c:dLbls>
            <c:dLbl>
              <c:idx val="0"/>
              <c:layout>
                <c:manualLayout>
                  <c:x val="0.3161676646706587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FE0-0F45-B284-77FF3851EADF}"/>
                </c:ext>
              </c:extLst>
            </c:dLbl>
            <c:dLbl>
              <c:idx val="1"/>
              <c:layout>
                <c:manualLayout>
                  <c:x val="0.2754491017964071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FE0-0F45-B284-77FF3851EADF}"/>
                </c:ext>
              </c:extLst>
            </c:dLbl>
            <c:dLbl>
              <c:idx val="2"/>
              <c:layout>
                <c:manualLayout>
                  <c:x val="0.2706586826347305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FE0-0F45-B284-77FF3851EADF}"/>
                </c:ext>
              </c:extLst>
            </c:dLbl>
            <c:dLbl>
              <c:idx val="3"/>
              <c:layout>
                <c:manualLayout>
                  <c:x val="0.2634730538922155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FE0-0F45-B284-77FF3851EADF}"/>
                </c:ext>
              </c:extLst>
            </c:dLbl>
            <c:dLbl>
              <c:idx val="4"/>
              <c:layout>
                <c:manualLayout>
                  <c:x val="0.23592814371257484"/>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FE0-0F45-B284-77FF3851EADF}"/>
                </c:ext>
              </c:extLst>
            </c:dLbl>
            <c:dLbl>
              <c:idx val="5"/>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FE0-0F45-B284-77FF3851EADF}"/>
                </c:ext>
              </c:extLst>
            </c:dLbl>
            <c:dLbl>
              <c:idx val="6"/>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FE0-0F45-B284-77FF3851EADF}"/>
                </c:ext>
              </c:extLst>
            </c:dLbl>
            <c:dLbl>
              <c:idx val="7"/>
              <c:layout>
                <c:manualLayout>
                  <c:x val="0.1832335329341317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FE0-0F45-B284-77FF3851EADF}"/>
                </c:ext>
              </c:extLst>
            </c:dLbl>
            <c:dLbl>
              <c:idx val="8"/>
              <c:layout>
                <c:manualLayout>
                  <c:x val="0.1832335329341317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FE0-0F45-B284-77FF3851EADF}"/>
                </c:ext>
              </c:extLst>
            </c:dLbl>
            <c:dLbl>
              <c:idx val="9"/>
              <c:layout>
                <c:manualLayout>
                  <c:x val="0.1760479041916167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FE0-0F45-B284-77FF3851EADF}"/>
                </c:ext>
              </c:extLst>
            </c:dLbl>
            <c:dLbl>
              <c:idx val="10"/>
              <c:layout>
                <c:manualLayout>
                  <c:x val="0.1760479041916167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FE0-0F45-B284-77FF3851EADF}"/>
                </c:ext>
              </c:extLst>
            </c:dLbl>
            <c:dLbl>
              <c:idx val="11"/>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FE0-0F45-B284-77FF3851EADF}"/>
                </c:ext>
              </c:extLst>
            </c:dLbl>
            <c:dLbl>
              <c:idx val="12"/>
              <c:layout>
                <c:manualLayout>
                  <c:x val="0.1652694610778443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FE0-0F45-B284-77FF3851EADF}"/>
                </c:ext>
              </c:extLst>
            </c:dLbl>
            <c:dLbl>
              <c:idx val="13"/>
              <c:layout>
                <c:manualLayout>
                  <c:x val="0.1652694610778443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FE0-0F45-B284-77FF3851EADF}"/>
                </c:ext>
              </c:extLst>
            </c:dLbl>
            <c:dLbl>
              <c:idx val="14"/>
              <c:layout>
                <c:manualLayout>
                  <c:x val="0.1604790419161676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FE0-0F45-B284-77FF3851EADF}"/>
                </c:ext>
              </c:extLst>
            </c:dLbl>
            <c:dLbl>
              <c:idx val="15"/>
              <c:layout>
                <c:manualLayout>
                  <c:x val="0.1580838323353293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FE0-0F45-B284-77FF3851EADF}"/>
                </c:ext>
              </c:extLst>
            </c:dLbl>
            <c:dLbl>
              <c:idx val="16"/>
              <c:layout>
                <c:manualLayout>
                  <c:x val="0.1461077844311377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FE0-0F45-B284-77FF3851EADF}"/>
                </c:ext>
              </c:extLst>
            </c:dLbl>
            <c:dLbl>
              <c:idx val="17"/>
              <c:layout>
                <c:manualLayout>
                  <c:x val="0.1425149700598802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FE0-0F45-B284-77FF3851EADF}"/>
                </c:ext>
              </c:extLst>
            </c:dLbl>
            <c:dLbl>
              <c:idx val="18"/>
              <c:layout>
                <c:manualLayout>
                  <c:x val="0.134131736526946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FE0-0F45-B284-77FF3851EADF}"/>
                </c:ext>
              </c:extLst>
            </c:dLbl>
            <c:dLbl>
              <c:idx val="19"/>
              <c:layout>
                <c:manualLayout>
                  <c:x val="0.1317365269461078"/>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FE0-0F45-B284-77FF3851EA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64</c:v>
                </c:pt>
                <c:pt idx="1">
                  <c:v>53</c:v>
                </c:pt>
                <c:pt idx="2">
                  <c:v>52</c:v>
                </c:pt>
                <c:pt idx="3">
                  <c:v>50</c:v>
                </c:pt>
                <c:pt idx="4">
                  <c:v>43</c:v>
                </c:pt>
                <c:pt idx="5">
                  <c:v>32</c:v>
                </c:pt>
                <c:pt idx="6">
                  <c:v>32</c:v>
                </c:pt>
                <c:pt idx="7">
                  <c:v>29</c:v>
                </c:pt>
                <c:pt idx="8">
                  <c:v>29</c:v>
                </c:pt>
                <c:pt idx="9">
                  <c:v>27</c:v>
                </c:pt>
                <c:pt idx="10">
                  <c:v>27</c:v>
                </c:pt>
                <c:pt idx="11">
                  <c:v>25</c:v>
                </c:pt>
                <c:pt idx="12">
                  <c:v>24</c:v>
                </c:pt>
                <c:pt idx="13">
                  <c:v>24</c:v>
                </c:pt>
                <c:pt idx="14">
                  <c:v>23</c:v>
                </c:pt>
                <c:pt idx="15">
                  <c:v>22</c:v>
                </c:pt>
                <c:pt idx="16">
                  <c:v>19</c:v>
                </c:pt>
                <c:pt idx="17">
                  <c:v>18</c:v>
                </c:pt>
                <c:pt idx="18">
                  <c:v>16</c:v>
                </c:pt>
                <c:pt idx="19">
                  <c:v>15</c:v>
                </c:pt>
              </c:numCache>
            </c:numRef>
          </c:val>
          <c:extLst>
            <c:ext xmlns:c16="http://schemas.microsoft.com/office/drawing/2014/chart" uri="{C3380CC4-5D6E-409C-BE32-E72D297353CC}">
              <c16:uniqueId val="{00000014-7FE0-0F45-B284-77FF3851EADF}"/>
            </c:ext>
          </c:extLst>
        </c:ser>
        <c:dLbls>
          <c:showLegendKey val="0"/>
          <c:showVal val="0"/>
          <c:showCatName val="0"/>
          <c:showSerName val="0"/>
          <c:showPercent val="0"/>
          <c:showBubbleSize val="0"/>
        </c:dLbls>
        <c:gapWidth val="50"/>
        <c:overlap val="100"/>
        <c:axId val="81467855"/>
        <c:axId val="1"/>
      </c:barChart>
      <c:catAx>
        <c:axId val="8146785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4"/>
          <c:min val="0"/>
        </c:scaling>
        <c:delete val="1"/>
        <c:axPos val="t"/>
        <c:numFmt formatCode="General" sourceLinked="1"/>
        <c:majorTickMark val="out"/>
        <c:minorTickMark val="none"/>
        <c:tickLblPos val="nextTo"/>
        <c:crossAx val="81467855"/>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5203222262907356E-3"/>
          <c:y val="1.5743263699666971E-2"/>
          <c:w val="0.98095935554741853"/>
          <c:h val="0.96851347260066611"/>
        </c:manualLayout>
      </c:layout>
      <c:barChart>
        <c:barDir val="bar"/>
        <c:grouping val="stacked"/>
        <c:varyColors val="0"/>
        <c:ser>
          <c:idx val="0"/>
          <c:order val="0"/>
          <c:spPr>
            <a:solidFill>
              <a:srgbClr val="4C6C9C"/>
            </a:solidFill>
            <a:ln>
              <a:noFill/>
            </a:ln>
          </c:spPr>
          <c:invertIfNegative val="0"/>
          <c:val>
            <c:numRef>
              <c:f>Sheet1!$A$1:$AL$1</c:f>
              <c:numCache>
                <c:formatCode>General</c:formatCode>
                <c:ptCount val="38"/>
                <c:pt idx="0">
                  <c:v>29453692</c:v>
                </c:pt>
                <c:pt idx="1">
                  <c:v>18121846</c:v>
                </c:pt>
                <c:pt idx="2">
                  <c:v>45113977</c:v>
                </c:pt>
                <c:pt idx="3">
                  <c:v>29576903</c:v>
                </c:pt>
                <c:pt idx="4">
                  <c:v>43872458</c:v>
                </c:pt>
                <c:pt idx="5">
                  <c:v>3624048</c:v>
                </c:pt>
                <c:pt idx="6">
                  <c:v>13851590</c:v>
                </c:pt>
                <c:pt idx="7">
                  <c:v>15437874</c:v>
                </c:pt>
                <c:pt idx="8">
                  <c:v>4698230</c:v>
                </c:pt>
                <c:pt idx="9">
                  <c:v>12444888</c:v>
                </c:pt>
                <c:pt idx="10">
                  <c:v>10170227</c:v>
                </c:pt>
                <c:pt idx="11">
                  <c:v>10970662</c:v>
                </c:pt>
                <c:pt idx="12">
                  <c:v>7134742</c:v>
                </c:pt>
                <c:pt idx="13">
                  <c:v>16212818</c:v>
                </c:pt>
                <c:pt idx="14">
                  <c:v>14424271</c:v>
                </c:pt>
                <c:pt idx="15">
                  <c:v>14373498</c:v>
                </c:pt>
                <c:pt idx="16">
                  <c:v>8776597</c:v>
                </c:pt>
                <c:pt idx="17">
                  <c:v>9032104</c:v>
                </c:pt>
                <c:pt idx="18">
                  <c:v>2361388</c:v>
                </c:pt>
                <c:pt idx="19">
                  <c:v>5773432</c:v>
                </c:pt>
                <c:pt idx="20">
                  <c:v>5777775</c:v>
                </c:pt>
                <c:pt idx="21">
                  <c:v>4392450</c:v>
                </c:pt>
                <c:pt idx="22">
                  <c:v>5394322</c:v>
                </c:pt>
                <c:pt idx="23">
                  <c:v>4875482</c:v>
                </c:pt>
                <c:pt idx="24">
                  <c:v>2355292</c:v>
                </c:pt>
                <c:pt idx="25">
                  <c:v>3954914</c:v>
                </c:pt>
                <c:pt idx="26">
                  <c:v>3110678</c:v>
                </c:pt>
                <c:pt idx="27">
                  <c:v>2021844</c:v>
                </c:pt>
                <c:pt idx="28">
                  <c:v>3033732</c:v>
                </c:pt>
                <c:pt idx="29">
                  <c:v>992061</c:v>
                </c:pt>
                <c:pt idx="30">
                  <c:v>0</c:v>
                </c:pt>
                <c:pt idx="31">
                  <c:v>1907678</c:v>
                </c:pt>
                <c:pt idx="32">
                  <c:v>1869368</c:v>
                </c:pt>
                <c:pt idx="33">
                  <c:v>1783800</c:v>
                </c:pt>
                <c:pt idx="34">
                  <c:v>2080508</c:v>
                </c:pt>
                <c:pt idx="35">
                  <c:v>993631</c:v>
                </c:pt>
                <c:pt idx="36">
                  <c:v>1629000</c:v>
                </c:pt>
                <c:pt idx="37">
                  <c:v>1629000</c:v>
                </c:pt>
              </c:numCache>
            </c:numRef>
          </c:val>
          <c:extLst>
            <c:ext xmlns:c16="http://schemas.microsoft.com/office/drawing/2014/chart" uri="{C3380CC4-5D6E-409C-BE32-E72D297353CC}">
              <c16:uniqueId val="{00000000-7AA4-FD45-909D-B35F4A9A68F4}"/>
            </c:ext>
          </c:extLst>
        </c:ser>
        <c:ser>
          <c:idx val="1"/>
          <c:order val="1"/>
          <c:spPr>
            <a:solidFill>
              <a:srgbClr val="C0C0C0"/>
            </a:solidFill>
            <a:ln>
              <a:noFill/>
            </a:ln>
          </c:spPr>
          <c:invertIfNegative val="0"/>
          <c:dPt>
            <c:idx val="14"/>
            <c:invertIfNegative val="0"/>
            <c:bubble3D val="0"/>
            <c:spPr>
              <a:solidFill>
                <a:srgbClr val="969696"/>
              </a:solidFill>
              <a:ln>
                <a:noFill/>
              </a:ln>
            </c:spPr>
            <c:extLst>
              <c:ext xmlns:c16="http://schemas.microsoft.com/office/drawing/2014/chart" uri="{C3380CC4-5D6E-409C-BE32-E72D297353CC}">
                <c16:uniqueId val="{00000001-7AA4-FD45-909D-B35F4A9A68F4}"/>
              </c:ext>
            </c:extLst>
          </c:dPt>
          <c:val>
            <c:numRef>
              <c:f>Sheet1!$A$2:$AL$2</c:f>
              <c:numCache>
                <c:formatCode>General</c:formatCode>
                <c:ptCount val="38"/>
                <c:pt idx="0">
                  <c:v>63347781</c:v>
                </c:pt>
                <c:pt idx="1">
                  <c:v>38871659</c:v>
                </c:pt>
                <c:pt idx="2">
                  <c:v>7441386</c:v>
                </c:pt>
                <c:pt idx="3">
                  <c:v>16359161</c:v>
                </c:pt>
                <c:pt idx="4">
                  <c:v>0</c:v>
                </c:pt>
                <c:pt idx="5">
                  <c:v>36796724</c:v>
                </c:pt>
                <c:pt idx="6">
                  <c:v>14107356</c:v>
                </c:pt>
                <c:pt idx="7">
                  <c:v>12488511</c:v>
                </c:pt>
                <c:pt idx="8">
                  <c:v>20164904</c:v>
                </c:pt>
                <c:pt idx="9">
                  <c:v>8429032</c:v>
                </c:pt>
                <c:pt idx="10">
                  <c:v>10521108</c:v>
                </c:pt>
                <c:pt idx="11">
                  <c:v>6211999</c:v>
                </c:pt>
                <c:pt idx="12">
                  <c:v>9495854</c:v>
                </c:pt>
                <c:pt idx="13">
                  <c:v>99379</c:v>
                </c:pt>
                <c:pt idx="14">
                  <c:v>483860</c:v>
                </c:pt>
                <c:pt idx="15">
                  <c:v>38048</c:v>
                </c:pt>
                <c:pt idx="16">
                  <c:v>870733</c:v>
                </c:pt>
                <c:pt idx="17">
                  <c:v>410107</c:v>
                </c:pt>
                <c:pt idx="18">
                  <c:v>5518723</c:v>
                </c:pt>
                <c:pt idx="19">
                  <c:v>999116</c:v>
                </c:pt>
                <c:pt idx="20">
                  <c:v>0</c:v>
                </c:pt>
                <c:pt idx="21">
                  <c:v>1042727</c:v>
                </c:pt>
                <c:pt idx="22">
                  <c:v>33040</c:v>
                </c:pt>
                <c:pt idx="23">
                  <c:v>0</c:v>
                </c:pt>
                <c:pt idx="24">
                  <c:v>2445091</c:v>
                </c:pt>
                <c:pt idx="25">
                  <c:v>553371</c:v>
                </c:pt>
                <c:pt idx="26">
                  <c:v>1076296</c:v>
                </c:pt>
                <c:pt idx="27">
                  <c:v>2108156</c:v>
                </c:pt>
                <c:pt idx="28">
                  <c:v>567486</c:v>
                </c:pt>
                <c:pt idx="29">
                  <c:v>2489999</c:v>
                </c:pt>
                <c:pt idx="30">
                  <c:v>2601000</c:v>
                </c:pt>
                <c:pt idx="31">
                  <c:v>541484</c:v>
                </c:pt>
                <c:pt idx="32">
                  <c:v>532040</c:v>
                </c:pt>
                <c:pt idx="33">
                  <c:v>550319</c:v>
                </c:pt>
                <c:pt idx="34">
                  <c:v>0</c:v>
                </c:pt>
                <c:pt idx="35">
                  <c:v>902869</c:v>
                </c:pt>
                <c:pt idx="36">
                  <c:v>0</c:v>
                </c:pt>
                <c:pt idx="37">
                  <c:v>0</c:v>
                </c:pt>
              </c:numCache>
            </c:numRef>
          </c:val>
          <c:extLst>
            <c:ext xmlns:c16="http://schemas.microsoft.com/office/drawing/2014/chart" uri="{C3380CC4-5D6E-409C-BE32-E72D297353CC}">
              <c16:uniqueId val="{00000002-7AA4-FD45-909D-B35F4A9A68F4}"/>
            </c:ext>
          </c:extLst>
        </c:ser>
        <c:dLbls>
          <c:showLegendKey val="0"/>
          <c:showVal val="0"/>
          <c:showCatName val="0"/>
          <c:showSerName val="0"/>
          <c:showPercent val="0"/>
          <c:showBubbleSize val="0"/>
        </c:dLbls>
        <c:gapWidth val="50"/>
        <c:overlap val="100"/>
        <c:axId val="514733535"/>
        <c:axId val="1"/>
      </c:barChart>
      <c:catAx>
        <c:axId val="51473353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92801473"/>
          <c:min val="0"/>
        </c:scaling>
        <c:delete val="1"/>
        <c:axPos val="t"/>
        <c:numFmt formatCode="General" sourceLinked="1"/>
        <c:majorTickMark val="out"/>
        <c:minorTickMark val="none"/>
        <c:tickLblPos val="nextTo"/>
        <c:crossAx val="514733535"/>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FCC8-B44B-9AC5-134D07BB12F4}"/>
              </c:ext>
            </c:extLst>
          </c:dPt>
          <c:dPt>
            <c:idx val="1"/>
            <c:bubble3D val="0"/>
            <c:spPr>
              <a:solidFill>
                <a:srgbClr val="C0C0C0"/>
              </a:solidFill>
              <a:ln>
                <a:noFill/>
              </a:ln>
            </c:spPr>
            <c:extLst>
              <c:ext xmlns:c16="http://schemas.microsoft.com/office/drawing/2014/chart" uri="{C3380CC4-5D6E-409C-BE32-E72D297353CC}">
                <c16:uniqueId val="{00000001-FCC8-B44B-9AC5-134D07BB12F4}"/>
              </c:ext>
            </c:extLst>
          </c:dPt>
          <c:dLbls>
            <c:dLbl>
              <c:idx val="0"/>
              <c:layout>
                <c:manualLayout>
                  <c:x val="-1.9484240687679084E-2"/>
                  <c:y val="-6.1004223369310181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CC8-B44B-9AC5-134D07BB12F4}"/>
                </c:ext>
              </c:extLst>
            </c:dLbl>
            <c:dLbl>
              <c:idx val="1"/>
              <c:layout>
                <c:manualLayout>
                  <c:x val="1.8911174785100286E-2"/>
                  <c:y val="3.2848427968090099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CC8-B44B-9AC5-134D07BB12F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35.949642947267201</c:v>
                </c:pt>
                <c:pt idx="1">
                  <c:v>64.050357052732792</c:v>
                </c:pt>
              </c:numCache>
            </c:numRef>
          </c:val>
          <c:extLst>
            <c:ext xmlns:c16="http://schemas.microsoft.com/office/drawing/2014/chart" uri="{C3380CC4-5D6E-409C-BE32-E72D297353CC}">
              <c16:uniqueId val="{00000002-FCC8-B44B-9AC5-134D07BB12F4}"/>
            </c:ext>
          </c:extLst>
        </c:ser>
        <c:dLbls>
          <c:showLegendKey val="0"/>
          <c:showVal val="0"/>
          <c:showCatName val="0"/>
          <c:showSerName val="0"/>
          <c:showPercent val="0"/>
          <c:showBubbleSize val="0"/>
          <c:showLeaderLines val="1"/>
        </c:dLbls>
        <c:firstSliceAng val="231"/>
        <c:holeSize val="60"/>
      </c:doughnutChart>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549295774647887E-3"/>
          <c:y val="1.9259259259259261E-2"/>
          <c:w val="0.98169014084507045"/>
          <c:h val="0.96148148148148149"/>
        </c:manualLayout>
      </c:layout>
      <c:barChart>
        <c:barDir val="bar"/>
        <c:grouping val="stacked"/>
        <c:varyColors val="0"/>
        <c:ser>
          <c:idx val="0"/>
          <c:order val="0"/>
          <c:spPr>
            <a:solidFill>
              <a:srgbClr val="4C6C9C"/>
            </a:solidFill>
            <a:ln>
              <a:noFill/>
            </a:ln>
          </c:spPr>
          <c:invertIfNegative val="0"/>
          <c:val>
            <c:numRef>
              <c:f>Sheet1!$A$1:$H$1</c:f>
              <c:numCache>
                <c:formatCode>General</c:formatCode>
                <c:ptCount val="8"/>
                <c:pt idx="0">
                  <c:v>27878000</c:v>
                </c:pt>
                <c:pt idx="1">
                  <c:v>3624048</c:v>
                </c:pt>
                <c:pt idx="2">
                  <c:v>13851590</c:v>
                </c:pt>
                <c:pt idx="3">
                  <c:v>12444888</c:v>
                </c:pt>
                <c:pt idx="4">
                  <c:v>9032104</c:v>
                </c:pt>
                <c:pt idx="5">
                  <c:v>2021844</c:v>
                </c:pt>
                <c:pt idx="6">
                  <c:v>2080508</c:v>
                </c:pt>
                <c:pt idx="7">
                  <c:v>340000</c:v>
                </c:pt>
              </c:numCache>
            </c:numRef>
          </c:val>
          <c:extLst>
            <c:ext xmlns:c16="http://schemas.microsoft.com/office/drawing/2014/chart" uri="{C3380CC4-5D6E-409C-BE32-E72D297353CC}">
              <c16:uniqueId val="{00000000-C565-EE47-871D-6B92197FD4D3}"/>
            </c:ext>
          </c:extLst>
        </c:ser>
        <c:ser>
          <c:idx val="1"/>
          <c:order val="1"/>
          <c:spPr>
            <a:solidFill>
              <a:srgbClr val="C0C0C0"/>
            </a:solidFill>
            <a:ln>
              <a:noFill/>
            </a:ln>
          </c:spPr>
          <c:invertIfNegative val="0"/>
          <c:val>
            <c:numRef>
              <c:f>Sheet1!$A$2:$H$2</c:f>
              <c:numCache>
                <c:formatCode>General</c:formatCode>
                <c:ptCount val="8"/>
                <c:pt idx="0">
                  <c:v>64623473</c:v>
                </c:pt>
                <c:pt idx="1">
                  <c:v>36796724</c:v>
                </c:pt>
                <c:pt idx="2">
                  <c:v>14107356</c:v>
                </c:pt>
                <c:pt idx="3">
                  <c:v>8429032</c:v>
                </c:pt>
                <c:pt idx="4">
                  <c:v>410107</c:v>
                </c:pt>
                <c:pt idx="5">
                  <c:v>2108156</c:v>
                </c:pt>
                <c:pt idx="7">
                  <c:v>510000</c:v>
                </c:pt>
              </c:numCache>
            </c:numRef>
          </c:val>
          <c:extLst>
            <c:ext xmlns:c16="http://schemas.microsoft.com/office/drawing/2014/chart" uri="{C3380CC4-5D6E-409C-BE32-E72D297353CC}">
              <c16:uniqueId val="{00000001-C565-EE47-871D-6B92197FD4D3}"/>
            </c:ext>
          </c:extLst>
        </c:ser>
        <c:dLbls>
          <c:showLegendKey val="0"/>
          <c:showVal val="0"/>
          <c:showCatName val="0"/>
          <c:showSerName val="0"/>
          <c:showPercent val="0"/>
          <c:showBubbleSize val="0"/>
        </c:dLbls>
        <c:gapWidth val="50"/>
        <c:overlap val="100"/>
        <c:axId val="962106528"/>
        <c:axId val="1"/>
      </c:barChart>
      <c:catAx>
        <c:axId val="962106528"/>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92501473"/>
          <c:min val="0"/>
        </c:scaling>
        <c:delete val="1"/>
        <c:axPos val="t"/>
        <c:numFmt formatCode="General" sourceLinked="1"/>
        <c:majorTickMark val="out"/>
        <c:minorTickMark val="none"/>
        <c:tickLblPos val="nextTo"/>
        <c:crossAx val="962106528"/>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ADAA-A54B-A756-FE4E9707F90D}"/>
              </c:ext>
            </c:extLst>
          </c:dPt>
          <c:dPt>
            <c:idx val="1"/>
            <c:bubble3D val="0"/>
            <c:spPr>
              <a:solidFill>
                <a:srgbClr val="C0C0C0"/>
              </a:solidFill>
              <a:ln>
                <a:noFill/>
              </a:ln>
            </c:spPr>
            <c:extLst>
              <c:ext xmlns:c16="http://schemas.microsoft.com/office/drawing/2014/chart" uri="{C3380CC4-5D6E-409C-BE32-E72D297353CC}">
                <c16:uniqueId val="{00000001-ADAA-A54B-A756-FE4E9707F90D}"/>
              </c:ext>
            </c:extLst>
          </c:dPt>
          <c:dLbls>
            <c:dLbl>
              <c:idx val="0"/>
              <c:layout>
                <c:manualLayout>
                  <c:x val="-1.4326647564469915E-2"/>
                  <c:y val="2.1116846550915062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DAA-A54B-A756-FE4E9707F90D}"/>
                </c:ext>
              </c:extLst>
            </c:dLbl>
            <c:dLbl>
              <c:idx val="1"/>
              <c:layout>
                <c:manualLayout>
                  <c:x val="1.4326647564469915E-2"/>
                  <c:y val="-2.3932426091037073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DAA-A54B-A756-FE4E9707F90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86.049646062269261</c:v>
                </c:pt>
                <c:pt idx="1">
                  <c:v>13.950353937730743</c:v>
                </c:pt>
              </c:numCache>
            </c:numRef>
          </c:val>
          <c:extLst>
            <c:ext xmlns:c16="http://schemas.microsoft.com/office/drawing/2014/chart" uri="{C3380CC4-5D6E-409C-BE32-E72D297353CC}">
              <c16:uniqueId val="{00000002-ADAA-A54B-A756-FE4E9707F90D}"/>
            </c:ext>
          </c:extLst>
        </c:ser>
        <c:dLbls>
          <c:showLegendKey val="0"/>
          <c:showVal val="0"/>
          <c:showCatName val="0"/>
          <c:showSerName val="0"/>
          <c:showPercent val="0"/>
          <c:showBubbleSize val="0"/>
          <c:showLeaderLines val="1"/>
        </c:dLbls>
        <c:firstSliceAng val="50"/>
        <c:holeSize val="60"/>
      </c:doughnutChart>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810810810810811E-2"/>
          <c:y val="1.61993769470405E-2"/>
          <c:w val="0.97837837837837838"/>
          <c:h val="0.96760124610591902"/>
        </c:manualLayout>
      </c:layout>
      <c:barChart>
        <c:barDir val="bar"/>
        <c:grouping val="stacked"/>
        <c:varyColors val="0"/>
        <c:ser>
          <c:idx val="0"/>
          <c:order val="0"/>
          <c:spPr>
            <a:solidFill>
              <a:srgbClr val="4C6C9C"/>
            </a:solidFill>
            <a:ln>
              <a:noFill/>
            </a:ln>
          </c:spPr>
          <c:invertIfNegative val="0"/>
          <c:val>
            <c:numRef>
              <c:f>Sheet1!$A$1:$AA$1</c:f>
              <c:numCache>
                <c:formatCode>General</c:formatCode>
                <c:ptCount val="27"/>
                <c:pt idx="0">
                  <c:v>74767482</c:v>
                </c:pt>
                <c:pt idx="1">
                  <c:v>45565921</c:v>
                </c:pt>
                <c:pt idx="2">
                  <c:v>12782304</c:v>
                </c:pt>
                <c:pt idx="3">
                  <c:v>20905050</c:v>
                </c:pt>
                <c:pt idx="4">
                  <c:v>5570000</c:v>
                </c:pt>
                <c:pt idx="5">
                  <c:v>4351000</c:v>
                </c:pt>
                <c:pt idx="6">
                  <c:v>8121570</c:v>
                </c:pt>
                <c:pt idx="7">
                  <c:v>6134929</c:v>
                </c:pt>
                <c:pt idx="8">
                  <c:v>3410095</c:v>
                </c:pt>
                <c:pt idx="9">
                  <c:v>3297994</c:v>
                </c:pt>
                <c:pt idx="10">
                  <c:v>3978000</c:v>
                </c:pt>
                <c:pt idx="11">
                  <c:v>3772630</c:v>
                </c:pt>
                <c:pt idx="12">
                  <c:v>1952894</c:v>
                </c:pt>
                <c:pt idx="13">
                  <c:v>3374358</c:v>
                </c:pt>
                <c:pt idx="14">
                  <c:v>3240548</c:v>
                </c:pt>
                <c:pt idx="15">
                  <c:v>822563</c:v>
                </c:pt>
                <c:pt idx="16">
                  <c:v>2539353</c:v>
                </c:pt>
                <c:pt idx="17">
                  <c:v>1059488</c:v>
                </c:pt>
                <c:pt idx="18">
                  <c:v>2299050</c:v>
                </c:pt>
                <c:pt idx="19">
                  <c:v>1665597</c:v>
                </c:pt>
                <c:pt idx="20">
                  <c:v>1315221</c:v>
                </c:pt>
                <c:pt idx="21">
                  <c:v>1669973</c:v>
                </c:pt>
                <c:pt idx="22">
                  <c:v>200000</c:v>
                </c:pt>
                <c:pt idx="23">
                  <c:v>1307781</c:v>
                </c:pt>
                <c:pt idx="24">
                  <c:v>1379474</c:v>
                </c:pt>
                <c:pt idx="25">
                  <c:v>1225530</c:v>
                </c:pt>
                <c:pt idx="26">
                  <c:v>924257</c:v>
                </c:pt>
              </c:numCache>
            </c:numRef>
          </c:val>
          <c:extLst>
            <c:ext xmlns:c16="http://schemas.microsoft.com/office/drawing/2014/chart" uri="{C3380CC4-5D6E-409C-BE32-E72D297353CC}">
              <c16:uniqueId val="{00000000-B4F2-BB41-91DB-07901585EE97}"/>
            </c:ext>
          </c:extLst>
        </c:ser>
        <c:ser>
          <c:idx val="1"/>
          <c:order val="1"/>
          <c:spPr>
            <a:solidFill>
              <a:srgbClr val="C0C0C0"/>
            </a:solidFill>
            <a:ln>
              <a:noFill/>
            </a:ln>
          </c:spPr>
          <c:invertIfNegative val="0"/>
          <c:dPt>
            <c:idx val="11"/>
            <c:invertIfNegative val="0"/>
            <c:bubble3D val="0"/>
            <c:spPr>
              <a:solidFill>
                <a:srgbClr val="808080"/>
              </a:solidFill>
              <a:ln>
                <a:noFill/>
              </a:ln>
            </c:spPr>
            <c:extLst>
              <c:ext xmlns:c16="http://schemas.microsoft.com/office/drawing/2014/chart" uri="{C3380CC4-5D6E-409C-BE32-E72D297353CC}">
                <c16:uniqueId val="{00000001-B4F2-BB41-91DB-07901585EE97}"/>
              </c:ext>
            </c:extLst>
          </c:dPt>
          <c:dPt>
            <c:idx val="16"/>
            <c:invertIfNegative val="0"/>
            <c:bubble3D val="0"/>
            <c:spPr>
              <a:solidFill>
                <a:srgbClr val="808080"/>
              </a:solidFill>
              <a:ln>
                <a:noFill/>
              </a:ln>
            </c:spPr>
            <c:extLst>
              <c:ext xmlns:c16="http://schemas.microsoft.com/office/drawing/2014/chart" uri="{C3380CC4-5D6E-409C-BE32-E72D297353CC}">
                <c16:uniqueId val="{00000002-B4F2-BB41-91DB-07901585EE97}"/>
              </c:ext>
            </c:extLst>
          </c:dPt>
          <c:val>
            <c:numRef>
              <c:f>Sheet1!$A$2:$AA$2</c:f>
              <c:numCache>
                <c:formatCode>General</c:formatCode>
                <c:ptCount val="27"/>
                <c:pt idx="0">
                  <c:v>10245622</c:v>
                </c:pt>
                <c:pt idx="1">
                  <c:v>0</c:v>
                </c:pt>
                <c:pt idx="2">
                  <c:v>11606063</c:v>
                </c:pt>
                <c:pt idx="3">
                  <c:v>0</c:v>
                </c:pt>
                <c:pt idx="4">
                  <c:v>6753073</c:v>
                </c:pt>
                <c:pt idx="5">
                  <c:v>4203500</c:v>
                </c:pt>
                <c:pt idx="6">
                  <c:v>401000</c:v>
                </c:pt>
                <c:pt idx="7">
                  <c:v>1414881</c:v>
                </c:pt>
                <c:pt idx="8">
                  <c:v>2051123</c:v>
                </c:pt>
                <c:pt idx="9">
                  <c:v>1191687</c:v>
                </c:pt>
                <c:pt idx="10">
                  <c:v>45000</c:v>
                </c:pt>
                <c:pt idx="11">
                  <c:v>0</c:v>
                </c:pt>
                <c:pt idx="12">
                  <c:v>1551721</c:v>
                </c:pt>
                <c:pt idx="13">
                  <c:v>122000</c:v>
                </c:pt>
                <c:pt idx="14">
                  <c:v>0</c:v>
                </c:pt>
                <c:pt idx="15">
                  <c:v>2300000</c:v>
                </c:pt>
                <c:pt idx="16">
                  <c:v>570232</c:v>
                </c:pt>
                <c:pt idx="17">
                  <c:v>1954000</c:v>
                </c:pt>
                <c:pt idx="18">
                  <c:v>30000</c:v>
                </c:pt>
                <c:pt idx="19">
                  <c:v>377403</c:v>
                </c:pt>
                <c:pt idx="20">
                  <c:v>412000</c:v>
                </c:pt>
                <c:pt idx="21">
                  <c:v>10000</c:v>
                </c:pt>
                <c:pt idx="22">
                  <c:v>1300000</c:v>
                </c:pt>
                <c:pt idx="23">
                  <c:v>160800</c:v>
                </c:pt>
                <c:pt idx="24">
                  <c:v>42700</c:v>
                </c:pt>
                <c:pt idx="25">
                  <c:v>618</c:v>
                </c:pt>
                <c:pt idx="26">
                  <c:v>190993</c:v>
                </c:pt>
              </c:numCache>
            </c:numRef>
          </c:val>
          <c:extLst>
            <c:ext xmlns:c16="http://schemas.microsoft.com/office/drawing/2014/chart" uri="{C3380CC4-5D6E-409C-BE32-E72D297353CC}">
              <c16:uniqueId val="{00000003-B4F2-BB41-91DB-07901585EE97}"/>
            </c:ext>
          </c:extLst>
        </c:ser>
        <c:dLbls>
          <c:showLegendKey val="0"/>
          <c:showVal val="0"/>
          <c:showCatName val="0"/>
          <c:showSerName val="0"/>
          <c:showPercent val="0"/>
          <c:showBubbleSize val="0"/>
        </c:dLbls>
        <c:gapWidth val="50"/>
        <c:overlap val="100"/>
        <c:axId val="337042112"/>
        <c:axId val="1"/>
      </c:barChart>
      <c:catAx>
        <c:axId val="337042112"/>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85013104"/>
          <c:min val="0"/>
        </c:scaling>
        <c:delete val="1"/>
        <c:axPos val="t"/>
        <c:numFmt formatCode="General" sourceLinked="1"/>
        <c:majorTickMark val="out"/>
        <c:minorTickMark val="none"/>
        <c:tickLblPos val="nextTo"/>
        <c:crossAx val="337042112"/>
        <c:crosses val="min"/>
        <c:crossBetween val="between"/>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60A9-3649-B1DC-5D66F55452A4}"/>
              </c:ext>
            </c:extLst>
          </c:dPt>
          <c:dPt>
            <c:idx val="1"/>
            <c:bubble3D val="0"/>
            <c:spPr>
              <a:solidFill>
                <a:srgbClr val="C0C0C0"/>
              </a:solidFill>
              <a:ln>
                <a:noFill/>
              </a:ln>
            </c:spPr>
            <c:extLst>
              <c:ext xmlns:c16="http://schemas.microsoft.com/office/drawing/2014/chart" uri="{C3380CC4-5D6E-409C-BE32-E72D297353CC}">
                <c16:uniqueId val="{00000001-60A9-3649-B1DC-5D66F55452A4}"/>
              </c:ext>
            </c:extLst>
          </c:dPt>
          <c:dLbls>
            <c:dLbl>
              <c:idx val="0"/>
              <c:layout>
                <c:manualLayout>
                  <c:x val="-1.9484240687679084E-2"/>
                  <c:y val="5.1618958235570157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0A9-3649-B1DC-5D66F55452A4}"/>
                </c:ext>
              </c:extLst>
            </c:dLbl>
            <c:dLbl>
              <c:idx val="1"/>
              <c:layout>
                <c:manualLayout>
                  <c:x val="1.8338108882521489E-2"/>
                  <c:y val="-7.5082121069920222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0A9-3649-B1DC-5D66F55452A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66.285673733131446</c:v>
                </c:pt>
                <c:pt idx="1">
                  <c:v>33.714326266868561</c:v>
                </c:pt>
              </c:numCache>
            </c:numRef>
          </c:val>
          <c:extLst>
            <c:ext xmlns:c16="http://schemas.microsoft.com/office/drawing/2014/chart" uri="{C3380CC4-5D6E-409C-BE32-E72D297353CC}">
              <c16:uniqueId val="{00000002-60A9-3649-B1DC-5D66F55452A4}"/>
            </c:ext>
          </c:extLst>
        </c:ser>
        <c:dLbls>
          <c:showLegendKey val="0"/>
          <c:showVal val="0"/>
          <c:showCatName val="0"/>
          <c:showSerName val="0"/>
          <c:showPercent val="0"/>
          <c:showBubbleSize val="0"/>
          <c:showLeaderLines val="1"/>
        </c:dLbls>
        <c:firstSliceAng val="121"/>
        <c:holeSize val="60"/>
      </c:doughnutChart>
    </c:plotArea>
    <c:plotVisOnly val="0"/>
    <c:dispBlanksAs val="gap"/>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308165057067611E-3"/>
          <c:y val="1.6999019287348805E-2"/>
          <c:w val="0.98173836698858652"/>
          <c:h val="0.96600196142530237"/>
        </c:manualLayout>
      </c:layout>
      <c:barChart>
        <c:barDir val="bar"/>
        <c:grouping val="stacked"/>
        <c:varyColors val="0"/>
        <c:ser>
          <c:idx val="0"/>
          <c:order val="0"/>
          <c:spPr>
            <a:solidFill>
              <a:srgbClr val="4C6C9C"/>
            </a:solidFill>
            <a:ln>
              <a:noFill/>
            </a:ln>
          </c:spPr>
          <c:invertIfNegative val="0"/>
          <c:val>
            <c:numRef>
              <c:f>Sheet1!$A$1:$V$1</c:f>
              <c:numCache>
                <c:formatCode>General</c:formatCode>
                <c:ptCount val="22"/>
                <c:pt idx="0">
                  <c:v>5934050</c:v>
                </c:pt>
                <c:pt idx="1">
                  <c:v>11600000</c:v>
                </c:pt>
                <c:pt idx="2">
                  <c:v>4274219</c:v>
                </c:pt>
                <c:pt idx="3">
                  <c:v>5000000</c:v>
                </c:pt>
                <c:pt idx="4">
                  <c:v>7059502</c:v>
                </c:pt>
                <c:pt idx="5">
                  <c:v>2722049</c:v>
                </c:pt>
                <c:pt idx="6">
                  <c:v>3887996</c:v>
                </c:pt>
                <c:pt idx="7">
                  <c:v>3717859</c:v>
                </c:pt>
                <c:pt idx="8">
                  <c:v>1319000</c:v>
                </c:pt>
                <c:pt idx="9">
                  <c:v>4073227</c:v>
                </c:pt>
                <c:pt idx="10">
                  <c:v>3807215</c:v>
                </c:pt>
                <c:pt idx="11">
                  <c:v>2924396</c:v>
                </c:pt>
                <c:pt idx="12">
                  <c:v>3302193</c:v>
                </c:pt>
                <c:pt idx="13">
                  <c:v>2208067</c:v>
                </c:pt>
                <c:pt idx="14">
                  <c:v>2990549</c:v>
                </c:pt>
                <c:pt idx="15">
                  <c:v>2144335</c:v>
                </c:pt>
                <c:pt idx="16">
                  <c:v>1580400</c:v>
                </c:pt>
                <c:pt idx="17">
                  <c:v>1350000</c:v>
                </c:pt>
                <c:pt idx="18">
                  <c:v>1462820</c:v>
                </c:pt>
                <c:pt idx="19">
                  <c:v>1119943</c:v>
                </c:pt>
                <c:pt idx="20">
                  <c:v>1327822</c:v>
                </c:pt>
                <c:pt idx="21">
                  <c:v>96000</c:v>
                </c:pt>
              </c:numCache>
            </c:numRef>
          </c:val>
          <c:extLst>
            <c:ext xmlns:c16="http://schemas.microsoft.com/office/drawing/2014/chart" uri="{C3380CC4-5D6E-409C-BE32-E72D297353CC}">
              <c16:uniqueId val="{00000000-6D8D-5844-BB42-EE21F989386C}"/>
            </c:ext>
          </c:extLst>
        </c:ser>
        <c:ser>
          <c:idx val="1"/>
          <c:order val="1"/>
          <c:spPr>
            <a:solidFill>
              <a:srgbClr val="C0C0C0"/>
            </a:solidFill>
            <a:ln>
              <a:noFill/>
            </a:ln>
          </c:spPr>
          <c:invertIfNegative val="0"/>
          <c:val>
            <c:numRef>
              <c:f>Sheet1!$A$2:$V$2</c:f>
              <c:numCache>
                <c:formatCode>General</c:formatCode>
                <c:ptCount val="22"/>
                <c:pt idx="0">
                  <c:v>15384832</c:v>
                </c:pt>
                <c:pt idx="1">
                  <c:v>0</c:v>
                </c:pt>
                <c:pt idx="2">
                  <c:v>5685000</c:v>
                </c:pt>
                <c:pt idx="3">
                  <c:v>4403631</c:v>
                </c:pt>
                <c:pt idx="4">
                  <c:v>0</c:v>
                </c:pt>
                <c:pt idx="5">
                  <c:v>4221600</c:v>
                </c:pt>
                <c:pt idx="6">
                  <c:v>1982699</c:v>
                </c:pt>
                <c:pt idx="7">
                  <c:v>584595</c:v>
                </c:pt>
                <c:pt idx="8">
                  <c:v>2865000</c:v>
                </c:pt>
                <c:pt idx="9">
                  <c:v>58100</c:v>
                </c:pt>
                <c:pt idx="10">
                  <c:v>70580</c:v>
                </c:pt>
                <c:pt idx="11">
                  <c:v>878819</c:v>
                </c:pt>
                <c:pt idx="12">
                  <c:v>174600</c:v>
                </c:pt>
                <c:pt idx="13">
                  <c:v>917500</c:v>
                </c:pt>
                <c:pt idx="14">
                  <c:v>73753</c:v>
                </c:pt>
                <c:pt idx="15">
                  <c:v>140000</c:v>
                </c:pt>
                <c:pt idx="16">
                  <c:v>504000</c:v>
                </c:pt>
                <c:pt idx="17">
                  <c:v>200000</c:v>
                </c:pt>
                <c:pt idx="18">
                  <c:v>10000</c:v>
                </c:pt>
                <c:pt idx="19">
                  <c:v>352017</c:v>
                </c:pt>
                <c:pt idx="20">
                  <c:v>0</c:v>
                </c:pt>
                <c:pt idx="21">
                  <c:v>1020000</c:v>
                </c:pt>
              </c:numCache>
            </c:numRef>
          </c:val>
          <c:extLst>
            <c:ext xmlns:c16="http://schemas.microsoft.com/office/drawing/2014/chart" uri="{C3380CC4-5D6E-409C-BE32-E72D297353CC}">
              <c16:uniqueId val="{00000001-6D8D-5844-BB42-EE21F989386C}"/>
            </c:ext>
          </c:extLst>
        </c:ser>
        <c:dLbls>
          <c:showLegendKey val="0"/>
          <c:showVal val="0"/>
          <c:showCatName val="0"/>
          <c:showSerName val="0"/>
          <c:showPercent val="0"/>
          <c:showBubbleSize val="0"/>
        </c:dLbls>
        <c:gapWidth val="50"/>
        <c:overlap val="100"/>
        <c:axId val="1230103024"/>
        <c:axId val="1"/>
      </c:barChart>
      <c:catAx>
        <c:axId val="123010302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21318882"/>
          <c:min val="0"/>
        </c:scaling>
        <c:delete val="1"/>
        <c:axPos val="t"/>
        <c:numFmt formatCode="General" sourceLinked="1"/>
        <c:majorTickMark val="out"/>
        <c:minorTickMark val="none"/>
        <c:tickLblPos val="nextTo"/>
        <c:crossAx val="1230103024"/>
        <c:crosses val="min"/>
        <c:crossBetween val="between"/>
      </c:valAx>
    </c:plotArea>
    <c:plotVisOnly val="0"/>
    <c:dispBlanksAs val="gap"/>
    <c:showDLblsOverMax val="1"/>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E45B-ED4A-A391-3D9D319E0B36}"/>
              </c:ext>
            </c:extLst>
          </c:dPt>
          <c:dPt>
            <c:idx val="1"/>
            <c:bubble3D val="0"/>
            <c:spPr>
              <a:solidFill>
                <a:srgbClr val="C0C0C0"/>
              </a:solidFill>
              <a:ln>
                <a:noFill/>
              </a:ln>
            </c:spPr>
            <c:extLst>
              <c:ext xmlns:c16="http://schemas.microsoft.com/office/drawing/2014/chart" uri="{C3380CC4-5D6E-409C-BE32-E72D297353CC}">
                <c16:uniqueId val="{00000001-E45B-ED4A-A391-3D9D319E0B36}"/>
              </c:ext>
            </c:extLst>
          </c:dPt>
          <c:dLbls>
            <c:dLbl>
              <c:idx val="0"/>
              <c:layout>
                <c:manualLayout>
                  <c:x val="2.0630372492836675E-2"/>
                  <c:y val="4.692632566870014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45B-ED4A-A391-3D9D319E0B36}"/>
                </c:ext>
              </c:extLst>
            </c:dLbl>
            <c:dLbl>
              <c:idx val="1"/>
              <c:layout>
                <c:manualLayout>
                  <c:x val="-2.0630372492836675E-2"/>
                  <c:y val="-7.5082121069920222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45B-ED4A-A391-3D9D319E0B3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61.385941351470997</c:v>
                </c:pt>
                <c:pt idx="1">
                  <c:v>38.614058648528996</c:v>
                </c:pt>
              </c:numCache>
            </c:numRef>
          </c:val>
          <c:extLst>
            <c:ext xmlns:c16="http://schemas.microsoft.com/office/drawing/2014/chart" uri="{C3380CC4-5D6E-409C-BE32-E72D297353CC}">
              <c16:uniqueId val="{00000002-E45B-ED4A-A391-3D9D319E0B36}"/>
            </c:ext>
          </c:extLst>
        </c:ser>
        <c:dLbls>
          <c:showLegendKey val="0"/>
          <c:showVal val="0"/>
          <c:showCatName val="0"/>
          <c:showSerName val="0"/>
          <c:showPercent val="0"/>
          <c:showBubbleSize val="0"/>
          <c:showLeaderLines val="1"/>
        </c:dLbls>
        <c:firstSliceAng val="0"/>
        <c:holeSize val="60"/>
      </c:doughnutChart>
    </c:plotArea>
    <c:plotVisOnly val="0"/>
    <c:dispBlanksAs val="gap"/>
    <c:showDLblsOverMax val="1"/>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136938810885768E-3"/>
          <c:y val="1.8731988472622477E-2"/>
          <c:w val="0.98197261223782284"/>
          <c:h val="0.96253602305475505"/>
        </c:manualLayout>
      </c:layout>
      <c:barChart>
        <c:barDir val="bar"/>
        <c:grouping val="stacked"/>
        <c:varyColors val="0"/>
        <c:ser>
          <c:idx val="0"/>
          <c:order val="0"/>
          <c:spPr>
            <a:solidFill>
              <a:srgbClr val="4C6C9C"/>
            </a:solidFill>
            <a:ln>
              <a:noFill/>
            </a:ln>
          </c:spPr>
          <c:invertIfNegative val="0"/>
          <c:dPt>
            <c:idx val="14"/>
            <c:invertIfNegative val="0"/>
            <c:bubble3D val="0"/>
            <c:spPr>
              <a:solidFill>
                <a:schemeClr val="accent1"/>
              </a:solidFill>
              <a:ln>
                <a:noFill/>
              </a:ln>
            </c:spPr>
            <c:extLst>
              <c:ext xmlns:c16="http://schemas.microsoft.com/office/drawing/2014/chart" uri="{C3380CC4-5D6E-409C-BE32-E72D297353CC}">
                <c16:uniqueId val="{00000000-4E4E-2946-BB02-9C818F21EB98}"/>
              </c:ext>
            </c:extLst>
          </c:dPt>
          <c:val>
            <c:numRef>
              <c:f>Sheet1!$A$1:$O$1</c:f>
              <c:numCache>
                <c:formatCode>General</c:formatCode>
                <c:ptCount val="15"/>
                <c:pt idx="0">
                  <c:v>16175339</c:v>
                </c:pt>
                <c:pt idx="1">
                  <c:v>13963142</c:v>
                </c:pt>
                <c:pt idx="2">
                  <c:v>545665</c:v>
                </c:pt>
                <c:pt idx="3">
                  <c:v>800000</c:v>
                </c:pt>
                <c:pt idx="4">
                  <c:v>784600</c:v>
                </c:pt>
                <c:pt idx="5">
                  <c:v>745000</c:v>
                </c:pt>
                <c:pt idx="6">
                  <c:v>0</c:v>
                </c:pt>
                <c:pt idx="7">
                  <c:v>455400</c:v>
                </c:pt>
                <c:pt idx="8">
                  <c:v>520294</c:v>
                </c:pt>
                <c:pt idx="9">
                  <c:v>340000</c:v>
                </c:pt>
                <c:pt idx="10">
                  <c:v>240000</c:v>
                </c:pt>
                <c:pt idx="11">
                  <c:v>30000</c:v>
                </c:pt>
                <c:pt idx="12">
                  <c:v>104500</c:v>
                </c:pt>
                <c:pt idx="13">
                  <c:v>50000</c:v>
                </c:pt>
                <c:pt idx="14">
                  <c:v>100000</c:v>
                </c:pt>
              </c:numCache>
            </c:numRef>
          </c:val>
          <c:extLst>
            <c:ext xmlns:c16="http://schemas.microsoft.com/office/drawing/2014/chart" uri="{C3380CC4-5D6E-409C-BE32-E72D297353CC}">
              <c16:uniqueId val="{00000001-4E4E-2946-BB02-9C818F21EB98}"/>
            </c:ext>
          </c:extLst>
        </c:ser>
        <c:ser>
          <c:idx val="1"/>
          <c:order val="1"/>
          <c:spPr>
            <a:solidFill>
              <a:srgbClr val="C0C0C0"/>
            </a:solidFill>
            <a:ln>
              <a:noFill/>
            </a:ln>
          </c:spPr>
          <c:invertIfNegative val="0"/>
          <c:dPt>
            <c:idx val="9"/>
            <c:invertIfNegative val="0"/>
            <c:bubble3D val="0"/>
            <c:spPr>
              <a:solidFill>
                <a:schemeClr val="accent1"/>
              </a:solidFill>
              <a:ln>
                <a:noFill/>
              </a:ln>
            </c:spPr>
            <c:extLst>
              <c:ext xmlns:c16="http://schemas.microsoft.com/office/drawing/2014/chart" uri="{C3380CC4-5D6E-409C-BE32-E72D297353CC}">
                <c16:uniqueId val="{00000002-4E4E-2946-BB02-9C818F21EB98}"/>
              </c:ext>
            </c:extLst>
          </c:dPt>
          <c:dPt>
            <c:idx val="10"/>
            <c:invertIfNegative val="0"/>
            <c:bubble3D val="0"/>
            <c:spPr>
              <a:solidFill>
                <a:schemeClr val="accent1"/>
              </a:solidFill>
              <a:ln>
                <a:noFill/>
              </a:ln>
            </c:spPr>
            <c:extLst>
              <c:ext xmlns:c16="http://schemas.microsoft.com/office/drawing/2014/chart" uri="{C3380CC4-5D6E-409C-BE32-E72D297353CC}">
                <c16:uniqueId val="{00000003-4E4E-2946-BB02-9C818F21EB98}"/>
              </c:ext>
            </c:extLst>
          </c:dPt>
          <c:dPt>
            <c:idx val="11"/>
            <c:invertIfNegative val="0"/>
            <c:bubble3D val="0"/>
            <c:spPr>
              <a:solidFill>
                <a:schemeClr val="accent1"/>
              </a:solidFill>
              <a:ln>
                <a:noFill/>
              </a:ln>
            </c:spPr>
            <c:extLst>
              <c:ext xmlns:c16="http://schemas.microsoft.com/office/drawing/2014/chart" uri="{C3380CC4-5D6E-409C-BE32-E72D297353CC}">
                <c16:uniqueId val="{00000004-4E4E-2946-BB02-9C818F21EB98}"/>
              </c:ext>
            </c:extLst>
          </c:dPt>
          <c:dPt>
            <c:idx val="12"/>
            <c:invertIfNegative val="0"/>
            <c:bubble3D val="0"/>
            <c:spPr>
              <a:solidFill>
                <a:schemeClr val="accent1"/>
              </a:solidFill>
              <a:ln>
                <a:noFill/>
              </a:ln>
            </c:spPr>
            <c:extLst>
              <c:ext xmlns:c16="http://schemas.microsoft.com/office/drawing/2014/chart" uri="{C3380CC4-5D6E-409C-BE32-E72D297353CC}">
                <c16:uniqueId val="{00000005-4E4E-2946-BB02-9C818F21EB98}"/>
              </c:ext>
            </c:extLst>
          </c:dPt>
          <c:dPt>
            <c:idx val="13"/>
            <c:invertIfNegative val="0"/>
            <c:bubble3D val="0"/>
            <c:spPr>
              <a:solidFill>
                <a:schemeClr val="accent1"/>
              </a:solidFill>
              <a:ln>
                <a:noFill/>
              </a:ln>
            </c:spPr>
            <c:extLst>
              <c:ext xmlns:c16="http://schemas.microsoft.com/office/drawing/2014/chart" uri="{C3380CC4-5D6E-409C-BE32-E72D297353CC}">
                <c16:uniqueId val="{00000006-4E4E-2946-BB02-9C818F21EB98}"/>
              </c:ext>
            </c:extLst>
          </c:dPt>
          <c:val>
            <c:numRef>
              <c:f>Sheet1!$A$2:$O$2</c:f>
              <c:numCache>
                <c:formatCode>General</c:formatCode>
                <c:ptCount val="15"/>
                <c:pt idx="0">
                  <c:v>18423299</c:v>
                </c:pt>
                <c:pt idx="1">
                  <c:v>50000</c:v>
                </c:pt>
                <c:pt idx="2">
                  <c:v>1812000</c:v>
                </c:pt>
                <c:pt idx="3">
                  <c:v>200000</c:v>
                </c:pt>
                <c:pt idx="4">
                  <c:v>5400</c:v>
                </c:pt>
                <c:pt idx="5">
                  <c:v>0</c:v>
                </c:pt>
                <c:pt idx="6">
                  <c:v>650000</c:v>
                </c:pt>
                <c:pt idx="7">
                  <c:v>131310</c:v>
                </c:pt>
                <c:pt idx="8">
                  <c:v>10000</c:v>
                </c:pt>
                <c:pt idx="9">
                  <c:v>0</c:v>
                </c:pt>
                <c:pt idx="10">
                  <c:v>0</c:v>
                </c:pt>
                <c:pt idx="11">
                  <c:v>95000</c:v>
                </c:pt>
                <c:pt idx="12">
                  <c:v>0</c:v>
                </c:pt>
                <c:pt idx="13">
                  <c:v>50000</c:v>
                </c:pt>
              </c:numCache>
            </c:numRef>
          </c:val>
          <c:extLst>
            <c:ext xmlns:c16="http://schemas.microsoft.com/office/drawing/2014/chart" uri="{C3380CC4-5D6E-409C-BE32-E72D297353CC}">
              <c16:uniqueId val="{00000007-4E4E-2946-BB02-9C818F21EB98}"/>
            </c:ext>
          </c:extLst>
        </c:ser>
        <c:dLbls>
          <c:showLegendKey val="0"/>
          <c:showVal val="0"/>
          <c:showCatName val="0"/>
          <c:showSerName val="0"/>
          <c:showPercent val="0"/>
          <c:showBubbleSize val="0"/>
        </c:dLbls>
        <c:gapWidth val="50"/>
        <c:overlap val="100"/>
        <c:axId val="293255664"/>
        <c:axId val="1"/>
      </c:barChart>
      <c:catAx>
        <c:axId val="29325566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34598638"/>
          <c:min val="0"/>
        </c:scaling>
        <c:delete val="1"/>
        <c:axPos val="t"/>
        <c:numFmt formatCode="General" sourceLinked="1"/>
        <c:majorTickMark val="out"/>
        <c:minorTickMark val="none"/>
        <c:tickLblPos val="nextTo"/>
        <c:crossAx val="293255664"/>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93413173652693"/>
          <c:y val="3.8499506416584402E-2"/>
          <c:w val="0.64311377245508983"/>
          <c:h val="0.92300098716683121"/>
        </c:manualLayout>
      </c:layout>
      <c:barChart>
        <c:barDir val="bar"/>
        <c:grouping val="stacked"/>
        <c:varyColors val="0"/>
        <c:ser>
          <c:idx val="0"/>
          <c:order val="0"/>
          <c:spPr>
            <a:solidFill>
              <a:schemeClr val="accent1"/>
            </a:solidFill>
            <a:ln>
              <a:noFill/>
            </a:ln>
          </c:spPr>
          <c:invertIfNegative val="0"/>
          <c:dLbls>
            <c:dLbl>
              <c:idx val="0"/>
              <c:layout>
                <c:manualLayout>
                  <c:x val="0.3952095808383233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3C6-6149-BFE6-B0803C5C3606}"/>
                </c:ext>
              </c:extLst>
            </c:dLbl>
            <c:dLbl>
              <c:idx val="1"/>
              <c:layout>
                <c:manualLayout>
                  <c:x val="0.3053892215568862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3C6-6149-BFE6-B0803C5C3606}"/>
                </c:ext>
              </c:extLst>
            </c:dLbl>
            <c:dLbl>
              <c:idx val="2"/>
              <c:layout>
                <c:manualLayout>
                  <c:x val="0.2958083832335329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3C6-6149-BFE6-B0803C5C3606}"/>
                </c:ext>
              </c:extLst>
            </c:dLbl>
            <c:dLbl>
              <c:idx val="3"/>
              <c:layout>
                <c:manualLayout>
                  <c:x val="0.2646706586826347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3C6-6149-BFE6-B0803C5C3606}"/>
                </c:ext>
              </c:extLst>
            </c:dLbl>
            <c:dLbl>
              <c:idx val="4"/>
              <c:layout>
                <c:manualLayout>
                  <c:x val="0.2323353293413173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3C6-6149-BFE6-B0803C5C3606}"/>
                </c:ext>
              </c:extLst>
            </c:dLbl>
            <c:dLbl>
              <c:idx val="5"/>
              <c:layout>
                <c:manualLayout>
                  <c:x val="0.2263473053892215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E3C6-6149-BFE6-B0803C5C3606}"/>
                </c:ext>
              </c:extLst>
            </c:dLbl>
            <c:dLbl>
              <c:idx val="6"/>
              <c:layout>
                <c:manualLayout>
                  <c:x val="0.2215568862275449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3C6-6149-BFE6-B0803C5C3606}"/>
                </c:ext>
              </c:extLst>
            </c:dLbl>
            <c:dLbl>
              <c:idx val="7"/>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3C6-6149-BFE6-B0803C5C3606}"/>
                </c:ext>
              </c:extLst>
            </c:dLbl>
            <c:dLbl>
              <c:idx val="8"/>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3C6-6149-BFE6-B0803C5C3606}"/>
                </c:ext>
              </c:extLst>
            </c:dLbl>
            <c:dLbl>
              <c:idx val="9"/>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E3C6-6149-BFE6-B0803C5C3606}"/>
                </c:ext>
              </c:extLst>
            </c:dLbl>
            <c:dLbl>
              <c:idx val="10"/>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E3C6-6149-BFE6-B0803C5C3606}"/>
                </c:ext>
              </c:extLst>
            </c:dLbl>
            <c:dLbl>
              <c:idx val="11"/>
              <c:layout>
                <c:manualLayout>
                  <c:x val="0.2059880239520958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E3C6-6149-BFE6-B0803C5C3606}"/>
                </c:ext>
              </c:extLst>
            </c:dLbl>
            <c:dLbl>
              <c:idx val="12"/>
              <c:layout>
                <c:manualLayout>
                  <c:x val="0.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E3C6-6149-BFE6-B0803C5C3606}"/>
                </c:ext>
              </c:extLst>
            </c:dLbl>
            <c:dLbl>
              <c:idx val="13"/>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E3C6-6149-BFE6-B0803C5C3606}"/>
                </c:ext>
              </c:extLst>
            </c:dLbl>
            <c:dLbl>
              <c:idx val="14"/>
              <c:layout>
                <c:manualLayout>
                  <c:x val="0.1796407185628742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E3C6-6149-BFE6-B0803C5C3606}"/>
                </c:ext>
              </c:extLst>
            </c:dLbl>
            <c:dLbl>
              <c:idx val="15"/>
              <c:layout>
                <c:manualLayout>
                  <c:x val="0.1736526946107784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E3C6-6149-BFE6-B0803C5C3606}"/>
                </c:ext>
              </c:extLst>
            </c:dLbl>
            <c:dLbl>
              <c:idx val="16"/>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E3C6-6149-BFE6-B0803C5C3606}"/>
                </c:ext>
              </c:extLst>
            </c:dLbl>
            <c:dLbl>
              <c:idx val="17"/>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E3C6-6149-BFE6-B0803C5C3606}"/>
                </c:ext>
              </c:extLst>
            </c:dLbl>
            <c:dLbl>
              <c:idx val="18"/>
              <c:layout>
                <c:manualLayout>
                  <c:x val="0.1640718562874251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E3C6-6149-BFE6-B0803C5C3606}"/>
                </c:ext>
              </c:extLst>
            </c:dLbl>
            <c:dLbl>
              <c:idx val="19"/>
              <c:layout>
                <c:manualLayout>
                  <c:x val="0.1640718562874251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E3C6-6149-BFE6-B0803C5C360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61</c:v>
                </c:pt>
                <c:pt idx="1">
                  <c:v>44</c:v>
                </c:pt>
                <c:pt idx="2">
                  <c:v>42</c:v>
                </c:pt>
                <c:pt idx="3">
                  <c:v>36</c:v>
                </c:pt>
                <c:pt idx="4">
                  <c:v>30</c:v>
                </c:pt>
                <c:pt idx="5">
                  <c:v>29</c:v>
                </c:pt>
                <c:pt idx="6">
                  <c:v>28</c:v>
                </c:pt>
                <c:pt idx="7">
                  <c:v>27</c:v>
                </c:pt>
                <c:pt idx="8">
                  <c:v>27</c:v>
                </c:pt>
                <c:pt idx="9">
                  <c:v>27</c:v>
                </c:pt>
                <c:pt idx="10">
                  <c:v>27</c:v>
                </c:pt>
                <c:pt idx="11">
                  <c:v>25</c:v>
                </c:pt>
                <c:pt idx="12">
                  <c:v>24</c:v>
                </c:pt>
                <c:pt idx="13">
                  <c:v>23</c:v>
                </c:pt>
                <c:pt idx="14">
                  <c:v>20</c:v>
                </c:pt>
                <c:pt idx="15">
                  <c:v>19</c:v>
                </c:pt>
                <c:pt idx="16">
                  <c:v>18</c:v>
                </c:pt>
                <c:pt idx="17">
                  <c:v>18</c:v>
                </c:pt>
                <c:pt idx="18">
                  <c:v>17</c:v>
                </c:pt>
                <c:pt idx="19">
                  <c:v>17</c:v>
                </c:pt>
              </c:numCache>
            </c:numRef>
          </c:val>
          <c:extLst>
            <c:ext xmlns:c16="http://schemas.microsoft.com/office/drawing/2014/chart" uri="{C3380CC4-5D6E-409C-BE32-E72D297353CC}">
              <c16:uniqueId val="{00000014-E3C6-6149-BFE6-B0803C5C3606}"/>
            </c:ext>
          </c:extLst>
        </c:ser>
        <c:dLbls>
          <c:showLegendKey val="0"/>
          <c:showVal val="0"/>
          <c:showCatName val="0"/>
          <c:showSerName val="0"/>
          <c:showPercent val="0"/>
          <c:showBubbleSize val="0"/>
        </c:dLbls>
        <c:gapWidth val="50"/>
        <c:overlap val="100"/>
        <c:axId val="1352092560"/>
        <c:axId val="1"/>
      </c:barChart>
      <c:catAx>
        <c:axId val="1352092560"/>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1"/>
          <c:min val="0"/>
        </c:scaling>
        <c:delete val="1"/>
        <c:axPos val="t"/>
        <c:numFmt formatCode="General" sourceLinked="1"/>
        <c:majorTickMark val="out"/>
        <c:minorTickMark val="none"/>
        <c:tickLblPos val="nextTo"/>
        <c:crossAx val="135209256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191616766467067"/>
          <c:y val="4.0068493150684933E-2"/>
          <c:w val="0.42395209580838322"/>
          <c:h val="0.91986301369863011"/>
        </c:manualLayout>
      </c:layout>
      <c:barChart>
        <c:barDir val="bar"/>
        <c:grouping val="stacked"/>
        <c:varyColors val="0"/>
        <c:ser>
          <c:idx val="0"/>
          <c:order val="0"/>
          <c:spPr>
            <a:solidFill>
              <a:schemeClr val="accent1"/>
            </a:solidFill>
            <a:ln>
              <a:noFill/>
            </a:ln>
          </c:spPr>
          <c:invertIfNegative val="0"/>
          <c:dLbls>
            <c:dLbl>
              <c:idx val="0"/>
              <c:layout>
                <c:manualLayout>
                  <c:x val="0.2862275449101796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DB9-5D4F-8BFD-223670061730}"/>
                </c:ext>
              </c:extLst>
            </c:dLbl>
            <c:dLbl>
              <c:idx val="1"/>
              <c:layout>
                <c:manualLayout>
                  <c:x val="0.2694610778443113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DB9-5D4F-8BFD-223670061730}"/>
                </c:ext>
              </c:extLst>
            </c:dLbl>
            <c:dLbl>
              <c:idx val="2"/>
              <c:layout>
                <c:manualLayout>
                  <c:x val="0.20598802395209581"/>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DB9-5D4F-8BFD-223670061730}"/>
                </c:ext>
              </c:extLst>
            </c:dLbl>
            <c:dLbl>
              <c:idx val="3"/>
              <c:layout>
                <c:manualLayout>
                  <c:x val="0.1988023952095808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3DB9-5D4F-8BFD-223670061730}"/>
                </c:ext>
              </c:extLst>
            </c:dLbl>
            <c:dLbl>
              <c:idx val="4"/>
              <c:layout>
                <c:manualLayout>
                  <c:x val="0.19281437125748502"/>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DB9-5D4F-8BFD-223670061730}"/>
                </c:ext>
              </c:extLst>
            </c:dLbl>
            <c:dLbl>
              <c:idx val="5"/>
              <c:layout>
                <c:manualLayout>
                  <c:x val="0.1892215568862275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3DB9-5D4F-8BFD-223670061730}"/>
                </c:ext>
              </c:extLst>
            </c:dLbl>
            <c:dLbl>
              <c:idx val="6"/>
              <c:layout>
                <c:manualLayout>
                  <c:x val="0.1796407185628742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DB9-5D4F-8BFD-223670061730}"/>
                </c:ext>
              </c:extLst>
            </c:dLbl>
            <c:dLbl>
              <c:idx val="7"/>
              <c:layout>
                <c:manualLayout>
                  <c:x val="0.1628742514970059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DB9-5D4F-8BFD-223670061730}"/>
                </c:ext>
              </c:extLst>
            </c:dLbl>
            <c:dLbl>
              <c:idx val="8"/>
              <c:layout>
                <c:manualLayout>
                  <c:x val="0.1580838323353293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3DB9-5D4F-8BFD-223670061730}"/>
                </c:ext>
              </c:extLst>
            </c:dLbl>
            <c:dLbl>
              <c:idx val="9"/>
              <c:layout>
                <c:manualLayout>
                  <c:x val="0.1485029940119760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3DB9-5D4F-8BFD-223670061730}"/>
                </c:ext>
              </c:extLst>
            </c:dLbl>
            <c:dLbl>
              <c:idx val="10"/>
              <c:layout>
                <c:manualLayout>
                  <c:x val="0.1449101796407185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3DB9-5D4F-8BFD-223670061730}"/>
                </c:ext>
              </c:extLst>
            </c:dLbl>
            <c:dLbl>
              <c:idx val="11"/>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3DB9-5D4F-8BFD-223670061730}"/>
                </c:ext>
              </c:extLst>
            </c:dLbl>
            <c:dLbl>
              <c:idx val="12"/>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3DB9-5D4F-8BFD-223670061730}"/>
                </c:ext>
              </c:extLst>
            </c:dLbl>
            <c:dLbl>
              <c:idx val="13"/>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3DB9-5D4F-8BFD-223670061730}"/>
                </c:ext>
              </c:extLst>
            </c:dLbl>
            <c:dLbl>
              <c:idx val="14"/>
              <c:layout>
                <c:manualLayout>
                  <c:x val="0.1317365269461078"/>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3DB9-5D4F-8BFD-223670061730}"/>
                </c:ext>
              </c:extLst>
            </c:dLbl>
            <c:dLbl>
              <c:idx val="15"/>
              <c:layout>
                <c:manualLayout>
                  <c:x val="0.1281437125748503"/>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3DB9-5D4F-8BFD-223670061730}"/>
                </c:ext>
              </c:extLst>
            </c:dLbl>
            <c:dLbl>
              <c:idx val="16"/>
              <c:layout>
                <c:manualLayout>
                  <c:x val="0.1281437125748503"/>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3DB9-5D4F-8BFD-223670061730}"/>
                </c:ext>
              </c:extLst>
            </c:dLbl>
            <c:dLbl>
              <c:idx val="17"/>
              <c:layout>
                <c:manualLayout>
                  <c:x val="0.1221556886227544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3DB9-5D4F-8BFD-223670061730}"/>
                </c:ext>
              </c:extLst>
            </c:dLbl>
            <c:dLbl>
              <c:idx val="18"/>
              <c:layout>
                <c:manualLayout>
                  <c:x val="0.118562874251497"/>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3DB9-5D4F-8BFD-223670061730}"/>
                </c:ext>
              </c:extLst>
            </c:dLbl>
            <c:dLbl>
              <c:idx val="19"/>
              <c:layout>
                <c:manualLayout>
                  <c:x val="0.118562874251497"/>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3DB9-5D4F-8BFD-2236700617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48</c:v>
                </c:pt>
                <c:pt idx="1">
                  <c:v>44</c:v>
                </c:pt>
                <c:pt idx="2">
                  <c:v>30</c:v>
                </c:pt>
                <c:pt idx="3">
                  <c:v>28</c:v>
                </c:pt>
                <c:pt idx="4">
                  <c:v>27</c:v>
                </c:pt>
                <c:pt idx="5">
                  <c:v>26</c:v>
                </c:pt>
                <c:pt idx="6">
                  <c:v>24</c:v>
                </c:pt>
                <c:pt idx="7">
                  <c:v>20</c:v>
                </c:pt>
                <c:pt idx="8">
                  <c:v>19</c:v>
                </c:pt>
                <c:pt idx="9">
                  <c:v>17</c:v>
                </c:pt>
                <c:pt idx="10">
                  <c:v>16</c:v>
                </c:pt>
                <c:pt idx="11">
                  <c:v>14</c:v>
                </c:pt>
                <c:pt idx="12">
                  <c:v>14</c:v>
                </c:pt>
                <c:pt idx="13">
                  <c:v>14</c:v>
                </c:pt>
                <c:pt idx="14">
                  <c:v>13</c:v>
                </c:pt>
                <c:pt idx="15">
                  <c:v>12</c:v>
                </c:pt>
                <c:pt idx="16">
                  <c:v>12</c:v>
                </c:pt>
                <c:pt idx="17">
                  <c:v>11</c:v>
                </c:pt>
                <c:pt idx="18">
                  <c:v>10</c:v>
                </c:pt>
                <c:pt idx="19">
                  <c:v>10</c:v>
                </c:pt>
              </c:numCache>
            </c:numRef>
          </c:val>
          <c:extLst>
            <c:ext xmlns:c16="http://schemas.microsoft.com/office/drawing/2014/chart" uri="{C3380CC4-5D6E-409C-BE32-E72D297353CC}">
              <c16:uniqueId val="{00000014-3DB9-5D4F-8BFD-223670061730}"/>
            </c:ext>
          </c:extLst>
        </c:ser>
        <c:dLbls>
          <c:showLegendKey val="0"/>
          <c:showVal val="0"/>
          <c:showCatName val="0"/>
          <c:showSerName val="0"/>
          <c:showPercent val="0"/>
          <c:showBubbleSize val="0"/>
        </c:dLbls>
        <c:gapWidth val="50"/>
        <c:overlap val="100"/>
        <c:axId val="906783695"/>
        <c:axId val="1"/>
      </c:barChart>
      <c:catAx>
        <c:axId val="90678369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48"/>
          <c:min val="0"/>
        </c:scaling>
        <c:delete val="1"/>
        <c:axPos val="t"/>
        <c:numFmt formatCode="General" sourceLinked="1"/>
        <c:majorTickMark val="out"/>
        <c:minorTickMark val="none"/>
        <c:tickLblPos val="nextTo"/>
        <c:crossAx val="906783695"/>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52694610778443"/>
          <c:y val="3.9367429340511441E-2"/>
          <c:w val="0.6347305389221557"/>
          <c:h val="0.92126514131897708"/>
        </c:manualLayout>
      </c:layout>
      <c:barChart>
        <c:barDir val="bar"/>
        <c:grouping val="stacked"/>
        <c:varyColors val="0"/>
        <c:ser>
          <c:idx val="0"/>
          <c:order val="0"/>
          <c:spPr>
            <a:solidFill>
              <a:schemeClr val="accent1"/>
            </a:solidFill>
            <a:ln>
              <a:noFill/>
            </a:ln>
          </c:spPr>
          <c:invertIfNegative val="0"/>
          <c:dLbls>
            <c:dLbl>
              <c:idx val="0"/>
              <c:layout>
                <c:manualLayout>
                  <c:x val="0.3916167664670658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3D9-0D48-9A5D-D5FF68799207}"/>
                </c:ext>
              </c:extLst>
            </c:dLbl>
            <c:dLbl>
              <c:idx val="1"/>
              <c:layout>
                <c:manualLayout>
                  <c:x val="0.2323353293413173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3D9-0D48-9A5D-D5FF68799207}"/>
                </c:ext>
              </c:extLst>
            </c:dLbl>
            <c:dLbl>
              <c:idx val="2"/>
              <c:layout>
                <c:manualLayout>
                  <c:x val="0.1880239520958083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3D9-0D48-9A5D-D5FF68799207}"/>
                </c:ext>
              </c:extLst>
            </c:dLbl>
            <c:dLbl>
              <c:idx val="3"/>
              <c:layout>
                <c:manualLayout>
                  <c:x val="0.17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3D9-0D48-9A5D-D5FF68799207}"/>
                </c:ext>
              </c:extLst>
            </c:dLbl>
            <c:dLbl>
              <c:idx val="4"/>
              <c:layout>
                <c:manualLayout>
                  <c:x val="0.1616766467065868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3D9-0D48-9A5D-D5FF68799207}"/>
                </c:ext>
              </c:extLst>
            </c:dLbl>
            <c:dLbl>
              <c:idx val="5"/>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3D9-0D48-9A5D-D5FF68799207}"/>
                </c:ext>
              </c:extLst>
            </c:dLbl>
            <c:dLbl>
              <c:idx val="6"/>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3D9-0D48-9A5D-D5FF68799207}"/>
                </c:ext>
              </c:extLst>
            </c:dLbl>
            <c:dLbl>
              <c:idx val="7"/>
              <c:layout>
                <c:manualLayout>
                  <c:x val="0.1221556886227544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3D9-0D48-9A5D-D5FF68799207}"/>
                </c:ext>
              </c:extLst>
            </c:dLbl>
            <c:dLbl>
              <c:idx val="8"/>
              <c:layout>
                <c:manualLayout>
                  <c:x val="0.1221556886227544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3D9-0D48-9A5D-D5FF68799207}"/>
                </c:ext>
              </c:extLst>
            </c:dLbl>
            <c:dLbl>
              <c:idx val="9"/>
              <c:layout>
                <c:manualLayout>
                  <c:x val="0.1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3D9-0D48-9A5D-D5FF68799207}"/>
                </c:ext>
              </c:extLst>
            </c:dLbl>
            <c:dLbl>
              <c:idx val="10"/>
              <c:layout>
                <c:manualLayout>
                  <c:x val="0.1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3D9-0D48-9A5D-D5FF68799207}"/>
                </c:ext>
              </c:extLst>
            </c:dLbl>
            <c:dLbl>
              <c:idx val="11"/>
              <c:layout>
                <c:manualLayout>
                  <c:x val="0.1041916167664670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3D9-0D48-9A5D-D5FF68799207}"/>
                </c:ext>
              </c:extLst>
            </c:dLbl>
            <c:dLbl>
              <c:idx val="12"/>
              <c:layout>
                <c:manualLayout>
                  <c:x val="9.580838323353294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3D9-0D48-9A5D-D5FF68799207}"/>
                </c:ext>
              </c:extLst>
            </c:dLbl>
            <c:dLbl>
              <c:idx val="13"/>
              <c:layout>
                <c:manualLayout>
                  <c:x val="9.580838323353294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3D9-0D48-9A5D-D5FF68799207}"/>
                </c:ext>
              </c:extLst>
            </c:dLbl>
            <c:dLbl>
              <c:idx val="14"/>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3D9-0D48-9A5D-D5FF68799207}"/>
                </c:ext>
              </c:extLst>
            </c:dLbl>
            <c:dLbl>
              <c:idx val="15"/>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3D9-0D48-9A5D-D5FF68799207}"/>
                </c:ext>
              </c:extLst>
            </c:dLbl>
            <c:dLbl>
              <c:idx val="16"/>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3D9-0D48-9A5D-D5FF68799207}"/>
                </c:ext>
              </c:extLst>
            </c:dLbl>
            <c:dLbl>
              <c:idx val="17"/>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3D9-0D48-9A5D-D5FF68799207}"/>
                </c:ext>
              </c:extLst>
            </c:dLbl>
            <c:dLbl>
              <c:idx val="18"/>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3D9-0D48-9A5D-D5FF68799207}"/>
                </c:ext>
              </c:extLst>
            </c:dLbl>
            <c:dLbl>
              <c:idx val="19"/>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3D9-0D48-9A5D-D5FF6879920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36</c:v>
                </c:pt>
                <c:pt idx="1">
                  <c:v>18</c:v>
                </c:pt>
                <c:pt idx="2">
                  <c:v>13</c:v>
                </c:pt>
                <c:pt idx="3">
                  <c:v>11</c:v>
                </c:pt>
                <c:pt idx="4">
                  <c:v>10</c:v>
                </c:pt>
                <c:pt idx="5">
                  <c:v>9</c:v>
                </c:pt>
                <c:pt idx="6">
                  <c:v>9</c:v>
                </c:pt>
                <c:pt idx="7">
                  <c:v>8</c:v>
                </c:pt>
                <c:pt idx="8">
                  <c:v>8</c:v>
                </c:pt>
                <c:pt idx="9">
                  <c:v>7</c:v>
                </c:pt>
                <c:pt idx="10">
                  <c:v>7</c:v>
                </c:pt>
                <c:pt idx="11">
                  <c:v>6</c:v>
                </c:pt>
                <c:pt idx="12">
                  <c:v>5</c:v>
                </c:pt>
                <c:pt idx="13">
                  <c:v>5</c:v>
                </c:pt>
                <c:pt idx="14">
                  <c:v>4</c:v>
                </c:pt>
                <c:pt idx="15">
                  <c:v>4</c:v>
                </c:pt>
                <c:pt idx="16">
                  <c:v>4</c:v>
                </c:pt>
                <c:pt idx="17">
                  <c:v>4</c:v>
                </c:pt>
                <c:pt idx="18">
                  <c:v>4</c:v>
                </c:pt>
                <c:pt idx="19">
                  <c:v>4</c:v>
                </c:pt>
              </c:numCache>
            </c:numRef>
          </c:val>
          <c:extLst>
            <c:ext xmlns:c16="http://schemas.microsoft.com/office/drawing/2014/chart" uri="{C3380CC4-5D6E-409C-BE32-E72D297353CC}">
              <c16:uniqueId val="{00000014-73D9-0D48-9A5D-D5FF68799207}"/>
            </c:ext>
          </c:extLst>
        </c:ser>
        <c:dLbls>
          <c:showLegendKey val="0"/>
          <c:showVal val="0"/>
          <c:showCatName val="0"/>
          <c:showSerName val="0"/>
          <c:showPercent val="0"/>
          <c:showBubbleSize val="0"/>
        </c:dLbls>
        <c:gapWidth val="50"/>
        <c:overlap val="100"/>
        <c:axId val="2115799664"/>
        <c:axId val="1"/>
      </c:barChart>
      <c:catAx>
        <c:axId val="211579966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36"/>
          <c:min val="0"/>
        </c:scaling>
        <c:delete val="1"/>
        <c:axPos val="t"/>
        <c:numFmt formatCode="General" sourceLinked="1"/>
        <c:majorTickMark val="out"/>
        <c:minorTickMark val="none"/>
        <c:tickLblPos val="nextTo"/>
        <c:crossAx val="2115799664"/>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832335329341317"/>
          <c:y val="7.8208556149732614E-2"/>
          <c:w val="0.43113772455089822"/>
          <c:h val="0.8435828877005348"/>
        </c:manualLayout>
      </c:layout>
      <c:barChart>
        <c:barDir val="bar"/>
        <c:grouping val="stacked"/>
        <c:varyColors val="0"/>
        <c:ser>
          <c:idx val="0"/>
          <c:order val="0"/>
          <c:spPr>
            <a:solidFill>
              <a:schemeClr val="accent1"/>
            </a:solidFill>
            <a:ln>
              <a:noFill/>
            </a:ln>
          </c:spPr>
          <c:invertIfNegative val="0"/>
          <c:dLbls>
            <c:dLbl>
              <c:idx val="0"/>
              <c:layout>
                <c:manualLayout>
                  <c:x val="0.2898203592814371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504-514A-83C0-428E4D0AA37B}"/>
                </c:ext>
              </c:extLst>
            </c:dLbl>
            <c:dLbl>
              <c:idx val="1"/>
              <c:layout>
                <c:manualLayout>
                  <c:x val="0.23233532934131737"/>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504-514A-83C0-428E4D0AA37B}"/>
                </c:ext>
              </c:extLst>
            </c:dLbl>
            <c:dLbl>
              <c:idx val="2"/>
              <c:layout>
                <c:manualLayout>
                  <c:x val="0.14610778443113773"/>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504-514A-83C0-428E4D0AA37B}"/>
                </c:ext>
              </c:extLst>
            </c:dLbl>
            <c:dLbl>
              <c:idx val="3"/>
              <c:layout>
                <c:manualLayout>
                  <c:x val="0.13652694610778443"/>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504-514A-83C0-428E4D0AA37B}"/>
                </c:ext>
              </c:extLst>
            </c:dLbl>
            <c:dLbl>
              <c:idx val="4"/>
              <c:layout>
                <c:manualLayout>
                  <c:x val="0.1317365269461078"/>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504-514A-83C0-428E4D0AA37B}"/>
                </c:ext>
              </c:extLst>
            </c:dLbl>
            <c:dLbl>
              <c:idx val="5"/>
              <c:layout>
                <c:manualLayout>
                  <c:x val="8.9820359281437126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504-514A-83C0-428E4D0AA37B}"/>
                </c:ext>
              </c:extLst>
            </c:dLbl>
            <c:dLbl>
              <c:idx val="6"/>
              <c:layout>
                <c:manualLayout>
                  <c:x val="8.5029940119760478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504-514A-83C0-428E4D0AA37B}"/>
                </c:ext>
              </c:extLst>
            </c:dLbl>
            <c:dLbl>
              <c:idx val="7"/>
              <c:layout>
                <c:manualLayout>
                  <c:x val="8.0239520958083829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504-514A-83C0-428E4D0AA37B}"/>
                </c:ext>
              </c:extLst>
            </c:dLbl>
            <c:dLbl>
              <c:idx val="8"/>
              <c:layout>
                <c:manualLayout>
                  <c:x val="7.5449101796407181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504-514A-83C0-428E4D0AA37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Sheet1!$A$1:$I$1</c:f>
              <c:numCache>
                <c:formatCode>General</c:formatCode>
                <c:ptCount val="9"/>
                <c:pt idx="0">
                  <c:v>45</c:v>
                </c:pt>
                <c:pt idx="1">
                  <c:v>33</c:v>
                </c:pt>
                <c:pt idx="2">
                  <c:v>15</c:v>
                </c:pt>
                <c:pt idx="3">
                  <c:v>13</c:v>
                </c:pt>
                <c:pt idx="4">
                  <c:v>12</c:v>
                </c:pt>
                <c:pt idx="5">
                  <c:v>8</c:v>
                </c:pt>
                <c:pt idx="6">
                  <c:v>7</c:v>
                </c:pt>
                <c:pt idx="7">
                  <c:v>6</c:v>
                </c:pt>
                <c:pt idx="8">
                  <c:v>5</c:v>
                </c:pt>
              </c:numCache>
            </c:numRef>
          </c:val>
          <c:extLst>
            <c:ext xmlns:c16="http://schemas.microsoft.com/office/drawing/2014/chart" uri="{C3380CC4-5D6E-409C-BE32-E72D297353CC}">
              <c16:uniqueId val="{00000009-D504-514A-83C0-428E4D0AA37B}"/>
            </c:ext>
          </c:extLst>
        </c:ser>
        <c:dLbls>
          <c:showLegendKey val="0"/>
          <c:showVal val="0"/>
          <c:showCatName val="0"/>
          <c:showSerName val="0"/>
          <c:showPercent val="0"/>
          <c:showBubbleSize val="0"/>
        </c:dLbls>
        <c:gapWidth val="50"/>
        <c:overlap val="100"/>
        <c:axId val="486277487"/>
        <c:axId val="1"/>
      </c:barChart>
      <c:catAx>
        <c:axId val="486277487"/>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45"/>
          <c:min val="0"/>
        </c:scaling>
        <c:delete val="1"/>
        <c:axPos val="t"/>
        <c:numFmt formatCode="General" sourceLinked="1"/>
        <c:majorTickMark val="out"/>
        <c:minorTickMark val="none"/>
        <c:tickLblPos val="nextTo"/>
        <c:crossAx val="486277487"/>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880239520958085"/>
          <c:y val="3.9367429340511441E-2"/>
          <c:w val="0.511377245508982"/>
          <c:h val="0.92126514131897708"/>
        </c:manualLayout>
      </c:layout>
      <c:barChart>
        <c:barDir val="bar"/>
        <c:grouping val="stacked"/>
        <c:varyColors val="0"/>
        <c:ser>
          <c:idx val="0"/>
          <c:order val="0"/>
          <c:spPr>
            <a:solidFill>
              <a:schemeClr val="accent1"/>
            </a:solidFill>
            <a:ln>
              <a:noFill/>
            </a:ln>
          </c:spPr>
          <c:invertIfNegative val="0"/>
          <c:dLbls>
            <c:dLbl>
              <c:idx val="0"/>
              <c:layout>
                <c:manualLayout>
                  <c:x val="0.3293413173652694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E10-714E-9D64-B0EEC31D6CCE}"/>
                </c:ext>
              </c:extLst>
            </c:dLbl>
            <c:dLbl>
              <c:idx val="1"/>
              <c:layout>
                <c:manualLayout>
                  <c:x val="0.2167664670658682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E10-714E-9D64-B0EEC31D6CCE}"/>
                </c:ext>
              </c:extLst>
            </c:dLbl>
            <c:dLbl>
              <c:idx val="2"/>
              <c:layout>
                <c:manualLayout>
                  <c:x val="0.1976047904191616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E10-714E-9D64-B0EEC31D6CCE}"/>
                </c:ext>
              </c:extLst>
            </c:dLbl>
            <c:dLbl>
              <c:idx val="3"/>
              <c:layout>
                <c:manualLayout>
                  <c:x val="0.17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E10-714E-9D64-B0EEC31D6CCE}"/>
                </c:ext>
              </c:extLst>
            </c:dLbl>
            <c:dLbl>
              <c:idx val="4"/>
              <c:layout>
                <c:manualLayout>
                  <c:x val="0.1508982035928143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E10-714E-9D64-B0EEC31D6CCE}"/>
                </c:ext>
              </c:extLst>
            </c:dLbl>
            <c:dLbl>
              <c:idx val="5"/>
              <c:layout>
                <c:manualLayout>
                  <c:x val="0.1437125748502994"/>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E10-714E-9D64-B0EEC31D6CCE}"/>
                </c:ext>
              </c:extLst>
            </c:dLbl>
            <c:dLbl>
              <c:idx val="6"/>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E10-714E-9D64-B0EEC31D6CCE}"/>
                </c:ext>
              </c:extLst>
            </c:dLbl>
            <c:dLbl>
              <c:idx val="7"/>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E10-714E-9D64-B0EEC31D6CCE}"/>
                </c:ext>
              </c:extLst>
            </c:dLbl>
            <c:dLbl>
              <c:idx val="8"/>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E10-714E-9D64-B0EEC31D6CCE}"/>
                </c:ext>
              </c:extLst>
            </c:dLbl>
            <c:dLbl>
              <c:idx val="9"/>
              <c:layout>
                <c:manualLayout>
                  <c:x val="0.1365269461077844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E10-714E-9D64-B0EEC31D6CCE}"/>
                </c:ext>
              </c:extLst>
            </c:dLbl>
            <c:dLbl>
              <c:idx val="10"/>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E10-714E-9D64-B0EEC31D6CCE}"/>
                </c:ext>
              </c:extLst>
            </c:dLbl>
            <c:dLbl>
              <c:idx val="11"/>
              <c:layout>
                <c:manualLayout>
                  <c:x val="0.1293413173652694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E10-714E-9D64-B0EEC31D6CCE}"/>
                </c:ext>
              </c:extLst>
            </c:dLbl>
            <c:dLbl>
              <c:idx val="12"/>
              <c:layout>
                <c:manualLayout>
                  <c:x val="0.1293413173652694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E10-714E-9D64-B0EEC31D6CCE}"/>
                </c:ext>
              </c:extLst>
            </c:dLbl>
            <c:dLbl>
              <c:idx val="13"/>
              <c:layout>
                <c:manualLayout>
                  <c:x val="0.1209580838323353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E10-714E-9D64-B0EEC31D6CCE}"/>
                </c:ext>
              </c:extLst>
            </c:dLbl>
            <c:dLbl>
              <c:idx val="14"/>
              <c:layout>
                <c:manualLayout>
                  <c:x val="0.1209580838323353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E10-714E-9D64-B0EEC31D6CCE}"/>
                </c:ext>
              </c:extLst>
            </c:dLbl>
            <c:dLbl>
              <c:idx val="15"/>
              <c:layout>
                <c:manualLayout>
                  <c:x val="0.1137724550898203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E10-714E-9D64-B0EEC31D6CCE}"/>
                </c:ext>
              </c:extLst>
            </c:dLbl>
            <c:dLbl>
              <c:idx val="16"/>
              <c:layout>
                <c:manualLayout>
                  <c:x val="0.1137724550898203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E10-714E-9D64-B0EEC31D6CCE}"/>
                </c:ext>
              </c:extLst>
            </c:dLbl>
            <c:dLbl>
              <c:idx val="17"/>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E10-714E-9D64-B0EEC31D6CCE}"/>
                </c:ext>
              </c:extLst>
            </c:dLbl>
            <c:dLbl>
              <c:idx val="18"/>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E10-714E-9D64-B0EEC31D6CCE}"/>
                </c:ext>
              </c:extLst>
            </c:dLbl>
            <c:dLbl>
              <c:idx val="19"/>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8E10-714E-9D64-B0EEC31D6C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66</c:v>
                </c:pt>
                <c:pt idx="1">
                  <c:v>37</c:v>
                </c:pt>
                <c:pt idx="2">
                  <c:v>32</c:v>
                </c:pt>
                <c:pt idx="3">
                  <c:v>25</c:v>
                </c:pt>
                <c:pt idx="4">
                  <c:v>20</c:v>
                </c:pt>
                <c:pt idx="5">
                  <c:v>18</c:v>
                </c:pt>
                <c:pt idx="6">
                  <c:v>17</c:v>
                </c:pt>
                <c:pt idx="7">
                  <c:v>17</c:v>
                </c:pt>
                <c:pt idx="8">
                  <c:v>17</c:v>
                </c:pt>
                <c:pt idx="9">
                  <c:v>16</c:v>
                </c:pt>
                <c:pt idx="10">
                  <c:v>15</c:v>
                </c:pt>
                <c:pt idx="11">
                  <c:v>14</c:v>
                </c:pt>
                <c:pt idx="12">
                  <c:v>14</c:v>
                </c:pt>
                <c:pt idx="13">
                  <c:v>12</c:v>
                </c:pt>
                <c:pt idx="14">
                  <c:v>12</c:v>
                </c:pt>
                <c:pt idx="15">
                  <c:v>10</c:v>
                </c:pt>
                <c:pt idx="16">
                  <c:v>10</c:v>
                </c:pt>
                <c:pt idx="17">
                  <c:v>9</c:v>
                </c:pt>
                <c:pt idx="18">
                  <c:v>9</c:v>
                </c:pt>
                <c:pt idx="19">
                  <c:v>9</c:v>
                </c:pt>
              </c:numCache>
            </c:numRef>
          </c:val>
          <c:extLst>
            <c:ext xmlns:c16="http://schemas.microsoft.com/office/drawing/2014/chart" uri="{C3380CC4-5D6E-409C-BE32-E72D297353CC}">
              <c16:uniqueId val="{00000014-8E10-714E-9D64-B0EEC31D6CCE}"/>
            </c:ext>
          </c:extLst>
        </c:ser>
        <c:dLbls>
          <c:showLegendKey val="0"/>
          <c:showVal val="0"/>
          <c:showCatName val="0"/>
          <c:showSerName val="0"/>
          <c:showPercent val="0"/>
          <c:showBubbleSize val="0"/>
        </c:dLbls>
        <c:gapWidth val="50"/>
        <c:overlap val="100"/>
        <c:axId val="290786959"/>
        <c:axId val="1"/>
      </c:barChart>
      <c:catAx>
        <c:axId val="290786959"/>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6"/>
          <c:min val="0"/>
        </c:scaling>
        <c:delete val="1"/>
        <c:axPos val="t"/>
        <c:numFmt formatCode="General" sourceLinked="1"/>
        <c:majorTickMark val="out"/>
        <c:minorTickMark val="none"/>
        <c:tickLblPos val="nextTo"/>
        <c:crossAx val="290786959"/>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BFF5-1446-BF2D-BD7F19D44AE9}"/>
              </c:ext>
            </c:extLst>
          </c:dPt>
          <c:dPt>
            <c:idx val="1"/>
            <c:bubble3D val="0"/>
            <c:spPr>
              <a:solidFill>
                <a:srgbClr val="C0C0C0"/>
              </a:solidFill>
              <a:ln>
                <a:noFill/>
              </a:ln>
            </c:spPr>
            <c:extLst>
              <c:ext xmlns:c16="http://schemas.microsoft.com/office/drawing/2014/chart" uri="{C3380CC4-5D6E-409C-BE32-E72D297353CC}">
                <c16:uniqueId val="{00000001-BFF5-1446-BF2D-BD7F19D44AE9}"/>
              </c:ext>
            </c:extLst>
          </c:dPt>
          <c:dLbls>
            <c:dLbl>
              <c:idx val="0"/>
              <c:layout>
                <c:manualLayout>
                  <c:x val="-1.8911174785100286E-2"/>
                  <c:y val="4.6926325668700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FF5-1446-BF2D-BD7F19D44AE9}"/>
                </c:ext>
              </c:extLst>
            </c:dLbl>
            <c:dLbl>
              <c:idx val="1"/>
              <c:layout>
                <c:manualLayout>
                  <c:x val="1.8338108882521489E-2"/>
                  <c:y val="-7.03894885030502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FF5-1446-BF2D-BD7F19D44A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66.252604500717808</c:v>
                </c:pt>
                <c:pt idx="1">
                  <c:v>33.747395499282199</c:v>
                </c:pt>
              </c:numCache>
            </c:numRef>
          </c:val>
          <c:extLst>
            <c:ext xmlns:c16="http://schemas.microsoft.com/office/drawing/2014/chart" uri="{C3380CC4-5D6E-409C-BE32-E72D297353CC}">
              <c16:uniqueId val="{00000002-BFF5-1446-BF2D-BD7F19D44AE9}"/>
            </c:ext>
          </c:extLst>
        </c:ser>
        <c:dLbls>
          <c:showLegendKey val="0"/>
          <c:showVal val="0"/>
          <c:showCatName val="0"/>
          <c:showSerName val="0"/>
          <c:showPercent val="0"/>
          <c:showBubbleSize val="0"/>
          <c:showLeaderLines val="1"/>
        </c:dLbls>
        <c:firstSliceAng val="121"/>
        <c:holeSize val="60"/>
      </c:doughnutChart>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110830254715146E-2"/>
          <c:y val="1.7082785808147174E-2"/>
          <c:w val="0.97977833949056969"/>
          <c:h val="0.9658344283837057"/>
        </c:manualLayout>
      </c:layout>
      <c:barChart>
        <c:barDir val="bar"/>
        <c:grouping val="stacked"/>
        <c:varyColors val="0"/>
        <c:ser>
          <c:idx val="0"/>
          <c:order val="0"/>
          <c:spPr>
            <a:solidFill>
              <a:srgbClr val="4C6C9C"/>
            </a:solidFill>
            <a:ln>
              <a:noFill/>
            </a:ln>
          </c:spPr>
          <c:invertIfNegative val="0"/>
          <c:val>
            <c:numRef>
              <c:f>Sheet1!$A$1:$U$1</c:f>
              <c:numCache>
                <c:formatCode>General</c:formatCode>
                <c:ptCount val="21"/>
                <c:pt idx="0">
                  <c:v>63369092</c:v>
                </c:pt>
                <c:pt idx="1">
                  <c:v>34280700</c:v>
                </c:pt>
                <c:pt idx="2">
                  <c:v>17924292</c:v>
                </c:pt>
                <c:pt idx="3">
                  <c:v>17556608</c:v>
                </c:pt>
                <c:pt idx="4">
                  <c:v>17881072</c:v>
                </c:pt>
                <c:pt idx="5">
                  <c:v>16741904</c:v>
                </c:pt>
                <c:pt idx="6">
                  <c:v>11545254</c:v>
                </c:pt>
                <c:pt idx="7">
                  <c:v>1824804</c:v>
                </c:pt>
                <c:pt idx="8">
                  <c:v>11083850</c:v>
                </c:pt>
                <c:pt idx="9">
                  <c:v>6408967</c:v>
                </c:pt>
                <c:pt idx="10">
                  <c:v>9996929</c:v>
                </c:pt>
                <c:pt idx="11">
                  <c:v>7014398</c:v>
                </c:pt>
                <c:pt idx="12">
                  <c:v>4331750</c:v>
                </c:pt>
                <c:pt idx="13">
                  <c:v>6295033</c:v>
                </c:pt>
                <c:pt idx="14">
                  <c:v>5230673</c:v>
                </c:pt>
                <c:pt idx="15">
                  <c:v>2070845</c:v>
                </c:pt>
                <c:pt idx="16">
                  <c:v>549627</c:v>
                </c:pt>
                <c:pt idx="17">
                  <c:v>2879342</c:v>
                </c:pt>
                <c:pt idx="18">
                  <c:v>1293841</c:v>
                </c:pt>
                <c:pt idx="19">
                  <c:v>1236956</c:v>
                </c:pt>
                <c:pt idx="20">
                  <c:v>538816</c:v>
                </c:pt>
              </c:numCache>
            </c:numRef>
          </c:val>
          <c:extLst>
            <c:ext xmlns:c16="http://schemas.microsoft.com/office/drawing/2014/chart" uri="{C3380CC4-5D6E-409C-BE32-E72D297353CC}">
              <c16:uniqueId val="{00000000-FD35-DF46-A575-109F2A1D2D1B}"/>
            </c:ext>
          </c:extLst>
        </c:ser>
        <c:ser>
          <c:idx val="1"/>
          <c:order val="1"/>
          <c:spPr>
            <a:solidFill>
              <a:srgbClr val="C0C0C0"/>
            </a:solidFill>
            <a:ln>
              <a:noFill/>
            </a:ln>
          </c:spPr>
          <c:invertIfNegative val="0"/>
          <c:val>
            <c:numRef>
              <c:f>Sheet1!$A$2:$U$2</c:f>
              <c:numCache>
                <c:formatCode>General</c:formatCode>
                <c:ptCount val="21"/>
                <c:pt idx="0">
                  <c:v>54351721</c:v>
                </c:pt>
                <c:pt idx="1">
                  <c:v>32848966</c:v>
                </c:pt>
                <c:pt idx="2">
                  <c:v>3327800</c:v>
                </c:pt>
                <c:pt idx="3">
                  <c:v>2377684</c:v>
                </c:pt>
                <c:pt idx="4">
                  <c:v>467611</c:v>
                </c:pt>
                <c:pt idx="5">
                  <c:v>0</c:v>
                </c:pt>
                <c:pt idx="6">
                  <c:v>2757633</c:v>
                </c:pt>
                <c:pt idx="7">
                  <c:v>10792932</c:v>
                </c:pt>
                <c:pt idx="8">
                  <c:v>349943</c:v>
                </c:pt>
                <c:pt idx="9">
                  <c:v>4272729</c:v>
                </c:pt>
                <c:pt idx="10">
                  <c:v>588001</c:v>
                </c:pt>
                <c:pt idx="11">
                  <c:v>0</c:v>
                </c:pt>
                <c:pt idx="12">
                  <c:v>2293183</c:v>
                </c:pt>
                <c:pt idx="13">
                  <c:v>36854</c:v>
                </c:pt>
                <c:pt idx="14">
                  <c:v>0</c:v>
                </c:pt>
                <c:pt idx="15">
                  <c:v>2665080</c:v>
                </c:pt>
                <c:pt idx="16">
                  <c:v>3422169</c:v>
                </c:pt>
                <c:pt idx="17">
                  <c:v>998588</c:v>
                </c:pt>
                <c:pt idx="18">
                  <c:v>75717</c:v>
                </c:pt>
                <c:pt idx="19">
                  <c:v>96128</c:v>
                </c:pt>
                <c:pt idx="20">
                  <c:v>717885</c:v>
                </c:pt>
              </c:numCache>
            </c:numRef>
          </c:val>
          <c:extLst>
            <c:ext xmlns:c16="http://schemas.microsoft.com/office/drawing/2014/chart" uri="{C3380CC4-5D6E-409C-BE32-E72D297353CC}">
              <c16:uniqueId val="{00000001-FD35-DF46-A575-109F2A1D2D1B}"/>
            </c:ext>
          </c:extLst>
        </c:ser>
        <c:dLbls>
          <c:showLegendKey val="0"/>
          <c:showVal val="0"/>
          <c:showCatName val="0"/>
          <c:showSerName val="0"/>
          <c:showPercent val="0"/>
          <c:showBubbleSize val="0"/>
        </c:dLbls>
        <c:gapWidth val="50"/>
        <c:overlap val="100"/>
        <c:axId val="798046672"/>
        <c:axId val="1"/>
      </c:barChart>
      <c:catAx>
        <c:axId val="798046672"/>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117720813"/>
          <c:min val="0"/>
        </c:scaling>
        <c:delete val="1"/>
        <c:axPos val="t"/>
        <c:numFmt formatCode="General" sourceLinked="1"/>
        <c:majorTickMark val="out"/>
        <c:minorTickMark val="none"/>
        <c:tickLblPos val="nextTo"/>
        <c:crossAx val="798046672"/>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A416-7C49-9A46-BE88B0AB69F3}"/>
              </c:ext>
            </c:extLst>
          </c:dPt>
          <c:dPt>
            <c:idx val="1"/>
            <c:bubble3D val="0"/>
            <c:spPr>
              <a:solidFill>
                <a:srgbClr val="C0C0C0"/>
              </a:solidFill>
              <a:ln>
                <a:noFill/>
              </a:ln>
            </c:spPr>
            <c:extLst>
              <c:ext xmlns:c16="http://schemas.microsoft.com/office/drawing/2014/chart" uri="{C3380CC4-5D6E-409C-BE32-E72D297353CC}">
                <c16:uniqueId val="{00000001-A416-7C49-9A46-BE88B0AB69F3}"/>
              </c:ext>
            </c:extLst>
          </c:dPt>
          <c:dLbls>
            <c:dLbl>
              <c:idx val="0"/>
              <c:layout>
                <c:manualLayout>
                  <c:x val="-2.1203438395415473E-2"/>
                  <c:y val="5.1618958235570157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416-7C49-9A46-BE88B0AB69F3}"/>
                </c:ext>
              </c:extLst>
            </c:dLbl>
            <c:dLbl>
              <c:idx val="1"/>
              <c:layout>
                <c:manualLayout>
                  <c:x val="2.0630372492836675E-2"/>
                  <c:y val="-7.9774753636790239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416-7C49-9A46-BE88B0AB69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57.348772469074262</c:v>
                </c:pt>
                <c:pt idx="1">
                  <c:v>42.651227530925745</c:v>
                </c:pt>
              </c:numCache>
            </c:numRef>
          </c:val>
          <c:extLst>
            <c:ext xmlns:c16="http://schemas.microsoft.com/office/drawing/2014/chart" uri="{C3380CC4-5D6E-409C-BE32-E72D297353CC}">
              <c16:uniqueId val="{00000002-A416-7C49-9A46-BE88B0AB69F3}"/>
            </c:ext>
          </c:extLst>
        </c:ser>
        <c:dLbls>
          <c:showLegendKey val="0"/>
          <c:showVal val="0"/>
          <c:showCatName val="0"/>
          <c:showSerName val="0"/>
          <c:showPercent val="0"/>
          <c:showBubbleSize val="0"/>
          <c:showLeaderLines val="1"/>
        </c:dLbls>
        <c:firstSliceAng val="154"/>
        <c:holeSize val="60"/>
      </c:doughnutChart>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E3C062-B23D-BA95-FAE9-F5CEB21A03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2F33BF7-A391-E912-7124-5A3A98380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CA896E-528F-B382-AC9E-BEAB9832C7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305F70-0309-41F3-9933-44BBD25775C2}" type="slidenum">
              <a:rPr lang="en-US" smtClean="0"/>
              <a:t>‹#›</a:t>
            </a:fld>
            <a:endParaRPr lang="en-US"/>
          </a:p>
        </p:txBody>
      </p:sp>
      <p:sp>
        <p:nvSpPr>
          <p:cNvPr id="6" name="Date Placeholder 5">
            <a:extLst>
              <a:ext uri="{FF2B5EF4-FFF2-40B4-BE49-F238E27FC236}">
                <a16:creationId xmlns:a16="http://schemas.microsoft.com/office/drawing/2014/main" id="{CDB38565-86BB-9A1C-9F8E-20C949A293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43D19D-B844-46D4-A956-B640DA4B5F37}" type="datetimeFigureOut">
              <a:rPr lang="en-US" smtClean="0"/>
              <a:t>5/1/2025</a:t>
            </a:fld>
            <a:endParaRPr lang="en-US"/>
          </a:p>
        </p:txBody>
      </p:sp>
    </p:spTree>
    <p:extLst>
      <p:ext uri="{BB962C8B-B14F-4D97-AF65-F5344CB8AC3E}">
        <p14:creationId xmlns:p14="http://schemas.microsoft.com/office/powerpoint/2010/main" val="2658275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38E8B-7EE1-4B4D-ADE5-93AB9324E066}"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28E9-137A-4BD4-92C8-A4005D6F68B4}" type="slidenum">
              <a:rPr lang="en-US" smtClean="0"/>
              <a:t>‹#›</a:t>
            </a:fld>
            <a:endParaRPr lang="en-US"/>
          </a:p>
        </p:txBody>
      </p:sp>
    </p:spTree>
    <p:extLst>
      <p:ext uri="{BB962C8B-B14F-4D97-AF65-F5344CB8AC3E}">
        <p14:creationId xmlns:p14="http://schemas.microsoft.com/office/powerpoint/2010/main" val="424904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61252C-FB96-4AE9-BE5C-E83DDD4531E7}" type="slidenum">
              <a:rPr lang="en-US" smtClean="0"/>
              <a:t>1</a:t>
            </a:fld>
            <a:endParaRPr lang="en-US"/>
          </a:p>
        </p:txBody>
      </p:sp>
    </p:spTree>
    <p:extLst>
      <p:ext uri="{BB962C8B-B14F-4D97-AF65-F5344CB8AC3E}">
        <p14:creationId xmlns:p14="http://schemas.microsoft.com/office/powerpoint/2010/main" val="1199193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68B78-9678-C3BE-8B2C-CBA2FC015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07417-E9F1-FB21-FBDA-BC6E122A66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853BFE-8CE2-A091-B0C4-862FBAFEC0C9}"/>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4F0D94EA-9124-C8F1-FC44-8CEA91FD92F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233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2D1A8-59D2-AFC4-7F60-1E34BA4BB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93777-D761-66FA-525C-378477D36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DDFE1-8151-1001-80C8-2716CFF69A1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8EFF280C-C016-DF8F-8447-DBBE3512FC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574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D2A7B-019F-BC32-1A12-FC7369A4E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31DC8-BF44-D9E7-9261-AC95596C00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78254-FF01-B58E-A9C9-93D3CA4129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AB09FA78-4984-7F0A-2A53-69466ACB9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167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B63C4-A333-EE9A-B77D-E16011B00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6CB09-1C38-E2BF-B80B-E6E6F954D1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5A52F-E955-C537-ACE8-8D156F130B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C0C16-E659-6529-9C04-56B4B3F4F0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74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4D45F-1620-9962-4BD0-C76887A6C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58923-04D6-C921-E100-45A001138A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C850-6907-F738-B5CF-1FB23001361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08992F8-BA55-E4A7-3707-9FFCD1D0F0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515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A96C4-4268-D6A0-7BD9-6D648F02D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95BDE-4D5A-63D7-42B8-B43B5E2D6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A06C9-F0C8-4A05-A96F-D6BFE84F19E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EE719E12-5A25-D341-2F61-A602D473426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742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0FE7F-3B01-196C-191B-5A5AF2BD1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3F7F2-99AC-E609-A78E-58BA8358C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7E63B-8743-4734-5F59-97DF2E9239B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2B121854-2489-978C-596B-DE57D948DA2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72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 name="Google Shape;19;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8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3279-0566-03A2-2FAE-CFB7B4756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015EB-2490-629E-87E4-E59DC3B00A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4D33D9-7DC1-0846-8C44-838C2FFFC3A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0AA5C2FA-2FD3-F6C4-2DA9-EF739C07786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05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798BC-3EA6-0A82-F8C8-A998DF6AF0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0E8D4-3AC9-C316-6604-7357E7CB0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5E5795-6E8D-A2AC-E1E5-9E8429527C49}"/>
              </a:ext>
            </a:extLst>
          </p:cNvPr>
          <p:cNvSpPr>
            <a:spLocks noGrp="1"/>
          </p:cNvSpPr>
          <p:nvPr>
            <p:ph type="body" idx="1"/>
          </p:nvPr>
        </p:nvSpPr>
        <p:spPr/>
        <p:txBody>
          <a:bodyPr/>
          <a:lstStyle/>
          <a:p>
            <a:endParaRPr lang="en-US" b="1" u="sng"/>
          </a:p>
        </p:txBody>
      </p:sp>
      <p:sp>
        <p:nvSpPr>
          <p:cNvPr id="4" name="Slide Number Placeholder 3">
            <a:extLst>
              <a:ext uri="{FF2B5EF4-FFF2-40B4-BE49-F238E27FC236}">
                <a16:creationId xmlns:a16="http://schemas.microsoft.com/office/drawing/2014/main" id="{1578EDC4-9F10-B7A2-AC58-68A626595F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FC220-5E57-4A2A-8366-9D154FCE5E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66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FA7D2-B43C-04D3-590F-65583492C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5C79-BA35-9060-8BFE-5CFBA628A5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4A74F-2E8E-5A7D-F4DC-27DE38FA0C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7413E1CA-BE09-2624-730B-EFF4719AFC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61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59C7A-0772-0500-58DD-8D999DF73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2634BF-83F5-1F29-8DCE-01DA3E6FC0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375C5-0BFB-3B31-6B3B-AA924C706C50}"/>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98647-1D9A-BE2A-5E4E-B9949A4F0E3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57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16A52-2EAB-8D9E-A68F-FB08F85990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D7584A-34CF-FA4E-D40D-AA60D3E7C9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D2C63-45DA-26C3-8327-2AD8FD5767E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ED134305-646F-4BC2-9046-6FE35215AE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66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0725F-23AE-7215-D533-A3ABA121C1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55556-0E4F-D055-12A6-E7207D0AB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9D883-2359-2BEF-073B-12A316417B7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61CC0589-0EDE-2F8F-8721-3ADCDDD49E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26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0E6B5-9CA4-33B4-2F62-8BA357B884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956AC-1A7C-E3F5-8752-055C9329F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5FC0E5-9DFB-93F7-0AD9-2724AB53797E}"/>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00DC2EF5-1113-73CF-F3DA-34A159C20FB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72390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oleObject" Target="../embeddings/oleObject4.bin"/><Relationship Id="rId7"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10.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51B-8BE8-4C29-8839-AF117AC31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957063-1607-46D2-8DFC-6158F822B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AF8E0-CBA7-49F2-9A8B-6278FB53C102}"/>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5" name="Footer Placeholder 4">
            <a:extLst>
              <a:ext uri="{FF2B5EF4-FFF2-40B4-BE49-F238E27FC236}">
                <a16:creationId xmlns:a16="http://schemas.microsoft.com/office/drawing/2014/main" id="{BDE2D744-A2A5-4CBB-9A57-29D35FD14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3BD87-70A7-4C9E-BA43-3C5B6A4F37DC}"/>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2" name="TextBox 11">
            <a:extLst>
              <a:ext uri="{FF2B5EF4-FFF2-40B4-BE49-F238E27FC236}">
                <a16:creationId xmlns:a16="http://schemas.microsoft.com/office/drawing/2014/main" id="{D98408D8-0CC4-8545-0456-56BD3B42C362}"/>
              </a:ext>
            </a:extLst>
          </p:cNvPr>
          <p:cNvSpPr txBox="1"/>
          <p:nvPr userDrawn="1"/>
        </p:nvSpPr>
        <p:spPr>
          <a:xfrm>
            <a:off x="3605288" y="-11259"/>
            <a:ext cx="5005312" cy="230832"/>
          </a:xfrm>
          <a:prstGeom prst="rect">
            <a:avLst/>
          </a:prstGeom>
          <a:noFill/>
        </p:spPr>
        <p:txBody>
          <a:bodyPr wrap="square" rtlCol="0">
            <a:spAutoFit/>
          </a:bodyPr>
          <a:lstStyle/>
          <a:p>
            <a:pPr algn="ctr"/>
            <a:r>
              <a:rPr lang="en-US" sz="900" b="1" u="sng">
                <a:solidFill>
                  <a:schemeClr val="bg1">
                    <a:lumMod val="50000"/>
                  </a:schemeClr>
                </a:solidFill>
              </a:rPr>
              <a:t>DRAFT - FOR INTERNAL UNSDG USE</a:t>
            </a:r>
          </a:p>
        </p:txBody>
      </p:sp>
      <p:pic>
        <p:nvPicPr>
          <p:cNvPr id="11" name="Graphic 10">
            <a:extLst>
              <a:ext uri="{FF2B5EF4-FFF2-40B4-BE49-F238E27FC236}">
                <a16:creationId xmlns:a16="http://schemas.microsoft.com/office/drawing/2014/main" id="{7108ABF2-0070-601D-99DC-3D1C39FDE3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74614" y="104157"/>
            <a:ext cx="1186821" cy="394276"/>
          </a:xfrm>
          <a:prstGeom prst="rect">
            <a:avLst/>
          </a:prstGeom>
        </p:spPr>
      </p:pic>
      <p:sp>
        <p:nvSpPr>
          <p:cNvPr id="13" name="TextBox 12">
            <a:extLst>
              <a:ext uri="{FF2B5EF4-FFF2-40B4-BE49-F238E27FC236}">
                <a16:creationId xmlns:a16="http://schemas.microsoft.com/office/drawing/2014/main" id="{EFB80A6B-A40E-AF1A-3F85-22454900FEAC}"/>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4" name="Rectangle 13">
            <a:extLst>
              <a:ext uri="{FF2B5EF4-FFF2-40B4-BE49-F238E27FC236}">
                <a16:creationId xmlns:a16="http://schemas.microsoft.com/office/drawing/2014/main" id="{1A52E1FB-2EF7-6FF2-3B6E-35A9821B9FFF}"/>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A8E7A5E-64B1-5D1E-ED3C-79DDBD3F9DF0}"/>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6" name="Picture 2" descr="Home">
            <a:extLst>
              <a:ext uri="{FF2B5EF4-FFF2-40B4-BE49-F238E27FC236}">
                <a16:creationId xmlns:a16="http://schemas.microsoft.com/office/drawing/2014/main" id="{87175F01-64E0-908C-D5CA-74218031331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4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8AAD-9DA0-44DE-BA49-118751485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CF36-6827-4567-AA08-93B6B2BE8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B14B5-0CCC-4C89-8459-952B857ECD1E}"/>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5" name="Footer Placeholder 4">
            <a:extLst>
              <a:ext uri="{FF2B5EF4-FFF2-40B4-BE49-F238E27FC236}">
                <a16:creationId xmlns:a16="http://schemas.microsoft.com/office/drawing/2014/main" id="{F192A07A-C93F-4353-BB43-CAA5DA1EF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CAC8F-17EC-462A-A337-6786477A83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34744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B155C-6964-4EB8-A377-7434D322C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2472C6-2803-4735-94AE-BC1428BEE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10A04-DC60-4A32-8F0B-31BBBF9EA266}"/>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5" name="Footer Placeholder 4">
            <a:extLst>
              <a:ext uri="{FF2B5EF4-FFF2-40B4-BE49-F238E27FC236}">
                <a16:creationId xmlns:a16="http://schemas.microsoft.com/office/drawing/2014/main" id="{84AA7029-02B5-48E5-9EB1-EC3B813B7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E4DFE-695D-4849-AC85-C3ED21804E94}"/>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406134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D7A7F318-2A51-7241-D674-B6C89C20738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10" name="Picture 2" descr="Home">
            <a:extLst>
              <a:ext uri="{FF2B5EF4-FFF2-40B4-BE49-F238E27FC236}">
                <a16:creationId xmlns:a16="http://schemas.microsoft.com/office/drawing/2014/main" id="{73EFA740-C49D-1E65-A2EF-8A184DD8CF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2">
            <a:extLst>
              <a:ext uri="{FF2B5EF4-FFF2-40B4-BE49-F238E27FC236}">
                <a16:creationId xmlns:a16="http://schemas.microsoft.com/office/drawing/2014/main" id="{839F549D-CBE1-1E96-48A6-509E957CB46B}"/>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7" name="Graphic 6">
            <a:extLst>
              <a:ext uri="{FF2B5EF4-FFF2-40B4-BE49-F238E27FC236}">
                <a16:creationId xmlns:a16="http://schemas.microsoft.com/office/drawing/2014/main" id="{770429E9-1C29-0AC9-FE06-79FF8898C9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33146" y="77089"/>
            <a:ext cx="1176937" cy="390992"/>
          </a:xfrm>
          <a:prstGeom prst="rect">
            <a:avLst/>
          </a:prstGeom>
        </p:spPr>
      </p:pic>
      <p:sp>
        <p:nvSpPr>
          <p:cNvPr id="12" name="TextBox 11">
            <a:extLst>
              <a:ext uri="{FF2B5EF4-FFF2-40B4-BE49-F238E27FC236}">
                <a16:creationId xmlns:a16="http://schemas.microsoft.com/office/drawing/2014/main" id="{C4726AE8-84AF-AE0A-A249-DC86B906ACAE}"/>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160563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664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9449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870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6345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3508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344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670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B3E-C6A1-4E2C-98C0-C7E6BF94D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2E947-AE47-43B9-87EB-AAD7D7628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03181-A594-4CDD-8FF3-60130B8CC3F4}"/>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5" name="Footer Placeholder 4">
            <a:extLst>
              <a:ext uri="{FF2B5EF4-FFF2-40B4-BE49-F238E27FC236}">
                <a16:creationId xmlns:a16="http://schemas.microsoft.com/office/drawing/2014/main" id="{7E5D9539-7F7B-4129-BFA7-FC24E1881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AFC4-7EFF-4F40-9746-9707A7155F49}"/>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0" name="TextBox 9">
            <a:extLst>
              <a:ext uri="{FF2B5EF4-FFF2-40B4-BE49-F238E27FC236}">
                <a16:creationId xmlns:a16="http://schemas.microsoft.com/office/drawing/2014/main" id="{0CF60616-4106-9C49-8EB9-9DF659EF243A}"/>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1" name="Rectangle 10">
            <a:extLst>
              <a:ext uri="{FF2B5EF4-FFF2-40B4-BE49-F238E27FC236}">
                <a16:creationId xmlns:a16="http://schemas.microsoft.com/office/drawing/2014/main" id="{F8DC636E-E9B3-D250-FF58-4862FF277A36}"/>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9A3F06-CC40-50A2-5F3D-FB048C5170A1}"/>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3" name="Picture 2" descr="Home">
            <a:extLst>
              <a:ext uri="{FF2B5EF4-FFF2-40B4-BE49-F238E27FC236}">
                <a16:creationId xmlns:a16="http://schemas.microsoft.com/office/drawing/2014/main" id="{114372B7-1A4D-6BD4-32B7-305DA4B357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a:extLst>
              <a:ext uri="{FF2B5EF4-FFF2-40B4-BE49-F238E27FC236}">
                <a16:creationId xmlns:a16="http://schemas.microsoft.com/office/drawing/2014/main" id="{3D03AB38-1871-EA3C-13A7-D94450C7DC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74614" y="104157"/>
            <a:ext cx="1186821" cy="394276"/>
          </a:xfrm>
          <a:prstGeom prst="rect">
            <a:avLst/>
          </a:prstGeom>
        </p:spPr>
      </p:pic>
    </p:spTree>
    <p:extLst>
      <p:ext uri="{BB962C8B-B14F-4D97-AF65-F5344CB8AC3E}">
        <p14:creationId xmlns:p14="http://schemas.microsoft.com/office/powerpoint/2010/main" val="2759103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7262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5709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8209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9145-2920-76CF-6E44-40EC0D919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47E31-3382-A5D6-A276-C26FFB959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B9BCCAC-AB79-A9C4-CB4C-D7CBA050FD7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8" name="Picture 2" descr="Home">
            <a:extLst>
              <a:ext uri="{FF2B5EF4-FFF2-40B4-BE49-F238E27FC236}">
                <a16:creationId xmlns:a16="http://schemas.microsoft.com/office/drawing/2014/main" id="{821D7BF1-A051-9D26-E42A-14728632006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a:extLst>
              <a:ext uri="{FF2B5EF4-FFF2-40B4-BE49-F238E27FC236}">
                <a16:creationId xmlns:a16="http://schemas.microsoft.com/office/drawing/2014/main" id="{19E2BDEC-4EBE-4885-7EA1-D9601F29B195}"/>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10" name="Graphic 9">
            <a:extLst>
              <a:ext uri="{FF2B5EF4-FFF2-40B4-BE49-F238E27FC236}">
                <a16:creationId xmlns:a16="http://schemas.microsoft.com/office/drawing/2014/main" id="{F3CC4CDB-4D15-B6F2-3FB6-4189DE9ECFA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33146" y="77089"/>
            <a:ext cx="1176937" cy="390992"/>
          </a:xfrm>
          <a:prstGeom prst="rect">
            <a:avLst/>
          </a:prstGeom>
        </p:spPr>
      </p:pic>
      <p:sp>
        <p:nvSpPr>
          <p:cNvPr id="11" name="TextBox 10">
            <a:extLst>
              <a:ext uri="{FF2B5EF4-FFF2-40B4-BE49-F238E27FC236}">
                <a16:creationId xmlns:a16="http://schemas.microsoft.com/office/drawing/2014/main" id="{14516342-06DC-4C2C-7508-6105B0C21A06}"/>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2450253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1A95-E34C-C0E6-3D92-AE5F12AB3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5DAA2-7496-B781-A880-DE6577EA8D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052AE-8C97-B4A0-318C-183A9F97E5BD}"/>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5" name="Footer Placeholder 4">
            <a:extLst>
              <a:ext uri="{FF2B5EF4-FFF2-40B4-BE49-F238E27FC236}">
                <a16:creationId xmlns:a16="http://schemas.microsoft.com/office/drawing/2014/main" id="{310576C2-6F1E-96D1-24CB-F8C20D0B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51813-FAB9-35CB-04DE-8EC20D66916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646220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2A7A-5DA4-3D6D-2200-E2034CED9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D28D5-8B1E-CC5B-39F4-46B3F07E9D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FEC68-AB3E-D441-1C57-0FED86EBCF4C}"/>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5" name="Footer Placeholder 4">
            <a:extLst>
              <a:ext uri="{FF2B5EF4-FFF2-40B4-BE49-F238E27FC236}">
                <a16:creationId xmlns:a16="http://schemas.microsoft.com/office/drawing/2014/main" id="{6BBC86A6-1ECF-6619-3F9F-DCE49BBEA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38C4D-7D57-4125-A193-DABDB39C310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737907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A4F-572F-3236-F86D-0C4CC7B2C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C81FD-FC83-754F-9646-66C79F33E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D7C7D-B7E9-49CF-C811-B2841E13D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210D62-898C-0598-7131-EA3EEEFA9FE8}"/>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6" name="Footer Placeholder 5">
            <a:extLst>
              <a:ext uri="{FF2B5EF4-FFF2-40B4-BE49-F238E27FC236}">
                <a16:creationId xmlns:a16="http://schemas.microsoft.com/office/drawing/2014/main" id="{7D6BAEEE-0DB3-E481-B9CF-992D12800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C2377-099D-4669-167B-F12DE2CA615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6128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D429-E5B8-F51C-E6B2-D93B77826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93F04-66E7-6EBD-982F-826BDE2AF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44B0F-C895-FE94-BB79-7CC70480B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51B8B-AD41-DE0E-D732-CB6813123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9E3DF-64CF-6FCD-312D-2D0D4BE12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5DE41-7FE4-887A-3B12-786B4B9383F5}"/>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8" name="Footer Placeholder 7">
            <a:extLst>
              <a:ext uri="{FF2B5EF4-FFF2-40B4-BE49-F238E27FC236}">
                <a16:creationId xmlns:a16="http://schemas.microsoft.com/office/drawing/2014/main" id="{DEC673CB-82B0-0079-9EAB-AA930B7AA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2EA31A-515A-079D-FAB5-C8C772E8F131}"/>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36004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E6F7-7FDE-3A92-2DA5-8514ECFFE1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90E885-7511-01C2-0EC5-5034DBBFB8DD}"/>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4" name="Footer Placeholder 3">
            <a:extLst>
              <a:ext uri="{FF2B5EF4-FFF2-40B4-BE49-F238E27FC236}">
                <a16:creationId xmlns:a16="http://schemas.microsoft.com/office/drawing/2014/main" id="{55C5FDA1-D2C7-1BC8-940F-62438B479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96213-D823-8570-37B0-3208A3D8B469}"/>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096614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8BDB0-1DDB-EC2D-B780-2B6EF64BAAB0}"/>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3" name="Footer Placeholder 2">
            <a:extLst>
              <a:ext uri="{FF2B5EF4-FFF2-40B4-BE49-F238E27FC236}">
                <a16:creationId xmlns:a16="http://schemas.microsoft.com/office/drawing/2014/main" id="{9EAEC0C1-D603-42CE-6FCC-32D4711897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4CB2A-C986-BB8D-3BA0-8E5A77A6DA2A}"/>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40102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AC3B-A0F3-44B8-87D6-AD09222B2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15567-957B-4C6D-A1A4-37C6E698C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E0889-7C93-4D4A-B760-325DD1509EE3}"/>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5" name="Footer Placeholder 4">
            <a:extLst>
              <a:ext uri="{FF2B5EF4-FFF2-40B4-BE49-F238E27FC236}">
                <a16:creationId xmlns:a16="http://schemas.microsoft.com/office/drawing/2014/main" id="{4D1701D2-2C22-4768-8DE3-C2DD36D6D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5ECB7-8C1C-45A9-A6B1-33B628D8CC80}"/>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468634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B39B-1B8B-1A9E-F3FA-210B1EDAB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F5A75E-974D-A10D-0F9B-E1BC1A497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FF155-329B-4A26-75A9-49E9F547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61D6F-B81F-BF08-88E3-27AA69EC5D18}"/>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6" name="Footer Placeholder 5">
            <a:extLst>
              <a:ext uri="{FF2B5EF4-FFF2-40B4-BE49-F238E27FC236}">
                <a16:creationId xmlns:a16="http://schemas.microsoft.com/office/drawing/2014/main" id="{8B044DAA-78AF-F18C-004F-4BDBC9A6D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2DE41-A615-A546-BD8E-37CE310A538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698448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6BA2-8934-E66C-5E0C-33EFB1C10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BAD31-BDBE-1B88-3CCD-770322752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68E0C-1C71-4E9F-984F-854C40D0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22BC0-9935-197C-3A63-5E1644048328}"/>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6" name="Footer Placeholder 5">
            <a:extLst>
              <a:ext uri="{FF2B5EF4-FFF2-40B4-BE49-F238E27FC236}">
                <a16:creationId xmlns:a16="http://schemas.microsoft.com/office/drawing/2014/main" id="{12738CD6-11CA-B4C5-08A0-4E7A50BC2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8B163-26D8-855D-5BE1-1DE30FB14428}"/>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7160404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189C-EE0D-8DA9-2C03-867D9A2C4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784AD-77B6-F9B3-4DF0-E6377D85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6FF5D-77CD-24AA-AB79-4F6E262C30CA}"/>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5" name="Footer Placeholder 4">
            <a:extLst>
              <a:ext uri="{FF2B5EF4-FFF2-40B4-BE49-F238E27FC236}">
                <a16:creationId xmlns:a16="http://schemas.microsoft.com/office/drawing/2014/main" id="{766C776C-96F8-364F-8704-A126ACBCA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1AFB6-640B-53E1-F5F6-132E8287013E}"/>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040391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8637-5DCF-E148-5F37-0506542A4A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8299F-71B1-BCE0-09F2-337A08BE1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0F6D1-9225-CC43-B0CB-09DF196CEDB7}"/>
              </a:ext>
            </a:extLst>
          </p:cNvPr>
          <p:cNvSpPr>
            <a:spLocks noGrp="1"/>
          </p:cNvSpPr>
          <p:nvPr>
            <p:ph type="dt" sz="half" idx="10"/>
          </p:nvPr>
        </p:nvSpPr>
        <p:spPr/>
        <p:txBody>
          <a:bodyPr/>
          <a:lstStyle/>
          <a:p>
            <a:fld id="{12913E59-261A-EC48-AE5E-08FF80D6909C}" type="datetimeFigureOut">
              <a:rPr lang="en-US" smtClean="0"/>
              <a:t>5/1/2025</a:t>
            </a:fld>
            <a:endParaRPr lang="en-US"/>
          </a:p>
        </p:txBody>
      </p:sp>
      <p:sp>
        <p:nvSpPr>
          <p:cNvPr id="5" name="Footer Placeholder 4">
            <a:extLst>
              <a:ext uri="{FF2B5EF4-FFF2-40B4-BE49-F238E27FC236}">
                <a16:creationId xmlns:a16="http://schemas.microsoft.com/office/drawing/2014/main" id="{137169EE-0090-9041-B44D-36708A3DC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5F090-4AA6-BECE-6904-277CCA3760EF}"/>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8192772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9D491363-160D-4B11-9649-B87208569273}"/>
              </a:ext>
            </a:extLst>
          </p:cNvPr>
          <p:cNvGraphicFramePr>
            <a:graphicFrameLocks noChangeAspect="1"/>
          </p:cNvGraphicFramePr>
          <p:nvPr userDrawn="1">
            <p:custDataLst>
              <p:tags r:id="rId1"/>
            </p:custData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5" name="Object 14" hidden="1">
                        <a:extLst>
                          <a:ext uri="{FF2B5EF4-FFF2-40B4-BE49-F238E27FC236}">
                            <a16:creationId xmlns:a16="http://schemas.microsoft.com/office/drawing/2014/main" id="{9D491363-160D-4B11-9649-B87208569273}"/>
                          </a:ext>
                        </a:extLst>
                      </p:cNvPr>
                      <p:cNvPicPr/>
                      <p:nvPr/>
                    </p:nvPicPr>
                    <p:blipFill>
                      <a:blip r:embed="rId4"/>
                      <a:stretch>
                        <a:fillRect/>
                      </a:stretch>
                    </p:blipFill>
                    <p:spPr>
                      <a:xfrm>
                        <a:off x="2118" y="1588"/>
                        <a:ext cx="2117" cy="158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4B8CE8F2-681D-454C-1840-80DCD530B385}"/>
              </a:ext>
            </a:extLst>
          </p:cNvPr>
          <p:cNvPicPr/>
          <p:nvPr userDrawn="1"/>
        </p:nvPicPr>
        <p:blipFill>
          <a:blip r:embed="rId5">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4" name="Picture 2" descr="Home">
            <a:extLst>
              <a:ext uri="{FF2B5EF4-FFF2-40B4-BE49-F238E27FC236}">
                <a16:creationId xmlns:a16="http://schemas.microsoft.com/office/drawing/2014/main" id="{F7633B5D-6EBD-91E3-4CD3-A76D0AAC838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a:extLst>
              <a:ext uri="{FF2B5EF4-FFF2-40B4-BE49-F238E27FC236}">
                <a16:creationId xmlns:a16="http://schemas.microsoft.com/office/drawing/2014/main" id="{FBB6AF57-DE5B-DCB7-18E1-EAD9617D348E}"/>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8" name="Graphic 7">
            <a:extLst>
              <a:ext uri="{FF2B5EF4-FFF2-40B4-BE49-F238E27FC236}">
                <a16:creationId xmlns:a16="http://schemas.microsoft.com/office/drawing/2014/main" id="{0C5CD0C0-005E-503B-97DA-FDE10DE2B87C}"/>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33146" y="77089"/>
            <a:ext cx="1176937" cy="390992"/>
          </a:xfrm>
          <a:prstGeom prst="rect">
            <a:avLst/>
          </a:prstGeom>
        </p:spPr>
      </p:pic>
      <p:sp>
        <p:nvSpPr>
          <p:cNvPr id="11" name="TextBox 10">
            <a:extLst>
              <a:ext uri="{FF2B5EF4-FFF2-40B4-BE49-F238E27FC236}">
                <a16:creationId xmlns:a16="http://schemas.microsoft.com/office/drawing/2014/main" id="{3B002D30-5988-A4D4-5E70-0796795EA4B4}"/>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202317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289D-09C8-4F76-BB68-ADACE59B5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C639B-9E98-4048-84DE-C9B88E882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5B9E2-9A22-47BF-A061-08347EAF0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EC5E2A-3E1B-43A9-BA16-D6E0E3BD791F}"/>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6" name="Footer Placeholder 5">
            <a:extLst>
              <a:ext uri="{FF2B5EF4-FFF2-40B4-BE49-F238E27FC236}">
                <a16:creationId xmlns:a16="http://schemas.microsoft.com/office/drawing/2014/main" id="{53E379EF-5811-425B-9439-53F930913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72568-F66D-4E42-8793-F68F07495A1F}"/>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36305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14C-A9EA-4E7E-A4FD-6B8338ED7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CB511-94CA-4969-BC8D-BF76F4BA2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D9634-AB41-4FCF-AC06-E23B04FD7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7A23F-C065-4B55-8FE4-9E9AE194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9A352-DD6E-44DE-A482-6437CEA81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9FA8-FC29-4701-8B44-C87B7E3E6FFE}"/>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8" name="Footer Placeholder 7">
            <a:extLst>
              <a:ext uri="{FF2B5EF4-FFF2-40B4-BE49-F238E27FC236}">
                <a16:creationId xmlns:a16="http://schemas.microsoft.com/office/drawing/2014/main" id="{EB4D7214-2C85-4B8C-8DDE-B15809389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273099-C1D6-4BEB-BBB5-C6C1D2B0FAAD}"/>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98715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22B2-7F08-493C-8FF9-9112D2D9D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FD4D5-C18D-4158-9F15-06EC514DDF46}"/>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4" name="Footer Placeholder 3">
            <a:extLst>
              <a:ext uri="{FF2B5EF4-FFF2-40B4-BE49-F238E27FC236}">
                <a16:creationId xmlns:a16="http://schemas.microsoft.com/office/drawing/2014/main" id="{24ECCE54-969F-4696-A359-9401C7625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6E02E-0122-42F7-946F-C2826DC7160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06211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C2657-C8DA-402B-81C4-86095E0CC41E}"/>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3" name="Footer Placeholder 2">
            <a:extLst>
              <a:ext uri="{FF2B5EF4-FFF2-40B4-BE49-F238E27FC236}">
                <a16:creationId xmlns:a16="http://schemas.microsoft.com/office/drawing/2014/main" id="{C0846124-FC43-4FA6-859A-E79DF2F7F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58DEA9-EA81-487D-B9FB-3824887394D1}"/>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840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C740-7A44-49F4-9AC2-E64758CB9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101B6-A0DB-489D-8CCE-91E1C633B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8F789-403C-4CDB-8F95-B44D4F503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39990-6B47-4F7E-9F3E-54F348363C27}"/>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6" name="Footer Placeholder 5">
            <a:extLst>
              <a:ext uri="{FF2B5EF4-FFF2-40B4-BE49-F238E27FC236}">
                <a16:creationId xmlns:a16="http://schemas.microsoft.com/office/drawing/2014/main" id="{732218A2-8F2D-47F2-8F00-8BAD56EF0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D148E-40C9-4BDD-BFA4-2F4748DE54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5810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A3A7-31A4-443D-BFA7-F00555365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A4BBD-5338-43E1-8595-B83747C30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5175C-A2FD-4275-AFE3-FE04A9EE0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43992-2355-4457-8C24-5502C037BBDB}"/>
              </a:ext>
            </a:extLst>
          </p:cNvPr>
          <p:cNvSpPr>
            <a:spLocks noGrp="1"/>
          </p:cNvSpPr>
          <p:nvPr>
            <p:ph type="dt" sz="half" idx="10"/>
          </p:nvPr>
        </p:nvSpPr>
        <p:spPr/>
        <p:txBody>
          <a:bodyPr/>
          <a:lstStyle/>
          <a:p>
            <a:fld id="{B3FAE219-735C-4112-8FA2-5832F4D31C2D}" type="datetimeFigureOut">
              <a:rPr lang="en-US" smtClean="0"/>
              <a:t>5/1/2025</a:t>
            </a:fld>
            <a:endParaRPr lang="en-US"/>
          </a:p>
        </p:txBody>
      </p:sp>
      <p:sp>
        <p:nvSpPr>
          <p:cNvPr id="6" name="Footer Placeholder 5">
            <a:extLst>
              <a:ext uri="{FF2B5EF4-FFF2-40B4-BE49-F238E27FC236}">
                <a16:creationId xmlns:a16="http://schemas.microsoft.com/office/drawing/2014/main" id="{915825AA-DE2F-4B00-BF1D-6D2F7779B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88E5F-2538-4EF4-8469-A98C904505A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53302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9.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oleObject" Target="../embeddings/oleObject3.bin"/><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C3AFEC6-4773-4281-B14F-4AE89B9859B1}"/>
              </a:ext>
            </a:extLst>
          </p:cNvPr>
          <p:cNvGraphicFramePr>
            <a:graphicFrameLocks noChangeAspect="1"/>
          </p:cNvGraphicFramePr>
          <p:nvPr userDrawn="1">
            <p:custDataLst>
              <p:tags r:id="rId13"/>
            </p:custDataLst>
            <p:extLst>
              <p:ext uri="{D42A27DB-BD31-4B8C-83A1-F6EECF244321}">
                <p14:modId xmlns:p14="http://schemas.microsoft.com/office/powerpoint/2010/main" val="3075288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79" imgH="478" progId="TCLayout.ActiveDocument.1">
                  <p:embed/>
                </p:oleObj>
              </mc:Choice>
              <mc:Fallback>
                <p:oleObj name="think-cell Slide" r:id="rId14" imgW="479" imgH="478" progId="TCLayout.ActiveDocument.1">
                  <p:embed/>
                  <p:pic>
                    <p:nvPicPr>
                      <p:cNvPr id="8" name="think-cell data - do not delete" hidden="1">
                        <a:extLst>
                          <a:ext uri="{FF2B5EF4-FFF2-40B4-BE49-F238E27FC236}">
                            <a16:creationId xmlns:a16="http://schemas.microsoft.com/office/drawing/2014/main" id="{1C3AFEC6-4773-4281-B14F-4AE89B9859B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5F679D2-52F6-4565-9D35-C835E01F1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D6109-8A9F-44C8-BE4C-2E04D0F3B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263A-90A0-4FB8-9B50-5CB5C5E39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AE219-735C-4112-8FA2-5832F4D31C2D}" type="datetimeFigureOut">
              <a:rPr lang="en-US" smtClean="0"/>
              <a:t>5/1/2025</a:t>
            </a:fld>
            <a:endParaRPr lang="en-US"/>
          </a:p>
        </p:txBody>
      </p:sp>
      <p:sp>
        <p:nvSpPr>
          <p:cNvPr id="5" name="Footer Placeholder 4">
            <a:extLst>
              <a:ext uri="{FF2B5EF4-FFF2-40B4-BE49-F238E27FC236}">
                <a16:creationId xmlns:a16="http://schemas.microsoft.com/office/drawing/2014/main" id="{ADD28A3A-8E5A-4A32-AFC8-9E928DE99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EA040-77D8-412C-8A1B-A912B407B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AE5D4-88F9-4588-9256-211D09BAA95C}" type="slidenum">
              <a:rPr lang="en-US" smtClean="0"/>
              <a:t>‹#›</a:t>
            </a:fld>
            <a:endParaRPr lang="en-US"/>
          </a:p>
        </p:txBody>
      </p:sp>
    </p:spTree>
    <p:extLst>
      <p:ext uri="{BB962C8B-B14F-4D97-AF65-F5344CB8AC3E}">
        <p14:creationId xmlns:p14="http://schemas.microsoft.com/office/powerpoint/2010/main" val="424883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EB32313-C737-2504-414E-0AA2871E9B11}"/>
              </a:ext>
            </a:extLst>
          </p:cNvPr>
          <p:cNvGraphicFramePr>
            <a:graphicFrameLocks noChangeAspect="1"/>
          </p:cNvGraphicFramePr>
          <p:nvPr userDrawn="1">
            <p:custDataLst>
              <p:tags r:id="rId13"/>
            </p:custDataLst>
            <p:extLst>
              <p:ext uri="{D42A27DB-BD31-4B8C-83A1-F6EECF244321}">
                <p14:modId xmlns:p14="http://schemas.microsoft.com/office/powerpoint/2010/main" val="2518720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43" imgH="443" progId="TCLayout.ActiveDocument.1">
                  <p:embed/>
                </p:oleObj>
              </mc:Choice>
              <mc:Fallback>
                <p:oleObj name="think-cell Slide" r:id="rId14" imgW="443" imgH="443" progId="TCLayout.ActiveDocument.1">
                  <p:embed/>
                  <p:pic>
                    <p:nvPicPr>
                      <p:cNvPr id="8" name="think-cell data - do not delete" hidden="1">
                        <a:extLst>
                          <a:ext uri="{FF2B5EF4-FFF2-40B4-BE49-F238E27FC236}">
                            <a16:creationId xmlns:a16="http://schemas.microsoft.com/office/drawing/2014/main" id="{2EB32313-C737-2504-414E-0AA2871E9B1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603143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C95F56C9-0EDD-B794-86AB-ED3F324F36F0}"/>
              </a:ext>
            </a:extLst>
          </p:cNvPr>
          <p:cNvGraphicFramePr>
            <a:graphicFrameLocks noChangeAspect="1"/>
          </p:cNvGraphicFramePr>
          <p:nvPr userDrawn="1">
            <p:custDataLst>
              <p:tags r:id="rId14"/>
            </p:custDataLst>
            <p:extLst>
              <p:ext uri="{D42A27DB-BD31-4B8C-83A1-F6EECF244321}">
                <p14:modId xmlns:p14="http://schemas.microsoft.com/office/powerpoint/2010/main" val="229828817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5" imgW="7772400" imgH="10058400" progId="TCLayout.ActiveDocument.1">
                  <p:embed/>
                </p:oleObj>
              </mc:Choice>
              <mc:Fallback>
                <p:oleObj name="think-cell Slide" r:id="rId15" imgW="7772400" imgH="10058400" progId="TCLayout.ActiveDocument.1">
                  <p:embed/>
                  <p:pic>
                    <p:nvPicPr>
                      <p:cNvPr id="8" name="think-cell data - do not delete" hidden="1">
                        <a:extLst>
                          <a:ext uri="{FF2B5EF4-FFF2-40B4-BE49-F238E27FC236}">
                            <a16:creationId xmlns:a16="http://schemas.microsoft.com/office/drawing/2014/main" id="{C95F56C9-0EDD-B794-86AB-ED3F324F36F0}"/>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B8241B8-AF62-EF08-63BD-99D3C7CEA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00D7E-91E8-358A-3990-C5ADB9E7C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BCEEA-5457-FF23-899D-5F3F7E492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913E59-261A-EC48-AE5E-08FF80D6909C}" type="datetimeFigureOut">
              <a:rPr lang="en-US" smtClean="0"/>
              <a:t>5/1/2025</a:t>
            </a:fld>
            <a:endParaRPr lang="en-US"/>
          </a:p>
        </p:txBody>
      </p:sp>
      <p:sp>
        <p:nvSpPr>
          <p:cNvPr id="5" name="Footer Placeholder 4">
            <a:extLst>
              <a:ext uri="{FF2B5EF4-FFF2-40B4-BE49-F238E27FC236}">
                <a16:creationId xmlns:a16="http://schemas.microsoft.com/office/drawing/2014/main" id="{66E214F4-5855-1DD4-8826-3388E8260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E18CC2-D67E-D6FC-0776-7D90848F1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D5114B-FD51-1D47-92E4-2DE270AAC42D}" type="slidenum">
              <a:rPr lang="en-US" smtClean="0"/>
              <a:t>‹#›</a:t>
            </a:fld>
            <a:endParaRPr lang="en-US"/>
          </a:p>
        </p:txBody>
      </p:sp>
    </p:spTree>
    <p:extLst>
      <p:ext uri="{BB962C8B-B14F-4D97-AF65-F5344CB8AC3E}">
        <p14:creationId xmlns:p14="http://schemas.microsoft.com/office/powerpoint/2010/main" val="798727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13" Type="http://schemas.openxmlformats.org/officeDocument/2006/relationships/tags" Target="../tags/tag354.xml"/><Relationship Id="rId18" Type="http://schemas.openxmlformats.org/officeDocument/2006/relationships/tags" Target="../tags/tag359.xml"/><Relationship Id="rId26" Type="http://schemas.openxmlformats.org/officeDocument/2006/relationships/tags" Target="../tags/tag367.xml"/><Relationship Id="rId39" Type="http://schemas.openxmlformats.org/officeDocument/2006/relationships/notesSlide" Target="../notesSlides/notesSlide10.xml"/><Relationship Id="rId21" Type="http://schemas.openxmlformats.org/officeDocument/2006/relationships/tags" Target="../tags/tag362.xml"/><Relationship Id="rId34" Type="http://schemas.openxmlformats.org/officeDocument/2006/relationships/tags" Target="../tags/tag375.xml"/><Relationship Id="rId42" Type="http://schemas.openxmlformats.org/officeDocument/2006/relationships/image" Target="../media/image14.png"/><Relationship Id="rId7" Type="http://schemas.openxmlformats.org/officeDocument/2006/relationships/tags" Target="../tags/tag348.xml"/><Relationship Id="rId2" Type="http://schemas.openxmlformats.org/officeDocument/2006/relationships/tags" Target="../tags/tag343.xml"/><Relationship Id="rId16" Type="http://schemas.openxmlformats.org/officeDocument/2006/relationships/tags" Target="../tags/tag357.xml"/><Relationship Id="rId20" Type="http://schemas.openxmlformats.org/officeDocument/2006/relationships/tags" Target="../tags/tag361.xml"/><Relationship Id="rId29" Type="http://schemas.openxmlformats.org/officeDocument/2006/relationships/tags" Target="../tags/tag370.xml"/><Relationship Id="rId41" Type="http://schemas.openxmlformats.org/officeDocument/2006/relationships/image" Target="../media/image6.emf"/><Relationship Id="rId1" Type="http://schemas.openxmlformats.org/officeDocument/2006/relationships/tags" Target="../tags/tag342.xml"/><Relationship Id="rId6" Type="http://schemas.openxmlformats.org/officeDocument/2006/relationships/tags" Target="../tags/tag347.xml"/><Relationship Id="rId11" Type="http://schemas.openxmlformats.org/officeDocument/2006/relationships/tags" Target="../tags/tag352.xml"/><Relationship Id="rId24" Type="http://schemas.openxmlformats.org/officeDocument/2006/relationships/tags" Target="../tags/tag365.xml"/><Relationship Id="rId32" Type="http://schemas.openxmlformats.org/officeDocument/2006/relationships/tags" Target="../tags/tag373.xml"/><Relationship Id="rId37" Type="http://schemas.openxmlformats.org/officeDocument/2006/relationships/tags" Target="../tags/tag378.xml"/><Relationship Id="rId40" Type="http://schemas.openxmlformats.org/officeDocument/2006/relationships/oleObject" Target="../embeddings/oleObject14.bin"/><Relationship Id="rId5" Type="http://schemas.openxmlformats.org/officeDocument/2006/relationships/tags" Target="../tags/tag346.xml"/><Relationship Id="rId15" Type="http://schemas.openxmlformats.org/officeDocument/2006/relationships/tags" Target="../tags/tag356.xml"/><Relationship Id="rId23" Type="http://schemas.openxmlformats.org/officeDocument/2006/relationships/tags" Target="../tags/tag364.xml"/><Relationship Id="rId28" Type="http://schemas.openxmlformats.org/officeDocument/2006/relationships/tags" Target="../tags/tag369.xml"/><Relationship Id="rId36" Type="http://schemas.openxmlformats.org/officeDocument/2006/relationships/tags" Target="../tags/tag377.xml"/><Relationship Id="rId10" Type="http://schemas.openxmlformats.org/officeDocument/2006/relationships/tags" Target="../tags/tag351.xml"/><Relationship Id="rId19" Type="http://schemas.openxmlformats.org/officeDocument/2006/relationships/tags" Target="../tags/tag360.xml"/><Relationship Id="rId31" Type="http://schemas.openxmlformats.org/officeDocument/2006/relationships/tags" Target="../tags/tag372.xml"/><Relationship Id="rId44" Type="http://schemas.openxmlformats.org/officeDocument/2006/relationships/chart" Target="../charts/chart12.xml"/><Relationship Id="rId4" Type="http://schemas.openxmlformats.org/officeDocument/2006/relationships/tags" Target="../tags/tag345.xml"/><Relationship Id="rId9" Type="http://schemas.openxmlformats.org/officeDocument/2006/relationships/tags" Target="../tags/tag350.xml"/><Relationship Id="rId14" Type="http://schemas.openxmlformats.org/officeDocument/2006/relationships/tags" Target="../tags/tag355.xml"/><Relationship Id="rId22" Type="http://schemas.openxmlformats.org/officeDocument/2006/relationships/tags" Target="../tags/tag363.xml"/><Relationship Id="rId27" Type="http://schemas.openxmlformats.org/officeDocument/2006/relationships/tags" Target="../tags/tag368.xml"/><Relationship Id="rId30" Type="http://schemas.openxmlformats.org/officeDocument/2006/relationships/tags" Target="../tags/tag371.xml"/><Relationship Id="rId35" Type="http://schemas.openxmlformats.org/officeDocument/2006/relationships/tags" Target="../tags/tag376.xml"/><Relationship Id="rId43" Type="http://schemas.openxmlformats.org/officeDocument/2006/relationships/image" Target="../media/image15.svg"/><Relationship Id="rId8" Type="http://schemas.openxmlformats.org/officeDocument/2006/relationships/tags" Target="../tags/tag349.xml"/><Relationship Id="rId3" Type="http://schemas.openxmlformats.org/officeDocument/2006/relationships/tags" Target="../tags/tag344.xml"/><Relationship Id="rId12" Type="http://schemas.openxmlformats.org/officeDocument/2006/relationships/tags" Target="../tags/tag353.xml"/><Relationship Id="rId17" Type="http://schemas.openxmlformats.org/officeDocument/2006/relationships/tags" Target="../tags/tag358.xml"/><Relationship Id="rId25" Type="http://schemas.openxmlformats.org/officeDocument/2006/relationships/tags" Target="../tags/tag366.xml"/><Relationship Id="rId33" Type="http://schemas.openxmlformats.org/officeDocument/2006/relationships/tags" Target="../tags/tag374.xml"/><Relationship Id="rId38"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chart" Target="../charts/chart13.xml"/><Relationship Id="rId3" Type="http://schemas.openxmlformats.org/officeDocument/2006/relationships/tags" Target="../tags/tag381.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image" Target="../media/image14.png"/><Relationship Id="rId5" Type="http://schemas.openxmlformats.org/officeDocument/2006/relationships/tags" Target="../tags/tag383.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382.xml"/><Relationship Id="rId9" Type="http://schemas.openxmlformats.org/officeDocument/2006/relationships/oleObject" Target="../embeddings/oleObject15.bin"/><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26" Type="http://schemas.openxmlformats.org/officeDocument/2006/relationships/tags" Target="../tags/tag410.xml"/><Relationship Id="rId21" Type="http://schemas.openxmlformats.org/officeDocument/2006/relationships/tags" Target="../tags/tag405.xml"/><Relationship Id="rId42" Type="http://schemas.openxmlformats.org/officeDocument/2006/relationships/tags" Target="../tags/tag426.xml"/><Relationship Id="rId47" Type="http://schemas.openxmlformats.org/officeDocument/2006/relationships/tags" Target="../tags/tag431.xml"/><Relationship Id="rId63" Type="http://schemas.openxmlformats.org/officeDocument/2006/relationships/tags" Target="../tags/tag447.xml"/><Relationship Id="rId68" Type="http://schemas.openxmlformats.org/officeDocument/2006/relationships/tags" Target="../tags/tag452.xml"/><Relationship Id="rId84" Type="http://schemas.openxmlformats.org/officeDocument/2006/relationships/notesSlide" Target="../notesSlides/notesSlide12.xml"/><Relationship Id="rId89" Type="http://schemas.openxmlformats.org/officeDocument/2006/relationships/chart" Target="../charts/chart14.xml"/><Relationship Id="rId16" Type="http://schemas.openxmlformats.org/officeDocument/2006/relationships/tags" Target="../tags/tag400.xml"/><Relationship Id="rId11" Type="http://schemas.openxmlformats.org/officeDocument/2006/relationships/tags" Target="../tags/tag395.xml"/><Relationship Id="rId32" Type="http://schemas.openxmlformats.org/officeDocument/2006/relationships/tags" Target="../tags/tag416.xml"/><Relationship Id="rId37" Type="http://schemas.openxmlformats.org/officeDocument/2006/relationships/tags" Target="../tags/tag421.xml"/><Relationship Id="rId53" Type="http://schemas.openxmlformats.org/officeDocument/2006/relationships/tags" Target="../tags/tag437.xml"/><Relationship Id="rId58" Type="http://schemas.openxmlformats.org/officeDocument/2006/relationships/tags" Target="../tags/tag442.xml"/><Relationship Id="rId74" Type="http://schemas.openxmlformats.org/officeDocument/2006/relationships/tags" Target="../tags/tag458.xml"/><Relationship Id="rId79" Type="http://schemas.openxmlformats.org/officeDocument/2006/relationships/tags" Target="../tags/tag463.xml"/><Relationship Id="rId5" Type="http://schemas.openxmlformats.org/officeDocument/2006/relationships/tags" Target="../tags/tag389.xml"/><Relationship Id="rId14" Type="http://schemas.openxmlformats.org/officeDocument/2006/relationships/tags" Target="../tags/tag398.xml"/><Relationship Id="rId22" Type="http://schemas.openxmlformats.org/officeDocument/2006/relationships/tags" Target="../tags/tag406.xml"/><Relationship Id="rId27" Type="http://schemas.openxmlformats.org/officeDocument/2006/relationships/tags" Target="../tags/tag411.xml"/><Relationship Id="rId30" Type="http://schemas.openxmlformats.org/officeDocument/2006/relationships/tags" Target="../tags/tag414.xml"/><Relationship Id="rId35" Type="http://schemas.openxmlformats.org/officeDocument/2006/relationships/tags" Target="../tags/tag419.xml"/><Relationship Id="rId43" Type="http://schemas.openxmlformats.org/officeDocument/2006/relationships/tags" Target="../tags/tag427.xml"/><Relationship Id="rId48" Type="http://schemas.openxmlformats.org/officeDocument/2006/relationships/tags" Target="../tags/tag432.xml"/><Relationship Id="rId56" Type="http://schemas.openxmlformats.org/officeDocument/2006/relationships/tags" Target="../tags/tag440.xml"/><Relationship Id="rId64" Type="http://schemas.openxmlformats.org/officeDocument/2006/relationships/tags" Target="../tags/tag448.xml"/><Relationship Id="rId69" Type="http://schemas.openxmlformats.org/officeDocument/2006/relationships/tags" Target="../tags/tag453.xml"/><Relationship Id="rId77" Type="http://schemas.openxmlformats.org/officeDocument/2006/relationships/tags" Target="../tags/tag461.xml"/><Relationship Id="rId8" Type="http://schemas.openxmlformats.org/officeDocument/2006/relationships/tags" Target="../tags/tag392.xml"/><Relationship Id="rId51" Type="http://schemas.openxmlformats.org/officeDocument/2006/relationships/tags" Target="../tags/tag435.xml"/><Relationship Id="rId72" Type="http://schemas.openxmlformats.org/officeDocument/2006/relationships/tags" Target="../tags/tag456.xml"/><Relationship Id="rId80" Type="http://schemas.openxmlformats.org/officeDocument/2006/relationships/tags" Target="../tags/tag464.xml"/><Relationship Id="rId85" Type="http://schemas.openxmlformats.org/officeDocument/2006/relationships/oleObject" Target="../embeddings/oleObject16.bin"/><Relationship Id="rId3" Type="http://schemas.openxmlformats.org/officeDocument/2006/relationships/tags" Target="../tags/tag387.xml"/><Relationship Id="rId12" Type="http://schemas.openxmlformats.org/officeDocument/2006/relationships/tags" Target="../tags/tag396.xml"/><Relationship Id="rId17" Type="http://schemas.openxmlformats.org/officeDocument/2006/relationships/tags" Target="../tags/tag401.xml"/><Relationship Id="rId25" Type="http://schemas.openxmlformats.org/officeDocument/2006/relationships/tags" Target="../tags/tag409.xml"/><Relationship Id="rId33" Type="http://schemas.openxmlformats.org/officeDocument/2006/relationships/tags" Target="../tags/tag417.xml"/><Relationship Id="rId38" Type="http://schemas.openxmlformats.org/officeDocument/2006/relationships/tags" Target="../tags/tag422.xml"/><Relationship Id="rId46" Type="http://schemas.openxmlformats.org/officeDocument/2006/relationships/tags" Target="../tags/tag430.xml"/><Relationship Id="rId59" Type="http://schemas.openxmlformats.org/officeDocument/2006/relationships/tags" Target="../tags/tag443.xml"/><Relationship Id="rId67" Type="http://schemas.openxmlformats.org/officeDocument/2006/relationships/tags" Target="../tags/tag451.xml"/><Relationship Id="rId20" Type="http://schemas.openxmlformats.org/officeDocument/2006/relationships/tags" Target="../tags/tag404.xml"/><Relationship Id="rId41" Type="http://schemas.openxmlformats.org/officeDocument/2006/relationships/tags" Target="../tags/tag425.xml"/><Relationship Id="rId54" Type="http://schemas.openxmlformats.org/officeDocument/2006/relationships/tags" Target="../tags/tag438.xml"/><Relationship Id="rId62" Type="http://schemas.openxmlformats.org/officeDocument/2006/relationships/tags" Target="../tags/tag446.xml"/><Relationship Id="rId70" Type="http://schemas.openxmlformats.org/officeDocument/2006/relationships/tags" Target="../tags/tag454.xml"/><Relationship Id="rId75" Type="http://schemas.openxmlformats.org/officeDocument/2006/relationships/tags" Target="../tags/tag459.xml"/><Relationship Id="rId83" Type="http://schemas.openxmlformats.org/officeDocument/2006/relationships/slideLayout" Target="../slideLayouts/slideLayout12.xml"/><Relationship Id="rId88" Type="http://schemas.openxmlformats.org/officeDocument/2006/relationships/image" Target="../media/image15.svg"/><Relationship Id="rId1" Type="http://schemas.openxmlformats.org/officeDocument/2006/relationships/tags" Target="../tags/tag385.xml"/><Relationship Id="rId6" Type="http://schemas.openxmlformats.org/officeDocument/2006/relationships/tags" Target="../tags/tag390.xml"/><Relationship Id="rId15" Type="http://schemas.openxmlformats.org/officeDocument/2006/relationships/tags" Target="../tags/tag399.xml"/><Relationship Id="rId23" Type="http://schemas.openxmlformats.org/officeDocument/2006/relationships/tags" Target="../tags/tag407.xml"/><Relationship Id="rId28" Type="http://schemas.openxmlformats.org/officeDocument/2006/relationships/tags" Target="../tags/tag412.xml"/><Relationship Id="rId36" Type="http://schemas.openxmlformats.org/officeDocument/2006/relationships/tags" Target="../tags/tag420.xml"/><Relationship Id="rId49" Type="http://schemas.openxmlformats.org/officeDocument/2006/relationships/tags" Target="../tags/tag433.xml"/><Relationship Id="rId57" Type="http://schemas.openxmlformats.org/officeDocument/2006/relationships/tags" Target="../tags/tag441.xml"/><Relationship Id="rId10" Type="http://schemas.openxmlformats.org/officeDocument/2006/relationships/tags" Target="../tags/tag394.xml"/><Relationship Id="rId31" Type="http://schemas.openxmlformats.org/officeDocument/2006/relationships/tags" Target="../tags/tag415.xml"/><Relationship Id="rId44" Type="http://schemas.openxmlformats.org/officeDocument/2006/relationships/tags" Target="../tags/tag428.xml"/><Relationship Id="rId52" Type="http://schemas.openxmlformats.org/officeDocument/2006/relationships/tags" Target="../tags/tag436.xml"/><Relationship Id="rId60" Type="http://schemas.openxmlformats.org/officeDocument/2006/relationships/tags" Target="../tags/tag444.xml"/><Relationship Id="rId65" Type="http://schemas.openxmlformats.org/officeDocument/2006/relationships/tags" Target="../tags/tag449.xml"/><Relationship Id="rId73" Type="http://schemas.openxmlformats.org/officeDocument/2006/relationships/tags" Target="../tags/tag457.xml"/><Relationship Id="rId78" Type="http://schemas.openxmlformats.org/officeDocument/2006/relationships/tags" Target="../tags/tag462.xml"/><Relationship Id="rId81" Type="http://schemas.openxmlformats.org/officeDocument/2006/relationships/tags" Target="../tags/tag465.xml"/><Relationship Id="rId86" Type="http://schemas.openxmlformats.org/officeDocument/2006/relationships/image" Target="../media/image6.emf"/><Relationship Id="rId4" Type="http://schemas.openxmlformats.org/officeDocument/2006/relationships/tags" Target="../tags/tag388.xml"/><Relationship Id="rId9" Type="http://schemas.openxmlformats.org/officeDocument/2006/relationships/tags" Target="../tags/tag393.xml"/><Relationship Id="rId13" Type="http://schemas.openxmlformats.org/officeDocument/2006/relationships/tags" Target="../tags/tag397.xml"/><Relationship Id="rId18" Type="http://schemas.openxmlformats.org/officeDocument/2006/relationships/tags" Target="../tags/tag402.xml"/><Relationship Id="rId39" Type="http://schemas.openxmlformats.org/officeDocument/2006/relationships/tags" Target="../tags/tag423.xml"/><Relationship Id="rId34" Type="http://schemas.openxmlformats.org/officeDocument/2006/relationships/tags" Target="../tags/tag418.xml"/><Relationship Id="rId50" Type="http://schemas.openxmlformats.org/officeDocument/2006/relationships/tags" Target="../tags/tag434.xml"/><Relationship Id="rId55" Type="http://schemas.openxmlformats.org/officeDocument/2006/relationships/tags" Target="../tags/tag439.xml"/><Relationship Id="rId76" Type="http://schemas.openxmlformats.org/officeDocument/2006/relationships/tags" Target="../tags/tag460.xml"/><Relationship Id="rId7" Type="http://schemas.openxmlformats.org/officeDocument/2006/relationships/tags" Target="../tags/tag391.xml"/><Relationship Id="rId71" Type="http://schemas.openxmlformats.org/officeDocument/2006/relationships/tags" Target="../tags/tag455.xml"/><Relationship Id="rId2" Type="http://schemas.openxmlformats.org/officeDocument/2006/relationships/tags" Target="../tags/tag386.xml"/><Relationship Id="rId29" Type="http://schemas.openxmlformats.org/officeDocument/2006/relationships/tags" Target="../tags/tag413.xml"/><Relationship Id="rId24" Type="http://schemas.openxmlformats.org/officeDocument/2006/relationships/tags" Target="../tags/tag408.xml"/><Relationship Id="rId40" Type="http://schemas.openxmlformats.org/officeDocument/2006/relationships/tags" Target="../tags/tag424.xml"/><Relationship Id="rId45" Type="http://schemas.openxmlformats.org/officeDocument/2006/relationships/tags" Target="../tags/tag429.xml"/><Relationship Id="rId66" Type="http://schemas.openxmlformats.org/officeDocument/2006/relationships/tags" Target="../tags/tag450.xml"/><Relationship Id="rId87" Type="http://schemas.openxmlformats.org/officeDocument/2006/relationships/image" Target="../media/image14.png"/><Relationship Id="rId61" Type="http://schemas.openxmlformats.org/officeDocument/2006/relationships/tags" Target="../tags/tag445.xml"/><Relationship Id="rId82" Type="http://schemas.openxmlformats.org/officeDocument/2006/relationships/tags" Target="../tags/tag466.xml"/><Relationship Id="rId19" Type="http://schemas.openxmlformats.org/officeDocument/2006/relationships/tags" Target="../tags/tag40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13" Type="http://schemas.openxmlformats.org/officeDocument/2006/relationships/chart" Target="../charts/chart15.xml"/><Relationship Id="rId3" Type="http://schemas.openxmlformats.org/officeDocument/2006/relationships/tags" Target="../tags/tag469.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468.xml"/><Relationship Id="rId1" Type="http://schemas.openxmlformats.org/officeDocument/2006/relationships/tags" Target="../tags/tag467.xml"/><Relationship Id="rId6" Type="http://schemas.openxmlformats.org/officeDocument/2006/relationships/tags" Target="../tags/tag472.xml"/><Relationship Id="rId11" Type="http://schemas.openxmlformats.org/officeDocument/2006/relationships/image" Target="../media/image14.png"/><Relationship Id="rId5" Type="http://schemas.openxmlformats.org/officeDocument/2006/relationships/tags" Target="../tags/tag471.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470.xml"/><Relationship Id="rId9" Type="http://schemas.openxmlformats.org/officeDocument/2006/relationships/oleObject" Target="../embeddings/oleObject17.bin"/><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26" Type="http://schemas.openxmlformats.org/officeDocument/2006/relationships/tags" Target="../tags/tag498.xml"/><Relationship Id="rId21" Type="http://schemas.openxmlformats.org/officeDocument/2006/relationships/tags" Target="../tags/tag493.xml"/><Relationship Id="rId42" Type="http://schemas.openxmlformats.org/officeDocument/2006/relationships/tags" Target="../tags/tag514.xml"/><Relationship Id="rId47" Type="http://schemas.openxmlformats.org/officeDocument/2006/relationships/tags" Target="../tags/tag519.xml"/><Relationship Id="rId63" Type="http://schemas.openxmlformats.org/officeDocument/2006/relationships/tags" Target="../tags/tag535.xml"/><Relationship Id="rId68" Type="http://schemas.openxmlformats.org/officeDocument/2006/relationships/tags" Target="../tags/tag540.xml"/><Relationship Id="rId84" Type="http://schemas.openxmlformats.org/officeDocument/2006/relationships/tags" Target="../tags/tag556.xml"/><Relationship Id="rId89" Type="http://schemas.openxmlformats.org/officeDocument/2006/relationships/tags" Target="../tags/tag561.xml"/><Relationship Id="rId16" Type="http://schemas.openxmlformats.org/officeDocument/2006/relationships/tags" Target="../tags/tag488.xml"/><Relationship Id="rId11" Type="http://schemas.openxmlformats.org/officeDocument/2006/relationships/tags" Target="../tags/tag483.xml"/><Relationship Id="rId32" Type="http://schemas.openxmlformats.org/officeDocument/2006/relationships/tags" Target="../tags/tag504.xml"/><Relationship Id="rId37" Type="http://schemas.openxmlformats.org/officeDocument/2006/relationships/tags" Target="../tags/tag509.xml"/><Relationship Id="rId53" Type="http://schemas.openxmlformats.org/officeDocument/2006/relationships/tags" Target="../tags/tag525.xml"/><Relationship Id="rId58" Type="http://schemas.openxmlformats.org/officeDocument/2006/relationships/tags" Target="../tags/tag530.xml"/><Relationship Id="rId74" Type="http://schemas.openxmlformats.org/officeDocument/2006/relationships/tags" Target="../tags/tag546.xml"/><Relationship Id="rId79" Type="http://schemas.openxmlformats.org/officeDocument/2006/relationships/tags" Target="../tags/tag551.xml"/><Relationship Id="rId5" Type="http://schemas.openxmlformats.org/officeDocument/2006/relationships/tags" Target="../tags/tag477.xml"/><Relationship Id="rId90" Type="http://schemas.openxmlformats.org/officeDocument/2006/relationships/tags" Target="../tags/tag562.xml"/><Relationship Id="rId95" Type="http://schemas.openxmlformats.org/officeDocument/2006/relationships/image" Target="../media/image6.emf"/><Relationship Id="rId22" Type="http://schemas.openxmlformats.org/officeDocument/2006/relationships/tags" Target="../tags/tag494.xml"/><Relationship Id="rId27" Type="http://schemas.openxmlformats.org/officeDocument/2006/relationships/tags" Target="../tags/tag499.xml"/><Relationship Id="rId43" Type="http://schemas.openxmlformats.org/officeDocument/2006/relationships/tags" Target="../tags/tag515.xml"/><Relationship Id="rId48" Type="http://schemas.openxmlformats.org/officeDocument/2006/relationships/tags" Target="../tags/tag520.xml"/><Relationship Id="rId64" Type="http://schemas.openxmlformats.org/officeDocument/2006/relationships/tags" Target="../tags/tag536.xml"/><Relationship Id="rId69" Type="http://schemas.openxmlformats.org/officeDocument/2006/relationships/tags" Target="../tags/tag541.xml"/><Relationship Id="rId80" Type="http://schemas.openxmlformats.org/officeDocument/2006/relationships/tags" Target="../tags/tag552.xml"/><Relationship Id="rId85" Type="http://schemas.openxmlformats.org/officeDocument/2006/relationships/tags" Target="../tags/tag557.xml"/><Relationship Id="rId3" Type="http://schemas.openxmlformats.org/officeDocument/2006/relationships/tags" Target="../tags/tag475.xml"/><Relationship Id="rId12" Type="http://schemas.openxmlformats.org/officeDocument/2006/relationships/tags" Target="../tags/tag484.xml"/><Relationship Id="rId17" Type="http://schemas.openxmlformats.org/officeDocument/2006/relationships/tags" Target="../tags/tag489.xml"/><Relationship Id="rId25" Type="http://schemas.openxmlformats.org/officeDocument/2006/relationships/tags" Target="../tags/tag497.xml"/><Relationship Id="rId33" Type="http://schemas.openxmlformats.org/officeDocument/2006/relationships/tags" Target="../tags/tag505.xml"/><Relationship Id="rId38" Type="http://schemas.openxmlformats.org/officeDocument/2006/relationships/tags" Target="../tags/tag510.xml"/><Relationship Id="rId46" Type="http://schemas.openxmlformats.org/officeDocument/2006/relationships/tags" Target="../tags/tag518.xml"/><Relationship Id="rId59" Type="http://schemas.openxmlformats.org/officeDocument/2006/relationships/tags" Target="../tags/tag531.xml"/><Relationship Id="rId67" Type="http://schemas.openxmlformats.org/officeDocument/2006/relationships/tags" Target="../tags/tag539.xml"/><Relationship Id="rId20" Type="http://schemas.openxmlformats.org/officeDocument/2006/relationships/tags" Target="../tags/tag492.xml"/><Relationship Id="rId41" Type="http://schemas.openxmlformats.org/officeDocument/2006/relationships/tags" Target="../tags/tag513.xml"/><Relationship Id="rId54" Type="http://schemas.openxmlformats.org/officeDocument/2006/relationships/tags" Target="../tags/tag526.xml"/><Relationship Id="rId62" Type="http://schemas.openxmlformats.org/officeDocument/2006/relationships/tags" Target="../tags/tag534.xml"/><Relationship Id="rId70" Type="http://schemas.openxmlformats.org/officeDocument/2006/relationships/tags" Target="../tags/tag542.xml"/><Relationship Id="rId75" Type="http://schemas.openxmlformats.org/officeDocument/2006/relationships/tags" Target="../tags/tag547.xml"/><Relationship Id="rId83" Type="http://schemas.openxmlformats.org/officeDocument/2006/relationships/tags" Target="../tags/tag555.xml"/><Relationship Id="rId88" Type="http://schemas.openxmlformats.org/officeDocument/2006/relationships/tags" Target="../tags/tag560.xml"/><Relationship Id="rId91" Type="http://schemas.openxmlformats.org/officeDocument/2006/relationships/tags" Target="../tags/tag563.xml"/><Relationship Id="rId96" Type="http://schemas.openxmlformats.org/officeDocument/2006/relationships/image" Target="../media/image14.png"/><Relationship Id="rId1" Type="http://schemas.openxmlformats.org/officeDocument/2006/relationships/tags" Target="../tags/tag473.xml"/><Relationship Id="rId6" Type="http://schemas.openxmlformats.org/officeDocument/2006/relationships/tags" Target="../tags/tag478.xml"/><Relationship Id="rId15" Type="http://schemas.openxmlformats.org/officeDocument/2006/relationships/tags" Target="../tags/tag487.xml"/><Relationship Id="rId23" Type="http://schemas.openxmlformats.org/officeDocument/2006/relationships/tags" Target="../tags/tag495.xml"/><Relationship Id="rId28" Type="http://schemas.openxmlformats.org/officeDocument/2006/relationships/tags" Target="../tags/tag500.xml"/><Relationship Id="rId36" Type="http://schemas.openxmlformats.org/officeDocument/2006/relationships/tags" Target="../tags/tag508.xml"/><Relationship Id="rId49" Type="http://schemas.openxmlformats.org/officeDocument/2006/relationships/tags" Target="../tags/tag521.xml"/><Relationship Id="rId57" Type="http://schemas.openxmlformats.org/officeDocument/2006/relationships/tags" Target="../tags/tag529.xml"/><Relationship Id="rId10" Type="http://schemas.openxmlformats.org/officeDocument/2006/relationships/tags" Target="../tags/tag482.xml"/><Relationship Id="rId31" Type="http://schemas.openxmlformats.org/officeDocument/2006/relationships/tags" Target="../tags/tag503.xml"/><Relationship Id="rId44" Type="http://schemas.openxmlformats.org/officeDocument/2006/relationships/tags" Target="../tags/tag516.xml"/><Relationship Id="rId52" Type="http://schemas.openxmlformats.org/officeDocument/2006/relationships/tags" Target="../tags/tag524.xml"/><Relationship Id="rId60" Type="http://schemas.openxmlformats.org/officeDocument/2006/relationships/tags" Target="../tags/tag532.xml"/><Relationship Id="rId65" Type="http://schemas.openxmlformats.org/officeDocument/2006/relationships/tags" Target="../tags/tag537.xml"/><Relationship Id="rId73" Type="http://schemas.openxmlformats.org/officeDocument/2006/relationships/tags" Target="../tags/tag545.xml"/><Relationship Id="rId78" Type="http://schemas.openxmlformats.org/officeDocument/2006/relationships/tags" Target="../tags/tag550.xml"/><Relationship Id="rId81" Type="http://schemas.openxmlformats.org/officeDocument/2006/relationships/tags" Target="../tags/tag553.xml"/><Relationship Id="rId86" Type="http://schemas.openxmlformats.org/officeDocument/2006/relationships/tags" Target="../tags/tag558.xml"/><Relationship Id="rId94" Type="http://schemas.openxmlformats.org/officeDocument/2006/relationships/oleObject" Target="../embeddings/oleObject18.bin"/><Relationship Id="rId4" Type="http://schemas.openxmlformats.org/officeDocument/2006/relationships/tags" Target="../tags/tag476.xml"/><Relationship Id="rId9" Type="http://schemas.openxmlformats.org/officeDocument/2006/relationships/tags" Target="../tags/tag481.xml"/><Relationship Id="rId13" Type="http://schemas.openxmlformats.org/officeDocument/2006/relationships/tags" Target="../tags/tag485.xml"/><Relationship Id="rId18" Type="http://schemas.openxmlformats.org/officeDocument/2006/relationships/tags" Target="../tags/tag490.xml"/><Relationship Id="rId39" Type="http://schemas.openxmlformats.org/officeDocument/2006/relationships/tags" Target="../tags/tag511.xml"/><Relationship Id="rId34" Type="http://schemas.openxmlformats.org/officeDocument/2006/relationships/tags" Target="../tags/tag506.xml"/><Relationship Id="rId50" Type="http://schemas.openxmlformats.org/officeDocument/2006/relationships/tags" Target="../tags/tag522.xml"/><Relationship Id="rId55" Type="http://schemas.openxmlformats.org/officeDocument/2006/relationships/tags" Target="../tags/tag527.xml"/><Relationship Id="rId76" Type="http://schemas.openxmlformats.org/officeDocument/2006/relationships/tags" Target="../tags/tag548.xml"/><Relationship Id="rId97" Type="http://schemas.openxmlformats.org/officeDocument/2006/relationships/image" Target="../media/image15.svg"/><Relationship Id="rId7" Type="http://schemas.openxmlformats.org/officeDocument/2006/relationships/tags" Target="../tags/tag479.xml"/><Relationship Id="rId71" Type="http://schemas.openxmlformats.org/officeDocument/2006/relationships/tags" Target="../tags/tag543.xml"/><Relationship Id="rId92" Type="http://schemas.openxmlformats.org/officeDocument/2006/relationships/slideLayout" Target="../slideLayouts/slideLayout12.xml"/><Relationship Id="rId2" Type="http://schemas.openxmlformats.org/officeDocument/2006/relationships/tags" Target="../tags/tag474.xml"/><Relationship Id="rId29" Type="http://schemas.openxmlformats.org/officeDocument/2006/relationships/tags" Target="../tags/tag501.xml"/><Relationship Id="rId24" Type="http://schemas.openxmlformats.org/officeDocument/2006/relationships/tags" Target="../tags/tag496.xml"/><Relationship Id="rId40" Type="http://schemas.openxmlformats.org/officeDocument/2006/relationships/tags" Target="../tags/tag512.xml"/><Relationship Id="rId45" Type="http://schemas.openxmlformats.org/officeDocument/2006/relationships/tags" Target="../tags/tag517.xml"/><Relationship Id="rId66" Type="http://schemas.openxmlformats.org/officeDocument/2006/relationships/tags" Target="../tags/tag538.xml"/><Relationship Id="rId87" Type="http://schemas.openxmlformats.org/officeDocument/2006/relationships/tags" Target="../tags/tag559.xml"/><Relationship Id="rId61" Type="http://schemas.openxmlformats.org/officeDocument/2006/relationships/tags" Target="../tags/tag533.xml"/><Relationship Id="rId82" Type="http://schemas.openxmlformats.org/officeDocument/2006/relationships/tags" Target="../tags/tag554.xml"/><Relationship Id="rId19" Type="http://schemas.openxmlformats.org/officeDocument/2006/relationships/tags" Target="../tags/tag491.xml"/><Relationship Id="rId14" Type="http://schemas.openxmlformats.org/officeDocument/2006/relationships/tags" Target="../tags/tag486.xml"/><Relationship Id="rId30" Type="http://schemas.openxmlformats.org/officeDocument/2006/relationships/tags" Target="../tags/tag502.xml"/><Relationship Id="rId35" Type="http://schemas.openxmlformats.org/officeDocument/2006/relationships/tags" Target="../tags/tag507.xml"/><Relationship Id="rId56" Type="http://schemas.openxmlformats.org/officeDocument/2006/relationships/tags" Target="../tags/tag528.xml"/><Relationship Id="rId77" Type="http://schemas.openxmlformats.org/officeDocument/2006/relationships/tags" Target="../tags/tag549.xml"/><Relationship Id="rId8" Type="http://schemas.openxmlformats.org/officeDocument/2006/relationships/tags" Target="../tags/tag480.xml"/><Relationship Id="rId51" Type="http://schemas.openxmlformats.org/officeDocument/2006/relationships/tags" Target="../tags/tag523.xml"/><Relationship Id="rId72" Type="http://schemas.openxmlformats.org/officeDocument/2006/relationships/tags" Target="../tags/tag544.xml"/><Relationship Id="rId93" Type="http://schemas.openxmlformats.org/officeDocument/2006/relationships/notesSlide" Target="../notesSlides/notesSlide14.xml"/><Relationship Id="rId98" Type="http://schemas.openxmlformats.org/officeDocument/2006/relationships/chart" Target="../charts/chart16.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13" Type="http://schemas.openxmlformats.org/officeDocument/2006/relationships/chart" Target="../charts/chart17.xml"/><Relationship Id="rId3" Type="http://schemas.openxmlformats.org/officeDocument/2006/relationships/tags" Target="../tags/tag566.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tags" Target="../tags/tag569.xml"/><Relationship Id="rId11" Type="http://schemas.openxmlformats.org/officeDocument/2006/relationships/image" Target="../media/image14.png"/><Relationship Id="rId5" Type="http://schemas.openxmlformats.org/officeDocument/2006/relationships/tags" Target="../tags/tag568.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567.xml"/><Relationship Id="rId9" Type="http://schemas.openxmlformats.org/officeDocument/2006/relationships/oleObject" Target="../embeddings/oleObject19.bin"/><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13" Type="http://schemas.openxmlformats.org/officeDocument/2006/relationships/tags" Target="../tags/tag582.xml"/><Relationship Id="rId18" Type="http://schemas.openxmlformats.org/officeDocument/2006/relationships/tags" Target="../tags/tag587.xml"/><Relationship Id="rId26" Type="http://schemas.openxmlformats.org/officeDocument/2006/relationships/tags" Target="../tags/tag595.xml"/><Relationship Id="rId39" Type="http://schemas.openxmlformats.org/officeDocument/2006/relationships/tags" Target="../tags/tag608.xml"/><Relationship Id="rId21" Type="http://schemas.openxmlformats.org/officeDocument/2006/relationships/tags" Target="../tags/tag590.xml"/><Relationship Id="rId34" Type="http://schemas.openxmlformats.org/officeDocument/2006/relationships/tags" Target="../tags/tag603.xml"/><Relationship Id="rId42" Type="http://schemas.openxmlformats.org/officeDocument/2006/relationships/tags" Target="../tags/tag611.xml"/><Relationship Id="rId47" Type="http://schemas.openxmlformats.org/officeDocument/2006/relationships/tags" Target="../tags/tag616.xml"/><Relationship Id="rId50" Type="http://schemas.openxmlformats.org/officeDocument/2006/relationships/notesSlide" Target="../notesSlides/notesSlide16.xml"/><Relationship Id="rId55" Type="http://schemas.openxmlformats.org/officeDocument/2006/relationships/chart" Target="../charts/chart18.xml"/><Relationship Id="rId7" Type="http://schemas.openxmlformats.org/officeDocument/2006/relationships/tags" Target="../tags/tag576.xml"/><Relationship Id="rId2" Type="http://schemas.openxmlformats.org/officeDocument/2006/relationships/tags" Target="../tags/tag571.xml"/><Relationship Id="rId16" Type="http://schemas.openxmlformats.org/officeDocument/2006/relationships/tags" Target="../tags/tag585.xml"/><Relationship Id="rId29" Type="http://schemas.openxmlformats.org/officeDocument/2006/relationships/tags" Target="../tags/tag598.xml"/><Relationship Id="rId11" Type="http://schemas.openxmlformats.org/officeDocument/2006/relationships/tags" Target="../tags/tag580.xml"/><Relationship Id="rId24" Type="http://schemas.openxmlformats.org/officeDocument/2006/relationships/tags" Target="../tags/tag593.xml"/><Relationship Id="rId32" Type="http://schemas.openxmlformats.org/officeDocument/2006/relationships/tags" Target="../tags/tag601.xml"/><Relationship Id="rId37" Type="http://schemas.openxmlformats.org/officeDocument/2006/relationships/tags" Target="../tags/tag606.xml"/><Relationship Id="rId40" Type="http://schemas.openxmlformats.org/officeDocument/2006/relationships/tags" Target="../tags/tag609.xml"/><Relationship Id="rId45" Type="http://schemas.openxmlformats.org/officeDocument/2006/relationships/tags" Target="../tags/tag614.xml"/><Relationship Id="rId53" Type="http://schemas.openxmlformats.org/officeDocument/2006/relationships/image" Target="../media/image14.png"/><Relationship Id="rId5" Type="http://schemas.openxmlformats.org/officeDocument/2006/relationships/tags" Target="../tags/tag574.xml"/><Relationship Id="rId10" Type="http://schemas.openxmlformats.org/officeDocument/2006/relationships/tags" Target="../tags/tag579.xml"/><Relationship Id="rId19" Type="http://schemas.openxmlformats.org/officeDocument/2006/relationships/tags" Target="../tags/tag588.xml"/><Relationship Id="rId31" Type="http://schemas.openxmlformats.org/officeDocument/2006/relationships/tags" Target="../tags/tag600.xml"/><Relationship Id="rId44" Type="http://schemas.openxmlformats.org/officeDocument/2006/relationships/tags" Target="../tags/tag613.xml"/><Relationship Id="rId52" Type="http://schemas.openxmlformats.org/officeDocument/2006/relationships/image" Target="../media/image6.emf"/><Relationship Id="rId4" Type="http://schemas.openxmlformats.org/officeDocument/2006/relationships/tags" Target="../tags/tag573.xml"/><Relationship Id="rId9" Type="http://schemas.openxmlformats.org/officeDocument/2006/relationships/tags" Target="../tags/tag578.xml"/><Relationship Id="rId14" Type="http://schemas.openxmlformats.org/officeDocument/2006/relationships/tags" Target="../tags/tag583.xml"/><Relationship Id="rId22" Type="http://schemas.openxmlformats.org/officeDocument/2006/relationships/tags" Target="../tags/tag591.xml"/><Relationship Id="rId27" Type="http://schemas.openxmlformats.org/officeDocument/2006/relationships/tags" Target="../tags/tag596.xml"/><Relationship Id="rId30" Type="http://schemas.openxmlformats.org/officeDocument/2006/relationships/tags" Target="../tags/tag599.xml"/><Relationship Id="rId35" Type="http://schemas.openxmlformats.org/officeDocument/2006/relationships/tags" Target="../tags/tag604.xml"/><Relationship Id="rId43" Type="http://schemas.openxmlformats.org/officeDocument/2006/relationships/tags" Target="../tags/tag612.xml"/><Relationship Id="rId48" Type="http://schemas.openxmlformats.org/officeDocument/2006/relationships/tags" Target="../tags/tag617.xml"/><Relationship Id="rId8" Type="http://schemas.openxmlformats.org/officeDocument/2006/relationships/tags" Target="../tags/tag577.xml"/><Relationship Id="rId51" Type="http://schemas.openxmlformats.org/officeDocument/2006/relationships/oleObject" Target="../embeddings/oleObject20.bin"/><Relationship Id="rId3" Type="http://schemas.openxmlformats.org/officeDocument/2006/relationships/tags" Target="../tags/tag572.xml"/><Relationship Id="rId12" Type="http://schemas.openxmlformats.org/officeDocument/2006/relationships/tags" Target="../tags/tag581.xml"/><Relationship Id="rId17" Type="http://schemas.openxmlformats.org/officeDocument/2006/relationships/tags" Target="../tags/tag586.xml"/><Relationship Id="rId25" Type="http://schemas.openxmlformats.org/officeDocument/2006/relationships/tags" Target="../tags/tag594.xml"/><Relationship Id="rId33" Type="http://schemas.openxmlformats.org/officeDocument/2006/relationships/tags" Target="../tags/tag602.xml"/><Relationship Id="rId38" Type="http://schemas.openxmlformats.org/officeDocument/2006/relationships/tags" Target="../tags/tag607.xml"/><Relationship Id="rId46" Type="http://schemas.openxmlformats.org/officeDocument/2006/relationships/tags" Target="../tags/tag615.xml"/><Relationship Id="rId20" Type="http://schemas.openxmlformats.org/officeDocument/2006/relationships/tags" Target="../tags/tag589.xml"/><Relationship Id="rId41" Type="http://schemas.openxmlformats.org/officeDocument/2006/relationships/tags" Target="../tags/tag610.xml"/><Relationship Id="rId54" Type="http://schemas.openxmlformats.org/officeDocument/2006/relationships/image" Target="../media/image15.svg"/><Relationship Id="rId1" Type="http://schemas.openxmlformats.org/officeDocument/2006/relationships/tags" Target="../tags/tag570.xml"/><Relationship Id="rId6" Type="http://schemas.openxmlformats.org/officeDocument/2006/relationships/tags" Target="../tags/tag575.xml"/><Relationship Id="rId15" Type="http://schemas.openxmlformats.org/officeDocument/2006/relationships/tags" Target="../tags/tag584.xml"/><Relationship Id="rId23" Type="http://schemas.openxmlformats.org/officeDocument/2006/relationships/tags" Target="../tags/tag592.xml"/><Relationship Id="rId28" Type="http://schemas.openxmlformats.org/officeDocument/2006/relationships/tags" Target="../tags/tag597.xml"/><Relationship Id="rId36" Type="http://schemas.openxmlformats.org/officeDocument/2006/relationships/tags" Target="../tags/tag605.xml"/><Relationship Id="rId49"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notesSlide" Target="../notesSlides/notesSlide2.xml"/><Relationship Id="rId7" Type="http://schemas.openxmlformats.org/officeDocument/2006/relationships/image" Target="../media/image14.png"/><Relationship Id="rId2" Type="http://schemas.openxmlformats.org/officeDocument/2006/relationships/slideLayout" Target="../slideLayouts/slideLayout23.xml"/><Relationship Id="rId1" Type="http://schemas.openxmlformats.org/officeDocument/2006/relationships/tags" Target="../tags/tag7.xml"/><Relationship Id="rId6" Type="http://schemas.openxmlformats.org/officeDocument/2006/relationships/hyperlink" Target="https://unitednations.sharepoint.com/:b:/r/sites/DCOPolicyandProgrammeRCs/KID/05_AI/Experiments/Thematic%20Area%20Analysis%20for%20Africa/JWP-Azure.pdf?csf=1&amp;web=1&amp;e=Hxf15G" TargetMode="Externa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svg"/><Relationship Id="rId2" Type="http://schemas.openxmlformats.org/officeDocument/2006/relationships/slideLayout" Target="../slideLayouts/slideLayout23.xml"/><Relationship Id="rId1" Type="http://schemas.openxmlformats.org/officeDocument/2006/relationships/tags" Target="../tags/tag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6.emf"/><Relationship Id="rId10" Type="http://schemas.openxmlformats.org/officeDocument/2006/relationships/image" Target="../media/image18.png"/><Relationship Id="rId4" Type="http://schemas.openxmlformats.org/officeDocument/2006/relationships/oleObject" Target="../embeddings/oleObject7.bin"/><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117" Type="http://schemas.openxmlformats.org/officeDocument/2006/relationships/tags" Target="../tags/tag125.xml"/><Relationship Id="rId21" Type="http://schemas.openxmlformats.org/officeDocument/2006/relationships/tags" Target="../tags/tag29.xml"/><Relationship Id="rId42" Type="http://schemas.openxmlformats.org/officeDocument/2006/relationships/tags" Target="../tags/tag50.xml"/><Relationship Id="rId47" Type="http://schemas.openxmlformats.org/officeDocument/2006/relationships/tags" Target="../tags/tag55.xml"/><Relationship Id="rId63" Type="http://schemas.openxmlformats.org/officeDocument/2006/relationships/tags" Target="../tags/tag71.xml"/><Relationship Id="rId68" Type="http://schemas.openxmlformats.org/officeDocument/2006/relationships/tags" Target="../tags/tag76.xml"/><Relationship Id="rId84" Type="http://schemas.openxmlformats.org/officeDocument/2006/relationships/tags" Target="../tags/tag92.xml"/><Relationship Id="rId89" Type="http://schemas.openxmlformats.org/officeDocument/2006/relationships/tags" Target="../tags/tag97.xml"/><Relationship Id="rId112" Type="http://schemas.openxmlformats.org/officeDocument/2006/relationships/tags" Target="../tags/tag120.xml"/><Relationship Id="rId16" Type="http://schemas.openxmlformats.org/officeDocument/2006/relationships/tags" Target="../tags/tag24.xml"/><Relationship Id="rId107" Type="http://schemas.openxmlformats.org/officeDocument/2006/relationships/tags" Target="../tags/tag115.xml"/><Relationship Id="rId11" Type="http://schemas.openxmlformats.org/officeDocument/2006/relationships/tags" Target="../tags/tag19.xml"/><Relationship Id="rId32" Type="http://schemas.openxmlformats.org/officeDocument/2006/relationships/tags" Target="../tags/tag40.xml"/><Relationship Id="rId37" Type="http://schemas.openxmlformats.org/officeDocument/2006/relationships/tags" Target="../tags/tag45.xml"/><Relationship Id="rId53" Type="http://schemas.openxmlformats.org/officeDocument/2006/relationships/tags" Target="../tags/tag61.xml"/><Relationship Id="rId58" Type="http://schemas.openxmlformats.org/officeDocument/2006/relationships/tags" Target="../tags/tag66.xml"/><Relationship Id="rId74" Type="http://schemas.openxmlformats.org/officeDocument/2006/relationships/tags" Target="../tags/tag82.xml"/><Relationship Id="rId79" Type="http://schemas.openxmlformats.org/officeDocument/2006/relationships/tags" Target="../tags/tag87.xml"/><Relationship Id="rId102" Type="http://schemas.openxmlformats.org/officeDocument/2006/relationships/tags" Target="../tags/tag110.xml"/><Relationship Id="rId123" Type="http://schemas.openxmlformats.org/officeDocument/2006/relationships/image" Target="../media/image15.svg"/><Relationship Id="rId128" Type="http://schemas.openxmlformats.org/officeDocument/2006/relationships/chart" Target="../charts/chart5.xml"/><Relationship Id="rId5" Type="http://schemas.openxmlformats.org/officeDocument/2006/relationships/tags" Target="../tags/tag13.xml"/><Relationship Id="rId90" Type="http://schemas.openxmlformats.org/officeDocument/2006/relationships/tags" Target="../tags/tag98.xml"/><Relationship Id="rId95" Type="http://schemas.openxmlformats.org/officeDocument/2006/relationships/tags" Target="../tags/tag103.xml"/><Relationship Id="rId22" Type="http://schemas.openxmlformats.org/officeDocument/2006/relationships/tags" Target="../tags/tag30.xml"/><Relationship Id="rId27" Type="http://schemas.openxmlformats.org/officeDocument/2006/relationships/tags" Target="../tags/tag35.xml"/><Relationship Id="rId43" Type="http://schemas.openxmlformats.org/officeDocument/2006/relationships/tags" Target="../tags/tag51.xml"/><Relationship Id="rId48" Type="http://schemas.openxmlformats.org/officeDocument/2006/relationships/tags" Target="../tags/tag56.xml"/><Relationship Id="rId64" Type="http://schemas.openxmlformats.org/officeDocument/2006/relationships/tags" Target="../tags/tag72.xml"/><Relationship Id="rId69" Type="http://schemas.openxmlformats.org/officeDocument/2006/relationships/tags" Target="../tags/tag77.xml"/><Relationship Id="rId113" Type="http://schemas.openxmlformats.org/officeDocument/2006/relationships/tags" Target="../tags/tag121.xml"/><Relationship Id="rId118" Type="http://schemas.openxmlformats.org/officeDocument/2006/relationships/slideLayout" Target="../slideLayouts/slideLayout34.xml"/><Relationship Id="rId80" Type="http://schemas.openxmlformats.org/officeDocument/2006/relationships/tags" Target="../tags/tag88.xml"/><Relationship Id="rId85" Type="http://schemas.openxmlformats.org/officeDocument/2006/relationships/tags" Target="../tags/tag93.xml"/><Relationship Id="rId12" Type="http://schemas.openxmlformats.org/officeDocument/2006/relationships/tags" Target="../tags/tag20.xml"/><Relationship Id="rId17" Type="http://schemas.openxmlformats.org/officeDocument/2006/relationships/tags" Target="../tags/tag25.xml"/><Relationship Id="rId33" Type="http://schemas.openxmlformats.org/officeDocument/2006/relationships/tags" Target="../tags/tag41.xml"/><Relationship Id="rId38" Type="http://schemas.openxmlformats.org/officeDocument/2006/relationships/tags" Target="../tags/tag46.xml"/><Relationship Id="rId59" Type="http://schemas.openxmlformats.org/officeDocument/2006/relationships/tags" Target="../tags/tag67.xml"/><Relationship Id="rId103" Type="http://schemas.openxmlformats.org/officeDocument/2006/relationships/tags" Target="../tags/tag111.xml"/><Relationship Id="rId108" Type="http://schemas.openxmlformats.org/officeDocument/2006/relationships/tags" Target="../tags/tag116.xml"/><Relationship Id="rId124" Type="http://schemas.openxmlformats.org/officeDocument/2006/relationships/chart" Target="../charts/chart1.xml"/><Relationship Id="rId129" Type="http://schemas.openxmlformats.org/officeDocument/2006/relationships/chart" Target="../charts/chart6.xml"/><Relationship Id="rId54" Type="http://schemas.openxmlformats.org/officeDocument/2006/relationships/tags" Target="../tags/tag62.xml"/><Relationship Id="rId70" Type="http://schemas.openxmlformats.org/officeDocument/2006/relationships/tags" Target="../tags/tag78.xml"/><Relationship Id="rId75" Type="http://schemas.openxmlformats.org/officeDocument/2006/relationships/tags" Target="../tags/tag83.xml"/><Relationship Id="rId91" Type="http://schemas.openxmlformats.org/officeDocument/2006/relationships/tags" Target="../tags/tag99.xml"/><Relationship Id="rId96" Type="http://schemas.openxmlformats.org/officeDocument/2006/relationships/tags" Target="../tags/tag104.xml"/><Relationship Id="rId1" Type="http://schemas.openxmlformats.org/officeDocument/2006/relationships/tags" Target="../tags/tag9.xml"/><Relationship Id="rId6" Type="http://schemas.openxmlformats.org/officeDocument/2006/relationships/tags" Target="../tags/tag14.xml"/><Relationship Id="rId23" Type="http://schemas.openxmlformats.org/officeDocument/2006/relationships/tags" Target="../tags/tag31.xml"/><Relationship Id="rId28" Type="http://schemas.openxmlformats.org/officeDocument/2006/relationships/tags" Target="../tags/tag36.xml"/><Relationship Id="rId49" Type="http://schemas.openxmlformats.org/officeDocument/2006/relationships/tags" Target="../tags/tag57.xml"/><Relationship Id="rId114" Type="http://schemas.openxmlformats.org/officeDocument/2006/relationships/tags" Target="../tags/tag122.xml"/><Relationship Id="rId119" Type="http://schemas.openxmlformats.org/officeDocument/2006/relationships/notesSlide" Target="../notesSlides/notesSlide4.xml"/><Relationship Id="rId44" Type="http://schemas.openxmlformats.org/officeDocument/2006/relationships/tags" Target="../tags/tag52.xml"/><Relationship Id="rId60" Type="http://schemas.openxmlformats.org/officeDocument/2006/relationships/tags" Target="../tags/tag68.xml"/><Relationship Id="rId65" Type="http://schemas.openxmlformats.org/officeDocument/2006/relationships/tags" Target="../tags/tag73.xml"/><Relationship Id="rId81" Type="http://schemas.openxmlformats.org/officeDocument/2006/relationships/tags" Target="../tags/tag89.xml"/><Relationship Id="rId86" Type="http://schemas.openxmlformats.org/officeDocument/2006/relationships/tags" Target="../tags/tag94.xml"/><Relationship Id="rId13" Type="http://schemas.openxmlformats.org/officeDocument/2006/relationships/tags" Target="../tags/tag21.xml"/><Relationship Id="rId18" Type="http://schemas.openxmlformats.org/officeDocument/2006/relationships/tags" Target="../tags/tag26.xml"/><Relationship Id="rId39" Type="http://schemas.openxmlformats.org/officeDocument/2006/relationships/tags" Target="../tags/tag47.xml"/><Relationship Id="rId109" Type="http://schemas.openxmlformats.org/officeDocument/2006/relationships/tags" Target="../tags/tag117.xml"/><Relationship Id="rId34" Type="http://schemas.openxmlformats.org/officeDocument/2006/relationships/tags" Target="../tags/tag42.xml"/><Relationship Id="rId50" Type="http://schemas.openxmlformats.org/officeDocument/2006/relationships/tags" Target="../tags/tag58.xml"/><Relationship Id="rId55" Type="http://schemas.openxmlformats.org/officeDocument/2006/relationships/tags" Target="../tags/tag63.xml"/><Relationship Id="rId76" Type="http://schemas.openxmlformats.org/officeDocument/2006/relationships/tags" Target="../tags/tag84.xml"/><Relationship Id="rId97" Type="http://schemas.openxmlformats.org/officeDocument/2006/relationships/tags" Target="../tags/tag105.xml"/><Relationship Id="rId104" Type="http://schemas.openxmlformats.org/officeDocument/2006/relationships/tags" Target="../tags/tag112.xml"/><Relationship Id="rId120" Type="http://schemas.openxmlformats.org/officeDocument/2006/relationships/oleObject" Target="../embeddings/oleObject8.bin"/><Relationship Id="rId125" Type="http://schemas.openxmlformats.org/officeDocument/2006/relationships/chart" Target="../charts/chart2.xml"/><Relationship Id="rId7" Type="http://schemas.openxmlformats.org/officeDocument/2006/relationships/tags" Target="../tags/tag15.xml"/><Relationship Id="rId71" Type="http://schemas.openxmlformats.org/officeDocument/2006/relationships/tags" Target="../tags/tag79.xml"/><Relationship Id="rId92" Type="http://schemas.openxmlformats.org/officeDocument/2006/relationships/tags" Target="../tags/tag100.xml"/><Relationship Id="rId2" Type="http://schemas.openxmlformats.org/officeDocument/2006/relationships/tags" Target="../tags/tag10.xml"/><Relationship Id="rId29" Type="http://schemas.openxmlformats.org/officeDocument/2006/relationships/tags" Target="../tags/tag37.xml"/><Relationship Id="rId24" Type="http://schemas.openxmlformats.org/officeDocument/2006/relationships/tags" Target="../tags/tag32.xml"/><Relationship Id="rId40" Type="http://schemas.openxmlformats.org/officeDocument/2006/relationships/tags" Target="../tags/tag48.xml"/><Relationship Id="rId45" Type="http://schemas.openxmlformats.org/officeDocument/2006/relationships/tags" Target="../tags/tag53.xml"/><Relationship Id="rId66" Type="http://schemas.openxmlformats.org/officeDocument/2006/relationships/tags" Target="../tags/tag74.xml"/><Relationship Id="rId87" Type="http://schemas.openxmlformats.org/officeDocument/2006/relationships/tags" Target="../tags/tag95.xml"/><Relationship Id="rId110" Type="http://schemas.openxmlformats.org/officeDocument/2006/relationships/tags" Target="../tags/tag118.xml"/><Relationship Id="rId115" Type="http://schemas.openxmlformats.org/officeDocument/2006/relationships/tags" Target="../tags/tag123.xml"/><Relationship Id="rId61" Type="http://schemas.openxmlformats.org/officeDocument/2006/relationships/tags" Target="../tags/tag69.xml"/><Relationship Id="rId82" Type="http://schemas.openxmlformats.org/officeDocument/2006/relationships/tags" Target="../tags/tag90.xml"/><Relationship Id="rId19" Type="http://schemas.openxmlformats.org/officeDocument/2006/relationships/tags" Target="../tags/tag27.xml"/><Relationship Id="rId14" Type="http://schemas.openxmlformats.org/officeDocument/2006/relationships/tags" Target="../tags/tag22.xml"/><Relationship Id="rId30" Type="http://schemas.openxmlformats.org/officeDocument/2006/relationships/tags" Target="../tags/tag38.xml"/><Relationship Id="rId35" Type="http://schemas.openxmlformats.org/officeDocument/2006/relationships/tags" Target="../tags/tag43.xml"/><Relationship Id="rId56" Type="http://schemas.openxmlformats.org/officeDocument/2006/relationships/tags" Target="../tags/tag64.xml"/><Relationship Id="rId77" Type="http://schemas.openxmlformats.org/officeDocument/2006/relationships/tags" Target="../tags/tag85.xml"/><Relationship Id="rId100" Type="http://schemas.openxmlformats.org/officeDocument/2006/relationships/tags" Target="../tags/tag108.xml"/><Relationship Id="rId105" Type="http://schemas.openxmlformats.org/officeDocument/2006/relationships/tags" Target="../tags/tag113.xml"/><Relationship Id="rId126" Type="http://schemas.openxmlformats.org/officeDocument/2006/relationships/chart" Target="../charts/chart3.xml"/><Relationship Id="rId8" Type="http://schemas.openxmlformats.org/officeDocument/2006/relationships/tags" Target="../tags/tag16.xml"/><Relationship Id="rId51" Type="http://schemas.openxmlformats.org/officeDocument/2006/relationships/tags" Target="../tags/tag59.xml"/><Relationship Id="rId72" Type="http://schemas.openxmlformats.org/officeDocument/2006/relationships/tags" Target="../tags/tag80.xml"/><Relationship Id="rId93" Type="http://schemas.openxmlformats.org/officeDocument/2006/relationships/tags" Target="../tags/tag101.xml"/><Relationship Id="rId98" Type="http://schemas.openxmlformats.org/officeDocument/2006/relationships/tags" Target="../tags/tag106.xml"/><Relationship Id="rId121" Type="http://schemas.openxmlformats.org/officeDocument/2006/relationships/image" Target="../media/image20.emf"/><Relationship Id="rId3" Type="http://schemas.openxmlformats.org/officeDocument/2006/relationships/tags" Target="../tags/tag11.xml"/><Relationship Id="rId25" Type="http://schemas.openxmlformats.org/officeDocument/2006/relationships/tags" Target="../tags/tag33.xml"/><Relationship Id="rId46" Type="http://schemas.openxmlformats.org/officeDocument/2006/relationships/tags" Target="../tags/tag54.xml"/><Relationship Id="rId67" Type="http://schemas.openxmlformats.org/officeDocument/2006/relationships/tags" Target="../tags/tag75.xml"/><Relationship Id="rId116" Type="http://schemas.openxmlformats.org/officeDocument/2006/relationships/tags" Target="../tags/tag124.xml"/><Relationship Id="rId20" Type="http://schemas.openxmlformats.org/officeDocument/2006/relationships/tags" Target="../tags/tag28.xml"/><Relationship Id="rId41" Type="http://schemas.openxmlformats.org/officeDocument/2006/relationships/tags" Target="../tags/tag49.xml"/><Relationship Id="rId62" Type="http://schemas.openxmlformats.org/officeDocument/2006/relationships/tags" Target="../tags/tag70.xml"/><Relationship Id="rId83" Type="http://schemas.openxmlformats.org/officeDocument/2006/relationships/tags" Target="../tags/tag91.xml"/><Relationship Id="rId88" Type="http://schemas.openxmlformats.org/officeDocument/2006/relationships/tags" Target="../tags/tag96.xml"/><Relationship Id="rId111" Type="http://schemas.openxmlformats.org/officeDocument/2006/relationships/tags" Target="../tags/tag119.xml"/><Relationship Id="rId15" Type="http://schemas.openxmlformats.org/officeDocument/2006/relationships/tags" Target="../tags/tag23.xml"/><Relationship Id="rId36" Type="http://schemas.openxmlformats.org/officeDocument/2006/relationships/tags" Target="../tags/tag44.xml"/><Relationship Id="rId57" Type="http://schemas.openxmlformats.org/officeDocument/2006/relationships/tags" Target="../tags/tag65.xml"/><Relationship Id="rId106" Type="http://schemas.openxmlformats.org/officeDocument/2006/relationships/tags" Target="../tags/tag114.xml"/><Relationship Id="rId127" Type="http://schemas.openxmlformats.org/officeDocument/2006/relationships/chart" Target="../charts/chart4.xml"/><Relationship Id="rId10" Type="http://schemas.openxmlformats.org/officeDocument/2006/relationships/tags" Target="../tags/tag18.xml"/><Relationship Id="rId31" Type="http://schemas.openxmlformats.org/officeDocument/2006/relationships/tags" Target="../tags/tag39.xml"/><Relationship Id="rId52" Type="http://schemas.openxmlformats.org/officeDocument/2006/relationships/tags" Target="../tags/tag60.xml"/><Relationship Id="rId73" Type="http://schemas.openxmlformats.org/officeDocument/2006/relationships/tags" Target="../tags/tag81.xml"/><Relationship Id="rId78" Type="http://schemas.openxmlformats.org/officeDocument/2006/relationships/tags" Target="../tags/tag86.xml"/><Relationship Id="rId94" Type="http://schemas.openxmlformats.org/officeDocument/2006/relationships/tags" Target="../tags/tag102.xml"/><Relationship Id="rId99" Type="http://schemas.openxmlformats.org/officeDocument/2006/relationships/tags" Target="../tags/tag107.xml"/><Relationship Id="rId101" Type="http://schemas.openxmlformats.org/officeDocument/2006/relationships/tags" Target="../tags/tag109.xml"/><Relationship Id="rId122" Type="http://schemas.openxmlformats.org/officeDocument/2006/relationships/image" Target="../media/image14.png"/><Relationship Id="rId4" Type="http://schemas.openxmlformats.org/officeDocument/2006/relationships/tags" Target="../tags/tag12.xml"/><Relationship Id="rId9" Type="http://schemas.openxmlformats.org/officeDocument/2006/relationships/tags" Target="../tags/tag17.xml"/><Relationship Id="rId26" Type="http://schemas.openxmlformats.org/officeDocument/2006/relationships/tags" Target="../tags/tag3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chart" Target="../charts/chart7.xml"/><Relationship Id="rId3" Type="http://schemas.openxmlformats.org/officeDocument/2006/relationships/tags" Target="../tags/tag128.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14.png"/><Relationship Id="rId5" Type="http://schemas.openxmlformats.org/officeDocument/2006/relationships/tags" Target="../tags/tag130.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129.xml"/><Relationship Id="rId9" Type="http://schemas.openxmlformats.org/officeDocument/2006/relationships/oleObject" Target="../embeddings/oleObject9.bin"/><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6" Type="http://schemas.openxmlformats.org/officeDocument/2006/relationships/tags" Target="../tags/tag157.xml"/><Relationship Id="rId21" Type="http://schemas.openxmlformats.org/officeDocument/2006/relationships/tags" Target="../tags/tag152.xml"/><Relationship Id="rId42" Type="http://schemas.openxmlformats.org/officeDocument/2006/relationships/tags" Target="../tags/tag173.xml"/><Relationship Id="rId47" Type="http://schemas.openxmlformats.org/officeDocument/2006/relationships/tags" Target="../tags/tag178.xml"/><Relationship Id="rId63" Type="http://schemas.openxmlformats.org/officeDocument/2006/relationships/tags" Target="../tags/tag194.xml"/><Relationship Id="rId68" Type="http://schemas.openxmlformats.org/officeDocument/2006/relationships/tags" Target="../tags/tag199.xml"/><Relationship Id="rId84" Type="http://schemas.openxmlformats.org/officeDocument/2006/relationships/image" Target="../media/image6.emf"/><Relationship Id="rId16" Type="http://schemas.openxmlformats.org/officeDocument/2006/relationships/tags" Target="../tags/tag147.xml"/><Relationship Id="rId11" Type="http://schemas.openxmlformats.org/officeDocument/2006/relationships/tags" Target="../tags/tag142.xml"/><Relationship Id="rId32" Type="http://schemas.openxmlformats.org/officeDocument/2006/relationships/tags" Target="../tags/tag163.xml"/><Relationship Id="rId37" Type="http://schemas.openxmlformats.org/officeDocument/2006/relationships/tags" Target="../tags/tag168.xml"/><Relationship Id="rId53" Type="http://schemas.openxmlformats.org/officeDocument/2006/relationships/tags" Target="../tags/tag184.xml"/><Relationship Id="rId58" Type="http://schemas.openxmlformats.org/officeDocument/2006/relationships/tags" Target="../tags/tag189.xml"/><Relationship Id="rId74" Type="http://schemas.openxmlformats.org/officeDocument/2006/relationships/tags" Target="../tags/tag205.xml"/><Relationship Id="rId79" Type="http://schemas.openxmlformats.org/officeDocument/2006/relationships/tags" Target="../tags/tag210.xml"/><Relationship Id="rId5" Type="http://schemas.openxmlformats.org/officeDocument/2006/relationships/tags" Target="../tags/tag136.xml"/><Relationship Id="rId19" Type="http://schemas.openxmlformats.org/officeDocument/2006/relationships/tags" Target="../tags/tag15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tags" Target="../tags/tag158.xml"/><Relationship Id="rId30" Type="http://schemas.openxmlformats.org/officeDocument/2006/relationships/tags" Target="../tags/tag161.xml"/><Relationship Id="rId35" Type="http://schemas.openxmlformats.org/officeDocument/2006/relationships/tags" Target="../tags/tag166.xml"/><Relationship Id="rId43" Type="http://schemas.openxmlformats.org/officeDocument/2006/relationships/tags" Target="../tags/tag174.xml"/><Relationship Id="rId48" Type="http://schemas.openxmlformats.org/officeDocument/2006/relationships/tags" Target="../tags/tag179.xml"/><Relationship Id="rId56" Type="http://schemas.openxmlformats.org/officeDocument/2006/relationships/tags" Target="../tags/tag187.xml"/><Relationship Id="rId64" Type="http://schemas.openxmlformats.org/officeDocument/2006/relationships/tags" Target="../tags/tag195.xml"/><Relationship Id="rId69" Type="http://schemas.openxmlformats.org/officeDocument/2006/relationships/tags" Target="../tags/tag200.xml"/><Relationship Id="rId77" Type="http://schemas.openxmlformats.org/officeDocument/2006/relationships/tags" Target="../tags/tag208.xml"/><Relationship Id="rId8" Type="http://schemas.openxmlformats.org/officeDocument/2006/relationships/tags" Target="../tags/tag139.xml"/><Relationship Id="rId51" Type="http://schemas.openxmlformats.org/officeDocument/2006/relationships/tags" Target="../tags/tag182.xml"/><Relationship Id="rId72" Type="http://schemas.openxmlformats.org/officeDocument/2006/relationships/tags" Target="../tags/tag203.xml"/><Relationship Id="rId80" Type="http://schemas.openxmlformats.org/officeDocument/2006/relationships/tags" Target="../tags/tag211.xml"/><Relationship Id="rId85" Type="http://schemas.openxmlformats.org/officeDocument/2006/relationships/image" Target="../media/image14.png"/><Relationship Id="rId3" Type="http://schemas.openxmlformats.org/officeDocument/2006/relationships/tags" Target="../tags/tag134.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tags" Target="../tags/tag156.xml"/><Relationship Id="rId33" Type="http://schemas.openxmlformats.org/officeDocument/2006/relationships/tags" Target="../tags/tag164.xml"/><Relationship Id="rId38" Type="http://schemas.openxmlformats.org/officeDocument/2006/relationships/tags" Target="../tags/tag169.xml"/><Relationship Id="rId46" Type="http://schemas.openxmlformats.org/officeDocument/2006/relationships/tags" Target="../tags/tag177.xml"/><Relationship Id="rId59" Type="http://schemas.openxmlformats.org/officeDocument/2006/relationships/tags" Target="../tags/tag190.xml"/><Relationship Id="rId67" Type="http://schemas.openxmlformats.org/officeDocument/2006/relationships/tags" Target="../tags/tag198.xml"/><Relationship Id="rId20" Type="http://schemas.openxmlformats.org/officeDocument/2006/relationships/tags" Target="../tags/tag151.xml"/><Relationship Id="rId41" Type="http://schemas.openxmlformats.org/officeDocument/2006/relationships/tags" Target="../tags/tag172.xml"/><Relationship Id="rId54" Type="http://schemas.openxmlformats.org/officeDocument/2006/relationships/tags" Target="../tags/tag185.xml"/><Relationship Id="rId62" Type="http://schemas.openxmlformats.org/officeDocument/2006/relationships/tags" Target="../tags/tag193.xml"/><Relationship Id="rId70" Type="http://schemas.openxmlformats.org/officeDocument/2006/relationships/tags" Target="../tags/tag201.xml"/><Relationship Id="rId75" Type="http://schemas.openxmlformats.org/officeDocument/2006/relationships/tags" Target="../tags/tag206.xml"/><Relationship Id="rId83" Type="http://schemas.openxmlformats.org/officeDocument/2006/relationships/oleObject" Target="../embeddings/oleObject10.bin"/><Relationship Id="rId1" Type="http://schemas.openxmlformats.org/officeDocument/2006/relationships/tags" Target="../tags/tag132.xml"/><Relationship Id="rId6" Type="http://schemas.openxmlformats.org/officeDocument/2006/relationships/tags" Target="../tags/tag137.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tags" Target="../tags/tag159.xml"/><Relationship Id="rId36" Type="http://schemas.openxmlformats.org/officeDocument/2006/relationships/tags" Target="../tags/tag167.xml"/><Relationship Id="rId49" Type="http://schemas.openxmlformats.org/officeDocument/2006/relationships/tags" Target="../tags/tag180.xml"/><Relationship Id="rId57" Type="http://schemas.openxmlformats.org/officeDocument/2006/relationships/tags" Target="../tags/tag188.xml"/><Relationship Id="rId10" Type="http://schemas.openxmlformats.org/officeDocument/2006/relationships/tags" Target="../tags/tag141.xml"/><Relationship Id="rId31" Type="http://schemas.openxmlformats.org/officeDocument/2006/relationships/tags" Target="../tags/tag162.xml"/><Relationship Id="rId44" Type="http://schemas.openxmlformats.org/officeDocument/2006/relationships/tags" Target="../tags/tag175.xml"/><Relationship Id="rId52" Type="http://schemas.openxmlformats.org/officeDocument/2006/relationships/tags" Target="../tags/tag183.xml"/><Relationship Id="rId60" Type="http://schemas.openxmlformats.org/officeDocument/2006/relationships/tags" Target="../tags/tag191.xml"/><Relationship Id="rId65" Type="http://schemas.openxmlformats.org/officeDocument/2006/relationships/tags" Target="../tags/tag196.xml"/><Relationship Id="rId73" Type="http://schemas.openxmlformats.org/officeDocument/2006/relationships/tags" Target="../tags/tag204.xml"/><Relationship Id="rId78" Type="http://schemas.openxmlformats.org/officeDocument/2006/relationships/tags" Target="../tags/tag209.xml"/><Relationship Id="rId81" Type="http://schemas.openxmlformats.org/officeDocument/2006/relationships/slideLayout" Target="../slideLayouts/slideLayout12.xml"/><Relationship Id="rId86" Type="http://schemas.openxmlformats.org/officeDocument/2006/relationships/image" Target="../media/image15.svg"/><Relationship Id="rId4" Type="http://schemas.openxmlformats.org/officeDocument/2006/relationships/tags" Target="../tags/tag135.xml"/><Relationship Id="rId9" Type="http://schemas.openxmlformats.org/officeDocument/2006/relationships/tags" Target="../tags/tag140.xml"/><Relationship Id="rId13" Type="http://schemas.openxmlformats.org/officeDocument/2006/relationships/tags" Target="../tags/tag144.xml"/><Relationship Id="rId18" Type="http://schemas.openxmlformats.org/officeDocument/2006/relationships/tags" Target="../tags/tag149.xml"/><Relationship Id="rId39" Type="http://schemas.openxmlformats.org/officeDocument/2006/relationships/tags" Target="../tags/tag170.xml"/><Relationship Id="rId34" Type="http://schemas.openxmlformats.org/officeDocument/2006/relationships/tags" Target="../tags/tag165.xml"/><Relationship Id="rId50" Type="http://schemas.openxmlformats.org/officeDocument/2006/relationships/tags" Target="../tags/tag181.xml"/><Relationship Id="rId55" Type="http://schemas.openxmlformats.org/officeDocument/2006/relationships/tags" Target="../tags/tag186.xml"/><Relationship Id="rId76" Type="http://schemas.openxmlformats.org/officeDocument/2006/relationships/tags" Target="../tags/tag207.xml"/><Relationship Id="rId7" Type="http://schemas.openxmlformats.org/officeDocument/2006/relationships/tags" Target="../tags/tag138.xml"/><Relationship Id="rId71" Type="http://schemas.openxmlformats.org/officeDocument/2006/relationships/tags" Target="../tags/tag202.xml"/><Relationship Id="rId2" Type="http://schemas.openxmlformats.org/officeDocument/2006/relationships/tags" Target="../tags/tag133.xml"/><Relationship Id="rId29" Type="http://schemas.openxmlformats.org/officeDocument/2006/relationships/tags" Target="../tags/tag160.xml"/><Relationship Id="rId24" Type="http://schemas.openxmlformats.org/officeDocument/2006/relationships/tags" Target="../tags/tag155.xml"/><Relationship Id="rId40" Type="http://schemas.openxmlformats.org/officeDocument/2006/relationships/tags" Target="../tags/tag171.xml"/><Relationship Id="rId45" Type="http://schemas.openxmlformats.org/officeDocument/2006/relationships/tags" Target="../tags/tag176.xml"/><Relationship Id="rId66" Type="http://schemas.openxmlformats.org/officeDocument/2006/relationships/tags" Target="../tags/tag197.xml"/><Relationship Id="rId87" Type="http://schemas.openxmlformats.org/officeDocument/2006/relationships/chart" Target="../charts/chart8.xml"/><Relationship Id="rId61" Type="http://schemas.openxmlformats.org/officeDocument/2006/relationships/tags" Target="../tags/tag192.xml"/><Relationship Id="rId8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chart" Target="../charts/chart9.xml"/><Relationship Id="rId3" Type="http://schemas.openxmlformats.org/officeDocument/2006/relationships/tags" Target="../tags/tag214.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image" Target="../media/image14.png"/><Relationship Id="rId5" Type="http://schemas.openxmlformats.org/officeDocument/2006/relationships/tags" Target="../tags/tag216.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215.xml"/><Relationship Id="rId9" Type="http://schemas.openxmlformats.org/officeDocument/2006/relationships/oleObject" Target="../embeddings/oleObject11.bin"/><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26" Type="http://schemas.openxmlformats.org/officeDocument/2006/relationships/tags" Target="../tags/tag243.xml"/><Relationship Id="rId117" Type="http://schemas.openxmlformats.org/officeDocument/2006/relationships/tags" Target="../tags/tag334.xml"/><Relationship Id="rId21" Type="http://schemas.openxmlformats.org/officeDocument/2006/relationships/tags" Target="../tags/tag238.xml"/><Relationship Id="rId42" Type="http://schemas.openxmlformats.org/officeDocument/2006/relationships/tags" Target="../tags/tag259.xml"/><Relationship Id="rId47" Type="http://schemas.openxmlformats.org/officeDocument/2006/relationships/tags" Target="../tags/tag264.xml"/><Relationship Id="rId63" Type="http://schemas.openxmlformats.org/officeDocument/2006/relationships/tags" Target="../tags/tag280.xml"/><Relationship Id="rId68" Type="http://schemas.openxmlformats.org/officeDocument/2006/relationships/tags" Target="../tags/tag285.xml"/><Relationship Id="rId84" Type="http://schemas.openxmlformats.org/officeDocument/2006/relationships/tags" Target="../tags/tag301.xml"/><Relationship Id="rId89" Type="http://schemas.openxmlformats.org/officeDocument/2006/relationships/tags" Target="../tags/tag306.xml"/><Relationship Id="rId112" Type="http://schemas.openxmlformats.org/officeDocument/2006/relationships/tags" Target="../tags/tag329.xml"/><Relationship Id="rId16" Type="http://schemas.openxmlformats.org/officeDocument/2006/relationships/tags" Target="../tags/tag233.xml"/><Relationship Id="rId107" Type="http://schemas.openxmlformats.org/officeDocument/2006/relationships/tags" Target="../tags/tag324.xml"/><Relationship Id="rId11" Type="http://schemas.openxmlformats.org/officeDocument/2006/relationships/tags" Target="../tags/tag228.xml"/><Relationship Id="rId32" Type="http://schemas.openxmlformats.org/officeDocument/2006/relationships/tags" Target="../tags/tag249.xml"/><Relationship Id="rId37" Type="http://schemas.openxmlformats.org/officeDocument/2006/relationships/tags" Target="../tags/tag254.xml"/><Relationship Id="rId53" Type="http://schemas.openxmlformats.org/officeDocument/2006/relationships/tags" Target="../tags/tag270.xml"/><Relationship Id="rId58" Type="http://schemas.openxmlformats.org/officeDocument/2006/relationships/tags" Target="../tags/tag275.xml"/><Relationship Id="rId74" Type="http://schemas.openxmlformats.org/officeDocument/2006/relationships/tags" Target="../tags/tag291.xml"/><Relationship Id="rId79" Type="http://schemas.openxmlformats.org/officeDocument/2006/relationships/tags" Target="../tags/tag296.xml"/><Relationship Id="rId102" Type="http://schemas.openxmlformats.org/officeDocument/2006/relationships/tags" Target="../tags/tag319.xml"/><Relationship Id="rId123" Type="http://schemas.openxmlformats.org/officeDocument/2006/relationships/image" Target="../media/image14.png"/><Relationship Id="rId5" Type="http://schemas.openxmlformats.org/officeDocument/2006/relationships/tags" Target="../tags/tag222.xml"/><Relationship Id="rId90" Type="http://schemas.openxmlformats.org/officeDocument/2006/relationships/tags" Target="../tags/tag307.xml"/><Relationship Id="rId95" Type="http://schemas.openxmlformats.org/officeDocument/2006/relationships/tags" Target="../tags/tag312.xml"/><Relationship Id="rId22" Type="http://schemas.openxmlformats.org/officeDocument/2006/relationships/tags" Target="../tags/tag239.xml"/><Relationship Id="rId27" Type="http://schemas.openxmlformats.org/officeDocument/2006/relationships/tags" Target="../tags/tag244.xml"/><Relationship Id="rId43" Type="http://schemas.openxmlformats.org/officeDocument/2006/relationships/tags" Target="../tags/tag260.xml"/><Relationship Id="rId48" Type="http://schemas.openxmlformats.org/officeDocument/2006/relationships/tags" Target="../tags/tag265.xml"/><Relationship Id="rId64" Type="http://schemas.openxmlformats.org/officeDocument/2006/relationships/tags" Target="../tags/tag281.xml"/><Relationship Id="rId69" Type="http://schemas.openxmlformats.org/officeDocument/2006/relationships/tags" Target="../tags/tag286.xml"/><Relationship Id="rId113" Type="http://schemas.openxmlformats.org/officeDocument/2006/relationships/tags" Target="../tags/tag330.xml"/><Relationship Id="rId118" Type="http://schemas.openxmlformats.org/officeDocument/2006/relationships/tags" Target="../tags/tag335.xml"/><Relationship Id="rId80" Type="http://schemas.openxmlformats.org/officeDocument/2006/relationships/tags" Target="../tags/tag297.xml"/><Relationship Id="rId85" Type="http://schemas.openxmlformats.org/officeDocument/2006/relationships/tags" Target="../tags/tag302.xml"/><Relationship Id="rId12" Type="http://schemas.openxmlformats.org/officeDocument/2006/relationships/tags" Target="../tags/tag229.xml"/><Relationship Id="rId17" Type="http://schemas.openxmlformats.org/officeDocument/2006/relationships/tags" Target="../tags/tag234.xml"/><Relationship Id="rId33" Type="http://schemas.openxmlformats.org/officeDocument/2006/relationships/tags" Target="../tags/tag250.xml"/><Relationship Id="rId38" Type="http://schemas.openxmlformats.org/officeDocument/2006/relationships/tags" Target="../tags/tag255.xml"/><Relationship Id="rId59" Type="http://schemas.openxmlformats.org/officeDocument/2006/relationships/tags" Target="../tags/tag276.xml"/><Relationship Id="rId103" Type="http://schemas.openxmlformats.org/officeDocument/2006/relationships/tags" Target="../tags/tag320.xml"/><Relationship Id="rId108" Type="http://schemas.openxmlformats.org/officeDocument/2006/relationships/tags" Target="../tags/tag325.xml"/><Relationship Id="rId124" Type="http://schemas.openxmlformats.org/officeDocument/2006/relationships/image" Target="../media/image15.svg"/><Relationship Id="rId54" Type="http://schemas.openxmlformats.org/officeDocument/2006/relationships/tags" Target="../tags/tag271.xml"/><Relationship Id="rId70" Type="http://schemas.openxmlformats.org/officeDocument/2006/relationships/tags" Target="../tags/tag287.xml"/><Relationship Id="rId75" Type="http://schemas.openxmlformats.org/officeDocument/2006/relationships/tags" Target="../tags/tag292.xml"/><Relationship Id="rId91" Type="http://schemas.openxmlformats.org/officeDocument/2006/relationships/tags" Target="../tags/tag308.xml"/><Relationship Id="rId96" Type="http://schemas.openxmlformats.org/officeDocument/2006/relationships/tags" Target="../tags/tag313.xml"/><Relationship Id="rId1" Type="http://schemas.openxmlformats.org/officeDocument/2006/relationships/tags" Target="../tags/tag218.xml"/><Relationship Id="rId6" Type="http://schemas.openxmlformats.org/officeDocument/2006/relationships/tags" Target="../tags/tag223.xml"/><Relationship Id="rId23" Type="http://schemas.openxmlformats.org/officeDocument/2006/relationships/tags" Target="../tags/tag240.xml"/><Relationship Id="rId28" Type="http://schemas.openxmlformats.org/officeDocument/2006/relationships/tags" Target="../tags/tag245.xml"/><Relationship Id="rId49" Type="http://schemas.openxmlformats.org/officeDocument/2006/relationships/tags" Target="../tags/tag266.xml"/><Relationship Id="rId114" Type="http://schemas.openxmlformats.org/officeDocument/2006/relationships/tags" Target="../tags/tag331.xml"/><Relationship Id="rId119" Type="http://schemas.openxmlformats.org/officeDocument/2006/relationships/slideLayout" Target="../slideLayouts/slideLayout12.xml"/><Relationship Id="rId44" Type="http://schemas.openxmlformats.org/officeDocument/2006/relationships/tags" Target="../tags/tag261.xml"/><Relationship Id="rId60" Type="http://schemas.openxmlformats.org/officeDocument/2006/relationships/tags" Target="../tags/tag277.xml"/><Relationship Id="rId65" Type="http://schemas.openxmlformats.org/officeDocument/2006/relationships/tags" Target="../tags/tag282.xml"/><Relationship Id="rId81" Type="http://schemas.openxmlformats.org/officeDocument/2006/relationships/tags" Target="../tags/tag298.xml"/><Relationship Id="rId86" Type="http://schemas.openxmlformats.org/officeDocument/2006/relationships/tags" Target="../tags/tag303.xml"/><Relationship Id="rId13" Type="http://schemas.openxmlformats.org/officeDocument/2006/relationships/tags" Target="../tags/tag230.xml"/><Relationship Id="rId18" Type="http://schemas.openxmlformats.org/officeDocument/2006/relationships/tags" Target="../tags/tag235.xml"/><Relationship Id="rId39" Type="http://schemas.openxmlformats.org/officeDocument/2006/relationships/tags" Target="../tags/tag256.xml"/><Relationship Id="rId109" Type="http://schemas.openxmlformats.org/officeDocument/2006/relationships/tags" Target="../tags/tag326.xml"/><Relationship Id="rId34" Type="http://schemas.openxmlformats.org/officeDocument/2006/relationships/tags" Target="../tags/tag251.xml"/><Relationship Id="rId50" Type="http://schemas.openxmlformats.org/officeDocument/2006/relationships/tags" Target="../tags/tag267.xml"/><Relationship Id="rId55" Type="http://schemas.openxmlformats.org/officeDocument/2006/relationships/tags" Target="../tags/tag272.xml"/><Relationship Id="rId76" Type="http://schemas.openxmlformats.org/officeDocument/2006/relationships/tags" Target="../tags/tag293.xml"/><Relationship Id="rId97" Type="http://schemas.openxmlformats.org/officeDocument/2006/relationships/tags" Target="../tags/tag314.xml"/><Relationship Id="rId104" Type="http://schemas.openxmlformats.org/officeDocument/2006/relationships/tags" Target="../tags/tag321.xml"/><Relationship Id="rId120" Type="http://schemas.openxmlformats.org/officeDocument/2006/relationships/notesSlide" Target="../notesSlides/notesSlide8.xml"/><Relationship Id="rId125" Type="http://schemas.openxmlformats.org/officeDocument/2006/relationships/chart" Target="../charts/chart10.xml"/><Relationship Id="rId7" Type="http://schemas.openxmlformats.org/officeDocument/2006/relationships/tags" Target="../tags/tag224.xml"/><Relationship Id="rId71" Type="http://schemas.openxmlformats.org/officeDocument/2006/relationships/tags" Target="../tags/tag288.xml"/><Relationship Id="rId92" Type="http://schemas.openxmlformats.org/officeDocument/2006/relationships/tags" Target="../tags/tag309.xml"/><Relationship Id="rId2" Type="http://schemas.openxmlformats.org/officeDocument/2006/relationships/tags" Target="../tags/tag219.xml"/><Relationship Id="rId29" Type="http://schemas.openxmlformats.org/officeDocument/2006/relationships/tags" Target="../tags/tag246.xml"/><Relationship Id="rId24" Type="http://schemas.openxmlformats.org/officeDocument/2006/relationships/tags" Target="../tags/tag241.xml"/><Relationship Id="rId40" Type="http://schemas.openxmlformats.org/officeDocument/2006/relationships/tags" Target="../tags/tag257.xml"/><Relationship Id="rId45" Type="http://schemas.openxmlformats.org/officeDocument/2006/relationships/tags" Target="../tags/tag262.xml"/><Relationship Id="rId66" Type="http://schemas.openxmlformats.org/officeDocument/2006/relationships/tags" Target="../tags/tag283.xml"/><Relationship Id="rId87" Type="http://schemas.openxmlformats.org/officeDocument/2006/relationships/tags" Target="../tags/tag304.xml"/><Relationship Id="rId110" Type="http://schemas.openxmlformats.org/officeDocument/2006/relationships/tags" Target="../tags/tag327.xml"/><Relationship Id="rId115" Type="http://schemas.openxmlformats.org/officeDocument/2006/relationships/tags" Target="../tags/tag332.xml"/><Relationship Id="rId61" Type="http://schemas.openxmlformats.org/officeDocument/2006/relationships/tags" Target="../tags/tag278.xml"/><Relationship Id="rId82" Type="http://schemas.openxmlformats.org/officeDocument/2006/relationships/tags" Target="../tags/tag299.xml"/><Relationship Id="rId19" Type="http://schemas.openxmlformats.org/officeDocument/2006/relationships/tags" Target="../tags/tag236.xml"/><Relationship Id="rId14" Type="http://schemas.openxmlformats.org/officeDocument/2006/relationships/tags" Target="../tags/tag231.xml"/><Relationship Id="rId30" Type="http://schemas.openxmlformats.org/officeDocument/2006/relationships/tags" Target="../tags/tag247.xml"/><Relationship Id="rId35" Type="http://schemas.openxmlformats.org/officeDocument/2006/relationships/tags" Target="../tags/tag252.xml"/><Relationship Id="rId56" Type="http://schemas.openxmlformats.org/officeDocument/2006/relationships/tags" Target="../tags/tag273.xml"/><Relationship Id="rId77" Type="http://schemas.openxmlformats.org/officeDocument/2006/relationships/tags" Target="../tags/tag294.xml"/><Relationship Id="rId100" Type="http://schemas.openxmlformats.org/officeDocument/2006/relationships/tags" Target="../tags/tag317.xml"/><Relationship Id="rId105" Type="http://schemas.openxmlformats.org/officeDocument/2006/relationships/tags" Target="../tags/tag322.xml"/><Relationship Id="rId8" Type="http://schemas.openxmlformats.org/officeDocument/2006/relationships/tags" Target="../tags/tag225.xml"/><Relationship Id="rId51" Type="http://schemas.openxmlformats.org/officeDocument/2006/relationships/tags" Target="../tags/tag268.xml"/><Relationship Id="rId72" Type="http://schemas.openxmlformats.org/officeDocument/2006/relationships/tags" Target="../tags/tag289.xml"/><Relationship Id="rId93" Type="http://schemas.openxmlformats.org/officeDocument/2006/relationships/tags" Target="../tags/tag310.xml"/><Relationship Id="rId98" Type="http://schemas.openxmlformats.org/officeDocument/2006/relationships/tags" Target="../tags/tag315.xml"/><Relationship Id="rId121" Type="http://schemas.openxmlformats.org/officeDocument/2006/relationships/oleObject" Target="../embeddings/oleObject12.bin"/><Relationship Id="rId3" Type="http://schemas.openxmlformats.org/officeDocument/2006/relationships/tags" Target="../tags/tag220.xml"/><Relationship Id="rId25" Type="http://schemas.openxmlformats.org/officeDocument/2006/relationships/tags" Target="../tags/tag242.xml"/><Relationship Id="rId46" Type="http://schemas.openxmlformats.org/officeDocument/2006/relationships/tags" Target="../tags/tag263.xml"/><Relationship Id="rId67" Type="http://schemas.openxmlformats.org/officeDocument/2006/relationships/tags" Target="../tags/tag284.xml"/><Relationship Id="rId116" Type="http://schemas.openxmlformats.org/officeDocument/2006/relationships/tags" Target="../tags/tag333.xml"/><Relationship Id="rId20" Type="http://schemas.openxmlformats.org/officeDocument/2006/relationships/tags" Target="../tags/tag237.xml"/><Relationship Id="rId41" Type="http://schemas.openxmlformats.org/officeDocument/2006/relationships/tags" Target="../tags/tag258.xml"/><Relationship Id="rId62" Type="http://schemas.openxmlformats.org/officeDocument/2006/relationships/tags" Target="../tags/tag279.xml"/><Relationship Id="rId83" Type="http://schemas.openxmlformats.org/officeDocument/2006/relationships/tags" Target="../tags/tag300.xml"/><Relationship Id="rId88" Type="http://schemas.openxmlformats.org/officeDocument/2006/relationships/tags" Target="../tags/tag305.xml"/><Relationship Id="rId111" Type="http://schemas.openxmlformats.org/officeDocument/2006/relationships/tags" Target="../tags/tag328.xml"/><Relationship Id="rId15" Type="http://schemas.openxmlformats.org/officeDocument/2006/relationships/tags" Target="../tags/tag232.xml"/><Relationship Id="rId36" Type="http://schemas.openxmlformats.org/officeDocument/2006/relationships/tags" Target="../tags/tag253.xml"/><Relationship Id="rId57" Type="http://schemas.openxmlformats.org/officeDocument/2006/relationships/tags" Target="../tags/tag274.xml"/><Relationship Id="rId106" Type="http://schemas.openxmlformats.org/officeDocument/2006/relationships/tags" Target="../tags/tag323.xml"/><Relationship Id="rId10" Type="http://schemas.openxmlformats.org/officeDocument/2006/relationships/tags" Target="../tags/tag227.xml"/><Relationship Id="rId31" Type="http://schemas.openxmlformats.org/officeDocument/2006/relationships/tags" Target="../tags/tag248.xml"/><Relationship Id="rId52" Type="http://schemas.openxmlformats.org/officeDocument/2006/relationships/tags" Target="../tags/tag269.xml"/><Relationship Id="rId73" Type="http://schemas.openxmlformats.org/officeDocument/2006/relationships/tags" Target="../tags/tag290.xml"/><Relationship Id="rId78" Type="http://schemas.openxmlformats.org/officeDocument/2006/relationships/tags" Target="../tags/tag295.xml"/><Relationship Id="rId94" Type="http://schemas.openxmlformats.org/officeDocument/2006/relationships/tags" Target="../tags/tag311.xml"/><Relationship Id="rId99" Type="http://schemas.openxmlformats.org/officeDocument/2006/relationships/tags" Target="../tags/tag316.xml"/><Relationship Id="rId101" Type="http://schemas.openxmlformats.org/officeDocument/2006/relationships/tags" Target="../tags/tag318.xml"/><Relationship Id="rId122" Type="http://schemas.openxmlformats.org/officeDocument/2006/relationships/image" Target="../media/image6.emf"/><Relationship Id="rId4" Type="http://schemas.openxmlformats.org/officeDocument/2006/relationships/tags" Target="../tags/tag221.xml"/><Relationship Id="rId9" Type="http://schemas.openxmlformats.org/officeDocument/2006/relationships/tags" Target="../tags/tag226.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chart" Target="../charts/chart11.xml"/><Relationship Id="rId3" Type="http://schemas.openxmlformats.org/officeDocument/2006/relationships/tags" Target="../tags/tag338.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image" Target="../media/image14.png"/><Relationship Id="rId5" Type="http://schemas.openxmlformats.org/officeDocument/2006/relationships/tags" Target="../tags/tag340.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339.xml"/><Relationship Id="rId9" Type="http://schemas.openxmlformats.org/officeDocument/2006/relationships/oleObject" Target="../embeddings/oleObject13.bin"/><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9D0DA-1907-4E7C-8DB3-137C3B43D830}"/>
              </a:ext>
            </a:extLst>
          </p:cNvPr>
          <p:cNvGraphicFramePr>
            <a:graphicFrameLocks noChangeAspect="1"/>
          </p:cNvGraphicFramePr>
          <p:nvPr>
            <p:custDataLst>
              <p:tags r:id="rId1"/>
            </p:custDataLst>
            <p:extLst>
              <p:ext uri="{D42A27DB-BD31-4B8C-83A1-F6EECF244321}">
                <p14:modId xmlns:p14="http://schemas.microsoft.com/office/powerpoint/2010/main" val="4208922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5" name="Object 4" hidden="1">
                        <a:extLst>
                          <a:ext uri="{FF2B5EF4-FFF2-40B4-BE49-F238E27FC236}">
                            <a16:creationId xmlns:a16="http://schemas.microsoft.com/office/drawing/2014/main" id="{DF09D0DA-1907-4E7C-8DB3-137C3B43D83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E444381-548C-4A1B-8196-A45E0EC5B5E4}"/>
              </a:ext>
            </a:extLst>
          </p:cNvPr>
          <p:cNvSpPr/>
          <p:nvPr/>
        </p:nvSpPr>
        <p:spPr>
          <a:xfrm>
            <a:off x="-1" y="0"/>
            <a:ext cx="12192000" cy="6876471"/>
          </a:xfrm>
          <a:prstGeom prst="rect">
            <a:avLst/>
          </a:prstGeom>
          <a:solidFill>
            <a:srgbClr val="069ED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3000" b="1">
              <a:solidFill>
                <a:schemeClr val="bg1"/>
              </a:solidFill>
              <a:latin typeface="Roboto"/>
              <a:ea typeface="Roboto"/>
              <a:cs typeface="Roboto"/>
            </a:endParaRPr>
          </a:p>
          <a:p>
            <a:pPr algn="ctr"/>
            <a:endParaRPr lang="en-US" sz="3000" b="1">
              <a:solidFill>
                <a:schemeClr val="bg1"/>
              </a:solidFill>
              <a:latin typeface="Roboto"/>
              <a:ea typeface="Roboto"/>
              <a:cs typeface="Roboto"/>
            </a:endParaRPr>
          </a:p>
          <a:p>
            <a:pPr algn="ctr"/>
            <a:r>
              <a:rPr lang="en-US" sz="3000" b="1">
                <a:solidFill>
                  <a:schemeClr val="bg1"/>
                </a:solidFill>
                <a:latin typeface="Roboto"/>
                <a:ea typeface="Roboto"/>
                <a:cs typeface="Roboto"/>
              </a:rPr>
              <a:t>Africa Thematic Analysis</a:t>
            </a:r>
            <a:br>
              <a:rPr lang="en-US" sz="3000" b="1">
                <a:solidFill>
                  <a:schemeClr val="bg1"/>
                </a:solidFill>
                <a:latin typeface="Roboto"/>
                <a:ea typeface="Roboto"/>
                <a:cs typeface="Roboto"/>
              </a:rPr>
            </a:br>
            <a:r>
              <a:rPr lang="en-US" b="1">
                <a:solidFill>
                  <a:schemeClr val="bg1"/>
                </a:solidFill>
                <a:latin typeface="Roboto"/>
                <a:ea typeface="Roboto"/>
                <a:cs typeface="Roboto"/>
              </a:rPr>
              <a:t>DCO ASG participation in Africa Retreat May 2025</a:t>
            </a:r>
          </a:p>
          <a:p>
            <a:pPr algn="ctr"/>
            <a:br>
              <a:rPr lang="en-US" sz="2800" b="1">
                <a:solidFill>
                  <a:schemeClr val="bg1"/>
                </a:solidFill>
                <a:latin typeface="Roboto"/>
                <a:ea typeface="Roboto"/>
                <a:cs typeface="Roboto"/>
              </a:rPr>
            </a:br>
            <a:endParaRPr lang="en-US" sz="2800" b="1">
              <a:solidFill>
                <a:schemeClr val="bg1"/>
              </a:solidFill>
              <a:latin typeface="Roboto"/>
              <a:ea typeface="Roboto"/>
              <a:cs typeface="Roboto"/>
            </a:endParaRPr>
          </a:p>
          <a:p>
            <a:pPr algn="ctr"/>
            <a:r>
              <a:rPr lang="en-US" sz="2000" b="1">
                <a:solidFill>
                  <a:schemeClr val="bg1"/>
                </a:solidFill>
                <a:latin typeface="Roboto"/>
                <a:ea typeface="Roboto"/>
                <a:cs typeface="Roboto"/>
              </a:rPr>
              <a:t>Overview/mapping of data in the </a:t>
            </a:r>
            <a:br>
              <a:rPr lang="en-US" sz="2000" b="1">
                <a:solidFill>
                  <a:schemeClr val="bg1"/>
                </a:solidFill>
                <a:latin typeface="Roboto"/>
                <a:ea typeface="Roboto"/>
                <a:cs typeface="Roboto"/>
              </a:rPr>
            </a:br>
            <a:r>
              <a:rPr lang="en-US" sz="2000" b="1">
                <a:solidFill>
                  <a:schemeClr val="bg1"/>
                </a:solidFill>
                <a:latin typeface="Roboto"/>
                <a:ea typeface="Roboto"/>
                <a:cs typeface="Roboto"/>
              </a:rPr>
              <a:t>CF Joint Workplans of UN INFO in 2024</a:t>
            </a:r>
            <a:br>
              <a:rPr lang="en-US" sz="2000" b="1">
                <a:solidFill>
                  <a:schemeClr val="bg1"/>
                </a:solidFill>
                <a:latin typeface="Roboto"/>
                <a:ea typeface="Roboto"/>
                <a:cs typeface="Roboto"/>
              </a:rPr>
            </a:br>
            <a:endParaRPr lang="en-US" sz="2000" b="1">
              <a:solidFill>
                <a:schemeClr val="bg1"/>
              </a:solidFill>
              <a:latin typeface="Roboto"/>
              <a:ea typeface="Roboto"/>
              <a:cs typeface="Roboto"/>
            </a:endParaRPr>
          </a:p>
          <a:p>
            <a:pPr algn="ctr"/>
            <a:endParaRPr lang="en-US" sz="1800" b="1">
              <a:solidFill>
                <a:schemeClr val="bg1"/>
              </a:solidFill>
              <a:latin typeface="Roboto"/>
              <a:ea typeface="Roboto"/>
              <a:cs typeface="Roboto"/>
            </a:endParaRPr>
          </a:p>
          <a:p>
            <a:pPr algn="ctr"/>
            <a:endParaRPr lang="en-US" b="1">
              <a:solidFill>
                <a:schemeClr val="bg1"/>
              </a:solidFill>
              <a:latin typeface="Roboto"/>
              <a:ea typeface="Roboto"/>
              <a:cs typeface="Roboto"/>
            </a:endParaRPr>
          </a:p>
        </p:txBody>
      </p:sp>
      <p:sp>
        <p:nvSpPr>
          <p:cNvPr id="12" name="Rectangle 11">
            <a:extLst>
              <a:ext uri="{FF2B5EF4-FFF2-40B4-BE49-F238E27FC236}">
                <a16:creationId xmlns:a16="http://schemas.microsoft.com/office/drawing/2014/main" id="{A1780741-28A0-4F11-9786-CCC04C4ECCE1}"/>
              </a:ext>
            </a:extLst>
          </p:cNvPr>
          <p:cNvSpPr/>
          <p:nvPr/>
        </p:nvSpPr>
        <p:spPr>
          <a:xfrm flipH="1">
            <a:off x="348790" y="489528"/>
            <a:ext cx="66846" cy="1292662"/>
          </a:xfrm>
          <a:prstGeom prst="rect">
            <a:avLst/>
          </a:prstGeom>
          <a:solidFill>
            <a:srgbClr val="7D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20CAB2B-76B9-45A0-98C5-F613F5EBA89E}"/>
              </a:ext>
            </a:extLst>
          </p:cNvPr>
          <p:cNvSpPr txBox="1"/>
          <p:nvPr/>
        </p:nvSpPr>
        <p:spPr>
          <a:xfrm>
            <a:off x="415636" y="443345"/>
            <a:ext cx="8220364" cy="1200329"/>
          </a:xfrm>
          <a:prstGeom prst="rect">
            <a:avLst/>
          </a:prstGeom>
          <a:noFill/>
        </p:spPr>
        <p:txBody>
          <a:bodyPr wrap="square" rtlCol="0">
            <a:spAutoFit/>
          </a:bodyPr>
          <a:lstStyle/>
          <a:p>
            <a:r>
              <a:rPr lang="en-US" b="1">
                <a:solidFill>
                  <a:srgbClr val="7DBCE7"/>
                </a:solidFill>
                <a:latin typeface="Roboto" panose="02000000000000000000" pitchFamily="2" charset="0"/>
                <a:ea typeface="Roboto" panose="02000000000000000000" pitchFamily="2" charset="0"/>
              </a:rPr>
              <a:t>[DRAFT] Overview/mapping of data in the Joint Workplans of UN INFO</a:t>
            </a:r>
          </a:p>
          <a:p>
            <a:endParaRPr lang="en-US" b="1">
              <a:solidFill>
                <a:srgbClr val="7DBCE7"/>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April 2025</a:t>
            </a:r>
          </a:p>
        </p:txBody>
      </p:sp>
      <p:sp>
        <p:nvSpPr>
          <p:cNvPr id="16" name="TextBox 15">
            <a:extLst>
              <a:ext uri="{FF2B5EF4-FFF2-40B4-BE49-F238E27FC236}">
                <a16:creationId xmlns:a16="http://schemas.microsoft.com/office/drawing/2014/main" id="{90BC22F3-F8D1-4662-A9D2-5495A58DF81C}"/>
              </a:ext>
            </a:extLst>
          </p:cNvPr>
          <p:cNvSpPr txBox="1"/>
          <p:nvPr/>
        </p:nvSpPr>
        <p:spPr>
          <a:xfrm>
            <a:off x="53233" y="5703824"/>
            <a:ext cx="10661742" cy="1107996"/>
          </a:xfrm>
          <a:prstGeom prst="rect">
            <a:avLst/>
          </a:prstGeom>
          <a:noFill/>
        </p:spPr>
        <p:txBody>
          <a:bodyPr wrap="square" rtlCol="0">
            <a:spAutoFit/>
          </a:bodyPr>
          <a:lstStyle/>
          <a:p>
            <a:endParaRPr lang="en-US" sz="3000" b="1">
              <a:solidFill>
                <a:schemeClr val="bg1"/>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Prepared by: Development Coordination Office</a:t>
            </a:r>
          </a:p>
        </p:txBody>
      </p:sp>
      <p:grpSp>
        <p:nvGrpSpPr>
          <p:cNvPr id="11" name="Group 10">
            <a:extLst>
              <a:ext uri="{FF2B5EF4-FFF2-40B4-BE49-F238E27FC236}">
                <a16:creationId xmlns:a16="http://schemas.microsoft.com/office/drawing/2014/main" id="{EC8CF7AB-842E-4ECE-A3FD-13D987D46A9B}"/>
              </a:ext>
            </a:extLst>
          </p:cNvPr>
          <p:cNvGrpSpPr/>
          <p:nvPr/>
        </p:nvGrpSpPr>
        <p:grpSpPr>
          <a:xfrm>
            <a:off x="11256062" y="120819"/>
            <a:ext cx="367798" cy="368709"/>
            <a:chOff x="3948113" y="1543051"/>
            <a:chExt cx="5127625" cy="5140325"/>
          </a:xfrm>
          <a:solidFill>
            <a:schemeClr val="bg2"/>
          </a:solidFill>
        </p:grpSpPr>
        <p:sp>
          <p:nvSpPr>
            <p:cNvPr id="17" name="Freeform 5">
              <a:extLst>
                <a:ext uri="{FF2B5EF4-FFF2-40B4-BE49-F238E27FC236}">
                  <a16:creationId xmlns:a16="http://schemas.microsoft.com/office/drawing/2014/main" id="{AE518E64-106E-4257-894D-DB5E1E0FE3EE}"/>
                </a:ext>
              </a:extLst>
            </p:cNvPr>
            <p:cNvSpPr>
              <a:spLocks/>
            </p:cNvSpPr>
            <p:nvPr/>
          </p:nvSpPr>
          <p:spPr bwMode="auto">
            <a:xfrm>
              <a:off x="4267200" y="2265363"/>
              <a:ext cx="1233487" cy="1125538"/>
            </a:xfrm>
            <a:custGeom>
              <a:avLst/>
              <a:gdLst>
                <a:gd name="T0" fmla="*/ 47 w 58"/>
                <a:gd name="T1" fmla="*/ 53 h 53"/>
                <a:gd name="T2" fmla="*/ 58 w 58"/>
                <a:gd name="T3" fmla="*/ 39 h 53"/>
                <a:gd name="T4" fmla="*/ 22 w 58"/>
                <a:gd name="T5" fmla="*/ 0 h 53"/>
                <a:gd name="T6" fmla="*/ 0 w 58"/>
                <a:gd name="T7" fmla="*/ 29 h 53"/>
                <a:gd name="T8" fmla="*/ 47 w 58"/>
                <a:gd name="T9" fmla="*/ 53 h 53"/>
              </a:gdLst>
              <a:ahLst/>
              <a:cxnLst>
                <a:cxn ang="0">
                  <a:pos x="T0" y="T1"/>
                </a:cxn>
                <a:cxn ang="0">
                  <a:pos x="T2" y="T3"/>
                </a:cxn>
                <a:cxn ang="0">
                  <a:pos x="T4" y="T5"/>
                </a:cxn>
                <a:cxn ang="0">
                  <a:pos x="T6" y="T7"/>
                </a:cxn>
                <a:cxn ang="0">
                  <a:pos x="T8" y="T9"/>
                </a:cxn>
              </a:cxnLst>
              <a:rect l="0" t="0" r="r" b="b"/>
              <a:pathLst>
                <a:path w="58" h="53">
                  <a:moveTo>
                    <a:pt x="47" y="53"/>
                  </a:moveTo>
                  <a:cubicBezTo>
                    <a:pt x="50" y="48"/>
                    <a:pt x="53" y="43"/>
                    <a:pt x="58" y="39"/>
                  </a:cubicBezTo>
                  <a:cubicBezTo>
                    <a:pt x="22" y="0"/>
                    <a:pt x="22" y="0"/>
                    <a:pt x="22" y="0"/>
                  </a:cubicBezTo>
                  <a:cubicBezTo>
                    <a:pt x="13" y="8"/>
                    <a:pt x="6" y="18"/>
                    <a:pt x="0" y="29"/>
                  </a:cubicBezTo>
                  <a:lnTo>
                    <a:pt x="47"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6EC83334-91B9-4C02-978B-4CBC42B872AF}"/>
                </a:ext>
              </a:extLst>
            </p:cNvPr>
            <p:cNvSpPr>
              <a:spLocks/>
            </p:cNvSpPr>
            <p:nvPr/>
          </p:nvSpPr>
          <p:spPr bwMode="auto">
            <a:xfrm>
              <a:off x="7118350" y="1754188"/>
              <a:ext cx="1063625" cy="1254125"/>
            </a:xfrm>
            <a:custGeom>
              <a:avLst/>
              <a:gdLst>
                <a:gd name="T0" fmla="*/ 0 w 50"/>
                <a:gd name="T1" fmla="*/ 49 h 59"/>
                <a:gd name="T2" fmla="*/ 15 w 50"/>
                <a:gd name="T3" fmla="*/ 59 h 59"/>
                <a:gd name="T4" fmla="*/ 50 w 50"/>
                <a:gd name="T5" fmla="*/ 20 h 59"/>
                <a:gd name="T6" fmla="*/ 19 w 50"/>
                <a:gd name="T7" fmla="*/ 0 h 59"/>
                <a:gd name="T8" fmla="*/ 0 w 50"/>
                <a:gd name="T9" fmla="*/ 49 h 59"/>
              </a:gdLst>
              <a:ahLst/>
              <a:cxnLst>
                <a:cxn ang="0">
                  <a:pos x="T0" y="T1"/>
                </a:cxn>
                <a:cxn ang="0">
                  <a:pos x="T2" y="T3"/>
                </a:cxn>
                <a:cxn ang="0">
                  <a:pos x="T4" y="T5"/>
                </a:cxn>
                <a:cxn ang="0">
                  <a:pos x="T6" y="T7"/>
                </a:cxn>
                <a:cxn ang="0">
                  <a:pos x="T8" y="T9"/>
                </a:cxn>
              </a:cxnLst>
              <a:rect l="0" t="0" r="r" b="b"/>
              <a:pathLst>
                <a:path w="50" h="59">
                  <a:moveTo>
                    <a:pt x="0" y="49"/>
                  </a:moveTo>
                  <a:cubicBezTo>
                    <a:pt x="5" y="52"/>
                    <a:pt x="10" y="55"/>
                    <a:pt x="15" y="59"/>
                  </a:cubicBezTo>
                  <a:cubicBezTo>
                    <a:pt x="50" y="20"/>
                    <a:pt x="50" y="20"/>
                    <a:pt x="50" y="20"/>
                  </a:cubicBezTo>
                  <a:cubicBezTo>
                    <a:pt x="41" y="12"/>
                    <a:pt x="30" y="5"/>
                    <a:pt x="19" y="0"/>
                  </a:cubicBezTo>
                  <a:lnTo>
                    <a:pt x="0" y="49"/>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A5509CC9-1104-4BA0-A54B-70BB323DAC44}"/>
                </a:ext>
              </a:extLst>
            </p:cNvPr>
            <p:cNvSpPr>
              <a:spLocks/>
            </p:cNvSpPr>
            <p:nvPr/>
          </p:nvSpPr>
          <p:spPr bwMode="auto">
            <a:xfrm>
              <a:off x="7842250" y="3051176"/>
              <a:ext cx="1212850" cy="849313"/>
            </a:xfrm>
            <a:custGeom>
              <a:avLst/>
              <a:gdLst>
                <a:gd name="T0" fmla="*/ 47 w 57"/>
                <a:gd name="T1" fmla="*/ 0 h 40"/>
                <a:gd name="T2" fmla="*/ 0 w 57"/>
                <a:gd name="T3" fmla="*/ 24 h 40"/>
                <a:gd name="T4" fmla="*/ 5 w 57"/>
                <a:gd name="T5" fmla="*/ 40 h 40"/>
                <a:gd name="T6" fmla="*/ 57 w 57"/>
                <a:gd name="T7" fmla="*/ 35 h 40"/>
                <a:gd name="T8" fmla="*/ 47 w 57"/>
                <a:gd name="T9" fmla="*/ 0 h 40"/>
              </a:gdLst>
              <a:ahLst/>
              <a:cxnLst>
                <a:cxn ang="0">
                  <a:pos x="T0" y="T1"/>
                </a:cxn>
                <a:cxn ang="0">
                  <a:pos x="T2" y="T3"/>
                </a:cxn>
                <a:cxn ang="0">
                  <a:pos x="T4" y="T5"/>
                </a:cxn>
                <a:cxn ang="0">
                  <a:pos x="T6" y="T7"/>
                </a:cxn>
                <a:cxn ang="0">
                  <a:pos x="T8" y="T9"/>
                </a:cxn>
              </a:cxnLst>
              <a:rect l="0" t="0" r="r" b="b"/>
              <a:pathLst>
                <a:path w="57" h="40">
                  <a:moveTo>
                    <a:pt x="47" y="0"/>
                  </a:moveTo>
                  <a:cubicBezTo>
                    <a:pt x="0" y="24"/>
                    <a:pt x="0" y="24"/>
                    <a:pt x="0" y="24"/>
                  </a:cubicBezTo>
                  <a:cubicBezTo>
                    <a:pt x="2" y="29"/>
                    <a:pt x="4" y="34"/>
                    <a:pt x="5" y="40"/>
                  </a:cubicBezTo>
                  <a:cubicBezTo>
                    <a:pt x="57" y="35"/>
                    <a:pt x="57" y="35"/>
                    <a:pt x="57" y="35"/>
                  </a:cubicBezTo>
                  <a:cubicBezTo>
                    <a:pt x="56" y="23"/>
                    <a:pt x="52" y="11"/>
                    <a:pt x="47"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11F59841-AA53-4CE3-8360-720FF521CCF8}"/>
                </a:ext>
              </a:extLst>
            </p:cNvPr>
            <p:cNvSpPr>
              <a:spLocks/>
            </p:cNvSpPr>
            <p:nvPr/>
          </p:nvSpPr>
          <p:spPr bwMode="auto">
            <a:xfrm>
              <a:off x="7543800" y="2286001"/>
              <a:ext cx="1233487" cy="1125538"/>
            </a:xfrm>
            <a:custGeom>
              <a:avLst/>
              <a:gdLst>
                <a:gd name="T0" fmla="*/ 11 w 58"/>
                <a:gd name="T1" fmla="*/ 53 h 53"/>
                <a:gd name="T2" fmla="*/ 58 w 58"/>
                <a:gd name="T3" fmla="*/ 29 h 53"/>
                <a:gd name="T4" fmla="*/ 36 w 58"/>
                <a:gd name="T5" fmla="*/ 0 h 53"/>
                <a:gd name="T6" fmla="*/ 0 w 58"/>
                <a:gd name="T7" fmla="*/ 39 h 53"/>
                <a:gd name="T8" fmla="*/ 11 w 58"/>
                <a:gd name="T9" fmla="*/ 53 h 53"/>
              </a:gdLst>
              <a:ahLst/>
              <a:cxnLst>
                <a:cxn ang="0">
                  <a:pos x="T0" y="T1"/>
                </a:cxn>
                <a:cxn ang="0">
                  <a:pos x="T2" y="T3"/>
                </a:cxn>
                <a:cxn ang="0">
                  <a:pos x="T4" y="T5"/>
                </a:cxn>
                <a:cxn ang="0">
                  <a:pos x="T6" y="T7"/>
                </a:cxn>
                <a:cxn ang="0">
                  <a:pos x="T8" y="T9"/>
                </a:cxn>
              </a:cxnLst>
              <a:rect l="0" t="0" r="r" b="b"/>
              <a:pathLst>
                <a:path w="58" h="53">
                  <a:moveTo>
                    <a:pt x="11" y="53"/>
                  </a:moveTo>
                  <a:cubicBezTo>
                    <a:pt x="58" y="29"/>
                    <a:pt x="58" y="29"/>
                    <a:pt x="58" y="29"/>
                  </a:cubicBezTo>
                  <a:cubicBezTo>
                    <a:pt x="52" y="18"/>
                    <a:pt x="45" y="8"/>
                    <a:pt x="36" y="0"/>
                  </a:cubicBezTo>
                  <a:cubicBezTo>
                    <a:pt x="0" y="39"/>
                    <a:pt x="0" y="39"/>
                    <a:pt x="0" y="39"/>
                  </a:cubicBezTo>
                  <a:cubicBezTo>
                    <a:pt x="4" y="43"/>
                    <a:pt x="8" y="48"/>
                    <a:pt x="11" y="53"/>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477583F8-B525-407E-A648-040D29E83A19}"/>
                </a:ext>
              </a:extLst>
            </p:cNvPr>
            <p:cNvSpPr>
              <a:spLocks/>
            </p:cNvSpPr>
            <p:nvPr/>
          </p:nvSpPr>
          <p:spPr bwMode="auto">
            <a:xfrm>
              <a:off x="3948113" y="3943351"/>
              <a:ext cx="1149350" cy="785813"/>
            </a:xfrm>
            <a:custGeom>
              <a:avLst/>
              <a:gdLst>
                <a:gd name="T0" fmla="*/ 52 w 54"/>
                <a:gd name="T1" fmla="*/ 8 h 37"/>
                <a:gd name="T2" fmla="*/ 52 w 54"/>
                <a:gd name="T3" fmla="*/ 5 h 37"/>
                <a:gd name="T4" fmla="*/ 0 w 54"/>
                <a:gd name="T5" fmla="*/ 0 h 37"/>
                <a:gd name="T6" fmla="*/ 0 w 54"/>
                <a:gd name="T7" fmla="*/ 8 h 37"/>
                <a:gd name="T8" fmla="*/ 3 w 54"/>
                <a:gd name="T9" fmla="*/ 37 h 37"/>
                <a:gd name="T10" fmla="*/ 54 w 54"/>
                <a:gd name="T11" fmla="*/ 23 h 37"/>
                <a:gd name="T12" fmla="*/ 52 w 54"/>
                <a:gd name="T13" fmla="*/ 8 h 37"/>
              </a:gdLst>
              <a:ahLst/>
              <a:cxnLst>
                <a:cxn ang="0">
                  <a:pos x="T0" y="T1"/>
                </a:cxn>
                <a:cxn ang="0">
                  <a:pos x="T2" y="T3"/>
                </a:cxn>
                <a:cxn ang="0">
                  <a:pos x="T4" y="T5"/>
                </a:cxn>
                <a:cxn ang="0">
                  <a:pos x="T6" y="T7"/>
                </a:cxn>
                <a:cxn ang="0">
                  <a:pos x="T8" y="T9"/>
                </a:cxn>
                <a:cxn ang="0">
                  <a:pos x="T10" y="T11"/>
                </a:cxn>
                <a:cxn ang="0">
                  <a:pos x="T12" y="T13"/>
                </a:cxn>
              </a:cxnLst>
              <a:rect l="0" t="0" r="r" b="b"/>
              <a:pathLst>
                <a:path w="54" h="37">
                  <a:moveTo>
                    <a:pt x="52" y="8"/>
                  </a:moveTo>
                  <a:cubicBezTo>
                    <a:pt x="52" y="7"/>
                    <a:pt x="52" y="6"/>
                    <a:pt x="52" y="5"/>
                  </a:cubicBezTo>
                  <a:cubicBezTo>
                    <a:pt x="0" y="0"/>
                    <a:pt x="0" y="0"/>
                    <a:pt x="0" y="0"/>
                  </a:cubicBezTo>
                  <a:cubicBezTo>
                    <a:pt x="0" y="3"/>
                    <a:pt x="0" y="6"/>
                    <a:pt x="0" y="8"/>
                  </a:cubicBezTo>
                  <a:cubicBezTo>
                    <a:pt x="0" y="18"/>
                    <a:pt x="1" y="28"/>
                    <a:pt x="3" y="37"/>
                  </a:cubicBezTo>
                  <a:cubicBezTo>
                    <a:pt x="54" y="23"/>
                    <a:pt x="54" y="23"/>
                    <a:pt x="54" y="23"/>
                  </a:cubicBezTo>
                  <a:cubicBezTo>
                    <a:pt x="53" y="18"/>
                    <a:pt x="52" y="13"/>
                    <a:pt x="52" y="8"/>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762B215-2AEA-4917-8763-F26254A25632}"/>
                </a:ext>
              </a:extLst>
            </p:cNvPr>
            <p:cNvSpPr>
              <a:spLocks/>
            </p:cNvSpPr>
            <p:nvPr/>
          </p:nvSpPr>
          <p:spPr bwMode="auto">
            <a:xfrm>
              <a:off x="7351713" y="5026026"/>
              <a:ext cx="1171575" cy="1211263"/>
            </a:xfrm>
            <a:custGeom>
              <a:avLst/>
              <a:gdLst>
                <a:gd name="T0" fmla="*/ 13 w 55"/>
                <a:gd name="T1" fmla="*/ 0 h 57"/>
                <a:gd name="T2" fmla="*/ 0 w 55"/>
                <a:gd name="T3" fmla="*/ 12 h 57"/>
                <a:gd name="T4" fmla="*/ 28 w 55"/>
                <a:gd name="T5" fmla="*/ 57 h 57"/>
                <a:gd name="T6" fmla="*/ 55 w 55"/>
                <a:gd name="T7" fmla="*/ 32 h 57"/>
                <a:gd name="T8" fmla="*/ 13 w 55"/>
                <a:gd name="T9" fmla="*/ 0 h 57"/>
              </a:gdLst>
              <a:ahLst/>
              <a:cxnLst>
                <a:cxn ang="0">
                  <a:pos x="T0" y="T1"/>
                </a:cxn>
                <a:cxn ang="0">
                  <a:pos x="T2" y="T3"/>
                </a:cxn>
                <a:cxn ang="0">
                  <a:pos x="T4" y="T5"/>
                </a:cxn>
                <a:cxn ang="0">
                  <a:pos x="T6" y="T7"/>
                </a:cxn>
                <a:cxn ang="0">
                  <a:pos x="T8" y="T9"/>
                </a:cxn>
              </a:cxnLst>
              <a:rect l="0" t="0" r="r" b="b"/>
              <a:pathLst>
                <a:path w="55" h="57">
                  <a:moveTo>
                    <a:pt x="13" y="0"/>
                  </a:moveTo>
                  <a:cubicBezTo>
                    <a:pt x="9" y="5"/>
                    <a:pt x="5" y="9"/>
                    <a:pt x="0" y="12"/>
                  </a:cubicBezTo>
                  <a:cubicBezTo>
                    <a:pt x="28" y="57"/>
                    <a:pt x="28" y="57"/>
                    <a:pt x="28" y="57"/>
                  </a:cubicBezTo>
                  <a:cubicBezTo>
                    <a:pt x="38" y="50"/>
                    <a:pt x="48" y="42"/>
                    <a:pt x="55" y="32"/>
                  </a:cubicBezTo>
                  <a:lnTo>
                    <a:pt x="13"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8F215B86-CD6F-40F9-82E6-6171AE663E3F}"/>
                </a:ext>
              </a:extLst>
            </p:cNvPr>
            <p:cNvSpPr>
              <a:spLocks/>
            </p:cNvSpPr>
            <p:nvPr/>
          </p:nvSpPr>
          <p:spPr bwMode="auto">
            <a:xfrm>
              <a:off x="7926388" y="3963988"/>
              <a:ext cx="1149350" cy="765175"/>
            </a:xfrm>
            <a:custGeom>
              <a:avLst/>
              <a:gdLst>
                <a:gd name="T0" fmla="*/ 2 w 54"/>
                <a:gd name="T1" fmla="*/ 7 h 36"/>
                <a:gd name="T2" fmla="*/ 0 w 54"/>
                <a:gd name="T3" fmla="*/ 22 h 36"/>
                <a:gd name="T4" fmla="*/ 51 w 54"/>
                <a:gd name="T5" fmla="*/ 36 h 36"/>
                <a:gd name="T6" fmla="*/ 54 w 54"/>
                <a:gd name="T7" fmla="*/ 7 h 36"/>
                <a:gd name="T8" fmla="*/ 54 w 54"/>
                <a:gd name="T9" fmla="*/ 0 h 36"/>
                <a:gd name="T10" fmla="*/ 2 w 54"/>
                <a:gd name="T11" fmla="*/ 5 h 36"/>
                <a:gd name="T12" fmla="*/ 2 w 54"/>
                <a:gd name="T13" fmla="*/ 7 h 36"/>
              </a:gdLst>
              <a:ahLst/>
              <a:cxnLst>
                <a:cxn ang="0">
                  <a:pos x="T0" y="T1"/>
                </a:cxn>
                <a:cxn ang="0">
                  <a:pos x="T2" y="T3"/>
                </a:cxn>
                <a:cxn ang="0">
                  <a:pos x="T4" y="T5"/>
                </a:cxn>
                <a:cxn ang="0">
                  <a:pos x="T6" y="T7"/>
                </a:cxn>
                <a:cxn ang="0">
                  <a:pos x="T8" y="T9"/>
                </a:cxn>
                <a:cxn ang="0">
                  <a:pos x="T10" y="T11"/>
                </a:cxn>
                <a:cxn ang="0">
                  <a:pos x="T12" y="T13"/>
                </a:cxn>
              </a:cxnLst>
              <a:rect l="0" t="0" r="r" b="b"/>
              <a:pathLst>
                <a:path w="54" h="36">
                  <a:moveTo>
                    <a:pt x="2" y="7"/>
                  </a:moveTo>
                  <a:cubicBezTo>
                    <a:pt x="2" y="12"/>
                    <a:pt x="1" y="17"/>
                    <a:pt x="0" y="22"/>
                  </a:cubicBezTo>
                  <a:cubicBezTo>
                    <a:pt x="51" y="36"/>
                    <a:pt x="51" y="36"/>
                    <a:pt x="51" y="36"/>
                  </a:cubicBezTo>
                  <a:cubicBezTo>
                    <a:pt x="53" y="27"/>
                    <a:pt x="54" y="17"/>
                    <a:pt x="54" y="7"/>
                  </a:cubicBezTo>
                  <a:cubicBezTo>
                    <a:pt x="54" y="5"/>
                    <a:pt x="54" y="2"/>
                    <a:pt x="54" y="0"/>
                  </a:cubicBezTo>
                  <a:cubicBezTo>
                    <a:pt x="2" y="5"/>
                    <a:pt x="2" y="5"/>
                    <a:pt x="2" y="5"/>
                  </a:cubicBezTo>
                  <a:cubicBezTo>
                    <a:pt x="2" y="6"/>
                    <a:pt x="2" y="6"/>
                    <a:pt x="2" y="7"/>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5AD2F94D-C2A3-4ED2-B85F-B2DE32D201E4}"/>
                </a:ext>
              </a:extLst>
            </p:cNvPr>
            <p:cNvSpPr>
              <a:spLocks/>
            </p:cNvSpPr>
            <p:nvPr/>
          </p:nvSpPr>
          <p:spPr bwMode="auto">
            <a:xfrm>
              <a:off x="4522788" y="5048251"/>
              <a:ext cx="1169987" cy="1211263"/>
            </a:xfrm>
            <a:custGeom>
              <a:avLst/>
              <a:gdLst>
                <a:gd name="T0" fmla="*/ 42 w 55"/>
                <a:gd name="T1" fmla="*/ 0 h 57"/>
                <a:gd name="T2" fmla="*/ 0 w 55"/>
                <a:gd name="T3" fmla="*/ 32 h 57"/>
                <a:gd name="T4" fmla="*/ 27 w 55"/>
                <a:gd name="T5" fmla="*/ 57 h 57"/>
                <a:gd name="T6" fmla="*/ 55 w 55"/>
                <a:gd name="T7" fmla="*/ 12 h 57"/>
                <a:gd name="T8" fmla="*/ 42 w 55"/>
                <a:gd name="T9" fmla="*/ 0 h 57"/>
              </a:gdLst>
              <a:ahLst/>
              <a:cxnLst>
                <a:cxn ang="0">
                  <a:pos x="T0" y="T1"/>
                </a:cxn>
                <a:cxn ang="0">
                  <a:pos x="T2" y="T3"/>
                </a:cxn>
                <a:cxn ang="0">
                  <a:pos x="T4" y="T5"/>
                </a:cxn>
                <a:cxn ang="0">
                  <a:pos x="T6" y="T7"/>
                </a:cxn>
                <a:cxn ang="0">
                  <a:pos x="T8" y="T9"/>
                </a:cxn>
              </a:cxnLst>
              <a:rect l="0" t="0" r="r" b="b"/>
              <a:pathLst>
                <a:path w="55" h="57">
                  <a:moveTo>
                    <a:pt x="42" y="0"/>
                  </a:moveTo>
                  <a:cubicBezTo>
                    <a:pt x="0" y="32"/>
                    <a:pt x="0" y="32"/>
                    <a:pt x="0" y="32"/>
                  </a:cubicBezTo>
                  <a:cubicBezTo>
                    <a:pt x="8" y="42"/>
                    <a:pt x="17" y="50"/>
                    <a:pt x="27" y="57"/>
                  </a:cubicBezTo>
                  <a:cubicBezTo>
                    <a:pt x="55" y="12"/>
                    <a:pt x="55" y="12"/>
                    <a:pt x="55" y="12"/>
                  </a:cubicBezTo>
                  <a:cubicBezTo>
                    <a:pt x="50" y="9"/>
                    <a:pt x="46" y="5"/>
                    <a:pt x="42"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175B6FD1-EBA0-4C42-858C-1D119407E7D5}"/>
                </a:ext>
              </a:extLst>
            </p:cNvPr>
            <p:cNvSpPr>
              <a:spLocks/>
            </p:cNvSpPr>
            <p:nvPr/>
          </p:nvSpPr>
          <p:spPr bwMode="auto">
            <a:xfrm>
              <a:off x="3968750" y="3028951"/>
              <a:ext cx="1212850" cy="850900"/>
            </a:xfrm>
            <a:custGeom>
              <a:avLst/>
              <a:gdLst>
                <a:gd name="T0" fmla="*/ 52 w 57"/>
                <a:gd name="T1" fmla="*/ 40 h 40"/>
                <a:gd name="T2" fmla="*/ 57 w 57"/>
                <a:gd name="T3" fmla="*/ 24 h 40"/>
                <a:gd name="T4" fmla="*/ 10 w 57"/>
                <a:gd name="T5" fmla="*/ 0 h 40"/>
                <a:gd name="T6" fmla="*/ 0 w 57"/>
                <a:gd name="T7" fmla="*/ 36 h 40"/>
                <a:gd name="T8" fmla="*/ 52 w 57"/>
                <a:gd name="T9" fmla="*/ 40 h 40"/>
              </a:gdLst>
              <a:ahLst/>
              <a:cxnLst>
                <a:cxn ang="0">
                  <a:pos x="T0" y="T1"/>
                </a:cxn>
                <a:cxn ang="0">
                  <a:pos x="T2" y="T3"/>
                </a:cxn>
                <a:cxn ang="0">
                  <a:pos x="T4" y="T5"/>
                </a:cxn>
                <a:cxn ang="0">
                  <a:pos x="T6" y="T7"/>
                </a:cxn>
                <a:cxn ang="0">
                  <a:pos x="T8" y="T9"/>
                </a:cxn>
              </a:cxnLst>
              <a:rect l="0" t="0" r="r" b="b"/>
              <a:pathLst>
                <a:path w="57" h="40">
                  <a:moveTo>
                    <a:pt x="52" y="40"/>
                  </a:moveTo>
                  <a:cubicBezTo>
                    <a:pt x="53" y="35"/>
                    <a:pt x="55" y="29"/>
                    <a:pt x="57" y="24"/>
                  </a:cubicBezTo>
                  <a:cubicBezTo>
                    <a:pt x="10" y="0"/>
                    <a:pt x="10" y="0"/>
                    <a:pt x="10" y="0"/>
                  </a:cubicBezTo>
                  <a:cubicBezTo>
                    <a:pt x="5" y="11"/>
                    <a:pt x="1" y="23"/>
                    <a:pt x="0" y="36"/>
                  </a:cubicBezTo>
                  <a:lnTo>
                    <a:pt x="52" y="4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512C6111-D0CB-4DB6-90B6-E3346AD3524B}"/>
                </a:ext>
              </a:extLst>
            </p:cNvPr>
            <p:cNvSpPr>
              <a:spLocks/>
            </p:cNvSpPr>
            <p:nvPr/>
          </p:nvSpPr>
          <p:spPr bwMode="auto">
            <a:xfrm>
              <a:off x="6883400" y="5387976"/>
              <a:ext cx="936625" cy="1231900"/>
            </a:xfrm>
            <a:custGeom>
              <a:avLst/>
              <a:gdLst>
                <a:gd name="T0" fmla="*/ 44 w 44"/>
                <a:gd name="T1" fmla="*/ 44 h 58"/>
                <a:gd name="T2" fmla="*/ 16 w 44"/>
                <a:gd name="T3" fmla="*/ 0 h 58"/>
                <a:gd name="T4" fmla="*/ 0 w 44"/>
                <a:gd name="T5" fmla="*/ 6 h 58"/>
                <a:gd name="T6" fmla="*/ 10 w 44"/>
                <a:gd name="T7" fmla="*/ 58 h 58"/>
                <a:gd name="T8" fmla="*/ 44 w 44"/>
                <a:gd name="T9" fmla="*/ 44 h 58"/>
              </a:gdLst>
              <a:ahLst/>
              <a:cxnLst>
                <a:cxn ang="0">
                  <a:pos x="T0" y="T1"/>
                </a:cxn>
                <a:cxn ang="0">
                  <a:pos x="T2" y="T3"/>
                </a:cxn>
                <a:cxn ang="0">
                  <a:pos x="T4" y="T5"/>
                </a:cxn>
                <a:cxn ang="0">
                  <a:pos x="T6" y="T7"/>
                </a:cxn>
                <a:cxn ang="0">
                  <a:pos x="T8" y="T9"/>
                </a:cxn>
              </a:cxnLst>
              <a:rect l="0" t="0" r="r" b="b"/>
              <a:pathLst>
                <a:path w="44" h="58">
                  <a:moveTo>
                    <a:pt x="44" y="44"/>
                  </a:moveTo>
                  <a:cubicBezTo>
                    <a:pt x="16" y="0"/>
                    <a:pt x="16" y="0"/>
                    <a:pt x="16" y="0"/>
                  </a:cubicBezTo>
                  <a:cubicBezTo>
                    <a:pt x="11" y="2"/>
                    <a:pt x="6" y="5"/>
                    <a:pt x="0" y="6"/>
                  </a:cubicBezTo>
                  <a:cubicBezTo>
                    <a:pt x="10" y="58"/>
                    <a:pt x="10" y="58"/>
                    <a:pt x="10" y="58"/>
                  </a:cubicBezTo>
                  <a:cubicBezTo>
                    <a:pt x="22" y="55"/>
                    <a:pt x="33" y="51"/>
                    <a:pt x="44" y="44"/>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ADAE5092-6541-4EDF-A977-FE468546D001}"/>
                </a:ext>
              </a:extLst>
            </p:cNvPr>
            <p:cNvSpPr>
              <a:spLocks/>
            </p:cNvSpPr>
            <p:nvPr/>
          </p:nvSpPr>
          <p:spPr bwMode="auto">
            <a:xfrm>
              <a:off x="7735888" y="4579938"/>
              <a:ext cx="1233487" cy="998538"/>
            </a:xfrm>
            <a:custGeom>
              <a:avLst/>
              <a:gdLst>
                <a:gd name="T0" fmla="*/ 7 w 58"/>
                <a:gd name="T1" fmla="*/ 0 h 47"/>
                <a:gd name="T2" fmla="*/ 0 w 58"/>
                <a:gd name="T3" fmla="*/ 15 h 47"/>
                <a:gd name="T4" fmla="*/ 42 w 58"/>
                <a:gd name="T5" fmla="*/ 47 h 47"/>
                <a:gd name="T6" fmla="*/ 58 w 58"/>
                <a:gd name="T7" fmla="*/ 15 h 47"/>
                <a:gd name="T8" fmla="*/ 7 w 58"/>
                <a:gd name="T9" fmla="*/ 0 h 47"/>
              </a:gdLst>
              <a:ahLst/>
              <a:cxnLst>
                <a:cxn ang="0">
                  <a:pos x="T0" y="T1"/>
                </a:cxn>
                <a:cxn ang="0">
                  <a:pos x="T2" y="T3"/>
                </a:cxn>
                <a:cxn ang="0">
                  <a:pos x="T4" y="T5"/>
                </a:cxn>
                <a:cxn ang="0">
                  <a:pos x="T6" y="T7"/>
                </a:cxn>
                <a:cxn ang="0">
                  <a:pos x="T8" y="T9"/>
                </a:cxn>
              </a:cxnLst>
              <a:rect l="0" t="0" r="r" b="b"/>
              <a:pathLst>
                <a:path w="58" h="47">
                  <a:moveTo>
                    <a:pt x="7" y="0"/>
                  </a:moveTo>
                  <a:cubicBezTo>
                    <a:pt x="5" y="5"/>
                    <a:pt x="3" y="11"/>
                    <a:pt x="0" y="15"/>
                  </a:cubicBezTo>
                  <a:cubicBezTo>
                    <a:pt x="42" y="47"/>
                    <a:pt x="42" y="47"/>
                    <a:pt x="42" y="47"/>
                  </a:cubicBezTo>
                  <a:cubicBezTo>
                    <a:pt x="49" y="37"/>
                    <a:pt x="54" y="26"/>
                    <a:pt x="58" y="15"/>
                  </a:cubicBezTo>
                  <a:lnTo>
                    <a:pt x="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2B45A31F-64FA-43FB-8F09-C0BD1576BE2A}"/>
                </a:ext>
              </a:extLst>
            </p:cNvPr>
            <p:cNvSpPr>
              <a:spLocks/>
            </p:cNvSpPr>
            <p:nvPr/>
          </p:nvSpPr>
          <p:spPr bwMode="auto">
            <a:xfrm>
              <a:off x="6138863" y="5557838"/>
              <a:ext cx="787400" cy="1125538"/>
            </a:xfrm>
            <a:custGeom>
              <a:avLst/>
              <a:gdLst>
                <a:gd name="T0" fmla="*/ 27 w 37"/>
                <a:gd name="T1" fmla="*/ 0 h 53"/>
                <a:gd name="T2" fmla="*/ 18 w 37"/>
                <a:gd name="T3" fmla="*/ 0 h 53"/>
                <a:gd name="T4" fmla="*/ 10 w 37"/>
                <a:gd name="T5" fmla="*/ 0 h 53"/>
                <a:gd name="T6" fmla="*/ 0 w 37"/>
                <a:gd name="T7" fmla="*/ 52 h 53"/>
                <a:gd name="T8" fmla="*/ 18 w 37"/>
                <a:gd name="T9" fmla="*/ 53 h 53"/>
                <a:gd name="T10" fmla="*/ 37 w 37"/>
                <a:gd name="T11" fmla="*/ 51 h 53"/>
                <a:gd name="T12" fmla="*/ 27 w 37"/>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27" y="0"/>
                  </a:moveTo>
                  <a:cubicBezTo>
                    <a:pt x="24" y="0"/>
                    <a:pt x="21" y="0"/>
                    <a:pt x="18" y="0"/>
                  </a:cubicBezTo>
                  <a:cubicBezTo>
                    <a:pt x="15" y="0"/>
                    <a:pt x="12" y="0"/>
                    <a:pt x="10" y="0"/>
                  </a:cubicBezTo>
                  <a:cubicBezTo>
                    <a:pt x="0" y="52"/>
                    <a:pt x="0" y="52"/>
                    <a:pt x="0" y="52"/>
                  </a:cubicBezTo>
                  <a:cubicBezTo>
                    <a:pt x="6" y="53"/>
                    <a:pt x="12" y="53"/>
                    <a:pt x="18" y="53"/>
                  </a:cubicBezTo>
                  <a:cubicBezTo>
                    <a:pt x="24" y="53"/>
                    <a:pt x="31" y="53"/>
                    <a:pt x="37" y="51"/>
                  </a:cubicBezTo>
                  <a:lnTo>
                    <a:pt x="2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DC44679E-2047-495A-AC60-A14B6669550E}"/>
                </a:ext>
              </a:extLst>
            </p:cNvPr>
            <p:cNvSpPr>
              <a:spLocks/>
            </p:cNvSpPr>
            <p:nvPr/>
          </p:nvSpPr>
          <p:spPr bwMode="auto">
            <a:xfrm>
              <a:off x="6607175" y="1543051"/>
              <a:ext cx="766762" cy="1189038"/>
            </a:xfrm>
            <a:custGeom>
              <a:avLst/>
              <a:gdLst>
                <a:gd name="T0" fmla="*/ 0 w 36"/>
                <a:gd name="T1" fmla="*/ 53 h 56"/>
                <a:gd name="T2" fmla="*/ 17 w 36"/>
                <a:gd name="T3" fmla="*/ 56 h 56"/>
                <a:gd name="T4" fmla="*/ 36 w 36"/>
                <a:gd name="T5" fmla="*/ 7 h 56"/>
                <a:gd name="T6" fmla="*/ 0 w 36"/>
                <a:gd name="T7" fmla="*/ 0 h 56"/>
                <a:gd name="T8" fmla="*/ 0 w 36"/>
                <a:gd name="T9" fmla="*/ 53 h 56"/>
              </a:gdLst>
              <a:ahLst/>
              <a:cxnLst>
                <a:cxn ang="0">
                  <a:pos x="T0" y="T1"/>
                </a:cxn>
                <a:cxn ang="0">
                  <a:pos x="T2" y="T3"/>
                </a:cxn>
                <a:cxn ang="0">
                  <a:pos x="T4" y="T5"/>
                </a:cxn>
                <a:cxn ang="0">
                  <a:pos x="T6" y="T7"/>
                </a:cxn>
                <a:cxn ang="0">
                  <a:pos x="T8" y="T9"/>
                </a:cxn>
              </a:cxnLst>
              <a:rect l="0" t="0" r="r" b="b"/>
              <a:pathLst>
                <a:path w="36" h="56">
                  <a:moveTo>
                    <a:pt x="0" y="53"/>
                  </a:moveTo>
                  <a:cubicBezTo>
                    <a:pt x="6" y="54"/>
                    <a:pt x="11" y="55"/>
                    <a:pt x="17" y="56"/>
                  </a:cubicBezTo>
                  <a:cubicBezTo>
                    <a:pt x="36" y="7"/>
                    <a:pt x="36" y="7"/>
                    <a:pt x="36" y="7"/>
                  </a:cubicBezTo>
                  <a:cubicBezTo>
                    <a:pt x="24" y="3"/>
                    <a:pt x="12" y="1"/>
                    <a:pt x="0" y="0"/>
                  </a:cubicBezTo>
                  <a:lnTo>
                    <a:pt x="0"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349DDAF1-9868-42CE-B226-2DAE1BDD45F1}"/>
                </a:ext>
              </a:extLst>
            </p:cNvPr>
            <p:cNvSpPr>
              <a:spLocks/>
            </p:cNvSpPr>
            <p:nvPr/>
          </p:nvSpPr>
          <p:spPr bwMode="auto">
            <a:xfrm>
              <a:off x="5245100" y="5387976"/>
              <a:ext cx="936625" cy="1231900"/>
            </a:xfrm>
            <a:custGeom>
              <a:avLst/>
              <a:gdLst>
                <a:gd name="T0" fmla="*/ 44 w 44"/>
                <a:gd name="T1" fmla="*/ 7 h 58"/>
                <a:gd name="T2" fmla="*/ 27 w 44"/>
                <a:gd name="T3" fmla="*/ 0 h 58"/>
                <a:gd name="T4" fmla="*/ 0 w 44"/>
                <a:gd name="T5" fmla="*/ 45 h 58"/>
                <a:gd name="T6" fmla="*/ 34 w 44"/>
                <a:gd name="T7" fmla="*/ 58 h 58"/>
                <a:gd name="T8" fmla="*/ 44 w 44"/>
                <a:gd name="T9" fmla="*/ 7 h 58"/>
              </a:gdLst>
              <a:ahLst/>
              <a:cxnLst>
                <a:cxn ang="0">
                  <a:pos x="T0" y="T1"/>
                </a:cxn>
                <a:cxn ang="0">
                  <a:pos x="T2" y="T3"/>
                </a:cxn>
                <a:cxn ang="0">
                  <a:pos x="T4" y="T5"/>
                </a:cxn>
                <a:cxn ang="0">
                  <a:pos x="T6" y="T7"/>
                </a:cxn>
                <a:cxn ang="0">
                  <a:pos x="T8" y="T9"/>
                </a:cxn>
              </a:cxnLst>
              <a:rect l="0" t="0" r="r" b="b"/>
              <a:pathLst>
                <a:path w="44" h="58">
                  <a:moveTo>
                    <a:pt x="44" y="7"/>
                  </a:moveTo>
                  <a:cubicBezTo>
                    <a:pt x="38" y="5"/>
                    <a:pt x="33" y="3"/>
                    <a:pt x="27" y="0"/>
                  </a:cubicBezTo>
                  <a:cubicBezTo>
                    <a:pt x="0" y="45"/>
                    <a:pt x="0" y="45"/>
                    <a:pt x="0" y="45"/>
                  </a:cubicBezTo>
                  <a:cubicBezTo>
                    <a:pt x="10" y="51"/>
                    <a:pt x="22" y="56"/>
                    <a:pt x="34" y="58"/>
                  </a:cubicBezTo>
                  <a:lnTo>
                    <a:pt x="44" y="7"/>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C2F4763C-1ECC-4DBB-823F-90D2B23DCDAE}"/>
                </a:ext>
              </a:extLst>
            </p:cNvPr>
            <p:cNvSpPr>
              <a:spLocks/>
            </p:cNvSpPr>
            <p:nvPr/>
          </p:nvSpPr>
          <p:spPr bwMode="auto">
            <a:xfrm>
              <a:off x="5670550" y="1543051"/>
              <a:ext cx="766762" cy="1189038"/>
            </a:xfrm>
            <a:custGeom>
              <a:avLst/>
              <a:gdLst>
                <a:gd name="T0" fmla="*/ 19 w 36"/>
                <a:gd name="T1" fmla="*/ 56 h 56"/>
                <a:gd name="T2" fmla="*/ 36 w 36"/>
                <a:gd name="T3" fmla="*/ 53 h 56"/>
                <a:gd name="T4" fmla="*/ 36 w 36"/>
                <a:gd name="T5" fmla="*/ 0 h 56"/>
                <a:gd name="T6" fmla="*/ 0 w 36"/>
                <a:gd name="T7" fmla="*/ 7 h 56"/>
                <a:gd name="T8" fmla="*/ 19 w 36"/>
                <a:gd name="T9" fmla="*/ 56 h 56"/>
              </a:gdLst>
              <a:ahLst/>
              <a:cxnLst>
                <a:cxn ang="0">
                  <a:pos x="T0" y="T1"/>
                </a:cxn>
                <a:cxn ang="0">
                  <a:pos x="T2" y="T3"/>
                </a:cxn>
                <a:cxn ang="0">
                  <a:pos x="T4" y="T5"/>
                </a:cxn>
                <a:cxn ang="0">
                  <a:pos x="T6" y="T7"/>
                </a:cxn>
                <a:cxn ang="0">
                  <a:pos x="T8" y="T9"/>
                </a:cxn>
              </a:cxnLst>
              <a:rect l="0" t="0" r="r" b="b"/>
              <a:pathLst>
                <a:path w="36" h="56">
                  <a:moveTo>
                    <a:pt x="19" y="56"/>
                  </a:moveTo>
                  <a:cubicBezTo>
                    <a:pt x="25" y="54"/>
                    <a:pt x="30" y="53"/>
                    <a:pt x="36" y="53"/>
                  </a:cubicBezTo>
                  <a:cubicBezTo>
                    <a:pt x="36" y="0"/>
                    <a:pt x="36" y="0"/>
                    <a:pt x="36" y="0"/>
                  </a:cubicBezTo>
                  <a:cubicBezTo>
                    <a:pt x="24" y="1"/>
                    <a:pt x="11" y="3"/>
                    <a:pt x="0" y="7"/>
                  </a:cubicBezTo>
                  <a:lnTo>
                    <a:pt x="19" y="5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891B3199-B003-4C66-B9C2-CEDDA2911F6D}"/>
                </a:ext>
              </a:extLst>
            </p:cNvPr>
            <p:cNvSpPr>
              <a:spLocks/>
            </p:cNvSpPr>
            <p:nvPr/>
          </p:nvSpPr>
          <p:spPr bwMode="auto">
            <a:xfrm>
              <a:off x="4054475" y="4579938"/>
              <a:ext cx="1255712" cy="1020763"/>
            </a:xfrm>
            <a:custGeom>
              <a:avLst/>
              <a:gdLst>
                <a:gd name="T0" fmla="*/ 59 w 59"/>
                <a:gd name="T1" fmla="*/ 16 h 48"/>
                <a:gd name="T2" fmla="*/ 51 w 59"/>
                <a:gd name="T3" fmla="*/ 0 h 48"/>
                <a:gd name="T4" fmla="*/ 0 w 59"/>
                <a:gd name="T5" fmla="*/ 15 h 48"/>
                <a:gd name="T6" fmla="*/ 17 w 59"/>
                <a:gd name="T7" fmla="*/ 48 h 48"/>
                <a:gd name="T8" fmla="*/ 59 w 59"/>
                <a:gd name="T9" fmla="*/ 16 h 48"/>
              </a:gdLst>
              <a:ahLst/>
              <a:cxnLst>
                <a:cxn ang="0">
                  <a:pos x="T0" y="T1"/>
                </a:cxn>
                <a:cxn ang="0">
                  <a:pos x="T2" y="T3"/>
                </a:cxn>
                <a:cxn ang="0">
                  <a:pos x="T4" y="T5"/>
                </a:cxn>
                <a:cxn ang="0">
                  <a:pos x="T6" y="T7"/>
                </a:cxn>
                <a:cxn ang="0">
                  <a:pos x="T8" y="T9"/>
                </a:cxn>
              </a:cxnLst>
              <a:rect l="0" t="0" r="r" b="b"/>
              <a:pathLst>
                <a:path w="59" h="48">
                  <a:moveTo>
                    <a:pt x="59" y="16"/>
                  </a:moveTo>
                  <a:cubicBezTo>
                    <a:pt x="56" y="11"/>
                    <a:pt x="53" y="6"/>
                    <a:pt x="51" y="0"/>
                  </a:cubicBezTo>
                  <a:cubicBezTo>
                    <a:pt x="0" y="15"/>
                    <a:pt x="0" y="15"/>
                    <a:pt x="0" y="15"/>
                  </a:cubicBezTo>
                  <a:cubicBezTo>
                    <a:pt x="4" y="27"/>
                    <a:pt x="10" y="38"/>
                    <a:pt x="17" y="48"/>
                  </a:cubicBezTo>
                  <a:lnTo>
                    <a:pt x="59" y="1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611F5613-3660-45C9-9C35-4137B3B2231D}"/>
                </a:ext>
              </a:extLst>
            </p:cNvPr>
            <p:cNvSpPr>
              <a:spLocks/>
            </p:cNvSpPr>
            <p:nvPr/>
          </p:nvSpPr>
          <p:spPr bwMode="auto">
            <a:xfrm>
              <a:off x="4862513" y="1754188"/>
              <a:ext cx="1063625" cy="1233488"/>
            </a:xfrm>
            <a:custGeom>
              <a:avLst/>
              <a:gdLst>
                <a:gd name="T0" fmla="*/ 35 w 50"/>
                <a:gd name="T1" fmla="*/ 58 h 58"/>
                <a:gd name="T2" fmla="*/ 50 w 50"/>
                <a:gd name="T3" fmla="*/ 49 h 58"/>
                <a:gd name="T4" fmla="*/ 31 w 50"/>
                <a:gd name="T5" fmla="*/ 0 h 58"/>
                <a:gd name="T6" fmla="*/ 0 w 50"/>
                <a:gd name="T7" fmla="*/ 19 h 58"/>
                <a:gd name="T8" fmla="*/ 35 w 50"/>
                <a:gd name="T9" fmla="*/ 58 h 58"/>
              </a:gdLst>
              <a:ahLst/>
              <a:cxnLst>
                <a:cxn ang="0">
                  <a:pos x="T0" y="T1"/>
                </a:cxn>
                <a:cxn ang="0">
                  <a:pos x="T2" y="T3"/>
                </a:cxn>
                <a:cxn ang="0">
                  <a:pos x="T4" y="T5"/>
                </a:cxn>
                <a:cxn ang="0">
                  <a:pos x="T6" y="T7"/>
                </a:cxn>
                <a:cxn ang="0">
                  <a:pos x="T8" y="T9"/>
                </a:cxn>
              </a:cxnLst>
              <a:rect l="0" t="0" r="r" b="b"/>
              <a:pathLst>
                <a:path w="50" h="58">
                  <a:moveTo>
                    <a:pt x="35" y="58"/>
                  </a:moveTo>
                  <a:cubicBezTo>
                    <a:pt x="40" y="54"/>
                    <a:pt x="45" y="51"/>
                    <a:pt x="50" y="49"/>
                  </a:cubicBezTo>
                  <a:cubicBezTo>
                    <a:pt x="31" y="0"/>
                    <a:pt x="31" y="0"/>
                    <a:pt x="31" y="0"/>
                  </a:cubicBezTo>
                  <a:cubicBezTo>
                    <a:pt x="20" y="5"/>
                    <a:pt x="9" y="11"/>
                    <a:pt x="0" y="19"/>
                  </a:cubicBezTo>
                  <a:lnTo>
                    <a:pt x="35" y="58"/>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TextBox 33">
            <a:extLst>
              <a:ext uri="{FF2B5EF4-FFF2-40B4-BE49-F238E27FC236}">
                <a16:creationId xmlns:a16="http://schemas.microsoft.com/office/drawing/2014/main" id="{74802E09-D2B7-407D-AB3F-6825B99F1810}"/>
              </a:ext>
            </a:extLst>
          </p:cNvPr>
          <p:cNvSpPr txBox="1"/>
          <p:nvPr/>
        </p:nvSpPr>
        <p:spPr>
          <a:xfrm>
            <a:off x="11587284" y="107059"/>
            <a:ext cx="604716" cy="438582"/>
          </a:xfrm>
          <a:prstGeom prst="rect">
            <a:avLst/>
          </a:prstGeom>
          <a:noFill/>
        </p:spPr>
        <p:txBody>
          <a:bodyPr wrap="square" rtlCol="0">
            <a:spAutoFit/>
          </a:bodyPr>
          <a:lstStyle/>
          <a:p>
            <a:pPr>
              <a:lnSpc>
                <a:spcPts val="900"/>
              </a:lnSpc>
            </a:pPr>
            <a:r>
              <a:rPr lang="en-US" sz="900" spc="10">
                <a:solidFill>
                  <a:schemeClr val="bg2"/>
                </a:solidFill>
                <a:latin typeface="Oswald SemiBold" pitchFamily="2" charset="0"/>
              </a:rPr>
              <a:t>DECADE</a:t>
            </a:r>
            <a:br>
              <a:rPr lang="en-US" sz="900" spc="10">
                <a:solidFill>
                  <a:schemeClr val="bg2"/>
                </a:solidFill>
                <a:latin typeface="Oswald SemiBold" pitchFamily="2" charset="0"/>
              </a:rPr>
            </a:br>
            <a:r>
              <a:rPr lang="en-US" sz="900" spc="10">
                <a:solidFill>
                  <a:schemeClr val="bg2"/>
                </a:solidFill>
                <a:latin typeface="Oswald SemiBold" pitchFamily="2" charset="0"/>
              </a:rPr>
              <a:t>OF</a:t>
            </a:r>
            <a:br>
              <a:rPr lang="en-US" sz="900" spc="10">
                <a:solidFill>
                  <a:schemeClr val="bg2"/>
                </a:solidFill>
                <a:latin typeface="Oswald SemiBold" pitchFamily="2" charset="0"/>
              </a:rPr>
            </a:br>
            <a:r>
              <a:rPr lang="en-US" sz="900" spc="10">
                <a:solidFill>
                  <a:schemeClr val="bg2"/>
                </a:solidFill>
                <a:latin typeface="Oswald SemiBold" pitchFamily="2" charset="0"/>
              </a:rPr>
              <a:t>ACTION</a:t>
            </a:r>
          </a:p>
        </p:txBody>
      </p:sp>
      <p:grpSp>
        <p:nvGrpSpPr>
          <p:cNvPr id="35" name="Group 34">
            <a:extLst>
              <a:ext uri="{FF2B5EF4-FFF2-40B4-BE49-F238E27FC236}">
                <a16:creationId xmlns:a16="http://schemas.microsoft.com/office/drawing/2014/main" id="{9FF2E263-4A16-44CC-BA91-E2C10A0158AB}"/>
              </a:ext>
            </a:extLst>
          </p:cNvPr>
          <p:cNvGrpSpPr/>
          <p:nvPr/>
        </p:nvGrpSpPr>
        <p:grpSpPr>
          <a:xfrm>
            <a:off x="11802094" y="270952"/>
            <a:ext cx="212662" cy="71259"/>
            <a:chOff x="2165967" y="6917391"/>
            <a:chExt cx="182216" cy="61057"/>
          </a:xfrm>
        </p:grpSpPr>
        <p:sp>
          <p:nvSpPr>
            <p:cNvPr id="36" name="L-Shape 35">
              <a:extLst>
                <a:ext uri="{FF2B5EF4-FFF2-40B4-BE49-F238E27FC236}">
                  <a16:creationId xmlns:a16="http://schemas.microsoft.com/office/drawing/2014/main" id="{1D41A998-A0DE-466B-BC60-D05E47E36914}"/>
                </a:ext>
              </a:extLst>
            </p:cNvPr>
            <p:cNvSpPr/>
            <p:nvPr/>
          </p:nvSpPr>
          <p:spPr>
            <a:xfrm rot="13500000">
              <a:off x="2165967"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Shape 36">
              <a:extLst>
                <a:ext uri="{FF2B5EF4-FFF2-40B4-BE49-F238E27FC236}">
                  <a16:creationId xmlns:a16="http://schemas.microsoft.com/office/drawing/2014/main" id="{2012AB16-E7E5-4AA0-90F5-23B1E05E193C}"/>
                </a:ext>
              </a:extLst>
            </p:cNvPr>
            <p:cNvSpPr/>
            <p:nvPr/>
          </p:nvSpPr>
          <p:spPr>
            <a:xfrm rot="13500000">
              <a:off x="222654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039CF1DA-10C6-414B-A92E-5B941D63A269}"/>
                </a:ext>
              </a:extLst>
            </p:cNvPr>
            <p:cNvSpPr/>
            <p:nvPr/>
          </p:nvSpPr>
          <p:spPr>
            <a:xfrm rot="13500000">
              <a:off x="228712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Picture 38">
            <a:extLst>
              <a:ext uri="{FF2B5EF4-FFF2-40B4-BE49-F238E27FC236}">
                <a16:creationId xmlns:a16="http://schemas.microsoft.com/office/drawing/2014/main" id="{67F50E50-586E-0CA6-5915-488351BBBF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0455" y="5792947"/>
            <a:ext cx="2217140" cy="1151207"/>
          </a:xfrm>
          <a:prstGeom prst="rect">
            <a:avLst/>
          </a:prstGeom>
        </p:spPr>
      </p:pic>
    </p:spTree>
    <p:extLst>
      <p:ext uri="{BB962C8B-B14F-4D97-AF65-F5344CB8AC3E}">
        <p14:creationId xmlns:p14="http://schemas.microsoft.com/office/powerpoint/2010/main" val="296199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9F58D-62FE-CFF4-C2DB-988F0F852A88}"/>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46A6F2E-05D8-B206-5BB1-D7B3E42529F7}"/>
              </a:ext>
            </a:extLst>
          </p:cNvPr>
          <p:cNvGraphicFramePr>
            <a:graphicFrameLocks noChangeAspect="1"/>
          </p:cNvGraphicFramePr>
          <p:nvPr>
            <p:custDataLst>
              <p:tags r:id="rId1"/>
            </p:custDataLst>
            <p:extLst>
              <p:ext uri="{D42A27DB-BD31-4B8C-83A1-F6EECF244321}">
                <p14:modId xmlns:p14="http://schemas.microsoft.com/office/powerpoint/2010/main" val="2608827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0" imgW="443" imgH="443" progId="TCLayout.ActiveDocument.1">
                  <p:embed/>
                </p:oleObj>
              </mc:Choice>
              <mc:Fallback>
                <p:oleObj name="think-cell Slide" r:id="rId40" imgW="443" imgH="443" progId="TCLayout.ActiveDocument.1">
                  <p:embed/>
                  <p:pic>
                    <p:nvPicPr>
                      <p:cNvPr id="3" name="think-cell data - do not delete" hidden="1">
                        <a:extLst>
                          <a:ext uri="{FF2B5EF4-FFF2-40B4-BE49-F238E27FC236}">
                            <a16:creationId xmlns:a16="http://schemas.microsoft.com/office/drawing/2014/main" id="{446A6F2E-05D8-B206-5BB1-D7B3E42529F7}"/>
                          </a:ext>
                        </a:extLst>
                      </p:cNvPr>
                      <p:cNvPicPr/>
                      <p:nvPr/>
                    </p:nvPicPr>
                    <p:blipFill>
                      <a:blip r:embed="rId41"/>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CB6C1062-7DD8-433A-B710-E8BECCABD459}"/>
              </a:ext>
            </a:extLst>
          </p:cNvPr>
          <p:cNvSpPr>
            <a:spLocks noGrp="1"/>
          </p:cNvSpPr>
          <p:nvPr>
            <p:ph type="ctrTitle"/>
          </p:nvPr>
        </p:nvSpPr>
        <p:spPr>
          <a:xfrm>
            <a:off x="177748" y="37219"/>
            <a:ext cx="11470740" cy="624046"/>
          </a:xfrm>
        </p:spPr>
        <p:txBody>
          <a:bodyPr vert="horz">
            <a:noAutofit/>
          </a:bodyPr>
          <a:lstStyle/>
          <a:p>
            <a:pPr algn="l"/>
            <a:r>
              <a:rPr lang="en-US" sz="2000" b="1">
                <a:solidFill>
                  <a:schemeClr val="tx1">
                    <a:lumMod val="75000"/>
                    <a:lumOff val="25000"/>
                  </a:schemeClr>
                </a:solidFill>
                <a:latin typeface="Roboto"/>
                <a:ea typeface="Roboto"/>
                <a:cs typeface="Arial"/>
                <a:sym typeface="Arial"/>
              </a:rPr>
              <a:t>Required funding for education in crisis countries is largest in South Sudan</a:t>
            </a:r>
          </a:p>
        </p:txBody>
      </p:sp>
      <p:pic>
        <p:nvPicPr>
          <p:cNvPr id="23" name="Graphic 22">
            <a:extLst>
              <a:ext uri="{FF2B5EF4-FFF2-40B4-BE49-F238E27FC236}">
                <a16:creationId xmlns:a16="http://schemas.microsoft.com/office/drawing/2014/main" id="{208085C5-4248-9EE5-FB2E-69334D5354C4}"/>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1" y="0"/>
            <a:ext cx="64736" cy="6858000"/>
          </a:xfrm>
          <a:prstGeom prst="rect">
            <a:avLst/>
          </a:prstGeom>
        </p:spPr>
      </p:pic>
      <p:sp>
        <p:nvSpPr>
          <p:cNvPr id="561" name="TextBox 560">
            <a:extLst>
              <a:ext uri="{FF2B5EF4-FFF2-40B4-BE49-F238E27FC236}">
                <a16:creationId xmlns:a16="http://schemas.microsoft.com/office/drawing/2014/main" id="{2A9F039D-4EC1-57E7-19DD-382CEFED88B6}"/>
              </a:ext>
            </a:extLst>
          </p:cNvPr>
          <p:cNvSpPr txBox="1"/>
          <p:nvPr/>
        </p:nvSpPr>
        <p:spPr>
          <a:xfrm>
            <a:off x="6989886" y="2861308"/>
            <a:ext cx="3902302" cy="1846659"/>
          </a:xfrm>
          <a:prstGeom prst="rect">
            <a:avLst/>
          </a:prstGeom>
          <a:noFill/>
        </p:spPr>
        <p:txBody>
          <a:bodyPr wrap="square" lIns="91440" tIns="45720" rIns="91440" bIns="45720" anchor="t">
            <a:spAutoFit/>
          </a:bodyPr>
          <a:lstStyle/>
          <a:p>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Funding situation for Education</a:t>
            </a:r>
            <a:endParaRPr lang="en-US" b="1">
              <a:solidFill>
                <a:srgbClr val="4C6C9C"/>
              </a:solidFill>
              <a:latin typeface="Roboto" panose="02000000000000000000" pitchFamily="2" charset="0"/>
              <a:ea typeface="Roboto" panose="02000000000000000000" pitchFamily="2" charset="0"/>
              <a:cs typeface="Roboto" panose="02000000000000000000" pitchFamily="2" charset="0"/>
            </a:endParaRPr>
          </a:p>
          <a:p>
            <a:endParaRPr lang="en-US" sz="120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South Sudan has the highest required education funding among crisis contexts, at US$ 92.5 million, with a 70% funding gap, highlighting a significant shortfall.</a:t>
            </a:r>
            <a:endParaRPr lang="en-US">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endParaRPr lang="en-US">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The DRC shows the largest funding gap at 91%, followed by South Sudan.</a:t>
            </a:r>
            <a:endParaRPr lang="en-US">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564" name="Rectangle: Rounded Corners 563">
            <a:extLst>
              <a:ext uri="{FF2B5EF4-FFF2-40B4-BE49-F238E27FC236}">
                <a16:creationId xmlns:a16="http://schemas.microsoft.com/office/drawing/2014/main" id="{B0755FBC-67A5-49AD-B9E8-B7284D068050}"/>
              </a:ext>
            </a:extLst>
          </p:cNvPr>
          <p:cNvSpPr/>
          <p:nvPr/>
        </p:nvSpPr>
        <p:spPr>
          <a:xfrm>
            <a:off x="6727883" y="2685005"/>
            <a:ext cx="4192529" cy="2672808"/>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chemeClr val="bg2">
                  <a:lumMod val="50000"/>
                </a:schemeClr>
              </a:solidFill>
              <a:effectLst/>
              <a:uLnTx/>
              <a:uFillTx/>
              <a:latin typeface="-apple-system"/>
              <a:ea typeface="+mn-ea"/>
              <a:cs typeface="+mn-cs"/>
            </a:endParaRPr>
          </a:p>
        </p:txBody>
      </p:sp>
      <p:graphicFrame>
        <p:nvGraphicFramePr>
          <p:cNvPr id="17" name="Chart 16">
            <a:extLst>
              <a:ext uri="{FF2B5EF4-FFF2-40B4-BE49-F238E27FC236}">
                <a16:creationId xmlns:a16="http://schemas.microsoft.com/office/drawing/2014/main" id="{91E55E77-2BEC-21D4-2562-D7EF1B796410}"/>
              </a:ext>
            </a:extLst>
          </p:cNvPr>
          <p:cNvGraphicFramePr/>
          <p:nvPr>
            <p:custDataLst>
              <p:tags r:id="rId2"/>
            </p:custDataLst>
            <p:extLst>
              <p:ext uri="{D42A27DB-BD31-4B8C-83A1-F6EECF244321}">
                <p14:modId xmlns:p14="http://schemas.microsoft.com/office/powerpoint/2010/main" val="4187513371"/>
              </p:ext>
            </p:extLst>
          </p:nvPr>
        </p:nvGraphicFramePr>
        <p:xfrm>
          <a:off x="1884363" y="1655763"/>
          <a:ext cx="9017000" cy="4286250"/>
        </p:xfrm>
        <a:graphic>
          <a:graphicData uri="http://schemas.openxmlformats.org/drawingml/2006/chart">
            <c:chart xmlns:c="http://schemas.openxmlformats.org/drawingml/2006/chart" xmlns:r="http://schemas.openxmlformats.org/officeDocument/2006/relationships" r:id="rId44"/>
          </a:graphicData>
        </a:graphic>
      </p:graphicFrame>
      <p:sp>
        <p:nvSpPr>
          <p:cNvPr id="63" name="Text Placeholder 2">
            <a:extLst>
              <a:ext uri="{FF2B5EF4-FFF2-40B4-BE49-F238E27FC236}">
                <a16:creationId xmlns:a16="http://schemas.microsoft.com/office/drawing/2014/main" id="{2FC1C467-5B48-27D4-40C2-FCD08F63208A}"/>
              </a:ext>
            </a:extLst>
          </p:cNvPr>
          <p:cNvSpPr txBox="1">
            <a:spLocks/>
          </p:cNvSpPr>
          <p:nvPr>
            <p:custDataLst>
              <p:tags r:id="rId3"/>
            </p:custDataLst>
          </p:nvPr>
        </p:nvSpPr>
        <p:spPr bwMode="gray">
          <a:xfrm>
            <a:off x="3179763" y="1933575"/>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4092CCE-C6F3-49D6-BA60-49DD6D5CE5B7}" type="datetime'''3''''''''''''''''''''''''''''''''''''''''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5" name="Text Placeholder 2">
            <a:extLst>
              <a:ext uri="{FF2B5EF4-FFF2-40B4-BE49-F238E27FC236}">
                <a16:creationId xmlns:a16="http://schemas.microsoft.com/office/drawing/2014/main" id="{8725C0FD-C5D1-641D-B0E6-3E20DEE734F0}"/>
              </a:ext>
            </a:extLst>
          </p:cNvPr>
          <p:cNvSpPr txBox="1">
            <a:spLocks/>
          </p:cNvSpPr>
          <p:nvPr>
            <p:custDataLst>
              <p:tags r:id="rId4"/>
            </p:custDataLst>
          </p:nvPr>
        </p:nvSpPr>
        <p:spPr bwMode="auto">
          <a:xfrm>
            <a:off x="1038225" y="1927225"/>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4152E34-3969-4E33-8B89-01AF9C2849DB}" type="datetime'Sou''''''''''th'' ''''''''S''uda''''n'''''''''''''''''''''">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E952D6E6-FC90-FBB5-ADD0-1413DDC04338}"/>
              </a:ext>
            </a:extLst>
          </p:cNvPr>
          <p:cNvSpPr txBox="1">
            <a:spLocks/>
          </p:cNvSpPr>
          <p:nvPr>
            <p:custDataLst>
              <p:tags r:id="rId5"/>
            </p:custDataLst>
          </p:nvPr>
        </p:nvSpPr>
        <p:spPr bwMode="gray">
          <a:xfrm>
            <a:off x="3952875" y="24495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FAA741D-E702-4282-948E-26686E2B8249}" type="datetime'9''''''''''''''''''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E742FF6F-E9E1-D310-A3C6-F0BE50E33BE2}"/>
              </a:ext>
            </a:extLst>
          </p:cNvPr>
          <p:cNvSpPr txBox="1">
            <a:spLocks/>
          </p:cNvSpPr>
          <p:nvPr>
            <p:custDataLst>
              <p:tags r:id="rId6"/>
            </p:custDataLst>
          </p:nvPr>
        </p:nvSpPr>
        <p:spPr bwMode="gray">
          <a:xfrm>
            <a:off x="2051050" y="2449513"/>
            <a:ext cx="179388" cy="1238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A22B7AA-6BAF-4CD4-9CB8-82ADC5D097DC}" type="datetime'''''''''''''''''''''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8" name="Text Placeholder 2">
            <a:extLst>
              <a:ext uri="{FF2B5EF4-FFF2-40B4-BE49-F238E27FC236}">
                <a16:creationId xmlns:a16="http://schemas.microsoft.com/office/drawing/2014/main" id="{FA3C1E3D-ADAE-47A0-F5C9-03C628F5D62E}"/>
              </a:ext>
            </a:extLst>
          </p:cNvPr>
          <p:cNvSpPr txBox="1">
            <a:spLocks/>
          </p:cNvSpPr>
          <p:nvPr>
            <p:custDataLst>
              <p:tags r:id="rId7"/>
            </p:custDataLst>
          </p:nvPr>
        </p:nvSpPr>
        <p:spPr bwMode="auto">
          <a:xfrm>
            <a:off x="1512888" y="2443163"/>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A2BCBF1-07CA-4997-9A68-6FBDE62A9A06}" type="datetime'''''''''''''''''''''''''''DR''C'''''''''''''''''">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5B987877-447C-A081-22A6-20573E984320}"/>
              </a:ext>
            </a:extLst>
          </p:cNvPr>
          <p:cNvSpPr txBox="1">
            <a:spLocks/>
          </p:cNvSpPr>
          <p:nvPr>
            <p:custDataLst>
              <p:tags r:id="rId8"/>
            </p:custDataLst>
          </p:nvPr>
        </p:nvSpPr>
        <p:spPr bwMode="gray">
          <a:xfrm>
            <a:off x="3846513" y="2963863"/>
            <a:ext cx="242888" cy="1238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090D447-7939-49D0-A47C-DB0A83F85018}" type="datetime'5''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C714459C-67B8-6ABE-0053-5F61EC4F41EB}"/>
              </a:ext>
            </a:extLst>
          </p:cNvPr>
          <p:cNvSpPr txBox="1">
            <a:spLocks/>
          </p:cNvSpPr>
          <p:nvPr>
            <p:custDataLst>
              <p:tags r:id="rId9"/>
            </p:custDataLst>
          </p:nvPr>
        </p:nvSpPr>
        <p:spPr bwMode="gray">
          <a:xfrm>
            <a:off x="2508250" y="2963863"/>
            <a:ext cx="242888" cy="1238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386083-200E-41D5-A1E1-6FD15B4DE581}" type="datetime'''''''''''''''5''''''''''''''''''''''''''''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0" name="Text Placeholder 2">
            <a:extLst>
              <a:ext uri="{FF2B5EF4-FFF2-40B4-BE49-F238E27FC236}">
                <a16:creationId xmlns:a16="http://schemas.microsoft.com/office/drawing/2014/main" id="{E1533C24-8626-3B4C-EDCB-C43A3424CA98}"/>
              </a:ext>
            </a:extLst>
          </p:cNvPr>
          <p:cNvSpPr txBox="1">
            <a:spLocks/>
          </p:cNvSpPr>
          <p:nvPr>
            <p:custDataLst>
              <p:tags r:id="rId10"/>
            </p:custDataLst>
          </p:nvPr>
        </p:nvSpPr>
        <p:spPr bwMode="auto">
          <a:xfrm>
            <a:off x="1514475" y="2957513"/>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C2C52C4-0440-4F0A-936F-FB40142A48DB}" type="datetime'''''''C''''''A''''''''''''R'''''''''''''''''''''''">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CAR</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43FD8FA6-63FC-94F5-B146-286BFA9B251F}"/>
              </a:ext>
            </a:extLst>
          </p:cNvPr>
          <p:cNvSpPr txBox="1">
            <a:spLocks/>
          </p:cNvSpPr>
          <p:nvPr>
            <p:custDataLst>
              <p:tags r:id="rId11"/>
            </p:custDataLst>
          </p:nvPr>
        </p:nvSpPr>
        <p:spPr bwMode="gray">
          <a:xfrm>
            <a:off x="3440113" y="3479800"/>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7A8DF69-861C-46D3-90AF-49957BFF5D7B}" type="datetime'''''''''''''''4''''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07889F47-B005-CDBE-02B5-C63D8D7A7723}"/>
              </a:ext>
            </a:extLst>
          </p:cNvPr>
          <p:cNvSpPr txBox="1">
            <a:spLocks/>
          </p:cNvSpPr>
          <p:nvPr>
            <p:custDataLst>
              <p:tags r:id="rId12"/>
            </p:custDataLst>
          </p:nvPr>
        </p:nvSpPr>
        <p:spPr bwMode="gray">
          <a:xfrm>
            <a:off x="2441575" y="3479800"/>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CEF338B-A9BC-4C3A-A1FC-C53CC2A69819}" type="datetime'''''''''''6''''''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8" name="Text Placeholder 2">
            <a:extLst>
              <a:ext uri="{FF2B5EF4-FFF2-40B4-BE49-F238E27FC236}">
                <a16:creationId xmlns:a16="http://schemas.microsoft.com/office/drawing/2014/main" id="{A4ACB932-D9AE-F7DF-B541-899EEFD7CBFF}"/>
              </a:ext>
            </a:extLst>
          </p:cNvPr>
          <p:cNvSpPr txBox="1">
            <a:spLocks/>
          </p:cNvSpPr>
          <p:nvPr>
            <p:custDataLst>
              <p:tags r:id="rId13"/>
            </p:custDataLst>
          </p:nvPr>
        </p:nvSpPr>
        <p:spPr bwMode="auto">
          <a:xfrm>
            <a:off x="1463675" y="3473450"/>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21D8BB0-1D46-45DE-B318-524B529CB3BA}" type="datetime'''''''''''''''''''''''''''C''h''''''''''a''''d'''''''''''''''">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 name="Text Placeholder 2">
            <a:extLst>
              <a:ext uri="{FF2B5EF4-FFF2-40B4-BE49-F238E27FC236}">
                <a16:creationId xmlns:a16="http://schemas.microsoft.com/office/drawing/2014/main" id="{1B402F7F-03B7-68D0-FF4D-821DD5A3484A}"/>
              </a:ext>
            </a:extLst>
          </p:cNvPr>
          <p:cNvSpPr txBox="1">
            <a:spLocks/>
          </p:cNvSpPr>
          <p:nvPr>
            <p:custDataLst>
              <p:tags r:id="rId14"/>
            </p:custDataLst>
          </p:nvPr>
        </p:nvSpPr>
        <p:spPr bwMode="gray">
          <a:xfrm>
            <a:off x="2760663" y="3994150"/>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156EA25-63ED-4A5F-905C-F4BD89D5A926}" type="datetime'''''''''''''''''''''''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68E44EE9-8657-46EF-76B7-FCACBFB3B09D}"/>
              </a:ext>
            </a:extLst>
          </p:cNvPr>
          <p:cNvSpPr txBox="1">
            <a:spLocks/>
          </p:cNvSpPr>
          <p:nvPr>
            <p:custDataLst>
              <p:tags r:id="rId15"/>
            </p:custDataLst>
          </p:nvPr>
        </p:nvSpPr>
        <p:spPr bwMode="gray">
          <a:xfrm>
            <a:off x="2278063" y="3994150"/>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A3173B8-F08B-4BEC-98F5-86CAF41AE65A}" type="datetime'''''''''''''''''''''''''''''''''''''''''''9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6" name="Text Placeholder 2">
            <a:extLst>
              <a:ext uri="{FF2B5EF4-FFF2-40B4-BE49-F238E27FC236}">
                <a16:creationId xmlns:a16="http://schemas.microsoft.com/office/drawing/2014/main" id="{314CA2F3-32B8-1D38-91A5-0B7247C365BC}"/>
              </a:ext>
            </a:extLst>
          </p:cNvPr>
          <p:cNvSpPr txBox="1">
            <a:spLocks/>
          </p:cNvSpPr>
          <p:nvPr>
            <p:custDataLst>
              <p:tags r:id="rId16"/>
            </p:custDataLst>
          </p:nvPr>
        </p:nvSpPr>
        <p:spPr bwMode="auto">
          <a:xfrm>
            <a:off x="1020763" y="398780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47A3825-CB41-4A85-9F1D-D18FEDDC63EA}" type="datetime'B''u''r''ki''na ''''F''''''a''''''''s''''''''o'''''''''">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Burkina Faso</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81E369B6-1C19-BF5A-BAFA-9F81EB130D19}"/>
              </a:ext>
            </a:extLst>
          </p:cNvPr>
          <p:cNvSpPr txBox="1">
            <a:spLocks/>
          </p:cNvSpPr>
          <p:nvPr>
            <p:custDataLst>
              <p:tags r:id="rId17"/>
            </p:custDataLst>
          </p:nvPr>
        </p:nvSpPr>
        <p:spPr bwMode="gray">
          <a:xfrm>
            <a:off x="2139950" y="44243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5F4BB27-E848-4D82-B305-4584303DFCBD}" type="datetime'''''''''''''''''''''5''''''''1''''''''''''''''''''%'''''">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 name="Text Placeholder 2">
            <a:extLst>
              <a:ext uri="{FF2B5EF4-FFF2-40B4-BE49-F238E27FC236}">
                <a16:creationId xmlns:a16="http://schemas.microsoft.com/office/drawing/2014/main" id="{82462F6B-4D12-74E6-0808-C794DA6A025D}"/>
              </a:ext>
            </a:extLst>
          </p:cNvPr>
          <p:cNvSpPr txBox="1">
            <a:spLocks/>
          </p:cNvSpPr>
          <p:nvPr>
            <p:custDataLst>
              <p:tags r:id="rId18"/>
            </p:custDataLst>
          </p:nvPr>
        </p:nvSpPr>
        <p:spPr bwMode="gray">
          <a:xfrm>
            <a:off x="7605713" y="1933575"/>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363EEF4-D79E-4020-BEED-FFD351D7F07E}" type="datetime'''''''''''''''''''''''''7''''''''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9" name="Text Placeholder 2">
            <a:extLst>
              <a:ext uri="{FF2B5EF4-FFF2-40B4-BE49-F238E27FC236}">
                <a16:creationId xmlns:a16="http://schemas.microsoft.com/office/drawing/2014/main" id="{D980A15F-5C10-099B-AF1B-113132061326}"/>
              </a:ext>
            </a:extLst>
          </p:cNvPr>
          <p:cNvSpPr txBox="1">
            <a:spLocks/>
          </p:cNvSpPr>
          <p:nvPr>
            <p:custDataLst>
              <p:tags r:id="rId19"/>
            </p:custDataLst>
          </p:nvPr>
        </p:nvSpPr>
        <p:spPr bwMode="auto">
          <a:xfrm>
            <a:off x="1457325" y="4503738"/>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1EB3145-7712-4E67-B2FF-DC887ED9AADA}" type="datetime'''L''''''''''''''''i''b''y''''''''''''a'''''''''''''''''">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Libya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7" name="Text Placeholder 2">
            <a:extLst>
              <a:ext uri="{FF2B5EF4-FFF2-40B4-BE49-F238E27FC236}">
                <a16:creationId xmlns:a16="http://schemas.microsoft.com/office/drawing/2014/main" id="{6CF7A43E-471A-2EA4-3B7D-55BBEC97F000}"/>
              </a:ext>
            </a:extLst>
          </p:cNvPr>
          <p:cNvSpPr txBox="1">
            <a:spLocks/>
          </p:cNvSpPr>
          <p:nvPr>
            <p:custDataLst>
              <p:tags r:id="rId20"/>
            </p:custDataLst>
          </p:nvPr>
        </p:nvSpPr>
        <p:spPr bwMode="gray">
          <a:xfrm>
            <a:off x="1912938" y="5024438"/>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E69819B-1EF5-4231-A401-1D8BF876F0D4}" type="datetime'''''''''''''10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4" name="Text Placeholder 2">
            <a:extLst>
              <a:ext uri="{FF2B5EF4-FFF2-40B4-BE49-F238E27FC236}">
                <a16:creationId xmlns:a16="http://schemas.microsoft.com/office/drawing/2014/main" id="{5079D10B-59D8-6006-6DA3-DD89C37091FD}"/>
              </a:ext>
            </a:extLst>
          </p:cNvPr>
          <p:cNvSpPr txBox="1">
            <a:spLocks/>
          </p:cNvSpPr>
          <p:nvPr>
            <p:custDataLst>
              <p:tags r:id="rId21"/>
            </p:custDataLst>
          </p:nvPr>
        </p:nvSpPr>
        <p:spPr bwMode="auto">
          <a:xfrm>
            <a:off x="1455738" y="5018088"/>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82F3F85-7739-47CB-8DD0-F5F8C2D6E000}" type="datetime'N''''''''i''''''''g''er'''''''''">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3" name="Text Placeholder 2">
            <a:extLst>
              <a:ext uri="{FF2B5EF4-FFF2-40B4-BE49-F238E27FC236}">
                <a16:creationId xmlns:a16="http://schemas.microsoft.com/office/drawing/2014/main" id="{5A604029-7DA4-0C6C-B05A-3B36E4C8A5B6}"/>
              </a:ext>
            </a:extLst>
          </p:cNvPr>
          <p:cNvSpPr txBox="1">
            <a:spLocks/>
          </p:cNvSpPr>
          <p:nvPr>
            <p:custDataLst>
              <p:tags r:id="rId22"/>
            </p:custDataLst>
          </p:nvPr>
        </p:nvSpPr>
        <p:spPr bwMode="gray">
          <a:xfrm>
            <a:off x="1901825" y="545465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93D201D-2FE0-4837-831F-14B582900092}" type="datetime'''''''''''''''''''''''''''''''6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4" name="Text Placeholder 2">
            <a:extLst>
              <a:ext uri="{FF2B5EF4-FFF2-40B4-BE49-F238E27FC236}">
                <a16:creationId xmlns:a16="http://schemas.microsoft.com/office/drawing/2014/main" id="{6FD4CDAF-3E4D-0F55-AC4B-AFDCB4C520B8}"/>
              </a:ext>
            </a:extLst>
          </p:cNvPr>
          <p:cNvSpPr txBox="1">
            <a:spLocks/>
          </p:cNvSpPr>
          <p:nvPr>
            <p:custDataLst>
              <p:tags r:id="rId23"/>
            </p:custDataLst>
          </p:nvPr>
        </p:nvSpPr>
        <p:spPr bwMode="gray">
          <a:xfrm>
            <a:off x="1862138" y="56261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A8CC207-E80B-4E06-AA02-4D33C0BC697E}" type="datetime'''''''''''''''''4''''''''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3" name="Text Placeholder 2">
            <a:extLst>
              <a:ext uri="{FF2B5EF4-FFF2-40B4-BE49-F238E27FC236}">
                <a16:creationId xmlns:a16="http://schemas.microsoft.com/office/drawing/2014/main" id="{F0EBE997-1331-DE6F-BAE6-6D2A66927409}"/>
              </a:ext>
            </a:extLst>
          </p:cNvPr>
          <p:cNvSpPr txBox="1">
            <a:spLocks/>
          </p:cNvSpPr>
          <p:nvPr>
            <p:custDataLst>
              <p:tags r:id="rId24"/>
            </p:custDataLst>
          </p:nvPr>
        </p:nvSpPr>
        <p:spPr bwMode="auto">
          <a:xfrm>
            <a:off x="1400175" y="5534025"/>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1575680-E8FA-47E6-821B-823CD99AFC3A}" type="datetime'S''''''''''''''''''''''''''''''u''d''''''''''a''''n'">
              <a:rPr lang="en-US" altLang="en-US" sz="1000" smtClean="0">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Sudan</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2" name="Text Placeholder 2">
            <a:extLst>
              <a:ext uri="{FF2B5EF4-FFF2-40B4-BE49-F238E27FC236}">
                <a16:creationId xmlns:a16="http://schemas.microsoft.com/office/drawing/2014/main" id="{0BFF49D5-4C7E-CEE1-2FCC-32669C62706D}"/>
              </a:ext>
            </a:extLst>
          </p:cNvPr>
          <p:cNvSpPr txBox="1">
            <a:spLocks/>
          </p:cNvSpPr>
          <p:nvPr>
            <p:custDataLst>
              <p:tags r:id="rId25"/>
            </p:custDataLst>
          </p:nvPr>
        </p:nvSpPr>
        <p:spPr bwMode="gray">
          <a:xfrm>
            <a:off x="10844213" y="1927225"/>
            <a:ext cx="465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093FC5F0-2DE2-42E9-95BF-C9E443C699D7}" type="datetime'''''''$''''''''''''''''''''''9''''''''''''2''''.''5''''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$92.5m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8D87AF53-BCB6-866D-2527-F22B63C1E7DE}"/>
              </a:ext>
            </a:extLst>
          </p:cNvPr>
          <p:cNvSpPr txBox="1">
            <a:spLocks/>
          </p:cNvSpPr>
          <p:nvPr>
            <p:custDataLst>
              <p:tags r:id="rId26"/>
            </p:custDataLst>
          </p:nvPr>
        </p:nvSpPr>
        <p:spPr bwMode="gray">
          <a:xfrm>
            <a:off x="5861050" y="2443163"/>
            <a:ext cx="465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1EF6CEC7-6A95-4463-90E0-DDF4E8E647C6}" type="datetime'''''''''''$''''4''''''''''''0.4''''''''''''''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$40.4m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B3066999-7B61-1B1B-2D5F-095CD194EC3E}"/>
              </a:ext>
            </a:extLst>
          </p:cNvPr>
          <p:cNvSpPr txBox="1">
            <a:spLocks/>
          </p:cNvSpPr>
          <p:nvPr>
            <p:custDataLst>
              <p:tags r:id="rId27"/>
            </p:custDataLst>
          </p:nvPr>
        </p:nvSpPr>
        <p:spPr bwMode="gray">
          <a:xfrm>
            <a:off x="4667250" y="2957513"/>
            <a:ext cx="465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D6FF86E-9007-4A5A-9703-85E80D78D173}" type="datetime'''$''28.0''''''''''''''''''''''''''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$28.0m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2D5A09A3-57B2-DFCA-C26D-18E793A9B3B4}"/>
              </a:ext>
            </a:extLst>
          </p:cNvPr>
          <p:cNvSpPr txBox="1">
            <a:spLocks/>
          </p:cNvSpPr>
          <p:nvPr>
            <p:custDataLst>
              <p:tags r:id="rId28"/>
            </p:custDataLst>
          </p:nvPr>
        </p:nvSpPr>
        <p:spPr bwMode="gray">
          <a:xfrm>
            <a:off x="3989388" y="3473450"/>
            <a:ext cx="465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75759EC-A35C-49A7-B8A1-533D991D97A8}" type="datetime'''''$''2''0''''''''''''''''''''''.''''9''''''''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$20.9m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E735495B-4A8E-36DB-84BA-BAA0C9D164CD}"/>
              </a:ext>
            </a:extLst>
          </p:cNvPr>
          <p:cNvSpPr txBox="1">
            <a:spLocks/>
          </p:cNvSpPr>
          <p:nvPr>
            <p:custDataLst>
              <p:tags r:id="rId29"/>
            </p:custDataLst>
          </p:nvPr>
        </p:nvSpPr>
        <p:spPr bwMode="gray">
          <a:xfrm>
            <a:off x="2959100" y="3987800"/>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82E2284-2541-489E-89A9-FEB389E744E8}" type="datetime'''$9''''''''''''''''.''''''''''''''''''''''''''''''''4''''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$9.4m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B922621C-B180-7697-5C0B-A25B6E8B02E0}"/>
              </a:ext>
            </a:extLst>
          </p:cNvPr>
          <p:cNvSpPr txBox="1">
            <a:spLocks/>
          </p:cNvSpPr>
          <p:nvPr>
            <p:custDataLst>
              <p:tags r:id="rId30"/>
            </p:custDataLst>
          </p:nvPr>
        </p:nvSpPr>
        <p:spPr bwMode="gray">
          <a:xfrm>
            <a:off x="2401888" y="4503738"/>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0B9B9FF-023A-4054-9380-0B544C7E2CC8}" type="datetime'''''$''''4''.''''''''''''''''''''1''''''''''''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$4.1m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48465E4E-0615-C28B-DE49-785ED80F6272}"/>
              </a:ext>
            </a:extLst>
          </p:cNvPr>
          <p:cNvSpPr txBox="1">
            <a:spLocks/>
          </p:cNvSpPr>
          <p:nvPr>
            <p:custDataLst>
              <p:tags r:id="rId31"/>
            </p:custDataLst>
          </p:nvPr>
        </p:nvSpPr>
        <p:spPr bwMode="gray">
          <a:xfrm>
            <a:off x="2238375" y="5018088"/>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CC8EAC4-31BA-4BCE-9348-E5AC155C7612}" type="datetime'''''$''''''''''''2''''.''''1''''''''''''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$2.1m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5" name="Text Placeholder 2">
            <a:extLst>
              <a:ext uri="{FF2B5EF4-FFF2-40B4-BE49-F238E27FC236}">
                <a16:creationId xmlns:a16="http://schemas.microsoft.com/office/drawing/2014/main" id="{5F2DE8A0-9C7B-A162-95CC-7B5BEDB7015E}"/>
              </a:ext>
            </a:extLst>
          </p:cNvPr>
          <p:cNvSpPr txBox="1">
            <a:spLocks/>
          </p:cNvSpPr>
          <p:nvPr>
            <p:custDataLst>
              <p:tags r:id="rId32"/>
            </p:custDataLst>
          </p:nvPr>
        </p:nvSpPr>
        <p:spPr bwMode="gray">
          <a:xfrm>
            <a:off x="2163763" y="5534025"/>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8F2C4B3D-A3DB-4FAD-8E2F-7F611849BE9F}" type="datetime'''''''''''''''$''''0.9''''''''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$0.9m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FF6A2ED4-6F6D-47F9-C624-2CFF982BA91F}"/>
              </a:ext>
            </a:extLst>
          </p:cNvPr>
          <p:cNvSpPr txBox="1">
            <a:spLocks/>
          </p:cNvSpPr>
          <p:nvPr>
            <p:custDataLst>
              <p:tags r:id="rId33"/>
            </p:custDataLst>
          </p:nvPr>
        </p:nvSpPr>
        <p:spPr bwMode="gray">
          <a:xfrm>
            <a:off x="1943100" y="45958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32348BF-44BB-49AF-A486-40D5D50C354D}" type="datetime'''4''''''''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Box 14">
            <a:extLst>
              <a:ext uri="{FF2B5EF4-FFF2-40B4-BE49-F238E27FC236}">
                <a16:creationId xmlns:a16="http://schemas.microsoft.com/office/drawing/2014/main" id="{3EBF1069-2BE5-CDFC-FF99-B892C47B710B}"/>
              </a:ext>
            </a:extLst>
          </p:cNvPr>
          <p:cNvSpPr txBox="1"/>
          <p:nvPr/>
        </p:nvSpPr>
        <p:spPr>
          <a:xfrm>
            <a:off x="177748" y="673926"/>
            <a:ext cx="10465865" cy="276999"/>
          </a:xfrm>
          <a:prstGeom prst="rect">
            <a:avLst/>
          </a:prstGeom>
          <a:noFill/>
        </p:spPr>
        <p:txBody>
          <a:bodyPr wrap="square" rtlCol="0">
            <a:spAutoFit/>
          </a:bodyPr>
          <a:lstStyle/>
          <a:p>
            <a:r>
              <a:rPr lang="en-US" sz="120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The funding gap is largest in DRC, followed by South Sudan and CAR. Sudan and Niger have the lowest required funding on education.</a:t>
            </a:r>
          </a:p>
        </p:txBody>
      </p:sp>
      <p:sp>
        <p:nvSpPr>
          <p:cNvPr id="534" name="TextBox 533">
            <a:extLst>
              <a:ext uri="{FF2B5EF4-FFF2-40B4-BE49-F238E27FC236}">
                <a16:creationId xmlns:a16="http://schemas.microsoft.com/office/drawing/2014/main" id="{38AB5E0D-7939-0C17-4014-63A88EDA62FE}"/>
              </a:ext>
            </a:extLst>
          </p:cNvPr>
          <p:cNvSpPr txBox="1"/>
          <p:nvPr/>
        </p:nvSpPr>
        <p:spPr>
          <a:xfrm>
            <a:off x="271672" y="6411729"/>
            <a:ext cx="3918060" cy="215444"/>
          </a:xfrm>
          <a:prstGeom prst="rect">
            <a:avLst/>
          </a:prstGeom>
          <a:noFill/>
        </p:spPr>
        <p:txBody>
          <a:bodyPr wrap="none" rtlCol="0">
            <a:spAutoFit/>
          </a:bodyPr>
          <a:lstStyle/>
          <a:p>
            <a:r>
              <a:rPr lang="en-US" sz="800" i="1">
                <a:solidFill>
                  <a:schemeClr val="bg2">
                    <a:lumMod val="50000"/>
                  </a:schemeClr>
                </a:solidFill>
                <a:latin typeface="Roboto" panose="02000000000000000000" pitchFamily="2" charset="0"/>
                <a:ea typeface="Roboto" panose="02000000000000000000" pitchFamily="2" charset="0"/>
                <a:cs typeface="Roboto" panose="02000000000000000000" pitchFamily="2" charset="0"/>
              </a:rPr>
              <a:t>Note. Mali does not have available/required funding available in UNINFO for 2024.</a:t>
            </a:r>
          </a:p>
        </p:txBody>
      </p:sp>
      <p:sp>
        <p:nvSpPr>
          <p:cNvPr id="571" name="TextBox 570">
            <a:extLst>
              <a:ext uri="{FF2B5EF4-FFF2-40B4-BE49-F238E27FC236}">
                <a16:creationId xmlns:a16="http://schemas.microsoft.com/office/drawing/2014/main" id="{20D3048B-BCCA-FF46-F43A-79037C56191F}"/>
              </a:ext>
            </a:extLst>
          </p:cNvPr>
          <p:cNvSpPr txBox="1"/>
          <p:nvPr/>
        </p:nvSpPr>
        <p:spPr>
          <a:xfrm>
            <a:off x="10776779" y="1469742"/>
            <a:ext cx="1261884" cy="253916"/>
          </a:xfrm>
          <a:prstGeom prst="rect">
            <a:avLst/>
          </a:prstGeom>
          <a:noFill/>
        </p:spPr>
        <p:txBody>
          <a:bodyPr wrap="none" rtlCol="0">
            <a:spAutoFit/>
          </a:bodyPr>
          <a:lstStyle/>
          <a:p>
            <a:r>
              <a:rPr lang="en-US" sz="1050" b="1">
                <a:solidFill>
                  <a:schemeClr val="bg2">
                    <a:lumMod val="50000"/>
                  </a:schemeClr>
                </a:solidFill>
              </a:rPr>
              <a:t>Required Funding</a:t>
            </a:r>
          </a:p>
        </p:txBody>
      </p:sp>
      <p:sp>
        <p:nvSpPr>
          <p:cNvPr id="705" name="Rectangle 704">
            <a:extLst>
              <a:ext uri="{FF2B5EF4-FFF2-40B4-BE49-F238E27FC236}">
                <a16:creationId xmlns:a16="http://schemas.microsoft.com/office/drawing/2014/main" id="{371CE2EE-8F28-4E31-8305-22C86036F3EA}"/>
              </a:ext>
            </a:extLst>
          </p:cNvPr>
          <p:cNvSpPr/>
          <p:nvPr>
            <p:custDataLst>
              <p:tags r:id="rId34"/>
            </p:custDataLst>
          </p:nvPr>
        </p:nvSpPr>
        <p:spPr bwMode="auto">
          <a:xfrm>
            <a:off x="5013325" y="5910263"/>
            <a:ext cx="179388" cy="133350"/>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705">
            <a:extLst>
              <a:ext uri="{FF2B5EF4-FFF2-40B4-BE49-F238E27FC236}">
                <a16:creationId xmlns:a16="http://schemas.microsoft.com/office/drawing/2014/main" id="{D539A7E8-3206-A34A-3465-A9E2925464DA}"/>
              </a:ext>
            </a:extLst>
          </p:cNvPr>
          <p:cNvSpPr/>
          <p:nvPr>
            <p:custDataLst>
              <p:tags r:id="rId35"/>
            </p:custDataLst>
          </p:nvPr>
        </p:nvSpPr>
        <p:spPr bwMode="auto">
          <a:xfrm>
            <a:off x="6316663" y="5910263"/>
            <a:ext cx="179388" cy="133350"/>
          </a:xfrm>
          <a:prstGeom prst="rect">
            <a:avLst/>
          </a:prstGeom>
          <a:solidFill>
            <a:srgbClr val="C0C0C0"/>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Text Placeholder 2">
            <a:extLst>
              <a:ext uri="{FF2B5EF4-FFF2-40B4-BE49-F238E27FC236}">
                <a16:creationId xmlns:a16="http://schemas.microsoft.com/office/drawing/2014/main" id="{10ADAD3A-731B-5159-89D8-23D1487883EE}"/>
              </a:ext>
            </a:extLst>
          </p:cNvPr>
          <p:cNvSpPr txBox="1">
            <a:spLocks/>
          </p:cNvSpPr>
          <p:nvPr>
            <p:custDataLst>
              <p:tags r:id="rId36"/>
            </p:custDataLst>
          </p:nvPr>
        </p:nvSpPr>
        <p:spPr bwMode="auto">
          <a:xfrm>
            <a:off x="5243513" y="5918200"/>
            <a:ext cx="9715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8ADE622-D8A7-4C7B-B3E3-0DFB968AA675}" type="datetime'A''''''''v''ai''la''''b''l''''''e ''fu''''''n''di''ng'''">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Available funding</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5" name="Text Placeholder 2">
            <a:extLst>
              <a:ext uri="{FF2B5EF4-FFF2-40B4-BE49-F238E27FC236}">
                <a16:creationId xmlns:a16="http://schemas.microsoft.com/office/drawing/2014/main" id="{98A4722A-B92B-B68A-2FC5-F096F1D8578E}"/>
              </a:ext>
            </a:extLst>
          </p:cNvPr>
          <p:cNvSpPr txBox="1">
            <a:spLocks/>
          </p:cNvSpPr>
          <p:nvPr>
            <p:custDataLst>
              <p:tags r:id="rId37"/>
            </p:custDataLst>
          </p:nvPr>
        </p:nvSpPr>
        <p:spPr bwMode="auto">
          <a:xfrm>
            <a:off x="6546850" y="5918200"/>
            <a:ext cx="711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3D35D3DA-0BC4-41DB-AD87-D4A0B28D1A05}" type="datetime'F''''''''un''''''d''''''''''ing'''''' Ga''''''p'''''''''''''''">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Funding Gap</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11855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9E476-9E3E-2564-AFF7-B100A11A15F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7DB7ADB-4053-E026-8077-4FEE69DBA500}"/>
              </a:ext>
            </a:extLst>
          </p:cNvPr>
          <p:cNvGraphicFramePr>
            <a:graphicFrameLocks noChangeAspect="1"/>
          </p:cNvGraphicFramePr>
          <p:nvPr>
            <p:custDataLst>
              <p:tags r:id="rId1"/>
            </p:custDataLst>
            <p:extLst>
              <p:ext uri="{D42A27DB-BD31-4B8C-83A1-F6EECF244321}">
                <p14:modId xmlns:p14="http://schemas.microsoft.com/office/powerpoint/2010/main" val="25283257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D7DB7ADB-4053-E026-8077-4FEE69DBA500}"/>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10A17C8E-069D-09D7-6B60-40488F6BC497}"/>
              </a:ext>
            </a:extLst>
          </p:cNvPr>
          <p:cNvSpPr>
            <a:spLocks noGrp="1"/>
          </p:cNvSpPr>
          <p:nvPr>
            <p:ph type="ctrTitle"/>
          </p:nvPr>
        </p:nvSpPr>
        <p:spPr>
          <a:xfrm>
            <a:off x="90181" y="175083"/>
            <a:ext cx="11470740" cy="624046"/>
          </a:xfrm>
        </p:spPr>
        <p:txBody>
          <a:bodyPr vert="horz">
            <a:noAutofit/>
          </a:bodyPr>
          <a:lstStyle/>
          <a:p>
            <a:pPr algn="l"/>
            <a:r>
              <a:rPr lang="en-US" sz="2000" b="1">
                <a:solidFill>
                  <a:schemeClr val="bg2">
                    <a:lumMod val="25000"/>
                  </a:schemeClr>
                </a:solidFill>
                <a:latin typeface="Roboto"/>
                <a:ea typeface="Roboto"/>
                <a:cs typeface="Arial"/>
                <a:sym typeface="Arial"/>
              </a:rPr>
              <a:t>Access to digital tech &amp; digital economy is enhanced through support on digital economy and inclusion, expanding digital education, governance as well as health</a:t>
            </a:r>
            <a:endParaRPr lang="en-US" sz="2000" b="1">
              <a:solidFill>
                <a:schemeClr val="bg2">
                  <a:lumMod val="25000"/>
                </a:schemeClr>
              </a:solidFill>
              <a:highlight>
                <a:srgbClr val="FFFF00"/>
              </a:highlight>
              <a:latin typeface="Roboto"/>
              <a:ea typeface="Roboto"/>
              <a:cs typeface="Arial"/>
              <a:sym typeface="Arial"/>
            </a:endParaRPr>
          </a:p>
        </p:txBody>
      </p:sp>
      <p:pic>
        <p:nvPicPr>
          <p:cNvPr id="23" name="Graphic 22">
            <a:extLst>
              <a:ext uri="{FF2B5EF4-FFF2-40B4-BE49-F238E27FC236}">
                <a16:creationId xmlns:a16="http://schemas.microsoft.com/office/drawing/2014/main" id="{58E1CDC4-3810-23A0-D1FB-F60C652F65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71" name="Chart 70">
            <a:extLst>
              <a:ext uri="{FF2B5EF4-FFF2-40B4-BE49-F238E27FC236}">
                <a16:creationId xmlns:a16="http://schemas.microsoft.com/office/drawing/2014/main" id="{F651EDB7-57CD-8490-8E9D-118BAECBE3DF}"/>
              </a:ext>
            </a:extLst>
          </p:cNvPr>
          <p:cNvGraphicFramePr/>
          <p:nvPr>
            <p:custDataLst>
              <p:tags r:id="rId2"/>
            </p:custDataLst>
            <p:extLst>
              <p:ext uri="{D42A27DB-BD31-4B8C-83A1-F6EECF244321}">
                <p14:modId xmlns:p14="http://schemas.microsoft.com/office/powerpoint/2010/main" val="910884135"/>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8E8E493A-BAC1-407C-F6F5-EA3BE2DB2093}"/>
              </a:ext>
            </a:extLst>
          </p:cNvPr>
          <p:cNvSpPr txBox="1">
            <a:spLocks/>
          </p:cNvSpPr>
          <p:nvPr>
            <p:custDataLst>
              <p:tags r:id="rId3"/>
            </p:custDataLst>
          </p:nvPr>
        </p:nvSpPr>
        <p:spPr bwMode="auto">
          <a:xfrm>
            <a:off x="3041649" y="2716214"/>
            <a:ext cx="768350"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t>Funding </a:t>
            </a:r>
            <a:r>
              <a:rPr lang="en-US" altLang="en-US" sz="1100">
                <a:solidFill>
                  <a:schemeClr val="bg2">
                    <a:lumMod val="25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t>gap</a:t>
            </a:r>
            <a:endParaRPr kumimoji="0" lang="en-US" sz="11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EC46A4E5-942C-10D6-E6B7-A9E8A195BEAA}"/>
              </a:ext>
            </a:extLst>
          </p:cNvPr>
          <p:cNvSpPr txBox="1">
            <a:spLocks/>
          </p:cNvSpPr>
          <p:nvPr>
            <p:custDataLst>
              <p:tags r:id="rId4"/>
            </p:custDataLst>
          </p:nvPr>
        </p:nvSpPr>
        <p:spPr bwMode="auto">
          <a:xfrm>
            <a:off x="949325" y="5321301"/>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2F0B7637-E909-4E75-9BF1-EA3C6A35439F}" type="datetime'''''A''v''''''''''a''il''a''ble'' ''f''''un''''''d''i''''ng'">
              <a:rPr lang="en-US" altLang="en-US" sz="1100" smtClean="0">
                <a:solidFill>
                  <a:schemeClr val="bg2">
                    <a:lumMod val="25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lvl="0" algn="r">
                <a:spcBef>
                  <a:spcPct val="0"/>
                </a:spcBef>
                <a:spcAft>
                  <a:spcPct val="0"/>
                </a:spcAft>
                <a:defRPr/>
              </a:pPr>
              <a:t>Available funding</a:t>
            </a:fld>
            <a:endParaRPr kumimoji="0" lang="en-US" sz="1100" b="0" i="0"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1B8B647A-62EF-1C2E-6ADC-27D41822BAD3}"/>
              </a:ext>
            </a:extLst>
          </p:cNvPr>
          <p:cNvSpPr txBox="1">
            <a:spLocks/>
          </p:cNvSpPr>
          <p:nvPr>
            <p:custDataLst>
              <p:tags r:id="rId5"/>
            </p:custDataLst>
          </p:nvPr>
        </p:nvSpPr>
        <p:spPr bwMode="auto">
          <a:xfrm>
            <a:off x="2293937" y="4006850"/>
            <a:ext cx="5143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rPr>
              <a:t>Digital</a:t>
            </a:r>
          </a:p>
        </p:txBody>
      </p:sp>
      <p:pic>
        <p:nvPicPr>
          <p:cNvPr id="35" name="Graphic 34" descr="Arrow: Slight curve with solid fill">
            <a:extLst>
              <a:ext uri="{FF2B5EF4-FFF2-40B4-BE49-F238E27FC236}">
                <a16:creationId xmlns:a16="http://schemas.microsoft.com/office/drawing/2014/main" id="{06C5C83D-03B0-EDB8-FCAB-A3CDE260E57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E3D52C5-0AF4-932B-85AB-6C00149BEEDA}"/>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F8E2DCE4-F1D9-26C0-F035-6C0F4E58D574}"/>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258.5</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16" name="TextBox 15">
            <a:extLst>
              <a:ext uri="{FF2B5EF4-FFF2-40B4-BE49-F238E27FC236}">
                <a16:creationId xmlns:a16="http://schemas.microsoft.com/office/drawing/2014/main" id="{DD94FA3B-BE14-E1FE-1D04-C4C846CBA5C1}"/>
              </a:ext>
            </a:extLst>
          </p:cNvPr>
          <p:cNvSpPr txBox="1"/>
          <p:nvPr/>
        </p:nvSpPr>
        <p:spPr>
          <a:xfrm>
            <a:off x="5833996" y="1431959"/>
            <a:ext cx="2860523" cy="2339102"/>
          </a:xfrm>
          <a:prstGeom prst="rect">
            <a:avLst/>
          </a:prstGeom>
          <a:noFill/>
        </p:spPr>
        <p:txBody>
          <a:bodyPr wrap="square" lIns="91440" tIns="45720" rIns="91440" bIns="45720" anchor="t">
            <a:spAutoFit/>
          </a:bodyPr>
          <a:lstStyle/>
          <a:p>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Digital Economy -Economic Empowerment</a:t>
            </a:r>
            <a:b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br>
            <a:endParaRPr lang="en-US" sz="1200" b="1">
              <a:solidFill>
                <a:srgbClr val="4C6C9C"/>
              </a:solidFill>
              <a:latin typeface="Roboto" panose="02000000000000000000" pitchFamily="2" charset="0"/>
              <a:ea typeface="Roboto" panose="02000000000000000000" pitchFamily="2" charset="0"/>
              <a:cs typeface="Roboto" panose="02000000000000000000" pitchFamily="2" charset="0"/>
            </a:endParaRPr>
          </a:p>
          <a:p>
            <a:r>
              <a:rPr lang="en-US" sz="1100">
                <a:solidFill>
                  <a:srgbClr val="3F3F3F"/>
                </a:solidFill>
                <a:effectLst/>
                <a:latin typeface="Roboto" panose="02000000000000000000" pitchFamily="2" charset="0"/>
                <a:ea typeface="Roboto" panose="02000000000000000000" pitchFamily="2" charset="0"/>
                <a:cs typeface="Roboto" panose="02000000000000000000" pitchFamily="2" charset="0"/>
              </a:rPr>
              <a:t>Initiatives emphasize strengthening</a:t>
            </a:r>
            <a:r>
              <a:rPr lang="en-US" sz="1100" b="1">
                <a:solidFill>
                  <a:srgbClr val="3F3F3F"/>
                </a:solidFill>
                <a:effectLst/>
                <a:latin typeface="Roboto" panose="02000000000000000000" pitchFamily="2" charset="0"/>
                <a:ea typeface="Roboto" panose="02000000000000000000" pitchFamily="2" charset="0"/>
                <a:cs typeface="Roboto" panose="02000000000000000000" pitchFamily="2" charset="0"/>
              </a:rPr>
              <a:t> digital and financial inclusion by creating digital job platforms and empowering s</a:t>
            </a:r>
            <a:r>
              <a:rPr lang="en-US" sz="1100">
                <a:solidFill>
                  <a:srgbClr val="3F3F3F"/>
                </a:solidFill>
                <a:effectLst/>
                <a:latin typeface="Roboto" panose="02000000000000000000" pitchFamily="2" charset="0"/>
                <a:ea typeface="Roboto" panose="02000000000000000000" pitchFamily="2" charset="0"/>
                <a:cs typeface="Roboto" panose="02000000000000000000" pitchFamily="2" charset="0"/>
              </a:rPr>
              <a:t>mall businesses—including youth and women-led ventures through alternative lending, market information systems, and e-commerce. These efforts support diversified production, innovation, and improved access to finance for marginalized populations.</a:t>
            </a:r>
          </a:p>
        </p:txBody>
      </p:sp>
      <p:sp>
        <p:nvSpPr>
          <p:cNvPr id="18" name="TextBox 17">
            <a:extLst>
              <a:ext uri="{FF2B5EF4-FFF2-40B4-BE49-F238E27FC236}">
                <a16:creationId xmlns:a16="http://schemas.microsoft.com/office/drawing/2014/main" id="{4C8D224A-29B2-7C36-87C6-815D25B9A643}"/>
              </a:ext>
            </a:extLst>
          </p:cNvPr>
          <p:cNvSpPr txBox="1"/>
          <p:nvPr/>
        </p:nvSpPr>
        <p:spPr>
          <a:xfrm>
            <a:off x="5825551" y="4101419"/>
            <a:ext cx="2704523" cy="1800493"/>
          </a:xfrm>
          <a:prstGeom prst="rect">
            <a:avLst/>
          </a:prstGeom>
          <a:noFill/>
        </p:spPr>
        <p:txBody>
          <a:bodyPr wrap="square" lIns="91440" tIns="45720" rIns="91440" bIns="45720" anchor="t">
            <a:spAutoFit/>
          </a:bodyPr>
          <a:lstStyle/>
          <a:p>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Digital Education -Education Access</a:t>
            </a:r>
            <a:b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br>
            <a:endParaRPr lang="en-US" sz="1100" b="1">
              <a:solidFill>
                <a:srgbClr val="4C6C9C"/>
              </a:solidFill>
              <a:latin typeface="Roboto" panose="02000000000000000000" pitchFamily="2" charset="0"/>
              <a:ea typeface="Roboto" panose="02000000000000000000" pitchFamily="2" charset="0"/>
              <a:cs typeface="Roboto" panose="02000000000000000000" pitchFamily="2" charset="0"/>
            </a:endParaRPr>
          </a:p>
          <a:p>
            <a:r>
              <a:rPr lang="en-US" sz="1100" b="1">
                <a:solidFill>
                  <a:srgbClr val="3F3F3F"/>
                </a:solidFill>
                <a:effectLst/>
                <a:latin typeface="Roboto" panose="02000000000000000000" pitchFamily="2" charset="0"/>
                <a:ea typeface="Roboto" panose="02000000000000000000" pitchFamily="2" charset="0"/>
                <a:cs typeface="Roboto" panose="02000000000000000000" pitchFamily="2" charset="0"/>
              </a:rPr>
              <a:t>Introducing and expanding e-learning platforms </a:t>
            </a:r>
            <a:r>
              <a:rPr lang="en-US" sz="1100">
                <a:solidFill>
                  <a:srgbClr val="3F3F3F"/>
                </a:solidFill>
                <a:effectLst/>
                <a:latin typeface="Roboto" panose="02000000000000000000" pitchFamily="2" charset="0"/>
                <a:ea typeface="Roboto" panose="02000000000000000000" pitchFamily="2" charset="0"/>
                <a:cs typeface="Roboto" panose="02000000000000000000" pitchFamily="2" charset="0"/>
              </a:rPr>
              <a:t>(e.g. digital curricula for preschool, primary, vocational, and higher education), along with digital libraries and online resources. </a:t>
            </a:r>
            <a:r>
              <a:rPr lang="en-US" sz="1100">
                <a:solidFill>
                  <a:srgbClr val="000000"/>
                </a:solidFill>
                <a:latin typeface="Roboto" panose="02000000000000000000" pitchFamily="2" charset="0"/>
                <a:ea typeface="Roboto" panose="02000000000000000000" pitchFamily="2" charset="0"/>
                <a:cs typeface="Roboto" panose="02000000000000000000" pitchFamily="2" charset="0"/>
              </a:rPr>
              <a:t>These efforts seek to reduce barriers to quality education, particularly in remote areas and for vulnerable learners.  </a:t>
            </a:r>
            <a:endParaRPr lang="en-US" sz="1100">
              <a:latin typeface="Roboto" panose="02000000000000000000" pitchFamily="2" charset="0"/>
              <a:ea typeface="Roboto" panose="02000000000000000000" pitchFamily="2" charset="0"/>
              <a:cs typeface="Roboto" panose="02000000000000000000" pitchFamily="2" charset="0"/>
            </a:endParaRPr>
          </a:p>
        </p:txBody>
      </p:sp>
      <p:sp>
        <p:nvSpPr>
          <p:cNvPr id="28" name="TextBox 27">
            <a:extLst>
              <a:ext uri="{FF2B5EF4-FFF2-40B4-BE49-F238E27FC236}">
                <a16:creationId xmlns:a16="http://schemas.microsoft.com/office/drawing/2014/main" id="{223D3A50-53D8-B19B-2EA5-8C5B233361DC}"/>
              </a:ext>
            </a:extLst>
          </p:cNvPr>
          <p:cNvSpPr txBox="1"/>
          <p:nvPr/>
        </p:nvSpPr>
        <p:spPr>
          <a:xfrm>
            <a:off x="9127159" y="1423763"/>
            <a:ext cx="2641949" cy="2492990"/>
          </a:xfrm>
          <a:prstGeom prst="rect">
            <a:avLst/>
          </a:prstGeom>
          <a:noFill/>
        </p:spPr>
        <p:txBody>
          <a:bodyPr wrap="square" lIns="91440" tIns="45720" rIns="91440" bIns="45720" anchor="t">
            <a:spAutoFit/>
          </a:bodyPr>
          <a:lstStyle/>
          <a:p>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Digital Governance - Institutional Reforms and Service Delivery</a:t>
            </a:r>
          </a:p>
          <a:p>
            <a:br>
              <a:rPr lang="en-US" sz="1100">
                <a:solidFill>
                  <a:srgbClr val="3F3F3F"/>
                </a:solidFill>
                <a:effectLst/>
                <a:latin typeface="Roboto" panose="02000000000000000000" pitchFamily="2" charset="0"/>
                <a:ea typeface="Roboto" panose="02000000000000000000" pitchFamily="2" charset="0"/>
                <a:cs typeface="Roboto" panose="02000000000000000000" pitchFamily="2" charset="0"/>
              </a:rPr>
            </a:br>
            <a:r>
              <a:rPr lang="en-US" sz="1100">
                <a:solidFill>
                  <a:srgbClr val="3F3F3F"/>
                </a:solidFill>
                <a:latin typeface="Roboto" panose="02000000000000000000" pitchFamily="2" charset="0"/>
                <a:ea typeface="Roboto" panose="02000000000000000000" pitchFamily="2" charset="0"/>
                <a:cs typeface="Roboto" panose="02000000000000000000" pitchFamily="2" charset="0"/>
              </a:rPr>
              <a:t>Focus on </a:t>
            </a:r>
            <a:r>
              <a:rPr lang="en-US" sz="1100" b="1">
                <a:solidFill>
                  <a:srgbClr val="3F3F3F"/>
                </a:solidFill>
                <a:latin typeface="Roboto" panose="02000000000000000000" pitchFamily="2" charset="0"/>
                <a:ea typeface="Roboto" panose="02000000000000000000" pitchFamily="2" charset="0"/>
                <a:cs typeface="Roboto" panose="02000000000000000000" pitchFamily="2" charset="0"/>
              </a:rPr>
              <a:t>supporting e-justice and court system digitization</a:t>
            </a:r>
            <a:r>
              <a:rPr lang="en-US" sz="1100">
                <a:solidFill>
                  <a:srgbClr val="3F3F3F"/>
                </a:solidFill>
                <a:latin typeface="Roboto" panose="02000000000000000000" pitchFamily="2" charset="0"/>
                <a:ea typeface="Roboto" panose="02000000000000000000" pitchFamily="2" charset="0"/>
                <a:cs typeface="Roboto" panose="02000000000000000000" pitchFamily="2" charset="0"/>
              </a:rPr>
              <a:t>, assisting immigration authorities to implement e-visa solutions, promoting digital mechanisms for participatory urban planning, and building government capacity for digital administration. By streamlining digital services, governments aim to enhance efficiency, transparency, and accountability.  </a:t>
            </a:r>
          </a:p>
        </p:txBody>
      </p:sp>
      <p:sp>
        <p:nvSpPr>
          <p:cNvPr id="29" name="TextBox 28">
            <a:extLst>
              <a:ext uri="{FF2B5EF4-FFF2-40B4-BE49-F238E27FC236}">
                <a16:creationId xmlns:a16="http://schemas.microsoft.com/office/drawing/2014/main" id="{651C228A-7310-4C46-A668-467BB9640618}"/>
              </a:ext>
            </a:extLst>
          </p:cNvPr>
          <p:cNvSpPr txBox="1"/>
          <p:nvPr/>
        </p:nvSpPr>
        <p:spPr>
          <a:xfrm>
            <a:off x="9127159" y="4063015"/>
            <a:ext cx="2853124" cy="2154436"/>
          </a:xfrm>
          <a:prstGeom prst="rect">
            <a:avLst/>
          </a:prstGeom>
          <a:noFill/>
        </p:spPr>
        <p:txBody>
          <a:bodyPr wrap="square" lIns="91440" tIns="45720" rIns="91440" bIns="45720" anchor="t">
            <a:spAutoFit/>
          </a:bodyPr>
          <a:lstStyle/>
          <a:p>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Digital Health (Health Systems Strengthening)  </a:t>
            </a:r>
          </a:p>
          <a:p>
            <a:br>
              <a:rPr lang="en-US" sz="1100">
                <a:solidFill>
                  <a:srgbClr val="3F3F3F"/>
                </a:solidFill>
                <a:effectLst/>
                <a:latin typeface="Roboto" panose="02000000000000000000" pitchFamily="2" charset="0"/>
                <a:ea typeface="Roboto" panose="02000000000000000000" pitchFamily="2" charset="0"/>
                <a:cs typeface="Roboto" panose="02000000000000000000" pitchFamily="2" charset="0"/>
              </a:rPr>
            </a:br>
            <a:r>
              <a:rPr lang="en-US" sz="1100">
                <a:solidFill>
                  <a:srgbClr val="3F3F3F"/>
                </a:solidFill>
                <a:latin typeface="Roboto" panose="02000000000000000000" pitchFamily="2" charset="0"/>
                <a:ea typeface="Roboto" panose="02000000000000000000" pitchFamily="2" charset="0"/>
                <a:cs typeface="Roboto" panose="02000000000000000000" pitchFamily="2" charset="0"/>
              </a:rPr>
              <a:t>Focus on </a:t>
            </a:r>
            <a:r>
              <a:rPr lang="en-US" sz="1100" b="1">
                <a:solidFill>
                  <a:srgbClr val="3F3F3F"/>
                </a:solidFill>
                <a:latin typeface="Roboto" panose="02000000000000000000" pitchFamily="2" charset="0"/>
                <a:ea typeface="Roboto" panose="02000000000000000000" pitchFamily="2" charset="0"/>
                <a:cs typeface="Roboto" panose="02000000000000000000" pitchFamily="2" charset="0"/>
              </a:rPr>
              <a:t>digitalizing health information systems (including maternal and child healthcare data), </a:t>
            </a:r>
            <a:r>
              <a:rPr lang="en-US" sz="1100">
                <a:solidFill>
                  <a:srgbClr val="3F3F3F"/>
                </a:solidFill>
                <a:latin typeface="Roboto" panose="02000000000000000000" pitchFamily="2" charset="0"/>
                <a:ea typeface="Roboto" panose="02000000000000000000" pitchFamily="2" charset="0"/>
                <a:cs typeface="Roboto" panose="02000000000000000000" pitchFamily="2" charset="0"/>
              </a:rPr>
              <a:t>scaling up proven health innovations, and expanding telehealth infrastructure to improve accessibility and service delivery. These initiatives aim to help improve health service delivery, strengthen health data management, and increase equitable access to healthcare.  </a:t>
            </a:r>
          </a:p>
        </p:txBody>
      </p:sp>
      <p:sp>
        <p:nvSpPr>
          <p:cNvPr id="2" name="Rectangle: Rounded Corners 563">
            <a:extLst>
              <a:ext uri="{FF2B5EF4-FFF2-40B4-BE49-F238E27FC236}">
                <a16:creationId xmlns:a16="http://schemas.microsoft.com/office/drawing/2014/main" id="{4558B634-29A9-E403-0B88-40AE50480583}"/>
              </a:ext>
            </a:extLst>
          </p:cNvPr>
          <p:cNvSpPr/>
          <p:nvPr/>
        </p:nvSpPr>
        <p:spPr>
          <a:xfrm>
            <a:off x="5603625" y="1087448"/>
            <a:ext cx="6376658" cy="540940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2" name="TextBox 11">
            <a:extLst>
              <a:ext uri="{FF2B5EF4-FFF2-40B4-BE49-F238E27FC236}">
                <a16:creationId xmlns:a16="http://schemas.microsoft.com/office/drawing/2014/main" id="{2B0A1C73-128A-4974-E525-8F769F9C275B}"/>
              </a:ext>
            </a:extLst>
          </p:cNvPr>
          <p:cNvSpPr txBox="1"/>
          <p:nvPr/>
        </p:nvSpPr>
        <p:spPr>
          <a:xfrm>
            <a:off x="117861" y="741409"/>
            <a:ext cx="11604072" cy="261610"/>
          </a:xfrm>
          <a:prstGeom prst="rect">
            <a:avLst/>
          </a:prstGeom>
          <a:noFill/>
        </p:spPr>
        <p:txBody>
          <a:bodyPr wrap="square">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2024, CF JWPs had a total required funding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US$ 258.5 million</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 and funding gap of 14 % on digital initiatives. </a:t>
            </a:r>
            <a:endParaRPr lang="en-US" sz="1100">
              <a:solidFill>
                <a:srgbClr val="424242"/>
              </a:solidFill>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65940095-B6CE-DB1A-2DA6-8E100042C43C}"/>
              </a:ext>
            </a:extLst>
          </p:cNvPr>
          <p:cNvSpPr txBox="1"/>
          <p:nvPr/>
        </p:nvSpPr>
        <p:spPr>
          <a:xfrm>
            <a:off x="7401744" y="954336"/>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15755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3E19E-9D93-8513-4049-274D7ACAB44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2B7D0A3-91B1-6507-895B-55E49EE5FA60}"/>
              </a:ext>
            </a:extLst>
          </p:cNvPr>
          <p:cNvGraphicFramePr>
            <a:graphicFrameLocks noChangeAspect="1"/>
          </p:cNvGraphicFramePr>
          <p:nvPr>
            <p:custDataLst>
              <p:tags r:id="rId1"/>
            </p:custDataLst>
            <p:extLst>
              <p:ext uri="{D42A27DB-BD31-4B8C-83A1-F6EECF244321}">
                <p14:modId xmlns:p14="http://schemas.microsoft.com/office/powerpoint/2010/main" val="2017590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5" imgW="443" imgH="443" progId="TCLayout.ActiveDocument.1">
                  <p:embed/>
                </p:oleObj>
              </mc:Choice>
              <mc:Fallback>
                <p:oleObj name="think-cell Slide" r:id="rId85" imgW="443" imgH="443" progId="TCLayout.ActiveDocument.1">
                  <p:embed/>
                  <p:pic>
                    <p:nvPicPr>
                      <p:cNvPr id="3" name="think-cell data - do not delete" hidden="1">
                        <a:extLst>
                          <a:ext uri="{FF2B5EF4-FFF2-40B4-BE49-F238E27FC236}">
                            <a16:creationId xmlns:a16="http://schemas.microsoft.com/office/drawing/2014/main" id="{12B7D0A3-91B1-6507-895B-55E49EE5FA60}"/>
                          </a:ext>
                        </a:extLst>
                      </p:cNvPr>
                      <p:cNvPicPr/>
                      <p:nvPr/>
                    </p:nvPicPr>
                    <p:blipFill>
                      <a:blip r:embed="rId86"/>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7F035E92-9F26-57E4-4099-73F9D485F330}"/>
              </a:ext>
            </a:extLst>
          </p:cNvPr>
          <p:cNvSpPr>
            <a:spLocks noGrp="1"/>
          </p:cNvSpPr>
          <p:nvPr>
            <p:ph type="ctrTitle"/>
          </p:nvPr>
        </p:nvSpPr>
        <p:spPr>
          <a:xfrm>
            <a:off x="178336" y="18813"/>
            <a:ext cx="11470740" cy="624046"/>
          </a:xfrm>
        </p:spPr>
        <p:txBody>
          <a:bodyPr vert="horz">
            <a:noAutofit/>
          </a:bodyPr>
          <a:lstStyle/>
          <a:p>
            <a:pPr algn="l"/>
            <a:r>
              <a:rPr lang="en-US" sz="2000" b="1">
                <a:solidFill>
                  <a:schemeClr val="tx1">
                    <a:lumMod val="75000"/>
                    <a:lumOff val="25000"/>
                  </a:schemeClr>
                </a:solidFill>
                <a:latin typeface="Roboto"/>
                <a:ea typeface="Roboto"/>
                <a:cs typeface="Arial"/>
                <a:sym typeface="Arial"/>
              </a:rPr>
              <a:t>Required funding for digital is largest in Malawi &amp; Senegal</a:t>
            </a:r>
            <a:endParaRPr lang="en-US" sz="2000" b="1">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13DC2D4C-5D16-09F6-D497-CD33D41B0032}"/>
              </a:ext>
            </a:extLst>
          </p:cNvPr>
          <p:cNvPicPr>
            <a:picLocks noChangeAspect="1"/>
          </p:cNvPicPr>
          <p:nvPr/>
        </p:nvPicPr>
        <p:blipFill>
          <a:blip r:embed="rId87">
            <a:extLst>
              <a:ext uri="{96DAC541-7B7A-43D3-8B79-37D633B846F1}">
                <asvg:svgBlip xmlns:asvg="http://schemas.microsoft.com/office/drawing/2016/SVG/main" r:embed="rId88"/>
              </a:ext>
            </a:extLst>
          </a:blip>
          <a:stretch>
            <a:fillRect/>
          </a:stretch>
        </p:blipFill>
        <p:spPr>
          <a:xfrm>
            <a:off x="1" y="0"/>
            <a:ext cx="64736" cy="6858000"/>
          </a:xfrm>
          <a:prstGeom prst="rect">
            <a:avLst/>
          </a:prstGeom>
        </p:spPr>
      </p:pic>
      <p:graphicFrame>
        <p:nvGraphicFramePr>
          <p:cNvPr id="20" name="Chart 19">
            <a:extLst>
              <a:ext uri="{FF2B5EF4-FFF2-40B4-BE49-F238E27FC236}">
                <a16:creationId xmlns:a16="http://schemas.microsoft.com/office/drawing/2014/main" id="{D74B90F9-CDFA-FA26-2106-1408BE6C17A6}"/>
              </a:ext>
            </a:extLst>
          </p:cNvPr>
          <p:cNvGraphicFramePr/>
          <p:nvPr>
            <p:custDataLst>
              <p:tags r:id="rId2"/>
            </p:custDataLst>
            <p:extLst>
              <p:ext uri="{D42A27DB-BD31-4B8C-83A1-F6EECF244321}">
                <p14:modId xmlns:p14="http://schemas.microsoft.com/office/powerpoint/2010/main" val="522556469"/>
              </p:ext>
            </p:extLst>
          </p:nvPr>
        </p:nvGraphicFramePr>
        <p:xfrm>
          <a:off x="2049463" y="1079500"/>
          <a:ext cx="7635875" cy="5095875"/>
        </p:xfrm>
        <a:graphic>
          <a:graphicData uri="http://schemas.openxmlformats.org/drawingml/2006/chart">
            <c:chart xmlns:c="http://schemas.openxmlformats.org/drawingml/2006/chart" xmlns:r="http://schemas.openxmlformats.org/officeDocument/2006/relationships" r:id="rId89"/>
          </a:graphicData>
        </a:graphic>
      </p:graphicFrame>
      <p:sp>
        <p:nvSpPr>
          <p:cNvPr id="571" name="Text Placeholder 2">
            <a:extLst>
              <a:ext uri="{FF2B5EF4-FFF2-40B4-BE49-F238E27FC236}">
                <a16:creationId xmlns:a16="http://schemas.microsoft.com/office/drawing/2014/main" id="{463B6794-9D1B-18BD-9D33-723901F4B6BF}"/>
              </a:ext>
            </a:extLst>
          </p:cNvPr>
          <p:cNvSpPr txBox="1">
            <a:spLocks/>
          </p:cNvSpPr>
          <p:nvPr>
            <p:custDataLst>
              <p:tags r:id="rId3"/>
            </p:custDataLst>
          </p:nvPr>
        </p:nvSpPr>
        <p:spPr bwMode="gray">
          <a:xfrm>
            <a:off x="5307013" y="11985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CC064AA-ADA6-49A4-B81D-7C5F1515C500}" type="datetime'8''8''''''''''''''''''''%'''''''''''''''''''''''''''''">
              <a:rPr lang="en-US" altLang="en-US" sz="800" smtClean="0">
                <a:solidFill>
                  <a:schemeClr val="bg1"/>
                </a:solidFill>
              </a:rPr>
              <a:pPr>
                <a:spcBef>
                  <a:spcPct val="0"/>
                </a:spcBef>
                <a:spcAft>
                  <a:spcPct val="0"/>
                </a:spcAft>
              </a:pPr>
              <a:t>88%</a:t>
            </a:fld>
            <a:endParaRPr lang="en-US" sz="800">
              <a:solidFill>
                <a:schemeClr val="bg1"/>
              </a:solidFill>
              <a:sym typeface="Roboto" panose="02000000000000000000" pitchFamily="2" charset="0"/>
            </a:endParaRPr>
          </a:p>
        </p:txBody>
      </p:sp>
      <p:sp>
        <p:nvSpPr>
          <p:cNvPr id="10" name="Text Placeholder 2">
            <a:extLst>
              <a:ext uri="{FF2B5EF4-FFF2-40B4-BE49-F238E27FC236}">
                <a16:creationId xmlns:a16="http://schemas.microsoft.com/office/drawing/2014/main" id="{D547A293-08C0-7E09-A188-7B5DE88F3DEB}"/>
              </a:ext>
            </a:extLst>
          </p:cNvPr>
          <p:cNvSpPr>
            <a:spLocks noGrp="1"/>
          </p:cNvSpPr>
          <p:nvPr>
            <p:custDataLst>
              <p:tags r:id="rId4"/>
            </p:custDataLst>
          </p:nvPr>
        </p:nvSpPr>
        <p:spPr bwMode="auto">
          <a:xfrm>
            <a:off x="1501775" y="1169988"/>
            <a:ext cx="485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AB5F2B8-CCDB-41FC-84A9-E06D0AF28F07}" type="datetime'M''''''''''''''a''''''''''la''''''''w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Malawi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3" name="Text Placeholder 2">
            <a:extLst>
              <a:ext uri="{FF2B5EF4-FFF2-40B4-BE49-F238E27FC236}">
                <a16:creationId xmlns:a16="http://schemas.microsoft.com/office/drawing/2014/main" id="{C044675F-008D-99D4-A663-057051A79E1E}"/>
              </a:ext>
            </a:extLst>
          </p:cNvPr>
          <p:cNvSpPr txBox="1">
            <a:spLocks/>
          </p:cNvSpPr>
          <p:nvPr>
            <p:custDataLst>
              <p:tags r:id="rId5"/>
            </p:custDataLst>
          </p:nvPr>
        </p:nvSpPr>
        <p:spPr bwMode="gray">
          <a:xfrm>
            <a:off x="3997325" y="1381125"/>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D905A33-D610-420A-8387-F9BCAAC28015}" type="datetime'''1''''0''''''''''''0''%'">
              <a:rPr lang="en-US" altLang="en-US" sz="800" smtClean="0">
                <a:solidFill>
                  <a:schemeClr val="bg1"/>
                </a:solidFill>
              </a:rPr>
              <a:pPr>
                <a:spcBef>
                  <a:spcPct val="0"/>
                </a:spcBef>
                <a:spcAft>
                  <a:spcPct val="0"/>
                </a:spcAft>
              </a:pPr>
              <a:t>100%</a:t>
            </a:fld>
            <a:endParaRPr lang="en-US" sz="800">
              <a:solidFill>
                <a:schemeClr val="bg1"/>
              </a:solidFill>
              <a:sym typeface="Roboto" panose="02000000000000000000" pitchFamily="2" charset="0"/>
            </a:endParaRPr>
          </a:p>
        </p:txBody>
      </p:sp>
      <p:sp>
        <p:nvSpPr>
          <p:cNvPr id="16" name="Text Placeholder 2">
            <a:extLst>
              <a:ext uri="{FF2B5EF4-FFF2-40B4-BE49-F238E27FC236}">
                <a16:creationId xmlns:a16="http://schemas.microsoft.com/office/drawing/2014/main" id="{BC0AB8E1-0671-611E-04F8-7B64EF2D5117}"/>
              </a:ext>
            </a:extLst>
          </p:cNvPr>
          <p:cNvSpPr>
            <a:spLocks noGrp="1"/>
          </p:cNvSpPr>
          <p:nvPr>
            <p:custDataLst>
              <p:tags r:id="rId6"/>
            </p:custDataLst>
          </p:nvPr>
        </p:nvSpPr>
        <p:spPr bwMode="auto">
          <a:xfrm>
            <a:off x="1446213" y="1352550"/>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5B884FA-8E65-4E93-9107-23904188F2F0}" type="datetime'''S''''''e''''''n''''''''''e''g''a''''''''''''''l'">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Senegal</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4" name="Text Placeholder 2">
            <a:extLst>
              <a:ext uri="{FF2B5EF4-FFF2-40B4-BE49-F238E27FC236}">
                <a16:creationId xmlns:a16="http://schemas.microsoft.com/office/drawing/2014/main" id="{242E790C-898C-893E-F921-7FE1B29891B5}"/>
              </a:ext>
            </a:extLst>
          </p:cNvPr>
          <p:cNvSpPr txBox="1">
            <a:spLocks/>
          </p:cNvSpPr>
          <p:nvPr>
            <p:custDataLst>
              <p:tags r:id="rId7"/>
            </p:custDataLst>
          </p:nvPr>
        </p:nvSpPr>
        <p:spPr bwMode="gray">
          <a:xfrm>
            <a:off x="3656013" y="15636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1A3A5FA-6959-474E-8E47-E29C83DA47F8}" type="datetime'''4''''''''''''''''''''''''8''''''''''%'''''''''''''''''''''">
              <a:rPr lang="en-US" altLang="en-US" sz="800" smtClean="0">
                <a:solidFill>
                  <a:schemeClr val="bg1"/>
                </a:solidFill>
              </a:rPr>
              <a:pPr>
                <a:spcBef>
                  <a:spcPct val="0"/>
                </a:spcBef>
                <a:spcAft>
                  <a:spcPct val="0"/>
                </a:spcAft>
              </a:pPr>
              <a:t>48%</a:t>
            </a:fld>
            <a:endParaRPr lang="en-US" sz="800">
              <a:solidFill>
                <a:schemeClr val="bg1"/>
              </a:solidFill>
              <a:sym typeface="Roboto" panose="02000000000000000000" pitchFamily="2" charset="0"/>
            </a:endParaRPr>
          </a:p>
        </p:txBody>
      </p:sp>
      <p:sp>
        <p:nvSpPr>
          <p:cNvPr id="575" name="Text Placeholder 2">
            <a:extLst>
              <a:ext uri="{FF2B5EF4-FFF2-40B4-BE49-F238E27FC236}">
                <a16:creationId xmlns:a16="http://schemas.microsoft.com/office/drawing/2014/main" id="{58868545-8C95-8E0F-58F7-8698FB95BEC9}"/>
              </a:ext>
            </a:extLst>
          </p:cNvPr>
          <p:cNvSpPr txBox="1">
            <a:spLocks/>
          </p:cNvSpPr>
          <p:nvPr>
            <p:custDataLst>
              <p:tags r:id="rId8"/>
            </p:custDataLst>
          </p:nvPr>
        </p:nvSpPr>
        <p:spPr bwMode="gray">
          <a:xfrm>
            <a:off x="2584450" y="15636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F3F65FE-07CE-4725-9903-C9629ED20949}" type="datetime'''''5''''''2''''''%'''''''''''''''''''''''''''">
              <a:rPr lang="en-US" altLang="en-US" sz="800" smtClean="0">
                <a:solidFill>
                  <a:schemeClr val="bg1"/>
                </a:solidFill>
              </a:rPr>
              <a:pPr>
                <a:spcBef>
                  <a:spcPct val="0"/>
                </a:spcBef>
                <a:spcAft>
                  <a:spcPct val="0"/>
                </a:spcAft>
              </a:pPr>
              <a:t>52%</a:t>
            </a:fld>
            <a:endParaRPr lang="en-US" sz="800">
              <a:solidFill>
                <a:schemeClr val="bg1"/>
              </a:solidFill>
              <a:sym typeface="Roboto" panose="02000000000000000000" pitchFamily="2" charset="0"/>
            </a:endParaRPr>
          </a:p>
        </p:txBody>
      </p:sp>
      <p:sp>
        <p:nvSpPr>
          <p:cNvPr id="19" name="Text Placeholder 2">
            <a:extLst>
              <a:ext uri="{FF2B5EF4-FFF2-40B4-BE49-F238E27FC236}">
                <a16:creationId xmlns:a16="http://schemas.microsoft.com/office/drawing/2014/main" id="{E076BACE-E0F9-9F21-650D-4706E242622D}"/>
              </a:ext>
            </a:extLst>
          </p:cNvPr>
          <p:cNvSpPr>
            <a:spLocks noGrp="1"/>
          </p:cNvSpPr>
          <p:nvPr>
            <p:custDataLst>
              <p:tags r:id="rId9"/>
            </p:custDataLst>
          </p:nvPr>
        </p:nvSpPr>
        <p:spPr bwMode="auto">
          <a:xfrm>
            <a:off x="1141413" y="1535113"/>
            <a:ext cx="8461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4AAB5C9E-358D-4863-BF27-46B20EBE81C1}" type="datetime'M''''''''''a''''d''a''''g''a''''s''''''''''c''''a''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Madagascar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4" name="Text Placeholder 2">
            <a:extLst>
              <a:ext uri="{FF2B5EF4-FFF2-40B4-BE49-F238E27FC236}">
                <a16:creationId xmlns:a16="http://schemas.microsoft.com/office/drawing/2014/main" id="{5B2E524B-0D27-BCBD-A45E-C3F61E843D00}"/>
              </a:ext>
            </a:extLst>
          </p:cNvPr>
          <p:cNvSpPr txBox="1">
            <a:spLocks/>
          </p:cNvSpPr>
          <p:nvPr>
            <p:custDataLst>
              <p:tags r:id="rId10"/>
            </p:custDataLst>
          </p:nvPr>
        </p:nvSpPr>
        <p:spPr bwMode="gray">
          <a:xfrm>
            <a:off x="3886200" y="1746250"/>
            <a:ext cx="166688"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EFAC48B-23EF-4D11-AE00-712AC457C6DB}" type="datetime'''''''''''''''''''''''''''0''''''''''%'''''''''''''''''''''">
              <a:rPr lang="en-US" altLang="en-US" sz="800" smtClean="0">
                <a:solidFill>
                  <a:schemeClr val="bg1"/>
                </a:solidFill>
              </a:rPr>
              <a:pPr>
                <a:spcBef>
                  <a:spcPct val="0"/>
                </a:spcBef>
                <a:spcAft>
                  <a:spcPct val="0"/>
                </a:spcAft>
              </a:pPr>
              <a:t>0%</a:t>
            </a:fld>
            <a:endParaRPr lang="en-US" sz="800">
              <a:solidFill>
                <a:schemeClr val="bg1"/>
              </a:solidFill>
              <a:sym typeface="Roboto" panose="02000000000000000000" pitchFamily="2" charset="0"/>
            </a:endParaRPr>
          </a:p>
        </p:txBody>
      </p:sp>
      <p:sp>
        <p:nvSpPr>
          <p:cNvPr id="66" name="Text Placeholder 2">
            <a:extLst>
              <a:ext uri="{FF2B5EF4-FFF2-40B4-BE49-F238E27FC236}">
                <a16:creationId xmlns:a16="http://schemas.microsoft.com/office/drawing/2014/main" id="{97BF53D6-D306-CCB8-B024-47ABA7460782}"/>
              </a:ext>
            </a:extLst>
          </p:cNvPr>
          <p:cNvSpPr txBox="1">
            <a:spLocks/>
          </p:cNvSpPr>
          <p:nvPr>
            <p:custDataLst>
              <p:tags r:id="rId11"/>
            </p:custDataLst>
          </p:nvPr>
        </p:nvSpPr>
        <p:spPr bwMode="gray">
          <a:xfrm>
            <a:off x="2913063" y="1746250"/>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E2DEDB-96EA-4B85-BBC1-14D3F460D812}" type="datetime'''1''''''''''0''0%'''''''''''''">
              <a:rPr lang="en-US" altLang="en-US" sz="800" smtClean="0">
                <a:solidFill>
                  <a:schemeClr val="bg1"/>
                </a:solidFill>
              </a:rPr>
              <a:pPr>
                <a:spcBef>
                  <a:spcPct val="0"/>
                </a:spcBef>
                <a:spcAft>
                  <a:spcPct val="0"/>
                </a:spcAft>
              </a:pPr>
              <a:t>100%</a:t>
            </a:fld>
            <a:endParaRPr lang="en-US" sz="800">
              <a:solidFill>
                <a:schemeClr val="bg1"/>
              </a:solidFill>
              <a:sym typeface="Roboto" panose="02000000000000000000" pitchFamily="2" charset="0"/>
            </a:endParaRPr>
          </a:p>
        </p:txBody>
      </p:sp>
      <p:sp>
        <p:nvSpPr>
          <p:cNvPr id="74" name="Text Placeholder 2">
            <a:extLst>
              <a:ext uri="{FF2B5EF4-FFF2-40B4-BE49-F238E27FC236}">
                <a16:creationId xmlns:a16="http://schemas.microsoft.com/office/drawing/2014/main" id="{C6917EAA-E9B8-2E7F-40D9-BA9D5C839A27}"/>
              </a:ext>
            </a:extLst>
          </p:cNvPr>
          <p:cNvSpPr>
            <a:spLocks noGrp="1"/>
          </p:cNvSpPr>
          <p:nvPr>
            <p:custDataLst>
              <p:tags r:id="rId12"/>
            </p:custDataLst>
          </p:nvPr>
        </p:nvSpPr>
        <p:spPr bwMode="auto">
          <a:xfrm>
            <a:off x="1465263" y="1717675"/>
            <a:ext cx="5222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13E3AAA-1A23-4733-BCF1-55F4D324292A}" type="datetime'''''''''''''''B''u''''r''''''u''''n''''''''''d''''''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Burundi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9" name="Text Placeholder 2">
            <a:extLst>
              <a:ext uri="{FF2B5EF4-FFF2-40B4-BE49-F238E27FC236}">
                <a16:creationId xmlns:a16="http://schemas.microsoft.com/office/drawing/2014/main" id="{8E4C833B-7AFA-45D6-BB54-F3DD79B08F57}"/>
              </a:ext>
            </a:extLst>
          </p:cNvPr>
          <p:cNvSpPr txBox="1">
            <a:spLocks/>
          </p:cNvSpPr>
          <p:nvPr>
            <p:custDataLst>
              <p:tags r:id="rId13"/>
            </p:custDataLst>
          </p:nvPr>
        </p:nvSpPr>
        <p:spPr bwMode="gray">
          <a:xfrm>
            <a:off x="2808288" y="192881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B7C6E45-F949-432D-B3CB-EA7BF6369085}" type="datetime'''5''''''''''''''''''''''''''''5''''%'''''''''''''">
              <a:rPr lang="en-US" altLang="en-US" sz="800" smtClean="0">
                <a:solidFill>
                  <a:schemeClr val="bg1"/>
                </a:solidFill>
              </a:rPr>
              <a:pPr>
                <a:spcBef>
                  <a:spcPct val="0"/>
                </a:spcBef>
                <a:spcAft>
                  <a:spcPct val="0"/>
                </a:spcAft>
              </a:pPr>
              <a:t>55%</a:t>
            </a:fld>
            <a:endParaRPr lang="en-US" sz="800">
              <a:solidFill>
                <a:schemeClr val="bg1"/>
              </a:solidFill>
              <a:sym typeface="Roboto" panose="02000000000000000000" pitchFamily="2" charset="0"/>
            </a:endParaRPr>
          </a:p>
        </p:txBody>
      </p:sp>
      <p:sp>
        <p:nvSpPr>
          <p:cNvPr id="72" name="Text Placeholder 2">
            <a:extLst>
              <a:ext uri="{FF2B5EF4-FFF2-40B4-BE49-F238E27FC236}">
                <a16:creationId xmlns:a16="http://schemas.microsoft.com/office/drawing/2014/main" id="{5BBAE449-8F51-D051-B79F-EC3D253CCE9E}"/>
              </a:ext>
            </a:extLst>
          </p:cNvPr>
          <p:cNvSpPr txBox="1">
            <a:spLocks/>
          </p:cNvSpPr>
          <p:nvPr>
            <p:custDataLst>
              <p:tags r:id="rId14"/>
            </p:custDataLst>
          </p:nvPr>
        </p:nvSpPr>
        <p:spPr bwMode="gray">
          <a:xfrm>
            <a:off x="2266950" y="192881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D0C3AFB-ABC0-4762-AD7C-9F034726CF3D}" type="datetime'4''''''''''''''''''''''''5''''''''''''''''%'''''''''">
              <a:rPr lang="en-US" altLang="en-US" sz="800" smtClean="0">
                <a:solidFill>
                  <a:schemeClr val="bg1"/>
                </a:solidFill>
              </a:rPr>
              <a:pPr>
                <a:spcBef>
                  <a:spcPct val="0"/>
                </a:spcBef>
                <a:spcAft>
                  <a:spcPct val="0"/>
                </a:spcAft>
              </a:pPr>
              <a:t>45%</a:t>
            </a:fld>
            <a:endParaRPr lang="en-US" sz="800">
              <a:solidFill>
                <a:schemeClr val="bg1"/>
              </a:solidFill>
              <a:sym typeface="Roboto" panose="02000000000000000000" pitchFamily="2" charset="0"/>
            </a:endParaRPr>
          </a:p>
        </p:txBody>
      </p:sp>
      <p:sp>
        <p:nvSpPr>
          <p:cNvPr id="71" name="Text Placeholder 2">
            <a:extLst>
              <a:ext uri="{FF2B5EF4-FFF2-40B4-BE49-F238E27FC236}">
                <a16:creationId xmlns:a16="http://schemas.microsoft.com/office/drawing/2014/main" id="{15BF1BB9-1B87-2BBA-5CB2-BC00B5A53CCD}"/>
              </a:ext>
            </a:extLst>
          </p:cNvPr>
          <p:cNvSpPr>
            <a:spLocks noGrp="1"/>
          </p:cNvSpPr>
          <p:nvPr>
            <p:custDataLst>
              <p:tags r:id="rId15"/>
            </p:custDataLst>
          </p:nvPr>
        </p:nvSpPr>
        <p:spPr bwMode="auto">
          <a:xfrm>
            <a:off x="1276350" y="1900238"/>
            <a:ext cx="7112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E9E65AF-BD5C-4385-B11C-D19665A43021}" type="datetime'''''''''''''Z''''''''imb''a''''''''b''''''''''w''''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Zimbabwe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21" name="Text Placeholder 2">
            <a:extLst>
              <a:ext uri="{FF2B5EF4-FFF2-40B4-BE49-F238E27FC236}">
                <a16:creationId xmlns:a16="http://schemas.microsoft.com/office/drawing/2014/main" id="{F2D4A751-3469-9C93-DED6-6A61559F6F90}"/>
              </a:ext>
            </a:extLst>
          </p:cNvPr>
          <p:cNvSpPr txBox="1">
            <a:spLocks/>
          </p:cNvSpPr>
          <p:nvPr>
            <p:custDataLst>
              <p:tags r:id="rId16"/>
            </p:custDataLst>
          </p:nvPr>
        </p:nvSpPr>
        <p:spPr bwMode="gray">
          <a:xfrm>
            <a:off x="2589213" y="211137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682185A-5C96-4E52-B8EF-171306F4BCA3}" type="datetime'4''''''9''''%'''''''''''''">
              <a:rPr lang="en-US" altLang="en-US" sz="800" smtClean="0">
                <a:solidFill>
                  <a:schemeClr val="bg1"/>
                </a:solidFill>
                <a:sym typeface="Roboto" panose="02000000000000000000" pitchFamily="2" charset="0"/>
              </a:rPr>
              <a:pPr>
                <a:spcBef>
                  <a:spcPct val="0"/>
                </a:spcBef>
                <a:spcAft>
                  <a:spcPct val="0"/>
                </a:spcAft>
              </a:pPr>
              <a:t>49%</a:t>
            </a:fld>
            <a:endParaRPr lang="en-US" sz="800">
              <a:solidFill>
                <a:schemeClr val="bg1"/>
              </a:solidFill>
              <a:sym typeface="Roboto" panose="02000000000000000000" pitchFamily="2" charset="0"/>
            </a:endParaRPr>
          </a:p>
        </p:txBody>
      </p:sp>
      <p:sp>
        <p:nvSpPr>
          <p:cNvPr id="75" name="Text Placeholder 2">
            <a:extLst>
              <a:ext uri="{FF2B5EF4-FFF2-40B4-BE49-F238E27FC236}">
                <a16:creationId xmlns:a16="http://schemas.microsoft.com/office/drawing/2014/main" id="{51D48034-B6CC-A4F1-0587-524D984ECAAA}"/>
              </a:ext>
            </a:extLst>
          </p:cNvPr>
          <p:cNvSpPr txBox="1">
            <a:spLocks/>
          </p:cNvSpPr>
          <p:nvPr>
            <p:custDataLst>
              <p:tags r:id="rId17"/>
            </p:custDataLst>
          </p:nvPr>
        </p:nvSpPr>
        <p:spPr bwMode="gray">
          <a:xfrm>
            <a:off x="2212975" y="211137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6B1F4B1-6581-463E-B208-815B967D7B93}" type="datetime'''''''''5''''''''''''''1''''''''''%'''''''''''''''''''''''''">
              <a:rPr lang="en-US" altLang="en-US" sz="800" smtClean="0">
                <a:solidFill>
                  <a:schemeClr val="bg1"/>
                </a:solidFill>
              </a:rPr>
              <a:pPr>
                <a:spcBef>
                  <a:spcPct val="0"/>
                </a:spcBef>
                <a:spcAft>
                  <a:spcPct val="0"/>
                </a:spcAft>
              </a:pPr>
              <a:t>51%</a:t>
            </a:fld>
            <a:endParaRPr lang="en-US" sz="800">
              <a:solidFill>
                <a:schemeClr val="bg1"/>
              </a:solidFill>
              <a:sym typeface="Roboto" panose="02000000000000000000" pitchFamily="2" charset="0"/>
            </a:endParaRPr>
          </a:p>
        </p:txBody>
      </p:sp>
      <p:sp>
        <p:nvSpPr>
          <p:cNvPr id="70" name="Text Placeholder 2">
            <a:extLst>
              <a:ext uri="{FF2B5EF4-FFF2-40B4-BE49-F238E27FC236}">
                <a16:creationId xmlns:a16="http://schemas.microsoft.com/office/drawing/2014/main" id="{D8D7FB90-6943-8FE3-82C7-D9DAC6931F8B}"/>
              </a:ext>
            </a:extLst>
          </p:cNvPr>
          <p:cNvSpPr>
            <a:spLocks noGrp="1"/>
          </p:cNvSpPr>
          <p:nvPr>
            <p:custDataLst>
              <p:tags r:id="rId18"/>
            </p:custDataLst>
          </p:nvPr>
        </p:nvSpPr>
        <p:spPr bwMode="auto">
          <a:xfrm>
            <a:off x="1474788" y="2082800"/>
            <a:ext cx="5127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30A06616-9A33-4B6F-B6AE-ED973B8A1C64}" type="datetime'''''''''''Za''''m''''''''''''''''''b''''''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Zambia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77" name="Text Placeholder 2">
            <a:extLst>
              <a:ext uri="{FF2B5EF4-FFF2-40B4-BE49-F238E27FC236}">
                <a16:creationId xmlns:a16="http://schemas.microsoft.com/office/drawing/2014/main" id="{B888705C-C221-17D9-E46C-604813165E5D}"/>
              </a:ext>
            </a:extLst>
          </p:cNvPr>
          <p:cNvSpPr txBox="1">
            <a:spLocks/>
          </p:cNvSpPr>
          <p:nvPr>
            <p:custDataLst>
              <p:tags r:id="rId19"/>
            </p:custDataLst>
          </p:nvPr>
        </p:nvSpPr>
        <p:spPr bwMode="gray">
          <a:xfrm>
            <a:off x="2379663" y="229393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378325F-617F-4310-9FE1-FFE563BD3893}" type="datetime'''''''''''''''95''''''%'''''''">
              <a:rPr lang="en-US" altLang="en-US" sz="800" smtClean="0">
                <a:solidFill>
                  <a:schemeClr val="bg1"/>
                </a:solidFill>
              </a:rPr>
              <a:pPr>
                <a:spcBef>
                  <a:spcPct val="0"/>
                </a:spcBef>
                <a:spcAft>
                  <a:spcPct val="0"/>
                </a:spcAft>
              </a:pPr>
              <a:t>95%</a:t>
            </a:fld>
            <a:endParaRPr lang="en-US" sz="800">
              <a:solidFill>
                <a:schemeClr val="bg1"/>
              </a:solidFill>
              <a:sym typeface="Roboto" panose="02000000000000000000" pitchFamily="2" charset="0"/>
            </a:endParaRPr>
          </a:p>
        </p:txBody>
      </p:sp>
      <p:sp>
        <p:nvSpPr>
          <p:cNvPr id="68" name="Text Placeholder 2">
            <a:extLst>
              <a:ext uri="{FF2B5EF4-FFF2-40B4-BE49-F238E27FC236}">
                <a16:creationId xmlns:a16="http://schemas.microsoft.com/office/drawing/2014/main" id="{82BABA56-10E3-A92F-07BC-C2D475EC180E}"/>
              </a:ext>
            </a:extLst>
          </p:cNvPr>
          <p:cNvSpPr>
            <a:spLocks noGrp="1"/>
          </p:cNvSpPr>
          <p:nvPr>
            <p:custDataLst>
              <p:tags r:id="rId20"/>
            </p:custDataLst>
          </p:nvPr>
        </p:nvSpPr>
        <p:spPr bwMode="auto">
          <a:xfrm>
            <a:off x="1608138" y="2265363"/>
            <a:ext cx="3794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ECF4EDC-46A4-4413-A43B-7951E2662AE0}" type="datetime'E''g''yp''''''''''''''''t'''''''''''''''''''">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Egypt</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34" name="Text Placeholder 2">
            <a:extLst>
              <a:ext uri="{FF2B5EF4-FFF2-40B4-BE49-F238E27FC236}">
                <a16:creationId xmlns:a16="http://schemas.microsoft.com/office/drawing/2014/main" id="{5284C4C6-417A-F2D3-C802-EDCB8133BB24}"/>
              </a:ext>
            </a:extLst>
          </p:cNvPr>
          <p:cNvSpPr txBox="1">
            <a:spLocks/>
          </p:cNvSpPr>
          <p:nvPr>
            <p:custDataLst>
              <p:tags r:id="rId21"/>
            </p:custDataLst>
          </p:nvPr>
        </p:nvSpPr>
        <p:spPr bwMode="gray">
          <a:xfrm>
            <a:off x="2624138" y="2476500"/>
            <a:ext cx="220663"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5872210-0479-48FB-92FF-512081DA3E98}" type="datetime'''''''''''1''''''''''''''''''''9''''''''''''''%'">
              <a:rPr lang="en-US" altLang="en-US" sz="800" smtClean="0">
                <a:solidFill>
                  <a:schemeClr val="bg1"/>
                </a:solidFill>
                <a:sym typeface="Roboto" panose="02000000000000000000" pitchFamily="2" charset="0"/>
              </a:rPr>
              <a:pPr>
                <a:spcBef>
                  <a:spcPct val="0"/>
                </a:spcBef>
                <a:spcAft>
                  <a:spcPct val="0"/>
                </a:spcAft>
              </a:pPr>
              <a:t>19%</a:t>
            </a:fld>
            <a:endParaRPr lang="en-US" sz="800">
              <a:solidFill>
                <a:schemeClr val="bg1"/>
              </a:solidFill>
              <a:sym typeface="Roboto" panose="02000000000000000000" pitchFamily="2" charset="0"/>
            </a:endParaRPr>
          </a:p>
        </p:txBody>
      </p:sp>
      <p:sp>
        <p:nvSpPr>
          <p:cNvPr id="79" name="Text Placeholder 2">
            <a:extLst>
              <a:ext uri="{FF2B5EF4-FFF2-40B4-BE49-F238E27FC236}">
                <a16:creationId xmlns:a16="http://schemas.microsoft.com/office/drawing/2014/main" id="{5B6BEF06-08DF-D6DD-6A16-8F2F6B9613F3}"/>
              </a:ext>
            </a:extLst>
          </p:cNvPr>
          <p:cNvSpPr txBox="1">
            <a:spLocks/>
          </p:cNvSpPr>
          <p:nvPr>
            <p:custDataLst>
              <p:tags r:id="rId22"/>
            </p:custDataLst>
          </p:nvPr>
        </p:nvSpPr>
        <p:spPr bwMode="gray">
          <a:xfrm>
            <a:off x="2292350" y="2476500"/>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60A929C-18A5-4E02-A97F-DC2EE14DDF8A}" type="datetime'''''''''8''''''''''''''''''''''''''''1''''''''''''''''''%'''''">
              <a:rPr lang="en-US" altLang="en-US" sz="800" smtClean="0">
                <a:solidFill>
                  <a:schemeClr val="bg1"/>
                </a:solidFill>
              </a:rPr>
              <a:pPr>
                <a:spcBef>
                  <a:spcPct val="0"/>
                </a:spcBef>
                <a:spcAft>
                  <a:spcPct val="0"/>
                </a:spcAft>
              </a:pPr>
              <a:t>81%</a:t>
            </a:fld>
            <a:endParaRPr lang="en-US" sz="800">
              <a:solidFill>
                <a:schemeClr val="bg1"/>
              </a:solidFill>
              <a:sym typeface="Roboto" panose="02000000000000000000" pitchFamily="2" charset="0"/>
            </a:endParaRPr>
          </a:p>
        </p:txBody>
      </p:sp>
      <p:sp>
        <p:nvSpPr>
          <p:cNvPr id="67" name="Text Placeholder 2">
            <a:extLst>
              <a:ext uri="{FF2B5EF4-FFF2-40B4-BE49-F238E27FC236}">
                <a16:creationId xmlns:a16="http://schemas.microsoft.com/office/drawing/2014/main" id="{2D3C3981-B458-87D2-CBA0-47A7AC5B62A7}"/>
              </a:ext>
            </a:extLst>
          </p:cNvPr>
          <p:cNvSpPr>
            <a:spLocks noGrp="1"/>
          </p:cNvSpPr>
          <p:nvPr>
            <p:custDataLst>
              <p:tags r:id="rId23"/>
            </p:custDataLst>
          </p:nvPr>
        </p:nvSpPr>
        <p:spPr bwMode="auto">
          <a:xfrm>
            <a:off x="1550988" y="2447925"/>
            <a:ext cx="4365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6A5F630-5512-4B2A-A53B-B6D506EAB28B}" type="datetime'''''''''G''''''''''''h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Ghana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30" name="Text Placeholder 2">
            <a:extLst>
              <a:ext uri="{FF2B5EF4-FFF2-40B4-BE49-F238E27FC236}">
                <a16:creationId xmlns:a16="http://schemas.microsoft.com/office/drawing/2014/main" id="{631E4397-4147-84E8-FB36-A0105EB56A30}"/>
              </a:ext>
            </a:extLst>
          </p:cNvPr>
          <p:cNvSpPr txBox="1">
            <a:spLocks/>
          </p:cNvSpPr>
          <p:nvPr>
            <p:custDataLst>
              <p:tags r:id="rId24"/>
            </p:custDataLst>
          </p:nvPr>
        </p:nvSpPr>
        <p:spPr bwMode="gray">
          <a:xfrm>
            <a:off x="2411413" y="2659063"/>
            <a:ext cx="220663"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C774F8D-63DA-4A07-B345-5A6E292E8820}" type="datetime'''''''''''''3''8''''''%'''''''''''''''''''''''''">
              <a:rPr lang="en-US" altLang="en-US" sz="800" smtClean="0">
                <a:solidFill>
                  <a:schemeClr val="bg1"/>
                </a:solidFill>
                <a:sym typeface="Roboto" panose="02000000000000000000" pitchFamily="2" charset="0"/>
              </a:rPr>
              <a:pPr>
                <a:spcBef>
                  <a:spcPct val="0"/>
                </a:spcBef>
                <a:spcAft>
                  <a:spcPct val="0"/>
                </a:spcAft>
              </a:pPr>
              <a:t>38%</a:t>
            </a:fld>
            <a:endParaRPr lang="en-US" sz="800">
              <a:solidFill>
                <a:schemeClr val="bg1"/>
              </a:solidFill>
              <a:sym typeface="Roboto" panose="02000000000000000000" pitchFamily="2" charset="0"/>
            </a:endParaRPr>
          </a:p>
        </p:txBody>
      </p:sp>
      <p:sp>
        <p:nvSpPr>
          <p:cNvPr id="608" name="Text Placeholder 2">
            <a:extLst>
              <a:ext uri="{FF2B5EF4-FFF2-40B4-BE49-F238E27FC236}">
                <a16:creationId xmlns:a16="http://schemas.microsoft.com/office/drawing/2014/main" id="{185188EC-D08B-D238-FE61-4E3A34E78AC9}"/>
              </a:ext>
            </a:extLst>
          </p:cNvPr>
          <p:cNvSpPr txBox="1">
            <a:spLocks/>
          </p:cNvSpPr>
          <p:nvPr>
            <p:custDataLst>
              <p:tags r:id="rId25"/>
            </p:custDataLst>
          </p:nvPr>
        </p:nvSpPr>
        <p:spPr bwMode="gray">
          <a:xfrm>
            <a:off x="2171700" y="26590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0CE00DF-1605-4224-B0F5-21EC945B543B}" type="datetime'''''''''''6''''''''''2''''''''''''''''''''''%'''''''''''''">
              <a:rPr lang="en-US" altLang="en-US" sz="800" smtClean="0">
                <a:solidFill>
                  <a:schemeClr val="bg1"/>
                </a:solidFill>
                <a:sym typeface="Roboto" panose="02000000000000000000" pitchFamily="2" charset="0"/>
              </a:rPr>
              <a:pPr>
                <a:spcBef>
                  <a:spcPct val="0"/>
                </a:spcBef>
                <a:spcAft>
                  <a:spcPct val="0"/>
                </a:spcAft>
              </a:pPr>
              <a:t>62%</a:t>
            </a:fld>
            <a:endParaRPr lang="en-US" sz="800">
              <a:solidFill>
                <a:schemeClr val="bg1"/>
              </a:solidFill>
              <a:sym typeface="Roboto" panose="02000000000000000000" pitchFamily="2" charset="0"/>
            </a:endParaRPr>
          </a:p>
        </p:txBody>
      </p:sp>
      <p:sp>
        <p:nvSpPr>
          <p:cNvPr id="65" name="Text Placeholder 2">
            <a:extLst>
              <a:ext uri="{FF2B5EF4-FFF2-40B4-BE49-F238E27FC236}">
                <a16:creationId xmlns:a16="http://schemas.microsoft.com/office/drawing/2014/main" id="{745E75BD-62F6-71D4-6807-07DDE2C2F20A}"/>
              </a:ext>
            </a:extLst>
          </p:cNvPr>
          <p:cNvSpPr>
            <a:spLocks noGrp="1"/>
          </p:cNvSpPr>
          <p:nvPr>
            <p:custDataLst>
              <p:tags r:id="rId26"/>
            </p:custDataLst>
          </p:nvPr>
        </p:nvSpPr>
        <p:spPr bwMode="auto">
          <a:xfrm>
            <a:off x="1573213" y="2630488"/>
            <a:ext cx="414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6A83957-F73A-476E-8B28-A0E625031462}" type="datetime'''''''''K''''''''''''e''''''n''''''''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Kenya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7" name="Text Placeholder 2">
            <a:extLst>
              <a:ext uri="{FF2B5EF4-FFF2-40B4-BE49-F238E27FC236}">
                <a16:creationId xmlns:a16="http://schemas.microsoft.com/office/drawing/2014/main" id="{C8D8DC50-2D97-C143-1E64-25947B585F15}"/>
              </a:ext>
            </a:extLst>
          </p:cNvPr>
          <p:cNvSpPr txBox="1">
            <a:spLocks/>
          </p:cNvSpPr>
          <p:nvPr>
            <p:custDataLst>
              <p:tags r:id="rId27"/>
            </p:custDataLst>
          </p:nvPr>
        </p:nvSpPr>
        <p:spPr bwMode="gray">
          <a:xfrm>
            <a:off x="2166938" y="284162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A4539B-6F73-4D6B-B7C3-28F70FE65B32}" type="datetime'''''''7''''''''3''''''''''''''%'''''''''''''''''''''''''">
              <a:rPr lang="en-US" altLang="en-US" sz="800" smtClean="0">
                <a:solidFill>
                  <a:schemeClr val="bg1"/>
                </a:solidFill>
                <a:sym typeface="Roboto" panose="02000000000000000000" pitchFamily="2" charset="0"/>
              </a:rPr>
              <a:pPr>
                <a:spcBef>
                  <a:spcPct val="0"/>
                </a:spcBef>
                <a:spcAft>
                  <a:spcPct val="0"/>
                </a:spcAft>
              </a:pPr>
              <a:t>73%</a:t>
            </a:fld>
            <a:endParaRPr lang="en-US" sz="800">
              <a:solidFill>
                <a:schemeClr val="bg1"/>
              </a:solidFill>
              <a:sym typeface="Roboto" panose="02000000000000000000" pitchFamily="2" charset="0"/>
            </a:endParaRPr>
          </a:p>
        </p:txBody>
      </p:sp>
      <p:sp>
        <p:nvSpPr>
          <p:cNvPr id="63" name="Text Placeholder 2">
            <a:extLst>
              <a:ext uri="{FF2B5EF4-FFF2-40B4-BE49-F238E27FC236}">
                <a16:creationId xmlns:a16="http://schemas.microsoft.com/office/drawing/2014/main" id="{454F0721-B41F-129F-0D04-4F33D4FD3790}"/>
              </a:ext>
            </a:extLst>
          </p:cNvPr>
          <p:cNvSpPr>
            <a:spLocks noGrp="1"/>
          </p:cNvSpPr>
          <p:nvPr>
            <p:custDataLst>
              <p:tags r:id="rId28"/>
            </p:custDataLst>
          </p:nvPr>
        </p:nvSpPr>
        <p:spPr bwMode="auto">
          <a:xfrm>
            <a:off x="1144588" y="2813050"/>
            <a:ext cx="8429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3D1447DA-6055-4A5F-8095-646B91974960}" type="datetime'C''ote d''''''''''''’I''''''''''vo''''''''''i''r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Cote d’Ivoire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5" name="Text Placeholder 2">
            <a:extLst>
              <a:ext uri="{FF2B5EF4-FFF2-40B4-BE49-F238E27FC236}">
                <a16:creationId xmlns:a16="http://schemas.microsoft.com/office/drawing/2014/main" id="{7A495F3D-4A7C-E890-4512-757F2E92FAAD}"/>
              </a:ext>
            </a:extLst>
          </p:cNvPr>
          <p:cNvSpPr txBox="1">
            <a:spLocks/>
          </p:cNvSpPr>
          <p:nvPr>
            <p:custDataLst>
              <p:tags r:id="rId29"/>
            </p:custDataLst>
          </p:nvPr>
        </p:nvSpPr>
        <p:spPr bwMode="gray">
          <a:xfrm>
            <a:off x="2197100" y="30241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6A816BD-E940-4F85-BDA4-E21B515B6E47}" type="datetime'''''''''''''''''''9''''9''''''''''%'''''''">
              <a:rPr lang="en-US" altLang="en-US" sz="800" smtClean="0">
                <a:solidFill>
                  <a:schemeClr val="bg1"/>
                </a:solidFill>
                <a:sym typeface="Roboto" panose="02000000000000000000" pitchFamily="2" charset="0"/>
              </a:rPr>
              <a:pPr>
                <a:spcBef>
                  <a:spcPct val="0"/>
                </a:spcBef>
                <a:spcAft>
                  <a:spcPct val="0"/>
                </a:spcAft>
              </a:pPr>
              <a:t>99%</a:t>
            </a:fld>
            <a:endParaRPr lang="en-US" sz="800">
              <a:solidFill>
                <a:schemeClr val="bg1"/>
              </a:solidFill>
              <a:sym typeface="Roboto" panose="02000000000000000000" pitchFamily="2" charset="0"/>
            </a:endParaRPr>
          </a:p>
        </p:txBody>
      </p:sp>
      <p:sp>
        <p:nvSpPr>
          <p:cNvPr id="61" name="Text Placeholder 2">
            <a:extLst>
              <a:ext uri="{FF2B5EF4-FFF2-40B4-BE49-F238E27FC236}">
                <a16:creationId xmlns:a16="http://schemas.microsoft.com/office/drawing/2014/main" id="{40BAA46F-9F9F-F6D7-9758-AC14442DE934}"/>
              </a:ext>
            </a:extLst>
          </p:cNvPr>
          <p:cNvSpPr>
            <a:spLocks noGrp="1"/>
          </p:cNvSpPr>
          <p:nvPr>
            <p:custDataLst>
              <p:tags r:id="rId30"/>
            </p:custDataLst>
          </p:nvPr>
        </p:nvSpPr>
        <p:spPr bwMode="auto">
          <a:xfrm>
            <a:off x="1544638" y="2995613"/>
            <a:ext cx="4429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4EEE39B-6548-4F07-9A27-D3CFA5B5106A}" type="datetime'C''''''o''''n''''''g''''''''''''''''''''''''''''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Congo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6" name="Text Placeholder 2">
            <a:extLst>
              <a:ext uri="{FF2B5EF4-FFF2-40B4-BE49-F238E27FC236}">
                <a16:creationId xmlns:a16="http://schemas.microsoft.com/office/drawing/2014/main" id="{F8EF68DF-0F60-EFB8-357A-938048F71D39}"/>
              </a:ext>
            </a:extLst>
          </p:cNvPr>
          <p:cNvSpPr txBox="1">
            <a:spLocks/>
          </p:cNvSpPr>
          <p:nvPr>
            <p:custDataLst>
              <p:tags r:id="rId31"/>
            </p:custDataLst>
          </p:nvPr>
        </p:nvSpPr>
        <p:spPr bwMode="gray">
          <a:xfrm>
            <a:off x="2160588" y="3206750"/>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F73065D-D68A-48F0-874E-55FEF2E7BE1A}" type="datetime'''''''1''''''0''''''0''''''''''''''''''%'''''''''''''''''">
              <a:rPr lang="en-US" altLang="en-US" sz="800" smtClean="0">
                <a:solidFill>
                  <a:schemeClr val="bg1"/>
                </a:solidFill>
                <a:sym typeface="Roboto" panose="02000000000000000000" pitchFamily="2" charset="0"/>
              </a:rPr>
              <a:pPr>
                <a:spcBef>
                  <a:spcPct val="0"/>
                </a:spcBef>
                <a:spcAft>
                  <a:spcPct val="0"/>
                </a:spcAft>
              </a:pPr>
              <a:t>100%</a:t>
            </a:fld>
            <a:endParaRPr lang="en-US" sz="800">
              <a:solidFill>
                <a:schemeClr val="bg1"/>
              </a:solidFill>
              <a:sym typeface="Roboto" panose="02000000000000000000" pitchFamily="2" charset="0"/>
            </a:endParaRPr>
          </a:p>
        </p:txBody>
      </p:sp>
      <p:sp>
        <p:nvSpPr>
          <p:cNvPr id="59" name="Text Placeholder 2">
            <a:extLst>
              <a:ext uri="{FF2B5EF4-FFF2-40B4-BE49-F238E27FC236}">
                <a16:creationId xmlns:a16="http://schemas.microsoft.com/office/drawing/2014/main" id="{7791E305-6F8D-E7C1-1015-041CFAC35F17}"/>
              </a:ext>
            </a:extLst>
          </p:cNvPr>
          <p:cNvSpPr>
            <a:spLocks noGrp="1"/>
          </p:cNvSpPr>
          <p:nvPr>
            <p:custDataLst>
              <p:tags r:id="rId32"/>
            </p:custDataLst>
          </p:nvPr>
        </p:nvSpPr>
        <p:spPr bwMode="auto">
          <a:xfrm>
            <a:off x="1493838" y="3178175"/>
            <a:ext cx="4937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285B515-6A40-4A51-B081-2C1DAB74E26F}" type="datetime'''T''''''''''''un''''''is''''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Tunisia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9" name="Text Placeholder 2">
            <a:extLst>
              <a:ext uri="{FF2B5EF4-FFF2-40B4-BE49-F238E27FC236}">
                <a16:creationId xmlns:a16="http://schemas.microsoft.com/office/drawing/2014/main" id="{CBBD1C65-A523-793E-62F7-406AA93D96FB}"/>
              </a:ext>
            </a:extLst>
          </p:cNvPr>
          <p:cNvSpPr txBox="1">
            <a:spLocks/>
          </p:cNvSpPr>
          <p:nvPr>
            <p:custDataLst>
              <p:tags r:id="rId33"/>
            </p:custDataLst>
          </p:nvPr>
        </p:nvSpPr>
        <p:spPr bwMode="gray">
          <a:xfrm>
            <a:off x="2108200" y="3389313"/>
            <a:ext cx="220663" cy="109538"/>
          </a:xfrm>
          <a:prstGeom prst="rect">
            <a:avLst/>
          </a:prstGeom>
          <a:solidFill>
            <a:srgbClr val="4C6C9C"/>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8EF7063-6EC5-4A70-A3DF-4F370DEB2CF8}" type="datetime'''5''''''6''''''''''''''''''''''''''''''''''''%'">
              <a:rPr lang="en-US" altLang="en-US" sz="800" smtClean="0">
                <a:solidFill>
                  <a:schemeClr val="bg1"/>
                </a:solidFill>
                <a:sym typeface="Roboto" panose="02000000000000000000" pitchFamily="2" charset="0"/>
              </a:rPr>
              <a:pPr>
                <a:spcBef>
                  <a:spcPct val="0"/>
                </a:spcBef>
                <a:spcAft>
                  <a:spcPct val="0"/>
                </a:spcAft>
              </a:pPr>
              <a:t>56%</a:t>
            </a:fld>
            <a:endParaRPr lang="en-US" sz="800">
              <a:solidFill>
                <a:schemeClr val="bg1"/>
              </a:solidFill>
              <a:sym typeface="Roboto" panose="02000000000000000000" pitchFamily="2" charset="0"/>
            </a:endParaRPr>
          </a:p>
        </p:txBody>
      </p:sp>
      <p:sp>
        <p:nvSpPr>
          <p:cNvPr id="58" name="Text Placeholder 2">
            <a:extLst>
              <a:ext uri="{FF2B5EF4-FFF2-40B4-BE49-F238E27FC236}">
                <a16:creationId xmlns:a16="http://schemas.microsoft.com/office/drawing/2014/main" id="{6A539412-FE82-F225-2EAB-E2F2B395ECD5}"/>
              </a:ext>
            </a:extLst>
          </p:cNvPr>
          <p:cNvSpPr>
            <a:spLocks noGrp="1"/>
          </p:cNvSpPr>
          <p:nvPr>
            <p:custDataLst>
              <p:tags r:id="rId34"/>
            </p:custDataLst>
          </p:nvPr>
        </p:nvSpPr>
        <p:spPr bwMode="auto">
          <a:xfrm>
            <a:off x="1368425" y="3360738"/>
            <a:ext cx="619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25200A5-F738-4C6A-B66E-117B95FF0BF3}" type="datetime'''''''''Ta''n''''z''''''an''''''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Tanzania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10" name="Text Placeholder 2">
            <a:extLst>
              <a:ext uri="{FF2B5EF4-FFF2-40B4-BE49-F238E27FC236}">
                <a16:creationId xmlns:a16="http://schemas.microsoft.com/office/drawing/2014/main" id="{460F84F6-591C-CD23-49F2-60D9E5B7085B}"/>
              </a:ext>
            </a:extLst>
          </p:cNvPr>
          <p:cNvSpPr txBox="1">
            <a:spLocks/>
          </p:cNvSpPr>
          <p:nvPr>
            <p:custDataLst>
              <p:tags r:id="rId35"/>
            </p:custDataLst>
          </p:nvPr>
        </p:nvSpPr>
        <p:spPr bwMode="gray">
          <a:xfrm>
            <a:off x="2170113" y="35734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6443376-B58A-4E1D-81FD-6186E1573CAB}" type="datetime'''''''''''9''''''''''''''7''''''''''''%'''''''''''''''">
              <a:rPr lang="en-US" altLang="en-US" sz="800" smtClean="0">
                <a:solidFill>
                  <a:schemeClr val="bg1"/>
                </a:solidFill>
                <a:sym typeface="Roboto" panose="02000000000000000000" pitchFamily="2" charset="0"/>
              </a:rPr>
              <a:pPr>
                <a:spcBef>
                  <a:spcPct val="0"/>
                </a:spcBef>
                <a:spcAft>
                  <a:spcPct val="0"/>
                </a:spcAft>
              </a:pPr>
              <a:t>97%</a:t>
            </a:fld>
            <a:endParaRPr lang="en-US" sz="800">
              <a:solidFill>
                <a:schemeClr val="bg1"/>
              </a:solidFill>
              <a:sym typeface="Roboto" panose="02000000000000000000" pitchFamily="2" charset="0"/>
            </a:endParaRPr>
          </a:p>
        </p:txBody>
      </p:sp>
      <p:sp>
        <p:nvSpPr>
          <p:cNvPr id="55" name="Text Placeholder 2">
            <a:extLst>
              <a:ext uri="{FF2B5EF4-FFF2-40B4-BE49-F238E27FC236}">
                <a16:creationId xmlns:a16="http://schemas.microsoft.com/office/drawing/2014/main" id="{2FEEDF2A-B7A3-D0C2-842C-C5C3D914C2D5}"/>
              </a:ext>
            </a:extLst>
          </p:cNvPr>
          <p:cNvSpPr>
            <a:spLocks noGrp="1"/>
          </p:cNvSpPr>
          <p:nvPr>
            <p:custDataLst>
              <p:tags r:id="rId36"/>
            </p:custDataLst>
          </p:nvPr>
        </p:nvSpPr>
        <p:spPr bwMode="auto">
          <a:xfrm>
            <a:off x="1468438" y="3544888"/>
            <a:ext cx="5191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2368C23-EC50-44F0-A295-D740BB70F781}" type="datetime'''''''U''''gan''''''''''''''''''''''''''''''''d''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Uganda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11" name="Text Placeholder 2">
            <a:extLst>
              <a:ext uri="{FF2B5EF4-FFF2-40B4-BE49-F238E27FC236}">
                <a16:creationId xmlns:a16="http://schemas.microsoft.com/office/drawing/2014/main" id="{C39871E2-F732-7B67-7569-F1C9DB625CE4}"/>
              </a:ext>
            </a:extLst>
          </p:cNvPr>
          <p:cNvSpPr txBox="1">
            <a:spLocks/>
          </p:cNvSpPr>
          <p:nvPr>
            <p:custDataLst>
              <p:tags r:id="rId37"/>
            </p:custDataLst>
          </p:nvPr>
        </p:nvSpPr>
        <p:spPr bwMode="gray">
          <a:xfrm>
            <a:off x="2136775" y="3756025"/>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043F7CD-B745-4EC3-BF8F-513C443C8FB8}" type="datetime'''''''''''''''''1''''''''''''''''''''00%'''''''''''''''''''">
              <a:rPr lang="en-US" altLang="en-US" sz="800" smtClean="0">
                <a:solidFill>
                  <a:schemeClr val="bg1"/>
                </a:solidFill>
                <a:sym typeface="Roboto" panose="02000000000000000000" pitchFamily="2" charset="0"/>
              </a:rPr>
              <a:pPr>
                <a:spcBef>
                  <a:spcPct val="0"/>
                </a:spcBef>
                <a:spcAft>
                  <a:spcPct val="0"/>
                </a:spcAft>
              </a:pPr>
              <a:t>100%</a:t>
            </a:fld>
            <a:endParaRPr lang="en-US" sz="800">
              <a:solidFill>
                <a:schemeClr val="bg1"/>
              </a:solidFill>
              <a:sym typeface="Roboto" panose="02000000000000000000" pitchFamily="2" charset="0"/>
            </a:endParaRPr>
          </a:p>
        </p:txBody>
      </p:sp>
      <p:sp>
        <p:nvSpPr>
          <p:cNvPr id="54" name="Text Placeholder 2">
            <a:extLst>
              <a:ext uri="{FF2B5EF4-FFF2-40B4-BE49-F238E27FC236}">
                <a16:creationId xmlns:a16="http://schemas.microsoft.com/office/drawing/2014/main" id="{E83DCE6F-3424-C2E2-779E-7B2EACBE508C}"/>
              </a:ext>
            </a:extLst>
          </p:cNvPr>
          <p:cNvSpPr>
            <a:spLocks noGrp="1"/>
          </p:cNvSpPr>
          <p:nvPr>
            <p:custDataLst>
              <p:tags r:id="rId38"/>
            </p:custDataLst>
          </p:nvPr>
        </p:nvSpPr>
        <p:spPr bwMode="auto">
          <a:xfrm>
            <a:off x="1138238" y="3727450"/>
            <a:ext cx="8493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AEFED9E-8CBA-4A47-AC7B-75BD627F80D9}" type="datetime'S''i''''''er''''''''''r''''''a'''''''' L''e''''o''n''''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Sierra Leone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D6464A19-DFA1-E823-0DF6-820960B72D3B}"/>
              </a:ext>
            </a:extLst>
          </p:cNvPr>
          <p:cNvSpPr>
            <a:spLocks noGrp="1"/>
          </p:cNvSpPr>
          <p:nvPr>
            <p:custDataLst>
              <p:tags r:id="rId39"/>
            </p:custDataLst>
          </p:nvPr>
        </p:nvSpPr>
        <p:spPr bwMode="auto">
          <a:xfrm>
            <a:off x="1546225" y="3910013"/>
            <a:ext cx="4413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5BFBD04-6A00-4EB1-941A-4AEC56E86B56}" type="datetime'''''''''''''E''ri''''''''''t''''''r''''''''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Eritrea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2" name="Text Placeholder 2">
            <a:extLst>
              <a:ext uri="{FF2B5EF4-FFF2-40B4-BE49-F238E27FC236}">
                <a16:creationId xmlns:a16="http://schemas.microsoft.com/office/drawing/2014/main" id="{A78E269C-0EFB-8915-8C8B-B2020FCCD6DD}"/>
              </a:ext>
            </a:extLst>
          </p:cNvPr>
          <p:cNvSpPr txBox="1">
            <a:spLocks/>
          </p:cNvSpPr>
          <p:nvPr>
            <p:custDataLst>
              <p:tags r:id="rId40"/>
            </p:custDataLst>
          </p:nvPr>
        </p:nvSpPr>
        <p:spPr bwMode="gray">
          <a:xfrm>
            <a:off x="9042400" y="11985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29307FF-3347-48D1-AD0E-130799D89139}" type="datetime'''''''''''''''''''''''1''''''''2''%'''''''''''''''''">
              <a:rPr lang="en-US" altLang="en-US" sz="800" smtClean="0">
                <a:solidFill>
                  <a:schemeClr val="bg1"/>
                </a:solidFill>
              </a:rPr>
              <a:pPr>
                <a:spcBef>
                  <a:spcPct val="0"/>
                </a:spcBef>
                <a:spcAft>
                  <a:spcPct val="0"/>
                </a:spcAft>
              </a:pPr>
              <a:t>12%</a:t>
            </a:fld>
            <a:endParaRPr lang="en-US" sz="800">
              <a:solidFill>
                <a:schemeClr val="bg1"/>
              </a:solidFill>
              <a:sym typeface="Roboto" panose="02000000000000000000" pitchFamily="2" charset="0"/>
            </a:endParaRPr>
          </a:p>
        </p:txBody>
      </p:sp>
      <p:sp>
        <p:nvSpPr>
          <p:cNvPr id="39" name="Text Placeholder 2">
            <a:extLst>
              <a:ext uri="{FF2B5EF4-FFF2-40B4-BE49-F238E27FC236}">
                <a16:creationId xmlns:a16="http://schemas.microsoft.com/office/drawing/2014/main" id="{CFEF8465-6FB7-AEE5-6993-58BA75D3C97C}"/>
              </a:ext>
            </a:extLst>
          </p:cNvPr>
          <p:cNvSpPr>
            <a:spLocks noGrp="1"/>
          </p:cNvSpPr>
          <p:nvPr>
            <p:custDataLst>
              <p:tags r:id="rId41"/>
            </p:custDataLst>
          </p:nvPr>
        </p:nvSpPr>
        <p:spPr bwMode="auto">
          <a:xfrm>
            <a:off x="1636713" y="4275138"/>
            <a:ext cx="3508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88A45AC-9573-43F3-AA91-46E34ACC82E8}" type="datetime'''''''''''''''''C''''ha''''''''''''''''d'''''''''">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Chad</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DF3E93AC-0737-1E5B-F82B-7A93CD900770}"/>
              </a:ext>
            </a:extLst>
          </p:cNvPr>
          <p:cNvSpPr>
            <a:spLocks noGrp="1"/>
          </p:cNvSpPr>
          <p:nvPr>
            <p:custDataLst>
              <p:tags r:id="rId42"/>
            </p:custDataLst>
          </p:nvPr>
        </p:nvSpPr>
        <p:spPr bwMode="auto">
          <a:xfrm>
            <a:off x="1438275" y="4457700"/>
            <a:ext cx="5492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71735C2-EBF1-435F-A990-B113CAC665C0}" type="datetime'''''E''''''''t''''''''''h''''''''i''''''o''p''''''''''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Ethiopia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27D2C7A0-8F66-17E2-6C66-C1BEFEF3EC38}"/>
              </a:ext>
            </a:extLst>
          </p:cNvPr>
          <p:cNvSpPr>
            <a:spLocks noGrp="1"/>
          </p:cNvSpPr>
          <p:nvPr>
            <p:custDataLst>
              <p:tags r:id="rId43"/>
            </p:custDataLst>
          </p:nvPr>
        </p:nvSpPr>
        <p:spPr bwMode="auto">
          <a:xfrm>
            <a:off x="415925" y="4640263"/>
            <a:ext cx="15716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6AD512D7-3610-4B1A-9109-CC566C2D5435}" type="datetime'S''ao ''T''o''m''''''e an''d ''''''Pr''''in''c''i''''''p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Sao Tome and Principe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3200F99E-2EA8-C8C5-EF59-DBF8DAEF04BA}"/>
              </a:ext>
            </a:extLst>
          </p:cNvPr>
          <p:cNvSpPr>
            <a:spLocks noGrp="1"/>
          </p:cNvSpPr>
          <p:nvPr>
            <p:custDataLst>
              <p:tags r:id="rId44"/>
            </p:custDataLst>
          </p:nvPr>
        </p:nvSpPr>
        <p:spPr bwMode="auto">
          <a:xfrm>
            <a:off x="1381125" y="4822825"/>
            <a:ext cx="6064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D663FEE-6EC6-4EB9-995F-FCF207D53AB2}" type="datetime'''''''Mo''''''''''''r''''o''''''''''''''c''''c''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Morocco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24A64A14-8200-C463-4BA0-EEE5E2614279}"/>
              </a:ext>
            </a:extLst>
          </p:cNvPr>
          <p:cNvSpPr>
            <a:spLocks noGrp="1"/>
          </p:cNvSpPr>
          <p:nvPr>
            <p:custDataLst>
              <p:tags r:id="rId45"/>
            </p:custDataLst>
          </p:nvPr>
        </p:nvSpPr>
        <p:spPr bwMode="auto">
          <a:xfrm>
            <a:off x="1103313" y="5005388"/>
            <a:ext cx="8842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8088A2A-D973-4835-9253-7188417E9183}" type="datetime'''''''''B''''''u''r''k''''''in''''a'''' ''Fas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Burkina Faso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58F8115D-6116-E6CA-1F41-2EBC68437B66}"/>
              </a:ext>
            </a:extLst>
          </p:cNvPr>
          <p:cNvSpPr>
            <a:spLocks noGrp="1"/>
          </p:cNvSpPr>
          <p:nvPr>
            <p:custDataLst>
              <p:tags r:id="rId46"/>
            </p:custDataLst>
          </p:nvPr>
        </p:nvSpPr>
        <p:spPr bwMode="auto">
          <a:xfrm>
            <a:off x="792163" y="5187950"/>
            <a:ext cx="11953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D36BD94-A895-423B-877D-C88397B2816F}" type="datetime'E''q''u''ato''''''r''''ial'''' ''Gui''n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Equatorial Guinea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6C011ED2-E254-2CE3-B783-25B71DBB2761}"/>
              </a:ext>
            </a:extLst>
          </p:cNvPr>
          <p:cNvSpPr>
            <a:spLocks noGrp="1"/>
          </p:cNvSpPr>
          <p:nvPr>
            <p:custDataLst>
              <p:tags r:id="rId47"/>
            </p:custDataLst>
          </p:nvPr>
        </p:nvSpPr>
        <p:spPr bwMode="auto">
          <a:xfrm>
            <a:off x="1511300" y="5370513"/>
            <a:ext cx="4762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1402DC2-6821-4F14-B498-D733E363DCFF}" type="datetime'''''A''ng''''''''''''''''''''''''''ol''''''''''''''''''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Angola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D1C2D502-8C83-FAFB-D67F-5F4A94C7D393}"/>
              </a:ext>
            </a:extLst>
          </p:cNvPr>
          <p:cNvSpPr>
            <a:spLocks noGrp="1"/>
          </p:cNvSpPr>
          <p:nvPr>
            <p:custDataLst>
              <p:tags r:id="rId48"/>
            </p:custDataLst>
          </p:nvPr>
        </p:nvSpPr>
        <p:spPr bwMode="auto">
          <a:xfrm>
            <a:off x="1606550" y="5553075"/>
            <a:ext cx="3810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4562B9F-6050-4198-B2CF-063601E33F12}" type="datetime'B''''''''''''e''''''''''''''''''''''''''n''''''''''''i''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Benin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C1152AA8-0925-3815-0D7C-CB515B92168F}"/>
              </a:ext>
            </a:extLst>
          </p:cNvPr>
          <p:cNvSpPr>
            <a:spLocks noGrp="1"/>
          </p:cNvSpPr>
          <p:nvPr>
            <p:custDataLst>
              <p:tags r:id="rId49"/>
            </p:custDataLst>
          </p:nvPr>
        </p:nvSpPr>
        <p:spPr bwMode="auto">
          <a:xfrm>
            <a:off x="1512888" y="5735638"/>
            <a:ext cx="474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B00524B1-3550-4107-81CA-26F8456373D0}" type="datetime'''Al''''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Algeria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A642FE35-014B-EE9D-A2D0-94CBDDC1EDF0}"/>
              </a:ext>
            </a:extLst>
          </p:cNvPr>
          <p:cNvSpPr>
            <a:spLocks noGrp="1"/>
          </p:cNvSpPr>
          <p:nvPr>
            <p:custDataLst>
              <p:tags r:id="rId50"/>
            </p:custDataLst>
          </p:nvPr>
        </p:nvSpPr>
        <p:spPr bwMode="auto">
          <a:xfrm>
            <a:off x="1504950" y="5918200"/>
            <a:ext cx="4826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59A3F36-9991-45FC-85E2-C59876A42DA5}" type="datetime'''''''''Ni''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Nigeria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B70063F1-E429-6F3D-AD67-D7F58B0E1DBF}"/>
              </a:ext>
            </a:extLst>
          </p:cNvPr>
          <p:cNvSpPr>
            <a:spLocks noGrp="1"/>
          </p:cNvSpPr>
          <p:nvPr>
            <p:custDataLst>
              <p:tags r:id="rId51"/>
            </p:custDataLst>
          </p:nvPr>
        </p:nvSpPr>
        <p:spPr bwMode="gray">
          <a:xfrm>
            <a:off x="9628188" y="116998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34A8FC1-0EDC-4AEC-9C2B-9427F5314C86}" type="datetime'''''$''''''''8''''''''''''5''''.''0 ''''''m'''''''''''''">
              <a:rPr lang="en-US" altLang="en-US" sz="1200" smtClean="0">
                <a:solidFill>
                  <a:srgbClr val="808080"/>
                </a:solidFill>
              </a:rPr>
              <a:pPr marL="0" lvl="0" indent="0">
                <a:spcBef>
                  <a:spcPct val="0"/>
                </a:spcBef>
                <a:spcAft>
                  <a:spcPct val="0"/>
                </a:spcAft>
                <a:buNone/>
              </a:pPr>
              <a:t>$85.0 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2B54761D-33AA-8A11-8389-4533E3F08704}"/>
              </a:ext>
            </a:extLst>
          </p:cNvPr>
          <p:cNvSpPr>
            <a:spLocks noGrp="1"/>
          </p:cNvSpPr>
          <p:nvPr>
            <p:custDataLst>
              <p:tags r:id="rId52"/>
            </p:custDataLst>
          </p:nvPr>
        </p:nvSpPr>
        <p:spPr bwMode="gray">
          <a:xfrm>
            <a:off x="6161088" y="1352550"/>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B5C6B71-E573-4475-B4D8-AD673EF8FBE3}" type="datetime'$4''''5.''6'''''''''''''' ''''''''''''''''''''''m'''">
              <a:rPr lang="en-US" altLang="en-US" sz="1200" smtClean="0">
                <a:solidFill>
                  <a:srgbClr val="808080"/>
                </a:solidFill>
              </a:rPr>
              <a:pPr marL="0" lvl="0" indent="0">
                <a:spcBef>
                  <a:spcPct val="0"/>
                </a:spcBef>
                <a:spcAft>
                  <a:spcPct val="0"/>
                </a:spcAft>
                <a:buNone/>
              </a:pPr>
              <a:t>$45.6 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DB0F6AAF-B51D-3C6A-C21B-6031FC29F010}"/>
              </a:ext>
            </a:extLst>
          </p:cNvPr>
          <p:cNvSpPr>
            <a:spLocks noGrp="1"/>
          </p:cNvSpPr>
          <p:nvPr>
            <p:custDataLst>
              <p:tags r:id="rId53"/>
            </p:custDataLst>
          </p:nvPr>
        </p:nvSpPr>
        <p:spPr bwMode="gray">
          <a:xfrm>
            <a:off x="4300538" y="1535113"/>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262728-67F2-4F0C-BB49-65E1F8D47F55}" type="datetime'''$''''''''''''''''2''''''''''4''''''.''''4 ''''''''''m'''''">
              <a:rPr lang="en-US" altLang="en-US" sz="1200" smtClean="0">
                <a:solidFill>
                  <a:srgbClr val="808080"/>
                </a:solidFill>
              </a:rPr>
              <a:pPr marL="0" lvl="0" indent="0">
                <a:spcBef>
                  <a:spcPct val="0"/>
                </a:spcBef>
                <a:spcAft>
                  <a:spcPct val="0"/>
                </a:spcAft>
                <a:buNone/>
              </a:pPr>
              <a:t>$24.4 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BE276BDC-D8F0-D3C5-BAF2-5D7020E9DFF6}"/>
              </a:ext>
            </a:extLst>
          </p:cNvPr>
          <p:cNvSpPr>
            <a:spLocks noGrp="1"/>
          </p:cNvSpPr>
          <p:nvPr>
            <p:custDataLst>
              <p:tags r:id="rId54"/>
            </p:custDataLst>
          </p:nvPr>
        </p:nvSpPr>
        <p:spPr bwMode="gray">
          <a:xfrm>
            <a:off x="4071938" y="1717675"/>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8722645-077C-4277-8DAF-0BF6151641B8}" type="datetime'''$2''''''0''.''''''''''9'''''''''''''''''''' ''''''''''m'">
              <a:rPr lang="en-US" altLang="en-US" sz="1200" smtClean="0">
                <a:solidFill>
                  <a:srgbClr val="808080"/>
                </a:solidFill>
              </a:rPr>
              <a:pPr marL="0" lvl="0" indent="0">
                <a:spcBef>
                  <a:spcPct val="0"/>
                </a:spcBef>
                <a:spcAft>
                  <a:spcPct val="0"/>
                </a:spcAft>
                <a:buNone/>
              </a:pPr>
              <a:t>$20.9 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FADB564F-E4B2-5322-7867-35C2DBB704A0}"/>
              </a:ext>
            </a:extLst>
          </p:cNvPr>
          <p:cNvSpPr>
            <a:spLocks noGrp="1"/>
          </p:cNvSpPr>
          <p:nvPr>
            <p:custDataLst>
              <p:tags r:id="rId55"/>
            </p:custDataLst>
          </p:nvPr>
        </p:nvSpPr>
        <p:spPr bwMode="gray">
          <a:xfrm>
            <a:off x="3240088" y="190023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694F211-C02B-4A74-8955-C4CC531142FA}" type="datetime'''''''''''''''$''1''''2.3'' ''m'''''''''''''''''''''''">
              <a:rPr lang="en-US" altLang="en-US" sz="1200" smtClean="0">
                <a:solidFill>
                  <a:srgbClr val="808080"/>
                </a:solidFill>
              </a:rPr>
              <a:pPr marL="0" lvl="0" indent="0">
                <a:spcBef>
                  <a:spcPct val="0"/>
                </a:spcBef>
                <a:spcAft>
                  <a:spcPct val="0"/>
                </a:spcAft>
                <a:buNone/>
              </a:pPr>
              <a:t>$12.3 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241EDC3D-CE87-D432-6B10-D28AC08989E8}"/>
              </a:ext>
            </a:extLst>
          </p:cNvPr>
          <p:cNvSpPr>
            <a:spLocks noGrp="1"/>
          </p:cNvSpPr>
          <p:nvPr>
            <p:custDataLst>
              <p:tags r:id="rId56"/>
            </p:custDataLst>
          </p:nvPr>
        </p:nvSpPr>
        <p:spPr bwMode="gray">
          <a:xfrm>
            <a:off x="2909888" y="20828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8665068-CF92-43D7-A1FE-4CA3EC36CBF3}" type="datetime'''''''$''''''8''''.''''''''''''''6'''''''''''''' ''m'''''''">
              <a:rPr lang="en-US" altLang="en-US" sz="1200" smtClean="0">
                <a:solidFill>
                  <a:srgbClr val="808080"/>
                </a:solidFill>
              </a:rPr>
              <a:pPr marL="0" lvl="0" indent="0">
                <a:spcBef>
                  <a:spcPct val="0"/>
                </a:spcBef>
                <a:spcAft>
                  <a:spcPct val="0"/>
                </a:spcAft>
                <a:buNone/>
              </a:pPr>
              <a:t>$8.6 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377CAA96-CE6A-776A-5F55-5DD7520D51BA}"/>
              </a:ext>
            </a:extLst>
          </p:cNvPr>
          <p:cNvSpPr>
            <a:spLocks noGrp="1"/>
          </p:cNvSpPr>
          <p:nvPr>
            <p:custDataLst>
              <p:tags r:id="rId57"/>
            </p:custDataLst>
          </p:nvPr>
        </p:nvSpPr>
        <p:spPr bwMode="gray">
          <a:xfrm>
            <a:off x="2906713" y="22653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A659D2B-54B1-449B-A307-2CEF2ECFF47A}" type="datetime'''''''''''''$''8.''''''5 m'''''''''''''''''''">
              <a:rPr lang="en-US" altLang="en-US" sz="1200" smtClean="0">
                <a:solidFill>
                  <a:srgbClr val="808080"/>
                </a:solidFill>
              </a:rPr>
              <a:pPr marL="0" lvl="0" indent="0">
                <a:spcBef>
                  <a:spcPct val="0"/>
                </a:spcBef>
                <a:spcAft>
                  <a:spcPct val="0"/>
                </a:spcAft>
                <a:buNone/>
              </a:pPr>
              <a:t>$8.5 m</a:t>
            </a:fld>
            <a:endParaRPr lang="en-US" sz="1200">
              <a:solidFill>
                <a:srgbClr val="808080"/>
              </a:solidFill>
              <a:sym typeface="Roboto" panose="02000000000000000000" pitchFamily="2" charset="0"/>
            </a:endParaRPr>
          </a:p>
        </p:txBody>
      </p:sp>
      <p:sp>
        <p:nvSpPr>
          <p:cNvPr id="107" name="Text Placeholder 2">
            <a:extLst>
              <a:ext uri="{FF2B5EF4-FFF2-40B4-BE49-F238E27FC236}">
                <a16:creationId xmlns:a16="http://schemas.microsoft.com/office/drawing/2014/main" id="{972A5421-668B-4805-1161-CC80DD1C9617}"/>
              </a:ext>
            </a:extLst>
          </p:cNvPr>
          <p:cNvSpPr>
            <a:spLocks noGrp="1"/>
          </p:cNvSpPr>
          <p:nvPr>
            <p:custDataLst>
              <p:tags r:id="rId58"/>
            </p:custDataLst>
          </p:nvPr>
        </p:nvSpPr>
        <p:spPr bwMode="gray">
          <a:xfrm>
            <a:off x="2863850" y="24479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247CA4A-2A7D-47B9-805A-5F1233E2FEB3}" type="datetime'''''''''''$''''''''''7''''''''''''''.''''''''''''5'' m'''''">
              <a:rPr lang="en-US" altLang="en-US" sz="1200" smtClean="0">
                <a:solidFill>
                  <a:srgbClr val="808080"/>
                </a:solidFill>
              </a:rPr>
              <a:pPr marL="0" lvl="0" indent="0">
                <a:spcBef>
                  <a:spcPct val="0"/>
                </a:spcBef>
                <a:spcAft>
                  <a:spcPct val="0"/>
                </a:spcAft>
                <a:buNone/>
              </a:pPr>
              <a:t>$7.5 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591AADA8-6688-8DD0-48D5-A59B0352B65D}"/>
              </a:ext>
            </a:extLst>
          </p:cNvPr>
          <p:cNvSpPr>
            <a:spLocks noGrp="1"/>
          </p:cNvSpPr>
          <p:nvPr>
            <p:custDataLst>
              <p:tags r:id="rId59"/>
            </p:custDataLst>
          </p:nvPr>
        </p:nvSpPr>
        <p:spPr bwMode="gray">
          <a:xfrm>
            <a:off x="2651125" y="26304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E0D002B-A8F4-47CE-9555-E3D9C07DB932}" type="datetime'''''''''$5''''.''''''''''''''5'' ''''''''''''''''''m'''">
              <a:rPr lang="en-US" altLang="en-US" sz="1200" smtClean="0">
                <a:solidFill>
                  <a:srgbClr val="808080"/>
                </a:solidFill>
              </a:rPr>
              <a:pPr marL="0" lvl="0" indent="0">
                <a:spcBef>
                  <a:spcPct val="0"/>
                </a:spcBef>
                <a:spcAft>
                  <a:spcPct val="0"/>
                </a:spcAft>
                <a:buNone/>
              </a:pPr>
              <a:t>$5.5 m</a:t>
            </a:fld>
            <a:endParaRPr lang="en-US" sz="1200">
              <a:solidFill>
                <a:srgbClr val="808080"/>
              </a:solidFill>
              <a:sym typeface="Roboto" panose="02000000000000000000" pitchFamily="2" charset="0"/>
            </a:endParaRPr>
          </a:p>
        </p:txBody>
      </p:sp>
      <p:sp>
        <p:nvSpPr>
          <p:cNvPr id="116" name="Text Placeholder 2">
            <a:extLst>
              <a:ext uri="{FF2B5EF4-FFF2-40B4-BE49-F238E27FC236}">
                <a16:creationId xmlns:a16="http://schemas.microsoft.com/office/drawing/2014/main" id="{91F0D55E-96E5-7C95-1C8C-68A8BBC1E2D1}"/>
              </a:ext>
            </a:extLst>
          </p:cNvPr>
          <p:cNvSpPr>
            <a:spLocks noGrp="1"/>
          </p:cNvSpPr>
          <p:nvPr>
            <p:custDataLst>
              <p:tags r:id="rId60"/>
            </p:custDataLst>
          </p:nvPr>
        </p:nvSpPr>
        <p:spPr bwMode="gray">
          <a:xfrm>
            <a:off x="2552700" y="28130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A56BAED-A3E8-40E2-9EBA-4C059F1ED22D}" type="datetime'''''$4''''''''.''''5'''''''''''''' ''''''''m'''''''''''">
              <a:rPr lang="en-US" altLang="en-US" sz="1200" smtClean="0">
                <a:solidFill>
                  <a:srgbClr val="808080"/>
                </a:solidFill>
              </a:rPr>
              <a:pPr marL="0" lvl="0" indent="0">
                <a:spcBef>
                  <a:spcPct val="0"/>
                </a:spcBef>
                <a:spcAft>
                  <a:spcPct val="0"/>
                </a:spcAft>
                <a:buNone/>
              </a:pPr>
              <a:t>$4.5 m</a:t>
            </a:fld>
            <a:endParaRPr lang="en-US" sz="1200">
              <a:solidFill>
                <a:srgbClr val="808080"/>
              </a:solidFill>
              <a:sym typeface="Roboto" panose="02000000000000000000" pitchFamily="2" charset="0"/>
            </a:endParaRPr>
          </a:p>
        </p:txBody>
      </p:sp>
      <p:sp>
        <p:nvSpPr>
          <p:cNvPr id="113" name="Text Placeholder 2">
            <a:extLst>
              <a:ext uri="{FF2B5EF4-FFF2-40B4-BE49-F238E27FC236}">
                <a16:creationId xmlns:a16="http://schemas.microsoft.com/office/drawing/2014/main" id="{977149F3-2824-9908-A80B-612C65D48632}"/>
              </a:ext>
            </a:extLst>
          </p:cNvPr>
          <p:cNvSpPr>
            <a:spLocks noGrp="1"/>
          </p:cNvSpPr>
          <p:nvPr>
            <p:custDataLst>
              <p:tags r:id="rId61"/>
            </p:custDataLst>
          </p:nvPr>
        </p:nvSpPr>
        <p:spPr bwMode="gray">
          <a:xfrm>
            <a:off x="2511425" y="29956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C2E355E-82CB-48BF-AF28-E50EB2DCAB3B}" type="datetime'''''''''''''''''''''''''''''''''''''$''''4''.0 m'''''''''''">
              <a:rPr lang="en-US" altLang="en-US" sz="1200" smtClean="0">
                <a:solidFill>
                  <a:srgbClr val="808080"/>
                </a:solidFill>
              </a:rPr>
              <a:pPr marL="0" lvl="0" indent="0">
                <a:spcBef>
                  <a:spcPct val="0"/>
                </a:spcBef>
                <a:spcAft>
                  <a:spcPct val="0"/>
                </a:spcAft>
                <a:buNone/>
              </a:pPr>
              <a:t>$4.0 m</a:t>
            </a:fld>
            <a:endParaRPr lang="en-US" sz="1200">
              <a:solidFill>
                <a:srgbClr val="808080"/>
              </a:solidFill>
              <a:sym typeface="Roboto" panose="02000000000000000000" pitchFamily="2" charset="0"/>
            </a:endParaRPr>
          </a:p>
        </p:txBody>
      </p:sp>
      <p:sp>
        <p:nvSpPr>
          <p:cNvPr id="122" name="Text Placeholder 2">
            <a:extLst>
              <a:ext uri="{FF2B5EF4-FFF2-40B4-BE49-F238E27FC236}">
                <a16:creationId xmlns:a16="http://schemas.microsoft.com/office/drawing/2014/main" id="{65657A1E-9B50-C0D8-F9EA-A68C44E89073}"/>
              </a:ext>
            </a:extLst>
          </p:cNvPr>
          <p:cNvSpPr>
            <a:spLocks noGrp="1"/>
          </p:cNvSpPr>
          <p:nvPr>
            <p:custDataLst>
              <p:tags r:id="rId62"/>
            </p:custDataLst>
          </p:nvPr>
        </p:nvSpPr>
        <p:spPr bwMode="gray">
          <a:xfrm>
            <a:off x="2489200" y="3178175"/>
            <a:ext cx="492125" cy="165100"/>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A9E42B-F814-4D3B-987B-2AC4EF8E00F4}" type="datetime'''''$''3''''.8'''''''''''''' ''''''''m'''''''''''''''''''''">
              <a:rPr lang="en-US" altLang="en-US" sz="1200" smtClean="0">
                <a:solidFill>
                  <a:srgbClr val="808080"/>
                </a:solidFill>
              </a:rPr>
              <a:pPr marL="0" lvl="0" indent="0">
                <a:spcBef>
                  <a:spcPct val="0"/>
                </a:spcBef>
                <a:spcAft>
                  <a:spcPct val="0"/>
                </a:spcAft>
                <a:buNone/>
              </a:pPr>
              <a:t>$3.8 m</a:t>
            </a:fld>
            <a:endParaRPr lang="en-US" sz="1200">
              <a:solidFill>
                <a:srgbClr val="808080"/>
              </a:solidFill>
              <a:sym typeface="Roboto" panose="02000000000000000000" pitchFamily="2" charset="0"/>
            </a:endParaRPr>
          </a:p>
        </p:txBody>
      </p:sp>
      <p:sp>
        <p:nvSpPr>
          <p:cNvPr id="98" name="Text Placeholder 2">
            <a:extLst>
              <a:ext uri="{FF2B5EF4-FFF2-40B4-BE49-F238E27FC236}">
                <a16:creationId xmlns:a16="http://schemas.microsoft.com/office/drawing/2014/main" id="{5F0880A5-5670-D7FE-76D8-DD095E465026}"/>
              </a:ext>
            </a:extLst>
          </p:cNvPr>
          <p:cNvSpPr>
            <a:spLocks noGrp="1"/>
          </p:cNvSpPr>
          <p:nvPr>
            <p:custDataLst>
              <p:tags r:id="rId63"/>
            </p:custDataLst>
          </p:nvPr>
        </p:nvSpPr>
        <p:spPr bwMode="gray">
          <a:xfrm>
            <a:off x="2465388" y="33607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DDBFA60-2419-4935-AC09-B0D0EAEFB897}" type="datetime'''$''''''3.''''''''''''''''''5'''''''' ''''m'''''''''''''''">
              <a:rPr lang="en-US" altLang="en-US" sz="1200" smtClean="0">
                <a:solidFill>
                  <a:srgbClr val="808080"/>
                </a:solidFill>
              </a:rPr>
              <a:pPr marL="0" lvl="0" indent="0">
                <a:spcBef>
                  <a:spcPct val="0"/>
                </a:spcBef>
                <a:spcAft>
                  <a:spcPct val="0"/>
                </a:spcAft>
                <a:buNone/>
              </a:pPr>
              <a:t>$3.5 m</a:t>
            </a:fld>
            <a:endParaRPr lang="en-US" sz="1200">
              <a:solidFill>
                <a:srgbClr val="808080"/>
              </a:solidFill>
              <a:sym typeface="Roboto" panose="02000000000000000000" pitchFamily="2" charset="0"/>
            </a:endParaRPr>
          </a:p>
        </p:txBody>
      </p:sp>
      <p:sp>
        <p:nvSpPr>
          <p:cNvPr id="123" name="Text Placeholder 2">
            <a:extLst>
              <a:ext uri="{FF2B5EF4-FFF2-40B4-BE49-F238E27FC236}">
                <a16:creationId xmlns:a16="http://schemas.microsoft.com/office/drawing/2014/main" id="{DED735CB-9ACA-2ECB-48B1-30B438EA86C7}"/>
              </a:ext>
            </a:extLst>
          </p:cNvPr>
          <p:cNvSpPr>
            <a:spLocks noGrp="1"/>
          </p:cNvSpPr>
          <p:nvPr>
            <p:custDataLst>
              <p:tags r:id="rId64"/>
            </p:custDataLst>
          </p:nvPr>
        </p:nvSpPr>
        <p:spPr bwMode="gray">
          <a:xfrm>
            <a:off x="2465388" y="35448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5D271A5-4E2D-46EF-8847-E5054ED9CD4A}" type="datetime'''$''''''''''''''''''3.''''''''''''''''''''''''''''''5 ''m'">
              <a:rPr lang="en-US" altLang="en-US" sz="1200" smtClean="0">
                <a:solidFill>
                  <a:srgbClr val="808080"/>
                </a:solidFill>
              </a:rPr>
              <a:pPr marL="0" lvl="0" indent="0">
                <a:spcBef>
                  <a:spcPct val="0"/>
                </a:spcBef>
                <a:spcAft>
                  <a:spcPct val="0"/>
                </a:spcAft>
                <a:buNone/>
              </a:pPr>
              <a:t>$3.5 m</a:t>
            </a:fld>
            <a:endParaRPr lang="en-US" sz="1200">
              <a:solidFill>
                <a:srgbClr val="808080"/>
              </a:solidFill>
              <a:sym typeface="Roboto" panose="02000000000000000000" pitchFamily="2" charset="0"/>
            </a:endParaRPr>
          </a:p>
        </p:txBody>
      </p:sp>
      <p:sp>
        <p:nvSpPr>
          <p:cNvPr id="96" name="Text Placeholder 2">
            <a:extLst>
              <a:ext uri="{FF2B5EF4-FFF2-40B4-BE49-F238E27FC236}">
                <a16:creationId xmlns:a16="http://schemas.microsoft.com/office/drawing/2014/main" id="{2EBF126A-B1D1-8967-A05E-E20DA9384616}"/>
              </a:ext>
            </a:extLst>
          </p:cNvPr>
          <p:cNvSpPr>
            <a:spLocks noGrp="1"/>
          </p:cNvSpPr>
          <p:nvPr>
            <p:custDataLst>
              <p:tags r:id="rId65"/>
            </p:custDataLst>
          </p:nvPr>
        </p:nvSpPr>
        <p:spPr bwMode="gray">
          <a:xfrm>
            <a:off x="2441575" y="37274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9F7D6F8-2FBA-448B-802C-1A617D3B8A94}" type="datetime'$''3''''''.''''''''2'' ''''''m'''''''''''''''''''''">
              <a:rPr lang="en-US" altLang="en-US" sz="1200" smtClean="0">
                <a:solidFill>
                  <a:srgbClr val="808080"/>
                </a:solidFill>
              </a:rPr>
              <a:pPr marL="0" lvl="0" indent="0">
                <a:spcBef>
                  <a:spcPct val="0"/>
                </a:spcBef>
                <a:spcAft>
                  <a:spcPct val="0"/>
                </a:spcAft>
                <a:buNone/>
              </a:pPr>
              <a:t>$3.2 m</a:t>
            </a:fld>
            <a:endParaRPr lang="en-US" sz="1200">
              <a:solidFill>
                <a:srgbClr val="808080"/>
              </a:solidFill>
              <a:sym typeface="Roboto" panose="02000000000000000000" pitchFamily="2" charset="0"/>
            </a:endParaRPr>
          </a:p>
        </p:txBody>
      </p:sp>
      <p:sp>
        <p:nvSpPr>
          <p:cNvPr id="101" name="Text Placeholder 2">
            <a:extLst>
              <a:ext uri="{FF2B5EF4-FFF2-40B4-BE49-F238E27FC236}">
                <a16:creationId xmlns:a16="http://schemas.microsoft.com/office/drawing/2014/main" id="{015FDC1E-823E-E148-3002-FCD85BFB5ABB}"/>
              </a:ext>
            </a:extLst>
          </p:cNvPr>
          <p:cNvSpPr>
            <a:spLocks noGrp="1"/>
          </p:cNvSpPr>
          <p:nvPr>
            <p:custDataLst>
              <p:tags r:id="rId66"/>
            </p:custDataLst>
          </p:nvPr>
        </p:nvSpPr>
        <p:spPr bwMode="gray">
          <a:xfrm>
            <a:off x="2432050" y="39100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968330-C05C-46C0-AFD2-E167599C8A61}"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5" name="Text Placeholder 2">
            <a:extLst>
              <a:ext uri="{FF2B5EF4-FFF2-40B4-BE49-F238E27FC236}">
                <a16:creationId xmlns:a16="http://schemas.microsoft.com/office/drawing/2014/main" id="{C15C7C0B-A138-FEF7-4AE2-2C2AD6A57434}"/>
              </a:ext>
            </a:extLst>
          </p:cNvPr>
          <p:cNvSpPr>
            <a:spLocks noGrp="1"/>
          </p:cNvSpPr>
          <p:nvPr>
            <p:custDataLst>
              <p:tags r:id="rId67"/>
            </p:custDataLst>
          </p:nvPr>
        </p:nvSpPr>
        <p:spPr bwMode="gray">
          <a:xfrm>
            <a:off x="2430463" y="40925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0A75CB1-8B1C-48A0-AE1C-DEC009F7F822}"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1" name="Text Placeholder 2">
            <a:extLst>
              <a:ext uri="{FF2B5EF4-FFF2-40B4-BE49-F238E27FC236}">
                <a16:creationId xmlns:a16="http://schemas.microsoft.com/office/drawing/2014/main" id="{EDC04962-5524-B251-CAE3-0CFFCDB34147}"/>
              </a:ext>
            </a:extLst>
          </p:cNvPr>
          <p:cNvSpPr>
            <a:spLocks noGrp="1"/>
          </p:cNvSpPr>
          <p:nvPr>
            <p:custDataLst>
              <p:tags r:id="rId68"/>
            </p:custDataLst>
          </p:nvPr>
        </p:nvSpPr>
        <p:spPr bwMode="gray">
          <a:xfrm>
            <a:off x="2422525" y="42751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56EEEF8-FF84-406E-8C9C-57D7BCEB6152}" type="datetime'''''$''''''''''''''3''''''.0'''''''''' ''''''''m'''''">
              <a:rPr lang="en-US" altLang="en-US" sz="1200" smtClean="0">
                <a:solidFill>
                  <a:srgbClr val="808080"/>
                </a:solidFill>
              </a:rPr>
              <a:pPr marL="0" lvl="0" indent="0">
                <a:spcBef>
                  <a:spcPct val="0"/>
                </a:spcBef>
                <a:spcAft>
                  <a:spcPct val="0"/>
                </a:spcAft>
                <a:buNone/>
              </a:pPr>
              <a:t>$3.0 m</a:t>
            </a:fld>
            <a:endParaRPr lang="en-US" sz="1200">
              <a:solidFill>
                <a:srgbClr val="808080"/>
              </a:solidFill>
              <a:sym typeface="Roboto" panose="02000000000000000000" pitchFamily="2" charset="0"/>
            </a:endParaRPr>
          </a:p>
        </p:txBody>
      </p:sp>
      <p:sp>
        <p:nvSpPr>
          <p:cNvPr id="62" name="Text Placeholder 2">
            <a:extLst>
              <a:ext uri="{FF2B5EF4-FFF2-40B4-BE49-F238E27FC236}">
                <a16:creationId xmlns:a16="http://schemas.microsoft.com/office/drawing/2014/main" id="{6480936E-B088-F3DD-F786-D7AD26E337D0}"/>
              </a:ext>
            </a:extLst>
          </p:cNvPr>
          <p:cNvSpPr>
            <a:spLocks noGrp="1"/>
          </p:cNvSpPr>
          <p:nvPr>
            <p:custDataLst>
              <p:tags r:id="rId69"/>
            </p:custDataLst>
          </p:nvPr>
        </p:nvSpPr>
        <p:spPr bwMode="gray">
          <a:xfrm>
            <a:off x="2362200" y="44577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7133A56-9A40-48F2-A43A-8BFA210B7A59}" type="datetime'$''''''''''''''''''''2''''.''''''''''''''3 ''m'''''''">
              <a:rPr lang="en-US" altLang="en-US" sz="1200" smtClean="0">
                <a:solidFill>
                  <a:srgbClr val="808080"/>
                </a:solidFill>
                <a:sym typeface="Roboto" panose="02000000000000000000" pitchFamily="2" charset="0"/>
              </a:rPr>
              <a:pPr marL="0" lvl="0" indent="0">
                <a:spcBef>
                  <a:spcPct val="0"/>
                </a:spcBef>
                <a:spcAft>
                  <a:spcPct val="0"/>
                </a:spcAft>
                <a:buNone/>
              </a:pPr>
              <a:t>$2.3 m</a:t>
            </a:fld>
            <a:endParaRPr lang="en-US" sz="1200">
              <a:solidFill>
                <a:srgbClr val="808080"/>
              </a:solidFill>
              <a:sym typeface="Roboto" panose="02000000000000000000" pitchFamily="2" charset="0"/>
            </a:endParaRPr>
          </a:p>
        </p:txBody>
      </p:sp>
      <p:sp>
        <p:nvSpPr>
          <p:cNvPr id="513" name="Text Placeholder 2">
            <a:extLst>
              <a:ext uri="{FF2B5EF4-FFF2-40B4-BE49-F238E27FC236}">
                <a16:creationId xmlns:a16="http://schemas.microsoft.com/office/drawing/2014/main" id="{874226BE-06A5-0AB9-C566-9F95D2C55B7A}"/>
              </a:ext>
            </a:extLst>
          </p:cNvPr>
          <p:cNvSpPr>
            <a:spLocks noGrp="1"/>
          </p:cNvSpPr>
          <p:nvPr>
            <p:custDataLst>
              <p:tags r:id="rId70"/>
            </p:custDataLst>
          </p:nvPr>
        </p:nvSpPr>
        <p:spPr bwMode="gray">
          <a:xfrm>
            <a:off x="2336800" y="46402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0515C2C-A58F-4412-80D7-111A9F0C7EF7}" type="datetime'''''$''2''''''''''''''.''''0'''''' ''m'''''''''''''''''''''''">
              <a:rPr lang="en-US" altLang="en-US" sz="1200" smtClean="0">
                <a:solidFill>
                  <a:srgbClr val="808080"/>
                </a:solidFill>
              </a:rPr>
              <a:pPr marL="0" lvl="0" indent="0">
                <a:spcBef>
                  <a:spcPct val="0"/>
                </a:spcBef>
                <a:spcAft>
                  <a:spcPct val="0"/>
                </a:spcAft>
                <a:buNone/>
              </a:pPr>
              <a:t>$2.0 m</a:t>
            </a:fld>
            <a:endParaRPr lang="en-US" sz="1200">
              <a:solidFill>
                <a:srgbClr val="808080"/>
              </a:solidFill>
              <a:sym typeface="Roboto" panose="02000000000000000000" pitchFamily="2" charset="0"/>
            </a:endParaRPr>
          </a:p>
        </p:txBody>
      </p:sp>
      <p:sp>
        <p:nvSpPr>
          <p:cNvPr id="515" name="Text Placeholder 2">
            <a:extLst>
              <a:ext uri="{FF2B5EF4-FFF2-40B4-BE49-F238E27FC236}">
                <a16:creationId xmlns:a16="http://schemas.microsoft.com/office/drawing/2014/main" id="{70E4248B-611B-0245-58BA-5BC94ABEFF38}"/>
              </a:ext>
            </a:extLst>
          </p:cNvPr>
          <p:cNvSpPr>
            <a:spLocks noGrp="1"/>
          </p:cNvSpPr>
          <p:nvPr>
            <p:custDataLst>
              <p:tags r:id="rId71"/>
            </p:custDataLst>
          </p:nvPr>
        </p:nvSpPr>
        <p:spPr bwMode="gray">
          <a:xfrm>
            <a:off x="2309813" y="48228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878FC56-791A-48F0-BA39-F53FB7C67481}" type="datetime'''$''''''''''''''1''.7'''''' ''''''''''''m'">
              <a:rPr lang="en-US" altLang="en-US" sz="1200" smtClean="0">
                <a:solidFill>
                  <a:srgbClr val="808080"/>
                </a:solidFill>
              </a:rPr>
              <a:pPr marL="0" lvl="0" indent="0">
                <a:spcBef>
                  <a:spcPct val="0"/>
                </a:spcBef>
                <a:spcAft>
                  <a:spcPct val="0"/>
                </a:spcAft>
                <a:buNone/>
              </a:pPr>
              <a:t>$1.7 m</a:t>
            </a:fld>
            <a:endParaRPr lang="en-US" sz="1200">
              <a:solidFill>
                <a:srgbClr val="808080"/>
              </a:solidFill>
              <a:sym typeface="Roboto" panose="02000000000000000000" pitchFamily="2" charset="0"/>
            </a:endParaRPr>
          </a:p>
        </p:txBody>
      </p:sp>
      <p:sp>
        <p:nvSpPr>
          <p:cNvPr id="512" name="Text Placeholder 2">
            <a:extLst>
              <a:ext uri="{FF2B5EF4-FFF2-40B4-BE49-F238E27FC236}">
                <a16:creationId xmlns:a16="http://schemas.microsoft.com/office/drawing/2014/main" id="{14525E2D-CB0D-DD89-5A3E-4BA87FBCA3EC}"/>
              </a:ext>
            </a:extLst>
          </p:cNvPr>
          <p:cNvSpPr>
            <a:spLocks noGrp="1"/>
          </p:cNvSpPr>
          <p:nvPr>
            <p:custDataLst>
              <p:tags r:id="rId72"/>
            </p:custDataLst>
          </p:nvPr>
        </p:nvSpPr>
        <p:spPr bwMode="gray">
          <a:xfrm>
            <a:off x="2305050" y="50053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300EA0D-F3F4-4455-B81A-2FC751EA0D5C}" type="datetime'''''''$''1''''.''''''''''''''''''''''''7'' ''''''''m'''">
              <a:rPr lang="en-US" altLang="en-US" sz="1200" smtClean="0">
                <a:solidFill>
                  <a:srgbClr val="808080"/>
                </a:solidFill>
                <a:sym typeface="Roboto" panose="02000000000000000000" pitchFamily="2" charset="0"/>
              </a:rPr>
              <a:pPr marL="0" lvl="0" indent="0">
                <a:spcBef>
                  <a:spcPct val="0"/>
                </a:spcBef>
                <a:spcAft>
                  <a:spcPct val="0"/>
                </a:spcAft>
                <a:buNone/>
              </a:pPr>
              <a:t>$1.7 m</a:t>
            </a:fld>
            <a:endParaRPr lang="en-US" sz="1200">
              <a:solidFill>
                <a:srgbClr val="808080"/>
              </a:solidFill>
              <a:sym typeface="Roboto" panose="02000000000000000000" pitchFamily="2" charset="0"/>
            </a:endParaRPr>
          </a:p>
        </p:txBody>
      </p:sp>
      <p:sp>
        <p:nvSpPr>
          <p:cNvPr id="519" name="Text Placeholder 2">
            <a:extLst>
              <a:ext uri="{FF2B5EF4-FFF2-40B4-BE49-F238E27FC236}">
                <a16:creationId xmlns:a16="http://schemas.microsoft.com/office/drawing/2014/main" id="{3DF66BCA-69C0-4880-7AD8-31EA2371764B}"/>
              </a:ext>
            </a:extLst>
          </p:cNvPr>
          <p:cNvSpPr>
            <a:spLocks noGrp="1"/>
          </p:cNvSpPr>
          <p:nvPr>
            <p:custDataLst>
              <p:tags r:id="rId73"/>
            </p:custDataLst>
          </p:nvPr>
        </p:nvSpPr>
        <p:spPr bwMode="gray">
          <a:xfrm>
            <a:off x="2289175" y="51879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9C6AED5-C243-4F6B-8DAD-AE72BE9F4381}" type="datetime'''$''1''''''''.''5 ''''''''''''''''''''''''m'''''">
              <a:rPr lang="en-US" altLang="en-US" sz="1200" smtClean="0">
                <a:solidFill>
                  <a:srgbClr val="808080"/>
                </a:solidFill>
              </a:rPr>
              <a:pPr marL="0" lvl="0" indent="0">
                <a:spcBef>
                  <a:spcPct val="0"/>
                </a:spcBef>
                <a:spcAft>
                  <a:spcPct val="0"/>
                </a:spcAft>
                <a:buNone/>
              </a:pPr>
              <a:t>$1.5 m</a:t>
            </a:fld>
            <a:endParaRPr lang="en-US" sz="1200">
              <a:solidFill>
                <a:srgbClr val="808080"/>
              </a:solidFill>
              <a:sym typeface="Roboto" panose="02000000000000000000" pitchFamily="2" charset="0"/>
            </a:endParaRPr>
          </a:p>
        </p:txBody>
      </p:sp>
      <p:sp>
        <p:nvSpPr>
          <p:cNvPr id="516" name="Text Placeholder 2">
            <a:extLst>
              <a:ext uri="{FF2B5EF4-FFF2-40B4-BE49-F238E27FC236}">
                <a16:creationId xmlns:a16="http://schemas.microsoft.com/office/drawing/2014/main" id="{B90B8D31-47C9-1A12-BF1C-0FF07DE2C214}"/>
              </a:ext>
            </a:extLst>
          </p:cNvPr>
          <p:cNvSpPr>
            <a:spLocks noGrp="1"/>
          </p:cNvSpPr>
          <p:nvPr>
            <p:custDataLst>
              <p:tags r:id="rId74"/>
            </p:custDataLst>
          </p:nvPr>
        </p:nvSpPr>
        <p:spPr bwMode="gray">
          <a:xfrm>
            <a:off x="2286000" y="53705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C60400E-9AD8-4402-8FFA-818119FBFE3E}" type="datetime'''$''''''''''''''''1''''''''''''''''''''''''''''.''''5'' m'''">
              <a:rPr lang="en-US" altLang="en-US" sz="1200" smtClean="0">
                <a:solidFill>
                  <a:srgbClr val="808080"/>
                </a:solidFill>
              </a:rPr>
              <a:pPr marL="0" lvl="0" indent="0">
                <a:spcBef>
                  <a:spcPct val="0"/>
                </a:spcBef>
                <a:spcAft>
                  <a:spcPct val="0"/>
                </a:spcAft>
                <a:buNone/>
              </a:pPr>
              <a:t>$1.5 m</a:t>
            </a:fld>
            <a:endParaRPr lang="en-US" sz="1200">
              <a:solidFill>
                <a:srgbClr val="808080"/>
              </a:solidFill>
              <a:sym typeface="Roboto" panose="02000000000000000000" pitchFamily="2" charset="0"/>
            </a:endParaRPr>
          </a:p>
        </p:txBody>
      </p:sp>
      <p:sp>
        <p:nvSpPr>
          <p:cNvPr id="514" name="Text Placeholder 2">
            <a:extLst>
              <a:ext uri="{FF2B5EF4-FFF2-40B4-BE49-F238E27FC236}">
                <a16:creationId xmlns:a16="http://schemas.microsoft.com/office/drawing/2014/main" id="{3E58F8A1-A711-7455-EBF8-AE45FAB884A7}"/>
              </a:ext>
            </a:extLst>
          </p:cNvPr>
          <p:cNvSpPr>
            <a:spLocks noGrp="1"/>
          </p:cNvSpPr>
          <p:nvPr>
            <p:custDataLst>
              <p:tags r:id="rId75"/>
            </p:custDataLst>
          </p:nvPr>
        </p:nvSpPr>
        <p:spPr bwMode="gray">
          <a:xfrm>
            <a:off x="2282825" y="55530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E840E71-C35E-4D9B-AFC7-1F0F02538008}" type="datetime'''''''''''''''''$''''''''''''1.''''''''''''''4 ''m'">
              <a:rPr lang="en-US" altLang="en-US" sz="1200" smtClean="0">
                <a:solidFill>
                  <a:srgbClr val="808080"/>
                </a:solidFill>
                <a:sym typeface="Roboto" panose="02000000000000000000" pitchFamily="2" charset="0"/>
              </a:rPr>
              <a:pPr marL="0" lvl="0" indent="0">
                <a:spcBef>
                  <a:spcPct val="0"/>
                </a:spcBef>
                <a:spcAft>
                  <a:spcPct val="0"/>
                </a:spcAft>
                <a:buNone/>
              </a:pPr>
              <a:t>$1.4 m</a:t>
            </a:fld>
            <a:endParaRPr lang="en-US" sz="1200">
              <a:solidFill>
                <a:srgbClr val="808080"/>
              </a:solidFill>
              <a:sym typeface="Roboto" panose="02000000000000000000" pitchFamily="2" charset="0"/>
            </a:endParaRPr>
          </a:p>
        </p:txBody>
      </p:sp>
      <p:sp>
        <p:nvSpPr>
          <p:cNvPr id="517" name="Text Placeholder 2">
            <a:extLst>
              <a:ext uri="{FF2B5EF4-FFF2-40B4-BE49-F238E27FC236}">
                <a16:creationId xmlns:a16="http://schemas.microsoft.com/office/drawing/2014/main" id="{ECEC5F49-67AA-B589-E50B-3AC18B7886F9}"/>
              </a:ext>
            </a:extLst>
          </p:cNvPr>
          <p:cNvSpPr>
            <a:spLocks noGrp="1"/>
          </p:cNvSpPr>
          <p:nvPr>
            <p:custDataLst>
              <p:tags r:id="rId76"/>
            </p:custDataLst>
          </p:nvPr>
        </p:nvSpPr>
        <p:spPr bwMode="gray">
          <a:xfrm>
            <a:off x="2265363" y="57356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235BCB8-E395-4CDC-B9E9-E0570C84A326}" type="datetime'''''$''''''1''''''.''''''2'''''''''''''''''''''' ''''''m'''''">
              <a:rPr lang="en-US" altLang="en-US" sz="1200" smtClean="0">
                <a:solidFill>
                  <a:srgbClr val="808080"/>
                </a:solidFill>
                <a:sym typeface="Roboto" panose="02000000000000000000" pitchFamily="2" charset="0"/>
              </a:rPr>
              <a:pPr marL="0" lvl="0" indent="0">
                <a:spcBef>
                  <a:spcPct val="0"/>
                </a:spcBef>
                <a:spcAft>
                  <a:spcPct val="0"/>
                </a:spcAft>
                <a:buNone/>
              </a:pPr>
              <a:t>$1.2 m</a:t>
            </a:fld>
            <a:endParaRPr lang="en-US" sz="1200">
              <a:solidFill>
                <a:srgbClr val="808080"/>
              </a:solidFill>
              <a:sym typeface="Roboto" panose="02000000000000000000" pitchFamily="2" charset="0"/>
            </a:endParaRPr>
          </a:p>
        </p:txBody>
      </p:sp>
      <p:sp>
        <p:nvSpPr>
          <p:cNvPr id="518" name="Text Placeholder 2">
            <a:extLst>
              <a:ext uri="{FF2B5EF4-FFF2-40B4-BE49-F238E27FC236}">
                <a16:creationId xmlns:a16="http://schemas.microsoft.com/office/drawing/2014/main" id="{0B1FC912-7A3E-47FF-DA10-2A40C0FA9E33}"/>
              </a:ext>
            </a:extLst>
          </p:cNvPr>
          <p:cNvSpPr>
            <a:spLocks noGrp="1"/>
          </p:cNvSpPr>
          <p:nvPr>
            <p:custDataLst>
              <p:tags r:id="rId77"/>
            </p:custDataLst>
          </p:nvPr>
        </p:nvSpPr>
        <p:spPr bwMode="gray">
          <a:xfrm>
            <a:off x="2255838" y="59182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FB689CA-1038-40ED-9AC3-47F659C771E4}" type="datetime'''''''''''''''''''''$''''1''''''''.1'''''' m'''''''''">
              <a:rPr lang="en-US" altLang="en-US" sz="1200" smtClean="0">
                <a:solidFill>
                  <a:srgbClr val="808080"/>
                </a:solidFill>
              </a:rPr>
              <a:pPr marL="0" lvl="0" indent="0">
                <a:spcBef>
                  <a:spcPct val="0"/>
                </a:spcBef>
                <a:spcAft>
                  <a:spcPct val="0"/>
                </a:spcAft>
                <a:buNone/>
              </a:pPr>
              <a:t>$1.1 m</a:t>
            </a:fld>
            <a:endParaRPr lang="en-US" sz="1200">
              <a:solidFill>
                <a:srgbClr val="808080"/>
              </a:solidFill>
              <a:sym typeface="Roboto" panose="02000000000000000000" pitchFamily="2" charset="0"/>
            </a:endParaRPr>
          </a:p>
        </p:txBody>
      </p:sp>
      <p:sp>
        <p:nvSpPr>
          <p:cNvPr id="40" name="Text Placeholder 2">
            <a:extLst>
              <a:ext uri="{FF2B5EF4-FFF2-40B4-BE49-F238E27FC236}">
                <a16:creationId xmlns:a16="http://schemas.microsoft.com/office/drawing/2014/main" id="{4C8D53E0-7BA1-281F-3F35-3FB24CF29A56}"/>
              </a:ext>
            </a:extLst>
          </p:cNvPr>
          <p:cNvSpPr>
            <a:spLocks noGrp="1"/>
          </p:cNvSpPr>
          <p:nvPr>
            <p:custDataLst>
              <p:tags r:id="rId78"/>
            </p:custDataLst>
          </p:nvPr>
        </p:nvSpPr>
        <p:spPr bwMode="auto">
          <a:xfrm>
            <a:off x="1349375" y="4092575"/>
            <a:ext cx="6381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78E6DEC-9B02-4A3B-B6A8-5A571E8AA40A}" type="datetime'''M''''''''''a''u''r''i''''''''''''t''''''''''''''''''i''us'''">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Mauritius</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4" name="Rectangle: Rounded Corners 563">
            <a:extLst>
              <a:ext uri="{FF2B5EF4-FFF2-40B4-BE49-F238E27FC236}">
                <a16:creationId xmlns:a16="http://schemas.microsoft.com/office/drawing/2014/main" id="{44D01A77-DCED-F859-4A04-7A4D74F436EF}"/>
              </a:ext>
            </a:extLst>
          </p:cNvPr>
          <p:cNvSpPr/>
          <p:nvPr/>
        </p:nvSpPr>
        <p:spPr>
          <a:xfrm>
            <a:off x="7496554" y="2619375"/>
            <a:ext cx="3750128" cy="3449638"/>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B38D6F7E-4B92-0FE6-7C59-E7ECFA203420}"/>
              </a:ext>
            </a:extLst>
          </p:cNvPr>
          <p:cNvSpPr/>
          <p:nvPr>
            <p:custDataLst>
              <p:tags r:id="rId79"/>
            </p:custDataLst>
          </p:nvPr>
        </p:nvSpPr>
        <p:spPr bwMode="auto">
          <a:xfrm>
            <a:off x="4538664" y="5886450"/>
            <a:ext cx="187325" cy="139700"/>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C94224-1D87-4ABF-0DA0-AA1148A4241A}"/>
              </a:ext>
            </a:extLst>
          </p:cNvPr>
          <p:cNvSpPr/>
          <p:nvPr>
            <p:custDataLst>
              <p:tags r:id="rId80"/>
            </p:custDataLst>
          </p:nvPr>
        </p:nvSpPr>
        <p:spPr bwMode="auto">
          <a:xfrm>
            <a:off x="5897564" y="5886450"/>
            <a:ext cx="187325" cy="139700"/>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D28E51A0-D4EB-1B0E-28CF-3B802FE9A49D}"/>
              </a:ext>
            </a:extLst>
          </p:cNvPr>
          <p:cNvSpPr>
            <a:spLocks noGrp="1"/>
          </p:cNvSpPr>
          <p:nvPr>
            <p:custDataLst>
              <p:tags r:id="rId81"/>
            </p:custDataLst>
          </p:nvPr>
        </p:nvSpPr>
        <p:spPr bwMode="auto">
          <a:xfrm>
            <a:off x="4776788" y="5894388"/>
            <a:ext cx="1019175" cy="1444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CEDD6B0-5246-4839-8706-3BF9671E65A3}" type="datetime'A''va''i''''''la''''bl''''''e'' f''u''''nd''''i''n''''''''g'">
              <a:rPr lang="en-US" altLang="en-US" sz="105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05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 name="Text Placeholder 2">
            <a:extLst>
              <a:ext uri="{FF2B5EF4-FFF2-40B4-BE49-F238E27FC236}">
                <a16:creationId xmlns:a16="http://schemas.microsoft.com/office/drawing/2014/main" id="{39ED28C6-DC8E-4B1F-FC08-16A2E37B0BE8}"/>
              </a:ext>
            </a:extLst>
          </p:cNvPr>
          <p:cNvSpPr>
            <a:spLocks noGrp="1"/>
          </p:cNvSpPr>
          <p:nvPr>
            <p:custDataLst>
              <p:tags r:id="rId82"/>
            </p:custDataLst>
          </p:nvPr>
        </p:nvSpPr>
        <p:spPr bwMode="auto">
          <a:xfrm>
            <a:off x="6135688" y="5894388"/>
            <a:ext cx="744538" cy="1444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A63DBC-48A2-4910-B8A0-51B75148EB7D}" type="datetime'F''''''''u''''''''nd''in''g'' G''''''''''a''''''''''p'''">
              <a:rPr lang="en-US" altLang="en-US" sz="105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05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 name="TextBox 3">
            <a:extLst>
              <a:ext uri="{FF2B5EF4-FFF2-40B4-BE49-F238E27FC236}">
                <a16:creationId xmlns:a16="http://schemas.microsoft.com/office/drawing/2014/main" id="{2893375E-6DDE-FD93-C127-EC0E44735F2C}"/>
              </a:ext>
            </a:extLst>
          </p:cNvPr>
          <p:cNvSpPr txBox="1"/>
          <p:nvPr/>
        </p:nvSpPr>
        <p:spPr>
          <a:xfrm>
            <a:off x="178336" y="633412"/>
            <a:ext cx="11470740" cy="261610"/>
          </a:xfrm>
          <a:prstGeom prst="rect">
            <a:avLst/>
          </a:prstGeom>
          <a:noFill/>
        </p:spPr>
        <p:txBody>
          <a:bodyPr wrap="square" rtlCol="0">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48 CF JWPs  </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“Digital” in the Cooperation Framework JWP interventions. </a:t>
            </a:r>
          </a:p>
        </p:txBody>
      </p:sp>
      <p:sp>
        <p:nvSpPr>
          <p:cNvPr id="15" name="TextBox 14">
            <a:extLst>
              <a:ext uri="{FF2B5EF4-FFF2-40B4-BE49-F238E27FC236}">
                <a16:creationId xmlns:a16="http://schemas.microsoft.com/office/drawing/2014/main" id="{E0EC05FD-A414-C5C5-910C-E5E0227B9C5A}"/>
              </a:ext>
            </a:extLst>
          </p:cNvPr>
          <p:cNvSpPr txBox="1"/>
          <p:nvPr/>
        </p:nvSpPr>
        <p:spPr>
          <a:xfrm>
            <a:off x="7904352" y="3325808"/>
            <a:ext cx="3050796" cy="1846659"/>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Funding situation for Digital</a:t>
            </a:r>
            <a:endParaRPr lang="en-US" sz="1200">
              <a:latin typeface="Roboto"/>
              <a:ea typeface="Roboto"/>
              <a:cs typeface="Roboto"/>
            </a:endParaRPr>
          </a:p>
          <a:p>
            <a:endParaRPr lang="en-US" sz="1200" b="1">
              <a:solidFill>
                <a:srgbClr val="4C6C9C"/>
              </a:solidFill>
              <a:latin typeface="Roboto" panose="02000000000000000000" pitchFamily="2" charset="0"/>
              <a:ea typeface="Roboto" panose="02000000000000000000" pitchFamily="2" charset="0"/>
              <a:cs typeface="Roboto" panose="02000000000000000000" pitchFamily="2" charset="0"/>
            </a:endParaRPr>
          </a:p>
          <a:p>
            <a:r>
              <a:rPr lang="en-US" sz="1200">
                <a:solidFill>
                  <a:srgbClr val="424242"/>
                </a:solidFill>
                <a:latin typeface="Roboto"/>
                <a:ea typeface="Roboto"/>
                <a:cs typeface="Roboto"/>
              </a:rPr>
              <a:t>Malawi has highest required funding at US$ 85 million, followed by Senegal at US$45.6 million</a:t>
            </a:r>
            <a:endParaRPr lang="en-US">
              <a:solidFill>
                <a:srgbClr val="424242"/>
              </a:solidFill>
              <a:latin typeface="Roboto"/>
              <a:ea typeface="Roboto"/>
              <a:cs typeface="Roboto"/>
            </a:endParaRPr>
          </a:p>
          <a:p>
            <a:endParaRPr lang="en-US">
              <a:solidFill>
                <a:srgbClr val="424242"/>
              </a:solidFill>
              <a:latin typeface="Roboto" panose="02000000000000000000" pitchFamily="2" charset="0"/>
              <a:ea typeface="Roboto" panose="02000000000000000000" pitchFamily="2" charset="0"/>
              <a:cs typeface="Roboto" panose="02000000000000000000" pitchFamily="2" charset="0"/>
            </a:endParaRPr>
          </a:p>
          <a:p>
            <a:r>
              <a:rPr lang="en-US" sz="1200">
                <a:solidFill>
                  <a:srgbClr val="424242"/>
                </a:solidFill>
                <a:latin typeface="Roboto"/>
                <a:ea typeface="Roboto"/>
                <a:cs typeface="Roboto"/>
              </a:rPr>
              <a:t>Equatorial Guinea followed by Eritrea has the highest funding gap at 87 % and 74 %, respectively.</a:t>
            </a:r>
            <a:endParaRPr lang="en-US">
              <a:solidFill>
                <a:srgbClr val="424242"/>
              </a:solidFill>
              <a:latin typeface="Roboto"/>
              <a:ea typeface="Roboto"/>
              <a:cs typeface="Roboto"/>
            </a:endParaRPr>
          </a:p>
        </p:txBody>
      </p:sp>
      <p:sp>
        <p:nvSpPr>
          <p:cNvPr id="12" name="TextBox 11">
            <a:extLst>
              <a:ext uri="{FF2B5EF4-FFF2-40B4-BE49-F238E27FC236}">
                <a16:creationId xmlns:a16="http://schemas.microsoft.com/office/drawing/2014/main" id="{151667A4-0889-0FF4-1503-A0AC7636CD9A}"/>
              </a:ext>
            </a:extLst>
          </p:cNvPr>
          <p:cNvSpPr txBox="1"/>
          <p:nvPr/>
        </p:nvSpPr>
        <p:spPr>
          <a:xfrm>
            <a:off x="9283790" y="842273"/>
            <a:ext cx="1261884" cy="253916"/>
          </a:xfrm>
          <a:prstGeom prst="rect">
            <a:avLst/>
          </a:prstGeom>
          <a:noFill/>
        </p:spPr>
        <p:txBody>
          <a:bodyPr wrap="none" rtlCol="0">
            <a:spAutoFit/>
          </a:bodyPr>
          <a:lstStyle/>
          <a:p>
            <a:r>
              <a:rPr lang="en-US" sz="1050" b="1">
                <a:solidFill>
                  <a:schemeClr val="bg2">
                    <a:lumMod val="50000"/>
                  </a:schemeClr>
                </a:solidFill>
              </a:rPr>
              <a:t>Required Funding</a:t>
            </a:r>
          </a:p>
        </p:txBody>
      </p:sp>
      <p:sp>
        <p:nvSpPr>
          <p:cNvPr id="641" name="TextBox 640">
            <a:extLst>
              <a:ext uri="{FF2B5EF4-FFF2-40B4-BE49-F238E27FC236}">
                <a16:creationId xmlns:a16="http://schemas.microsoft.com/office/drawing/2014/main" id="{FAD94833-974E-1FA8-90DC-39FAFDFA73F0}"/>
              </a:ext>
            </a:extLst>
          </p:cNvPr>
          <p:cNvSpPr txBox="1"/>
          <p:nvPr/>
        </p:nvSpPr>
        <p:spPr>
          <a:xfrm>
            <a:off x="173465" y="6434723"/>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”Digital” are &lt; US</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$ 1 million in Botswana, Cabo Verde, Cameroon, Central African Republic, Democratic Republic of the Congo, Gabon, Gambia, Guinea, Guinea-Bissau, Lesotho, Liberia, Libya, Mali, Mauritania, Namibia, Rwanda, Seychelles, Somalia, South Sudan, and Togo</a:t>
            </a:r>
            <a:r>
              <a:rPr lang="en-US" sz="800" b="0" i="0" u="none" strike="noStrike">
                <a:solidFill>
                  <a:srgbClr val="424242"/>
                </a:solidFill>
                <a:effectLst/>
                <a:latin typeface="Segoe Sans"/>
              </a:rPr>
              <a:t>.</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3187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4FF6A-4165-FAEE-A5E0-D8122E62792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26B86F8-505A-8334-D3AE-569BC80FE5E9}"/>
              </a:ext>
            </a:extLst>
          </p:cNvPr>
          <p:cNvGraphicFramePr>
            <a:graphicFrameLocks noChangeAspect="1"/>
          </p:cNvGraphicFramePr>
          <p:nvPr>
            <p:custDataLst>
              <p:tags r:id="rId1"/>
            </p:custDataLst>
            <p:extLst>
              <p:ext uri="{D42A27DB-BD31-4B8C-83A1-F6EECF244321}">
                <p14:modId xmlns:p14="http://schemas.microsoft.com/office/powerpoint/2010/main" val="32691150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26B86F8-505A-8334-D3AE-569BC80FE5E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BC13FC4D-2F3B-F587-03CB-A9C3B893E4A2}"/>
              </a:ext>
            </a:extLst>
          </p:cNvPr>
          <p:cNvSpPr>
            <a:spLocks noGrp="1"/>
          </p:cNvSpPr>
          <p:nvPr>
            <p:ph type="ctrTitle"/>
          </p:nvPr>
        </p:nvSpPr>
        <p:spPr>
          <a:xfrm>
            <a:off x="140981" y="226844"/>
            <a:ext cx="10544693" cy="624046"/>
          </a:xfrm>
        </p:spPr>
        <p:txBody>
          <a:bodyPr vert="horz">
            <a:noAutofit/>
          </a:bodyPr>
          <a:lstStyle/>
          <a:p>
            <a:pPr algn="l"/>
            <a:r>
              <a:rPr lang="en-US" sz="2000" b="1">
                <a:solidFill>
                  <a:schemeClr val="bg2">
                    <a:lumMod val="25000"/>
                  </a:schemeClr>
                </a:solidFill>
                <a:latin typeface="Roboto"/>
                <a:ea typeface="Roboto"/>
                <a:cs typeface="Arial"/>
                <a:sym typeface="Arial"/>
              </a:rPr>
              <a:t>IFF &amp; Transboundary Crime addressed through enhancing policy frameworks, law enforcement &amp; judiciary capacities, regional cooperation &amp; community engagement</a:t>
            </a:r>
          </a:p>
        </p:txBody>
      </p:sp>
      <p:pic>
        <p:nvPicPr>
          <p:cNvPr id="23" name="Graphic 22">
            <a:extLst>
              <a:ext uri="{FF2B5EF4-FFF2-40B4-BE49-F238E27FC236}">
                <a16:creationId xmlns:a16="http://schemas.microsoft.com/office/drawing/2014/main" id="{EC1BE0F8-1F6B-0C59-B1E0-941F467EEA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86" name="Chart 85">
            <a:extLst>
              <a:ext uri="{FF2B5EF4-FFF2-40B4-BE49-F238E27FC236}">
                <a16:creationId xmlns:a16="http://schemas.microsoft.com/office/drawing/2014/main" id="{203787EF-2B97-402D-0380-034A714B8AC7}"/>
              </a:ext>
            </a:extLst>
          </p:cNvPr>
          <p:cNvGraphicFramePr/>
          <p:nvPr>
            <p:custDataLst>
              <p:tags r:id="rId2"/>
            </p:custDataLst>
            <p:extLst>
              <p:ext uri="{D42A27DB-BD31-4B8C-83A1-F6EECF244321}">
                <p14:modId xmlns:p14="http://schemas.microsoft.com/office/powerpoint/2010/main" val="373012864"/>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BBD70DB1-33D3-913C-FFE0-740907551C42}"/>
              </a:ext>
            </a:extLst>
          </p:cNvPr>
          <p:cNvSpPr txBox="1">
            <a:spLocks/>
          </p:cNvSpPr>
          <p:nvPr>
            <p:custDataLst>
              <p:tags r:id="rId3"/>
            </p:custDataLst>
          </p:nvPr>
        </p:nvSpPr>
        <p:spPr bwMode="auto">
          <a:xfrm>
            <a:off x="3687763" y="3219450"/>
            <a:ext cx="8159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200" b="0" i="0" u="none" strike="noStrike" kern="1200" cap="none" spc="0" normalizeH="0" baseline="0" noProof="0">
                <a:ln>
                  <a:noFill/>
                </a:ln>
                <a:solidFill>
                  <a:schemeClr val="bg2">
                    <a:lumMod val="25000"/>
                  </a:schemeClr>
                </a:solidFill>
                <a:effectLst/>
                <a:uLnTx/>
                <a:uFillTx/>
                <a:latin typeface="Aptos" panose="020B0004020202020204"/>
                <a:ea typeface="+mn-ea"/>
                <a:cs typeface="+mn-cs"/>
              </a:rPr>
              <a:t>Funding </a:t>
            </a:r>
            <a:r>
              <a:rPr lang="en-US" altLang="en-US" sz="120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gap</a:t>
            </a:r>
            <a:endParaRPr kumimoji="0" lang="en-US" sz="12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0" name="Text Placeholder 2">
            <a:extLst>
              <a:ext uri="{FF2B5EF4-FFF2-40B4-BE49-F238E27FC236}">
                <a16:creationId xmlns:a16="http://schemas.microsoft.com/office/drawing/2014/main" id="{4549DFFB-1377-2E2F-C8DA-935C249C26EF}"/>
              </a:ext>
            </a:extLst>
          </p:cNvPr>
          <p:cNvSpPr txBox="1">
            <a:spLocks/>
          </p:cNvSpPr>
          <p:nvPr>
            <p:custDataLst>
              <p:tags r:id="rId4"/>
            </p:custDataLst>
          </p:nvPr>
        </p:nvSpPr>
        <p:spPr bwMode="auto">
          <a:xfrm>
            <a:off x="190500" y="472440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2E2D2D16-89A9-41B6-98E3-2E64839C93B0}" type="datetime'''''''''''''A''''va''''''''''ila''''b''''''''''''le ''funding'">
              <a:rPr lang="en-US" altLang="en-US" sz="1200" smtClean="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pPr lvl="0" algn="r">
                <a:spcBef>
                  <a:spcPct val="0"/>
                </a:spcBef>
                <a:spcAft>
                  <a:spcPct val="0"/>
                </a:spcAft>
                <a:defRPr/>
              </a:pPr>
              <a:t>Available funding</a:t>
            </a:fld>
            <a:endParaRPr kumimoji="0" lang="en-US" sz="1200" b="0" i="0"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Text Placeholder 2">
            <a:extLst>
              <a:ext uri="{FF2B5EF4-FFF2-40B4-BE49-F238E27FC236}">
                <a16:creationId xmlns:a16="http://schemas.microsoft.com/office/drawing/2014/main" id="{C9DEAFC4-0479-FE6E-588C-D8785BE4364F}"/>
              </a:ext>
            </a:extLst>
          </p:cNvPr>
          <p:cNvSpPr txBox="1">
            <a:spLocks/>
          </p:cNvSpPr>
          <p:nvPr>
            <p:custDataLst>
              <p:tags r:id="rId5"/>
            </p:custDataLst>
          </p:nvPr>
        </p:nvSpPr>
        <p:spPr bwMode="auto">
          <a:xfrm>
            <a:off x="1947863" y="3814763"/>
            <a:ext cx="1206500" cy="5762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Roboto" panose="02000000000000000000" pitchFamily="2" charset="0"/>
                <a:ea typeface="Roboto" panose="02000000000000000000" pitchFamily="2" charset="0"/>
                <a:cs typeface="Roboto" panose="02000000000000000000" pitchFamily="2" charset="0"/>
              </a:rPr>
              <a:t>IFF &amp; Transboundary Crime</a:t>
            </a:r>
            <a:endPar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35" name="Graphic 34" descr="Arrow: Slight curve with solid fill">
            <a:extLst>
              <a:ext uri="{FF2B5EF4-FFF2-40B4-BE49-F238E27FC236}">
                <a16:creationId xmlns:a16="http://schemas.microsoft.com/office/drawing/2014/main" id="{B5F07E3D-0D2F-17A3-AF4E-88E4E82FAFB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08A88D7-F60B-F715-87EF-4F9DD2F8E3AE}"/>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791E21A8-69DA-BEB2-DA0C-C43B938382B5}"/>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US$ 119.6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 name="Rectangle: Rounded Corners 563">
            <a:extLst>
              <a:ext uri="{FF2B5EF4-FFF2-40B4-BE49-F238E27FC236}">
                <a16:creationId xmlns:a16="http://schemas.microsoft.com/office/drawing/2014/main" id="{B1E630F2-D874-D1D4-1B32-8D3B05F5C318}"/>
              </a:ext>
            </a:extLst>
          </p:cNvPr>
          <p:cNvSpPr/>
          <p:nvPr/>
        </p:nvSpPr>
        <p:spPr>
          <a:xfrm>
            <a:off x="5429787" y="1408113"/>
            <a:ext cx="6561915" cy="5018087"/>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6" name="TextBox 15">
            <a:extLst>
              <a:ext uri="{FF2B5EF4-FFF2-40B4-BE49-F238E27FC236}">
                <a16:creationId xmlns:a16="http://schemas.microsoft.com/office/drawing/2014/main" id="{44290415-F3C1-1641-EB0B-559E1F5C709C}"/>
              </a:ext>
            </a:extLst>
          </p:cNvPr>
          <p:cNvSpPr txBox="1"/>
          <p:nvPr/>
        </p:nvSpPr>
        <p:spPr>
          <a:xfrm>
            <a:off x="5552232" y="1897499"/>
            <a:ext cx="3125630" cy="1738938"/>
          </a:xfrm>
          <a:prstGeom prst="rect">
            <a:avLst/>
          </a:prstGeom>
          <a:noFill/>
        </p:spPr>
        <p:txBody>
          <a:bodyPr wrap="square" lIns="91440" tIns="45720" rIns="91440" bIns="45720" anchor="t">
            <a:spAutoFit/>
          </a:bodyPr>
          <a:lstStyle/>
          <a:p>
            <a:pPr>
              <a:spcBef>
                <a:spcPts val="600"/>
              </a:spcBef>
              <a:defRPr/>
            </a:pPr>
            <a:r>
              <a:rPr lang="en-US" sz="1200" b="1">
                <a:solidFill>
                  <a:srgbClr val="4C6C9C"/>
                </a:solidFill>
                <a:latin typeface="Roboto"/>
                <a:ea typeface="Roboto"/>
                <a:cs typeface="Roboto"/>
              </a:rPr>
              <a:t>Governance &amp; Legal Frameworks</a:t>
            </a:r>
            <a:br>
              <a:rPr lang="en-US" sz="1200" b="1">
                <a:solidFill>
                  <a:srgbClr val="4C6C9C"/>
                </a:solidFill>
                <a:latin typeface="Roboto"/>
                <a:ea typeface="Roboto"/>
                <a:cs typeface="Roboto"/>
              </a:rPr>
            </a:br>
            <a:endParaRPr lang="en-US">
              <a:latin typeface="Aptos" panose="020B0004020202020204"/>
              <a:ea typeface="Roboto"/>
              <a:cs typeface="Roboto"/>
            </a:endParaRPr>
          </a:p>
          <a:p>
            <a:pPr algn="l"/>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The UN is focused on strengthening legal and policy frameworks to </a:t>
            </a:r>
            <a:r>
              <a:rPr lang="en-US" sz="1100" b="1"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promote rule of law and ensure compliance </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with international human rights norms and standards. This includes supporting the development of Integrated National Financing Frameworks to address illicit financial flows.</a:t>
            </a:r>
          </a:p>
        </p:txBody>
      </p:sp>
      <p:sp>
        <p:nvSpPr>
          <p:cNvPr id="17" name="TextBox 16">
            <a:extLst>
              <a:ext uri="{FF2B5EF4-FFF2-40B4-BE49-F238E27FC236}">
                <a16:creationId xmlns:a16="http://schemas.microsoft.com/office/drawing/2014/main" id="{019439CA-16E8-813B-D969-376E7B05C814}"/>
              </a:ext>
            </a:extLst>
          </p:cNvPr>
          <p:cNvSpPr txBox="1"/>
          <p:nvPr/>
        </p:nvSpPr>
        <p:spPr>
          <a:xfrm>
            <a:off x="8907937" y="1872715"/>
            <a:ext cx="2853690" cy="2000548"/>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Cross-Boarder Cooperation &amp; Coordination</a:t>
            </a:r>
            <a:br>
              <a:rPr lang="en-US" sz="1100" b="1">
                <a:solidFill>
                  <a:srgbClr val="4C6C9C"/>
                </a:solidFill>
                <a:latin typeface="Roboto" panose="02000000000000000000" pitchFamily="2" charset="0"/>
                <a:ea typeface="Roboto" panose="02000000000000000000" pitchFamily="2" charset="0"/>
                <a:cs typeface="Roboto" panose="02000000000000000000" pitchFamily="2" charset="0"/>
              </a:rPr>
            </a:br>
            <a:endParaRPr lang="en-US" sz="1100" b="1">
              <a:solidFill>
                <a:srgbClr val="4C6C9C"/>
              </a:solidFill>
              <a:latin typeface="Roboto" panose="02000000000000000000" pitchFamily="2" charset="0"/>
              <a:ea typeface="Roboto" panose="02000000000000000000" pitchFamily="2" charset="0"/>
              <a:cs typeface="Roboto" panose="02000000000000000000" pitchFamily="2" charset="0"/>
            </a:endParaRPr>
          </a:p>
          <a:p>
            <a:pPr algn="l"/>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mproving regional cooperation and coordination to </a:t>
            </a:r>
            <a:r>
              <a:rPr lang="en-US" sz="1100" b="1"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detect and minimize illicit trafficking, </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including container control programs and border security initiatives. Facilitating cross-border operations and joint efforts to combat human trafficking, drug trafficking, and other forms of transnational organized crime.</a:t>
            </a:r>
          </a:p>
        </p:txBody>
      </p:sp>
      <p:sp>
        <p:nvSpPr>
          <p:cNvPr id="18" name="TextBox 17">
            <a:extLst>
              <a:ext uri="{FF2B5EF4-FFF2-40B4-BE49-F238E27FC236}">
                <a16:creationId xmlns:a16="http://schemas.microsoft.com/office/drawing/2014/main" id="{8781D3FA-B0FE-97F7-8472-A0DFAD82A8AC}"/>
              </a:ext>
            </a:extLst>
          </p:cNvPr>
          <p:cNvSpPr txBox="1"/>
          <p:nvPr/>
        </p:nvSpPr>
        <p:spPr>
          <a:xfrm>
            <a:off x="5585115" y="4308233"/>
            <a:ext cx="3125630" cy="1892826"/>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Enhance law enforcement, judiciary capacities</a:t>
            </a:r>
          </a:p>
          <a:p>
            <a:pPr marL="0" marR="0" lvl="0" indent="0" defTabSz="914400" rtl="0" eaLnBrk="1" fontAlgn="auto" latinLnBrk="0" hangingPunct="1">
              <a:lnSpc>
                <a:spcPct val="100000"/>
              </a:lnSpc>
              <a:spcBef>
                <a:spcPts val="600"/>
              </a:spcBef>
              <a:spcAft>
                <a:spcPts val="0"/>
              </a:spcAft>
              <a:buClrTx/>
              <a:buSzTx/>
              <a:buFontTx/>
              <a:buNone/>
              <a:tabLst/>
              <a:defRPr/>
            </a:pP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Enhancing the capacities of law enforcement, judiciary, and other relevant institutions to </a:t>
            </a:r>
            <a:r>
              <a:rPr lang="en-US" sz="1100" b="1"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detect, investigate, and prosecute cases of illicit financial flows and transnational organized crime.</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 This involves providing training and technical support to improve the management and destruction of illicit small arms and light weapons.</a:t>
            </a:r>
          </a:p>
        </p:txBody>
      </p:sp>
      <p:sp>
        <p:nvSpPr>
          <p:cNvPr id="19" name="TextBox 18">
            <a:extLst>
              <a:ext uri="{FF2B5EF4-FFF2-40B4-BE49-F238E27FC236}">
                <a16:creationId xmlns:a16="http://schemas.microsoft.com/office/drawing/2014/main" id="{2E370AE0-0A12-465C-E49A-86F078521C45}"/>
              </a:ext>
            </a:extLst>
          </p:cNvPr>
          <p:cNvSpPr txBox="1"/>
          <p:nvPr/>
        </p:nvSpPr>
        <p:spPr>
          <a:xfrm>
            <a:off x="8854653" y="4236601"/>
            <a:ext cx="3125630" cy="1815882"/>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Community Engagement &amp; Awareness</a:t>
            </a:r>
            <a:br>
              <a:rPr lang="en-US" sz="1200" b="1">
                <a:solidFill>
                  <a:srgbClr val="4C6C9C"/>
                </a:solidFill>
                <a:ea typeface="Roboto"/>
              </a:rPr>
            </a:br>
            <a:endParaRPr lang="en-US" sz="1200" b="1">
              <a:solidFill>
                <a:srgbClr val="4C6C9C"/>
              </a:solidFill>
              <a:ea typeface="Roboto"/>
            </a:endParaRPr>
          </a:p>
          <a:p>
            <a:pPr algn="l"/>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Raising awareness among vulnerable populations about the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risks associated with illicit economies and promoting community resilience. </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Conducting advocacy campaigns and engaging with civil society to support the implementation of laws and policies aimed at combating illicit financial flows and transboundary crime.</a:t>
            </a:r>
          </a:p>
        </p:txBody>
      </p:sp>
      <p:sp>
        <p:nvSpPr>
          <p:cNvPr id="4" name="TextBox 3">
            <a:extLst>
              <a:ext uri="{FF2B5EF4-FFF2-40B4-BE49-F238E27FC236}">
                <a16:creationId xmlns:a16="http://schemas.microsoft.com/office/drawing/2014/main" id="{A1071A78-25C6-3548-164B-064F90D45671}"/>
              </a:ext>
            </a:extLst>
          </p:cNvPr>
          <p:cNvSpPr txBox="1"/>
          <p:nvPr/>
        </p:nvSpPr>
        <p:spPr>
          <a:xfrm>
            <a:off x="7287652" y="1232963"/>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
        <p:nvSpPr>
          <p:cNvPr id="21" name="TextBox 20">
            <a:extLst>
              <a:ext uri="{FF2B5EF4-FFF2-40B4-BE49-F238E27FC236}">
                <a16:creationId xmlns:a16="http://schemas.microsoft.com/office/drawing/2014/main" id="{DF6E783C-1B10-8B29-2716-DD6F25BC439D}"/>
              </a:ext>
            </a:extLst>
          </p:cNvPr>
          <p:cNvSpPr txBox="1"/>
          <p:nvPr/>
        </p:nvSpPr>
        <p:spPr>
          <a:xfrm>
            <a:off x="153681" y="849594"/>
            <a:ext cx="11604072" cy="276999"/>
          </a:xfrm>
          <a:prstGeom prst="rect">
            <a:avLst/>
          </a:prstGeom>
          <a:noFill/>
        </p:spPr>
        <p:txBody>
          <a:bodyPr wrap="square">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2024, the required funding was US$ 119.6 m for “IFF” and “Crime” with a funding gap of 34 %. </a:t>
            </a:r>
          </a:p>
        </p:txBody>
      </p:sp>
      <p:sp>
        <p:nvSpPr>
          <p:cNvPr id="63" name="TextBox 62">
            <a:extLst>
              <a:ext uri="{FF2B5EF4-FFF2-40B4-BE49-F238E27FC236}">
                <a16:creationId xmlns:a16="http://schemas.microsoft.com/office/drawing/2014/main" id="{B55A5640-85C3-CC43-DF56-1D93C013B6DA}"/>
              </a:ext>
            </a:extLst>
          </p:cNvPr>
          <p:cNvSpPr txBox="1"/>
          <p:nvPr/>
        </p:nvSpPr>
        <p:spPr>
          <a:xfrm>
            <a:off x="157555" y="6464300"/>
            <a:ext cx="11604072" cy="261610"/>
          </a:xfrm>
          <a:prstGeom prst="rect">
            <a:avLst/>
          </a:prstGeom>
          <a:noFill/>
        </p:spPr>
        <p:txBody>
          <a:bodyPr wrap="square">
            <a:spAutoFit/>
          </a:bodyPr>
          <a:lstStyle/>
          <a:p>
            <a:r>
              <a:rPr lang="en-US" sz="1050">
                <a:solidFill>
                  <a:srgbClr val="424242"/>
                </a:solidFill>
                <a:latin typeface="Roboto" panose="02000000000000000000" pitchFamily="2" charset="0"/>
                <a:ea typeface="Roboto" panose="02000000000000000000" pitchFamily="2" charset="0"/>
                <a:cs typeface="Roboto" panose="02000000000000000000" pitchFamily="2" charset="0"/>
              </a:rPr>
              <a:t>Note. As interventions include a key word search for “crime” this may include other crime beyond transboundary crime.</a:t>
            </a:r>
          </a:p>
        </p:txBody>
      </p:sp>
    </p:spTree>
    <p:extLst>
      <p:ext uri="{BB962C8B-B14F-4D97-AF65-F5344CB8AC3E}">
        <p14:creationId xmlns:p14="http://schemas.microsoft.com/office/powerpoint/2010/main" val="197592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9B1E-3BA3-D20F-1E96-DB58B0A2F094}"/>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6B2EA47-1D0F-FA6D-A59C-BFD9ECB94D74}"/>
              </a:ext>
            </a:extLst>
          </p:cNvPr>
          <p:cNvGraphicFramePr>
            <a:graphicFrameLocks noChangeAspect="1"/>
          </p:cNvGraphicFramePr>
          <p:nvPr>
            <p:custDataLst>
              <p:tags r:id="rId1"/>
            </p:custDataLst>
            <p:extLst>
              <p:ext uri="{D42A27DB-BD31-4B8C-83A1-F6EECF244321}">
                <p14:modId xmlns:p14="http://schemas.microsoft.com/office/powerpoint/2010/main" val="86924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4" imgW="443" imgH="443" progId="TCLayout.ActiveDocument.1">
                  <p:embed/>
                </p:oleObj>
              </mc:Choice>
              <mc:Fallback>
                <p:oleObj name="think-cell Slide" r:id="rId94" imgW="443" imgH="443" progId="TCLayout.ActiveDocument.1">
                  <p:embed/>
                  <p:pic>
                    <p:nvPicPr>
                      <p:cNvPr id="3" name="think-cell data - do not delete" hidden="1">
                        <a:extLst>
                          <a:ext uri="{FF2B5EF4-FFF2-40B4-BE49-F238E27FC236}">
                            <a16:creationId xmlns:a16="http://schemas.microsoft.com/office/drawing/2014/main" id="{B6B2EA47-1D0F-FA6D-A59C-BFD9ECB94D74}"/>
                          </a:ext>
                        </a:extLst>
                      </p:cNvPr>
                      <p:cNvPicPr/>
                      <p:nvPr/>
                    </p:nvPicPr>
                    <p:blipFill>
                      <a:blip r:embed="rId95"/>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E8DF16FE-F58B-5942-ED19-F5801F973EDC}"/>
              </a:ext>
            </a:extLst>
          </p:cNvPr>
          <p:cNvSpPr>
            <a:spLocks noGrp="1"/>
          </p:cNvSpPr>
          <p:nvPr>
            <p:ph type="ctrTitle"/>
          </p:nvPr>
        </p:nvSpPr>
        <p:spPr>
          <a:xfrm>
            <a:off x="198438" y="30878"/>
            <a:ext cx="11470740" cy="624046"/>
          </a:xfrm>
        </p:spPr>
        <p:txBody>
          <a:bodyPr vert="horz">
            <a:noAutofit/>
          </a:bodyPr>
          <a:lstStyle/>
          <a:p>
            <a:pPr algn="l"/>
            <a:r>
              <a:rPr lang="en-US" sz="2000" b="1">
                <a:solidFill>
                  <a:schemeClr val="bg2">
                    <a:lumMod val="25000"/>
                  </a:schemeClr>
                </a:solidFill>
                <a:latin typeface="Roboto"/>
                <a:ea typeface="Roboto"/>
                <a:cs typeface="Arial"/>
              </a:rPr>
              <a:t>Required funding for IFFs &amp; Transboundary Crime is largest for DRC and Niger</a:t>
            </a:r>
            <a:endParaRPr lang="en-US" sz="2000" b="1">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675C4521-698B-7FBC-6480-437E33A4D14C}"/>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1" y="0"/>
            <a:ext cx="64736" cy="6858000"/>
          </a:xfrm>
          <a:prstGeom prst="rect">
            <a:avLst/>
          </a:prstGeom>
        </p:spPr>
      </p:pic>
      <p:graphicFrame>
        <p:nvGraphicFramePr>
          <p:cNvPr id="6" name="Chart 5">
            <a:extLst>
              <a:ext uri="{FF2B5EF4-FFF2-40B4-BE49-F238E27FC236}">
                <a16:creationId xmlns:a16="http://schemas.microsoft.com/office/drawing/2014/main" id="{AA8D1576-8504-7E8D-6702-74BAAB9588AA}"/>
              </a:ext>
            </a:extLst>
          </p:cNvPr>
          <p:cNvGraphicFramePr/>
          <p:nvPr>
            <p:custDataLst>
              <p:tags r:id="rId2"/>
            </p:custDataLst>
            <p:extLst>
              <p:ext uri="{D42A27DB-BD31-4B8C-83A1-F6EECF244321}">
                <p14:modId xmlns:p14="http://schemas.microsoft.com/office/powerpoint/2010/main" val="3362567284"/>
              </p:ext>
            </p:extLst>
          </p:nvPr>
        </p:nvGraphicFramePr>
        <p:xfrm>
          <a:off x="1987550" y="1260475"/>
          <a:ext cx="9040813" cy="4856163"/>
        </p:xfrm>
        <a:graphic>
          <a:graphicData uri="http://schemas.openxmlformats.org/drawingml/2006/chart">
            <c:chart xmlns:c="http://schemas.openxmlformats.org/drawingml/2006/chart" xmlns:r="http://schemas.openxmlformats.org/officeDocument/2006/relationships" r:id="rId98"/>
          </a:graphicData>
        </a:graphic>
      </p:graphicFrame>
      <p:sp>
        <p:nvSpPr>
          <p:cNvPr id="609" name="Text Placeholder 2">
            <a:extLst>
              <a:ext uri="{FF2B5EF4-FFF2-40B4-BE49-F238E27FC236}">
                <a16:creationId xmlns:a16="http://schemas.microsoft.com/office/drawing/2014/main" id="{C295A94B-3CAB-0415-5A05-4CFEADE17DA6}"/>
              </a:ext>
            </a:extLst>
          </p:cNvPr>
          <p:cNvSpPr txBox="1">
            <a:spLocks/>
          </p:cNvSpPr>
          <p:nvPr>
            <p:custDataLst>
              <p:tags r:id="rId3"/>
            </p:custDataLst>
          </p:nvPr>
        </p:nvSpPr>
        <p:spPr bwMode="gray">
          <a:xfrm>
            <a:off x="3170238" y="138112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BA6DFD8-437D-4FF8-986A-4769C0A3CA3F}" type="datetime'2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A92936F5-B1A4-7334-95E1-3ECCC14ABF72}"/>
              </a:ext>
            </a:extLst>
          </p:cNvPr>
          <p:cNvSpPr txBox="1">
            <a:spLocks/>
          </p:cNvSpPr>
          <p:nvPr>
            <p:custDataLst>
              <p:tags r:id="rId4"/>
            </p:custDataLst>
          </p:nvPr>
        </p:nvSpPr>
        <p:spPr bwMode="auto">
          <a:xfrm>
            <a:off x="1639888" y="1381125"/>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B283E21-234A-4B00-ADF8-188F384B6E3F}"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2" name="Text Placeholder 2">
            <a:extLst>
              <a:ext uri="{FF2B5EF4-FFF2-40B4-BE49-F238E27FC236}">
                <a16:creationId xmlns:a16="http://schemas.microsoft.com/office/drawing/2014/main" id="{E68B7ED7-D51C-1C4F-3714-50849FA1AA3C}"/>
              </a:ext>
            </a:extLst>
          </p:cNvPr>
          <p:cNvSpPr txBox="1">
            <a:spLocks/>
          </p:cNvSpPr>
          <p:nvPr>
            <p:custDataLst>
              <p:tags r:id="rId5"/>
            </p:custDataLst>
          </p:nvPr>
        </p:nvSpPr>
        <p:spPr bwMode="gray">
          <a:xfrm>
            <a:off x="4313238" y="1593850"/>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0414DC3-234D-4573-9912-B89E1AE4514F}"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2" name="Text Placeholder 2">
            <a:extLst>
              <a:ext uri="{FF2B5EF4-FFF2-40B4-BE49-F238E27FC236}">
                <a16:creationId xmlns:a16="http://schemas.microsoft.com/office/drawing/2014/main" id="{5B2CC4C8-5633-2359-589A-EE6B482E04F0}"/>
              </a:ext>
            </a:extLst>
          </p:cNvPr>
          <p:cNvSpPr txBox="1">
            <a:spLocks/>
          </p:cNvSpPr>
          <p:nvPr>
            <p:custDataLst>
              <p:tags r:id="rId6"/>
            </p:custDataLst>
          </p:nvPr>
        </p:nvSpPr>
        <p:spPr bwMode="auto">
          <a:xfrm>
            <a:off x="1582738" y="1593850"/>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B33DD61-30D3-4EFE-A601-54E7049C6DC7}"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2" name="Text Placeholder 2">
            <a:extLst>
              <a:ext uri="{FF2B5EF4-FFF2-40B4-BE49-F238E27FC236}">
                <a16:creationId xmlns:a16="http://schemas.microsoft.com/office/drawing/2014/main" id="{CEAFA2F5-89D8-BD9B-3DDA-CAA24BFC8859}"/>
              </a:ext>
            </a:extLst>
          </p:cNvPr>
          <p:cNvSpPr txBox="1">
            <a:spLocks/>
          </p:cNvSpPr>
          <p:nvPr>
            <p:custDataLst>
              <p:tags r:id="rId7"/>
            </p:custDataLst>
          </p:nvPr>
        </p:nvSpPr>
        <p:spPr bwMode="gray">
          <a:xfrm>
            <a:off x="4897438" y="180816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A7359A3-D9BF-49EA-80F6-FFBF3FC3FF78}" type="datetime'''''''''''5''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3" name="Text Placeholder 2">
            <a:extLst>
              <a:ext uri="{FF2B5EF4-FFF2-40B4-BE49-F238E27FC236}">
                <a16:creationId xmlns:a16="http://schemas.microsoft.com/office/drawing/2014/main" id="{58FC63DD-FEC5-FA5A-03EC-429014B14F64}"/>
              </a:ext>
            </a:extLst>
          </p:cNvPr>
          <p:cNvSpPr txBox="1">
            <a:spLocks/>
          </p:cNvSpPr>
          <p:nvPr>
            <p:custDataLst>
              <p:tags r:id="rId8"/>
            </p:custDataLst>
          </p:nvPr>
        </p:nvSpPr>
        <p:spPr bwMode="gray">
          <a:xfrm>
            <a:off x="2824163" y="180816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DA6CD2F-DF6C-4FD7-8A1B-54BEDBA863BC}" type="datetime'''''''''''''''''''''''''4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 name="Text Placeholder 2">
            <a:extLst>
              <a:ext uri="{FF2B5EF4-FFF2-40B4-BE49-F238E27FC236}">
                <a16:creationId xmlns:a16="http://schemas.microsoft.com/office/drawing/2014/main" id="{7FC827B8-A307-2A23-62F0-BC42C7928D67}"/>
              </a:ext>
            </a:extLst>
          </p:cNvPr>
          <p:cNvSpPr txBox="1">
            <a:spLocks/>
          </p:cNvSpPr>
          <p:nvPr>
            <p:custDataLst>
              <p:tags r:id="rId9"/>
            </p:custDataLst>
          </p:nvPr>
        </p:nvSpPr>
        <p:spPr bwMode="auto">
          <a:xfrm>
            <a:off x="1147763" y="1808163"/>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A9FE531-2768-479F-B945-F2F99AB087D4}"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4" name="Text Placeholder 2">
            <a:extLst>
              <a:ext uri="{FF2B5EF4-FFF2-40B4-BE49-F238E27FC236}">
                <a16:creationId xmlns:a16="http://schemas.microsoft.com/office/drawing/2014/main" id="{6B24F73C-9A3D-4F29-2127-0D17189C6A21}"/>
              </a:ext>
            </a:extLst>
          </p:cNvPr>
          <p:cNvSpPr txBox="1">
            <a:spLocks/>
          </p:cNvSpPr>
          <p:nvPr>
            <p:custDataLst>
              <p:tags r:id="rId10"/>
            </p:custDataLst>
          </p:nvPr>
        </p:nvSpPr>
        <p:spPr bwMode="gray">
          <a:xfrm>
            <a:off x="4932363" y="2020888"/>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784F8CF-A047-4787-99C6-32CC06020095}" type="datetime'''''''4''7''''''''''''''''''%'''''''''''''''''''''''''">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5" name="Text Placeholder 2">
            <a:extLst>
              <a:ext uri="{FF2B5EF4-FFF2-40B4-BE49-F238E27FC236}">
                <a16:creationId xmlns:a16="http://schemas.microsoft.com/office/drawing/2014/main" id="{A3F14EFF-5CBC-400F-F95E-61CE4A7938A6}"/>
              </a:ext>
            </a:extLst>
          </p:cNvPr>
          <p:cNvSpPr txBox="1">
            <a:spLocks/>
          </p:cNvSpPr>
          <p:nvPr>
            <p:custDataLst>
              <p:tags r:id="rId11"/>
            </p:custDataLst>
          </p:nvPr>
        </p:nvSpPr>
        <p:spPr bwMode="gray">
          <a:xfrm>
            <a:off x="2974975" y="20208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4187B01-13A8-4DE8-B267-DEBAFE482CBE}" type="datetime'''''5''''''''''''''''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60203B23-C377-EC03-3CE3-820684B126B4}"/>
              </a:ext>
            </a:extLst>
          </p:cNvPr>
          <p:cNvSpPr txBox="1">
            <a:spLocks/>
          </p:cNvSpPr>
          <p:nvPr>
            <p:custDataLst>
              <p:tags r:id="rId12"/>
            </p:custDataLst>
          </p:nvPr>
        </p:nvSpPr>
        <p:spPr bwMode="auto">
          <a:xfrm>
            <a:off x="1622425" y="2020888"/>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3C661E5-DB7A-4DC0-9377-48704F79885F}" type="datetime'''H''a''''''''''''''i''''''''''''''''''''''''t''''''''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Haiti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9" name="Text Placeholder 2">
            <a:extLst>
              <a:ext uri="{FF2B5EF4-FFF2-40B4-BE49-F238E27FC236}">
                <a16:creationId xmlns:a16="http://schemas.microsoft.com/office/drawing/2014/main" id="{F7500C21-599E-8FA2-4247-290418E9933E}"/>
              </a:ext>
            </a:extLst>
          </p:cNvPr>
          <p:cNvSpPr txBox="1">
            <a:spLocks/>
          </p:cNvSpPr>
          <p:nvPr>
            <p:custDataLst>
              <p:tags r:id="rId13"/>
            </p:custDataLst>
          </p:nvPr>
        </p:nvSpPr>
        <p:spPr bwMode="gray">
          <a:xfrm>
            <a:off x="3367088" y="2233613"/>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FBDD610-A649-44D5-86A9-8463C7CB9C35}"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4" name="Text Placeholder 2">
            <a:extLst>
              <a:ext uri="{FF2B5EF4-FFF2-40B4-BE49-F238E27FC236}">
                <a16:creationId xmlns:a16="http://schemas.microsoft.com/office/drawing/2014/main" id="{C466644A-054F-C0B5-6188-7BA5B2DD1E56}"/>
              </a:ext>
            </a:extLst>
          </p:cNvPr>
          <p:cNvSpPr txBox="1">
            <a:spLocks/>
          </p:cNvSpPr>
          <p:nvPr>
            <p:custDataLst>
              <p:tags r:id="rId14"/>
            </p:custDataLst>
          </p:nvPr>
        </p:nvSpPr>
        <p:spPr bwMode="auto">
          <a:xfrm>
            <a:off x="1377950" y="2233613"/>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9B975CA-7E2D-494D-B496-A972E8550617}"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6" name="Text Placeholder 2">
            <a:extLst>
              <a:ext uri="{FF2B5EF4-FFF2-40B4-BE49-F238E27FC236}">
                <a16:creationId xmlns:a16="http://schemas.microsoft.com/office/drawing/2014/main" id="{15180334-EAD7-D0AF-B1F6-47F0A723C3B5}"/>
              </a:ext>
            </a:extLst>
          </p:cNvPr>
          <p:cNvSpPr txBox="1">
            <a:spLocks/>
          </p:cNvSpPr>
          <p:nvPr>
            <p:custDataLst>
              <p:tags r:id="rId15"/>
            </p:custDataLst>
          </p:nvPr>
        </p:nvSpPr>
        <p:spPr bwMode="gray">
          <a:xfrm>
            <a:off x="3946525" y="2447925"/>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B6BA9E1-5671-4F28-AA85-69291335128C}" type="datetime'61''''''''''''%'''''''''''''''''''''''''''''''''''''''">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7" name="Text Placeholder 2">
            <a:extLst>
              <a:ext uri="{FF2B5EF4-FFF2-40B4-BE49-F238E27FC236}">
                <a16:creationId xmlns:a16="http://schemas.microsoft.com/office/drawing/2014/main" id="{7BEBD06E-162F-F14E-6B6A-7BE1E46D088D}"/>
              </a:ext>
            </a:extLst>
          </p:cNvPr>
          <p:cNvSpPr txBox="1">
            <a:spLocks/>
          </p:cNvSpPr>
          <p:nvPr>
            <p:custDataLst>
              <p:tags r:id="rId16"/>
            </p:custDataLst>
          </p:nvPr>
        </p:nvSpPr>
        <p:spPr bwMode="gray">
          <a:xfrm>
            <a:off x="2501900" y="24479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03D4345-D9E5-45DF-A1FA-A3B167172A6C}" type="datetime'''''''''''3''''''''''''''''''''''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1" name="Text Placeholder 2">
            <a:extLst>
              <a:ext uri="{FF2B5EF4-FFF2-40B4-BE49-F238E27FC236}">
                <a16:creationId xmlns:a16="http://schemas.microsoft.com/office/drawing/2014/main" id="{F1067B10-0F2B-67C7-CCC6-8083A1E13F99}"/>
              </a:ext>
            </a:extLst>
          </p:cNvPr>
          <p:cNvSpPr txBox="1">
            <a:spLocks/>
          </p:cNvSpPr>
          <p:nvPr>
            <p:custDataLst>
              <p:tags r:id="rId17"/>
            </p:custDataLst>
          </p:nvPr>
        </p:nvSpPr>
        <p:spPr bwMode="auto">
          <a:xfrm>
            <a:off x="1365250" y="2447925"/>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17DB0ED-5461-420B-85CF-E7535F8FC25B}"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0" name="Text Placeholder 2">
            <a:extLst>
              <a:ext uri="{FF2B5EF4-FFF2-40B4-BE49-F238E27FC236}">
                <a16:creationId xmlns:a16="http://schemas.microsoft.com/office/drawing/2014/main" id="{E25F51E8-A5E6-BA3D-A656-0CA8C45C415E}"/>
              </a:ext>
            </a:extLst>
          </p:cNvPr>
          <p:cNvSpPr txBox="1">
            <a:spLocks/>
          </p:cNvSpPr>
          <p:nvPr>
            <p:custDataLst>
              <p:tags r:id="rId18"/>
            </p:custDataLst>
          </p:nvPr>
        </p:nvSpPr>
        <p:spPr bwMode="gray">
          <a:xfrm>
            <a:off x="3967163" y="266065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1BD4B56-4B38-4CEF-96EE-A8ADBBC5E491}" type="datetime'''''''3''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1" name="Text Placeholder 2">
            <a:extLst>
              <a:ext uri="{FF2B5EF4-FFF2-40B4-BE49-F238E27FC236}">
                <a16:creationId xmlns:a16="http://schemas.microsoft.com/office/drawing/2014/main" id="{FEED264B-959B-CFF6-1065-4B8BA4B99B5F}"/>
              </a:ext>
            </a:extLst>
          </p:cNvPr>
          <p:cNvSpPr txBox="1">
            <a:spLocks/>
          </p:cNvSpPr>
          <p:nvPr>
            <p:custDataLst>
              <p:tags r:id="rId19"/>
            </p:custDataLst>
          </p:nvPr>
        </p:nvSpPr>
        <p:spPr bwMode="gray">
          <a:xfrm>
            <a:off x="2744788" y="26606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91C3687-20CE-44C8-BE7A-9932C7A153A7}" type="datetime'''''''6''''''''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C611D0A9-2CB9-5D0C-8240-8FE61457E5E0}"/>
              </a:ext>
            </a:extLst>
          </p:cNvPr>
          <p:cNvSpPr txBox="1">
            <a:spLocks/>
          </p:cNvSpPr>
          <p:nvPr>
            <p:custDataLst>
              <p:tags r:id="rId20"/>
            </p:custDataLst>
          </p:nvPr>
        </p:nvSpPr>
        <p:spPr bwMode="auto">
          <a:xfrm>
            <a:off x="1590675" y="2660650"/>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36E1F93-9BB9-4143-9E37-7F570A2910A0}"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2" name="Text Placeholder 2">
            <a:extLst>
              <a:ext uri="{FF2B5EF4-FFF2-40B4-BE49-F238E27FC236}">
                <a16:creationId xmlns:a16="http://schemas.microsoft.com/office/drawing/2014/main" id="{D38DC52F-E9E9-AF49-7FA6-D250139F75EE}"/>
              </a:ext>
            </a:extLst>
          </p:cNvPr>
          <p:cNvSpPr txBox="1">
            <a:spLocks/>
          </p:cNvSpPr>
          <p:nvPr>
            <p:custDataLst>
              <p:tags r:id="rId21"/>
            </p:custDataLst>
          </p:nvPr>
        </p:nvSpPr>
        <p:spPr bwMode="gray">
          <a:xfrm>
            <a:off x="3603625" y="2873375"/>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851809B-982C-4A56-976B-36A8E962E4DC}" type="datetime'''''''''''''''''''''''''''''''''''''1''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3" name="Text Placeholder 2">
            <a:extLst>
              <a:ext uri="{FF2B5EF4-FFF2-40B4-BE49-F238E27FC236}">
                <a16:creationId xmlns:a16="http://schemas.microsoft.com/office/drawing/2014/main" id="{0CF399E1-47BC-81D0-071A-F564A53E8DC0}"/>
              </a:ext>
            </a:extLst>
          </p:cNvPr>
          <p:cNvSpPr txBox="1">
            <a:spLocks/>
          </p:cNvSpPr>
          <p:nvPr>
            <p:custDataLst>
              <p:tags r:id="rId22"/>
            </p:custDataLst>
          </p:nvPr>
        </p:nvSpPr>
        <p:spPr bwMode="gray">
          <a:xfrm>
            <a:off x="2708275" y="28733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C15AB37-6400-4DEB-AC5F-D3CA729E58D8}" type="datetime'''''''''''''''''''''''''''''''''''''''''''8''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 Placeholder 2">
            <a:extLst>
              <a:ext uri="{FF2B5EF4-FFF2-40B4-BE49-F238E27FC236}">
                <a16:creationId xmlns:a16="http://schemas.microsoft.com/office/drawing/2014/main" id="{6289227E-A0E7-A18F-33B2-734409799E85}"/>
              </a:ext>
            </a:extLst>
          </p:cNvPr>
          <p:cNvSpPr txBox="1">
            <a:spLocks/>
          </p:cNvSpPr>
          <p:nvPr>
            <p:custDataLst>
              <p:tags r:id="rId23"/>
            </p:custDataLst>
          </p:nvPr>
        </p:nvSpPr>
        <p:spPr bwMode="auto">
          <a:xfrm>
            <a:off x="1473200" y="2873375"/>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794441C-43A7-40ED-A906-BE8763DD7580}"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4" name="Text Placeholder 2">
            <a:extLst>
              <a:ext uri="{FF2B5EF4-FFF2-40B4-BE49-F238E27FC236}">
                <a16:creationId xmlns:a16="http://schemas.microsoft.com/office/drawing/2014/main" id="{7B4C9BFA-2F7A-CF1C-D27A-76B84528FAFD}"/>
              </a:ext>
            </a:extLst>
          </p:cNvPr>
          <p:cNvSpPr txBox="1">
            <a:spLocks/>
          </p:cNvSpPr>
          <p:nvPr>
            <p:custDataLst>
              <p:tags r:id="rId24"/>
            </p:custDataLst>
          </p:nvPr>
        </p:nvSpPr>
        <p:spPr bwMode="gray">
          <a:xfrm>
            <a:off x="3079750" y="3087688"/>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ED6B520-C24B-495B-8974-5C03C4A82C55}" type="datetime'''68''''''''''%'''''''''''''''''''''">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5" name="Text Placeholder 2">
            <a:extLst>
              <a:ext uri="{FF2B5EF4-FFF2-40B4-BE49-F238E27FC236}">
                <a16:creationId xmlns:a16="http://schemas.microsoft.com/office/drawing/2014/main" id="{1C4610E2-0246-C4C4-C4C0-2EFF2A4F423D}"/>
              </a:ext>
            </a:extLst>
          </p:cNvPr>
          <p:cNvSpPr txBox="1">
            <a:spLocks/>
          </p:cNvSpPr>
          <p:nvPr>
            <p:custDataLst>
              <p:tags r:id="rId25"/>
            </p:custDataLst>
          </p:nvPr>
        </p:nvSpPr>
        <p:spPr bwMode="gray">
          <a:xfrm>
            <a:off x="2209800" y="30876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D662BB1-BC79-4682-A612-765CA9C85586}" type="datetime'''''''''''3''''''2''''''''''''''''''''''''%'''''''">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5D13634A-3A5D-766F-56B9-1DA9BEF6E4AD}"/>
              </a:ext>
            </a:extLst>
          </p:cNvPr>
          <p:cNvSpPr txBox="1">
            <a:spLocks/>
          </p:cNvSpPr>
          <p:nvPr>
            <p:custDataLst>
              <p:tags r:id="rId26"/>
            </p:custDataLst>
          </p:nvPr>
        </p:nvSpPr>
        <p:spPr bwMode="auto">
          <a:xfrm>
            <a:off x="1165225" y="3087688"/>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E52B957-8640-48F8-BEE9-BB6D49F6130D}"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43B4801D-72B3-9737-2530-CA0986DCEE4A}"/>
              </a:ext>
            </a:extLst>
          </p:cNvPr>
          <p:cNvSpPr txBox="1">
            <a:spLocks/>
          </p:cNvSpPr>
          <p:nvPr>
            <p:custDataLst>
              <p:tags r:id="rId27"/>
            </p:custDataLst>
          </p:nvPr>
        </p:nvSpPr>
        <p:spPr bwMode="gray">
          <a:xfrm>
            <a:off x="3676650" y="3300413"/>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EE1AC03-3DBA-4D9C-9570-4EC52BE17727}" type="datetime'''''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161C2C7F-1F42-93B4-CD3F-D81291074935}"/>
              </a:ext>
            </a:extLst>
          </p:cNvPr>
          <p:cNvSpPr txBox="1">
            <a:spLocks/>
          </p:cNvSpPr>
          <p:nvPr>
            <p:custDataLst>
              <p:tags r:id="rId28"/>
            </p:custDataLst>
          </p:nvPr>
        </p:nvSpPr>
        <p:spPr bwMode="gray">
          <a:xfrm>
            <a:off x="2782888" y="330041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857FAB4-297B-46E9-9ADC-EC9820C00F25}"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85618BA2-4828-F124-A5A4-7267B3F1C31B}"/>
              </a:ext>
            </a:extLst>
          </p:cNvPr>
          <p:cNvSpPr txBox="1">
            <a:spLocks/>
          </p:cNvSpPr>
          <p:nvPr>
            <p:custDataLst>
              <p:tags r:id="rId29"/>
            </p:custDataLst>
          </p:nvPr>
        </p:nvSpPr>
        <p:spPr bwMode="auto">
          <a:xfrm>
            <a:off x="1182688" y="330041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AE6DA59-E598-4A34-9F1A-2B09CFB35175}"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6CFBD9F2-8AE3-6BDB-C474-1ADDD5210C52}"/>
              </a:ext>
            </a:extLst>
          </p:cNvPr>
          <p:cNvSpPr txBox="1">
            <a:spLocks/>
          </p:cNvSpPr>
          <p:nvPr>
            <p:custDataLst>
              <p:tags r:id="rId30"/>
            </p:custDataLst>
          </p:nvPr>
        </p:nvSpPr>
        <p:spPr bwMode="gray">
          <a:xfrm>
            <a:off x="3568700" y="3513138"/>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F58FDD-949B-4432-8297-F1C578215984}" type="datetime'2''''''''''''''''''''''''''%'''''''''''''''''''''''''">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 name="Text Placeholder 2">
            <a:extLst>
              <a:ext uri="{FF2B5EF4-FFF2-40B4-BE49-F238E27FC236}">
                <a16:creationId xmlns:a16="http://schemas.microsoft.com/office/drawing/2014/main" id="{47153F7D-C4DF-FC29-2CC0-21E83646CA54}"/>
              </a:ext>
            </a:extLst>
          </p:cNvPr>
          <p:cNvSpPr txBox="1">
            <a:spLocks/>
          </p:cNvSpPr>
          <p:nvPr>
            <p:custDataLst>
              <p:tags r:id="rId31"/>
            </p:custDataLst>
          </p:nvPr>
        </p:nvSpPr>
        <p:spPr bwMode="gray">
          <a:xfrm>
            <a:off x="2727325" y="35131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3E3EC2-3098-457F-AFA4-2DD1CCE3C392}"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 name="Text Placeholder 2">
            <a:extLst>
              <a:ext uri="{FF2B5EF4-FFF2-40B4-BE49-F238E27FC236}">
                <a16:creationId xmlns:a16="http://schemas.microsoft.com/office/drawing/2014/main" id="{49C313CF-FA93-2114-4ABA-D33EB41A3CA3}"/>
              </a:ext>
            </a:extLst>
          </p:cNvPr>
          <p:cNvSpPr txBox="1">
            <a:spLocks/>
          </p:cNvSpPr>
          <p:nvPr>
            <p:custDataLst>
              <p:tags r:id="rId32"/>
            </p:custDataLst>
          </p:nvPr>
        </p:nvSpPr>
        <p:spPr bwMode="auto">
          <a:xfrm>
            <a:off x="1568450" y="35131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997B0D9-9836-4EE6-93D9-42AFC3842E4B}" type="datetime'''''B''en''''''''''''''''''''''''''''''''''''''''i''''''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Benin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7" name="Text Placeholder 2">
            <a:extLst>
              <a:ext uri="{FF2B5EF4-FFF2-40B4-BE49-F238E27FC236}">
                <a16:creationId xmlns:a16="http://schemas.microsoft.com/office/drawing/2014/main" id="{25E9B98E-8E4C-70F8-DA9E-0155AD8CB1A4}"/>
              </a:ext>
            </a:extLst>
          </p:cNvPr>
          <p:cNvSpPr txBox="1">
            <a:spLocks/>
          </p:cNvSpPr>
          <p:nvPr>
            <p:custDataLst>
              <p:tags r:id="rId33"/>
            </p:custDataLst>
          </p:nvPr>
        </p:nvSpPr>
        <p:spPr bwMode="gray">
          <a:xfrm>
            <a:off x="3335338" y="372745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2EB01A-2A73-4A66-AB6B-91933F7EFBE3}" type="datetime'2''''''''''''''''3''''''''''''''''''''''%'''''''''''''''">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6" name="Text Placeholder 2">
            <a:extLst>
              <a:ext uri="{FF2B5EF4-FFF2-40B4-BE49-F238E27FC236}">
                <a16:creationId xmlns:a16="http://schemas.microsoft.com/office/drawing/2014/main" id="{C88A6B46-85C1-2415-5FF1-B9190EC9B172}"/>
              </a:ext>
            </a:extLst>
          </p:cNvPr>
          <p:cNvSpPr txBox="1">
            <a:spLocks/>
          </p:cNvSpPr>
          <p:nvPr>
            <p:custDataLst>
              <p:tags r:id="rId34"/>
            </p:custDataLst>
          </p:nvPr>
        </p:nvSpPr>
        <p:spPr bwMode="gray">
          <a:xfrm>
            <a:off x="2543175" y="37274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FE0CEDF-191A-4E11-AB19-640D297D2EB1}" type="datetime'7''''''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 name="Text Placeholder 2">
            <a:extLst>
              <a:ext uri="{FF2B5EF4-FFF2-40B4-BE49-F238E27FC236}">
                <a16:creationId xmlns:a16="http://schemas.microsoft.com/office/drawing/2014/main" id="{CFC6A33C-7D5A-9FFD-E2C0-FB3B8217888C}"/>
              </a:ext>
            </a:extLst>
          </p:cNvPr>
          <p:cNvSpPr txBox="1">
            <a:spLocks/>
          </p:cNvSpPr>
          <p:nvPr>
            <p:custDataLst>
              <p:tags r:id="rId35"/>
            </p:custDataLst>
          </p:nvPr>
        </p:nvSpPr>
        <p:spPr bwMode="auto">
          <a:xfrm>
            <a:off x="1482725" y="3727450"/>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4768FE5-DADA-4479-BB6B-279D035F175C}"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9" name="Text Placeholder 2">
            <a:extLst>
              <a:ext uri="{FF2B5EF4-FFF2-40B4-BE49-F238E27FC236}">
                <a16:creationId xmlns:a16="http://schemas.microsoft.com/office/drawing/2014/main" id="{86099C60-901C-5C5A-8D8F-2865C4548536}"/>
              </a:ext>
            </a:extLst>
          </p:cNvPr>
          <p:cNvSpPr txBox="1">
            <a:spLocks/>
          </p:cNvSpPr>
          <p:nvPr>
            <p:custDataLst>
              <p:tags r:id="rId36"/>
            </p:custDataLst>
          </p:nvPr>
        </p:nvSpPr>
        <p:spPr bwMode="gray">
          <a:xfrm>
            <a:off x="3381375" y="3940175"/>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5DA153E-31B1-422E-99AB-0AC9B60C52A7}" type="datetime'''5%'">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8" name="Text Placeholder 2">
            <a:extLst>
              <a:ext uri="{FF2B5EF4-FFF2-40B4-BE49-F238E27FC236}">
                <a16:creationId xmlns:a16="http://schemas.microsoft.com/office/drawing/2014/main" id="{CDD61096-BB1A-A2D0-E638-4EBAF47516AD}"/>
              </a:ext>
            </a:extLst>
          </p:cNvPr>
          <p:cNvSpPr txBox="1">
            <a:spLocks/>
          </p:cNvSpPr>
          <p:nvPr>
            <p:custDataLst>
              <p:tags r:id="rId37"/>
            </p:custDataLst>
          </p:nvPr>
        </p:nvSpPr>
        <p:spPr bwMode="gray">
          <a:xfrm>
            <a:off x="2622550" y="39401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E2F267F-4534-493C-BBEB-62210C4D0C43}" type="datetime'''''''''9''''''''''''5''''''''%'''''''''''''''''''''''''''''''">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95%</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 name="Text Placeholder 2">
            <a:extLst>
              <a:ext uri="{FF2B5EF4-FFF2-40B4-BE49-F238E27FC236}">
                <a16:creationId xmlns:a16="http://schemas.microsoft.com/office/drawing/2014/main" id="{AB8801AB-D795-7941-45B0-6855EE278312}"/>
              </a:ext>
            </a:extLst>
          </p:cNvPr>
          <p:cNvSpPr txBox="1">
            <a:spLocks/>
          </p:cNvSpPr>
          <p:nvPr>
            <p:custDataLst>
              <p:tags r:id="rId38"/>
            </p:custDataLst>
          </p:nvPr>
        </p:nvSpPr>
        <p:spPr bwMode="auto">
          <a:xfrm>
            <a:off x="1433513" y="39401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FCC1040-95F3-41EC-97CE-89E211A0FA31}"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 name="Text Placeholder 2">
            <a:extLst>
              <a:ext uri="{FF2B5EF4-FFF2-40B4-BE49-F238E27FC236}">
                <a16:creationId xmlns:a16="http://schemas.microsoft.com/office/drawing/2014/main" id="{9DBADF7A-7A15-0681-2258-D57EE867A067}"/>
              </a:ext>
            </a:extLst>
          </p:cNvPr>
          <p:cNvSpPr txBox="1">
            <a:spLocks/>
          </p:cNvSpPr>
          <p:nvPr>
            <p:custDataLst>
              <p:tags r:id="rId39"/>
            </p:custDataLst>
          </p:nvPr>
        </p:nvSpPr>
        <p:spPr bwMode="gray">
          <a:xfrm>
            <a:off x="3044825" y="415290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D87FBB-E27D-432D-B286-805F328D7AE2}" type="datetime'''''''''''''''''''''''''''2''''''''9%'''''''">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0" name="Text Placeholder 2">
            <a:extLst>
              <a:ext uri="{FF2B5EF4-FFF2-40B4-BE49-F238E27FC236}">
                <a16:creationId xmlns:a16="http://schemas.microsoft.com/office/drawing/2014/main" id="{584BEE6E-962A-D419-2B68-631A33E823B3}"/>
              </a:ext>
            </a:extLst>
          </p:cNvPr>
          <p:cNvSpPr txBox="1">
            <a:spLocks/>
          </p:cNvSpPr>
          <p:nvPr>
            <p:custDataLst>
              <p:tags r:id="rId40"/>
            </p:custDataLst>
          </p:nvPr>
        </p:nvSpPr>
        <p:spPr bwMode="gray">
          <a:xfrm>
            <a:off x="2393950" y="41529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74CC046-172A-4D59-9D35-A6218A438600}" type="datetime'''''''''7''''''''''''''''''''''''''''1''''''''''''%'''''''">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B32C971A-66E9-46C2-28F8-BC8071500EDA}"/>
              </a:ext>
            </a:extLst>
          </p:cNvPr>
          <p:cNvSpPr txBox="1">
            <a:spLocks/>
          </p:cNvSpPr>
          <p:nvPr>
            <p:custDataLst>
              <p:tags r:id="rId41"/>
            </p:custDataLst>
          </p:nvPr>
        </p:nvSpPr>
        <p:spPr bwMode="auto">
          <a:xfrm>
            <a:off x="1449388" y="4152900"/>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3850A12-CABC-4EE3-97A0-EB0BC50CC20E}"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 name="Text Placeholder 2">
            <a:extLst>
              <a:ext uri="{FF2B5EF4-FFF2-40B4-BE49-F238E27FC236}">
                <a16:creationId xmlns:a16="http://schemas.microsoft.com/office/drawing/2014/main" id="{854CE86B-418B-494E-1CDE-0847A34F5F99}"/>
              </a:ext>
            </a:extLst>
          </p:cNvPr>
          <p:cNvSpPr txBox="1">
            <a:spLocks/>
          </p:cNvSpPr>
          <p:nvPr>
            <p:custDataLst>
              <p:tags r:id="rId42"/>
            </p:custDataLst>
          </p:nvPr>
        </p:nvSpPr>
        <p:spPr bwMode="gray">
          <a:xfrm>
            <a:off x="3230563" y="4365625"/>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0D73E84-0EC7-4224-A4B1-A0F6E30467ED}" type="datetime'''''''''''2''''''''''''''''''''''''''''''''''''''''%'''''''''">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 name="Text Placeholder 2">
            <a:extLst>
              <a:ext uri="{FF2B5EF4-FFF2-40B4-BE49-F238E27FC236}">
                <a16:creationId xmlns:a16="http://schemas.microsoft.com/office/drawing/2014/main" id="{3700E74C-CD71-01C6-45D3-D2AE7A225CD1}"/>
              </a:ext>
            </a:extLst>
          </p:cNvPr>
          <p:cNvSpPr txBox="1">
            <a:spLocks/>
          </p:cNvSpPr>
          <p:nvPr>
            <p:custDataLst>
              <p:tags r:id="rId43"/>
            </p:custDataLst>
          </p:nvPr>
        </p:nvSpPr>
        <p:spPr bwMode="gray">
          <a:xfrm>
            <a:off x="2557463" y="43656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FEDFE69-6859-4400-B97C-71DAE4E10B34}"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1843922B-CFCA-F2FD-8DB4-81F465BFF177}"/>
              </a:ext>
            </a:extLst>
          </p:cNvPr>
          <p:cNvSpPr txBox="1">
            <a:spLocks/>
          </p:cNvSpPr>
          <p:nvPr>
            <p:custDataLst>
              <p:tags r:id="rId44"/>
            </p:custDataLst>
          </p:nvPr>
        </p:nvSpPr>
        <p:spPr bwMode="auto">
          <a:xfrm>
            <a:off x="1176338" y="4365625"/>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E59B019-D072-445D-9A16-07FEFF0A8092}"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8" name="Text Placeholder 2">
            <a:extLst>
              <a:ext uri="{FF2B5EF4-FFF2-40B4-BE49-F238E27FC236}">
                <a16:creationId xmlns:a16="http://schemas.microsoft.com/office/drawing/2014/main" id="{1AD7FD0B-DC4B-DF82-2E39-0BE2D7B55CB1}"/>
              </a:ext>
            </a:extLst>
          </p:cNvPr>
          <p:cNvSpPr txBox="1">
            <a:spLocks/>
          </p:cNvSpPr>
          <p:nvPr>
            <p:custDataLst>
              <p:tags r:id="rId45"/>
            </p:custDataLst>
          </p:nvPr>
        </p:nvSpPr>
        <p:spPr bwMode="gray">
          <a:xfrm>
            <a:off x="7607300" y="138112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2771909-30BE-4067-9B52-09DF1B41D23C}" type="datetime'7''2''''''''''''''''''''''''''''''''''''''''''''''''''''%'''''">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 name="Text Placeholder 2">
            <a:extLst>
              <a:ext uri="{FF2B5EF4-FFF2-40B4-BE49-F238E27FC236}">
                <a16:creationId xmlns:a16="http://schemas.microsoft.com/office/drawing/2014/main" id="{931B45E5-115C-BE6A-6A47-3B171E54FD39}"/>
              </a:ext>
            </a:extLst>
          </p:cNvPr>
          <p:cNvSpPr txBox="1">
            <a:spLocks/>
          </p:cNvSpPr>
          <p:nvPr>
            <p:custDataLst>
              <p:tags r:id="rId46"/>
            </p:custDataLst>
          </p:nvPr>
        </p:nvSpPr>
        <p:spPr bwMode="gray">
          <a:xfrm>
            <a:off x="2381250" y="45799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F69D66A-92C9-425B-AE25-C26DE31D73A4}" type="datetime'''''''''''''''''''''''9''''''''4''''''''%'''''''''">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EFAB1598-CE90-0D5F-6ED5-F9A653CB8CBE}"/>
              </a:ext>
            </a:extLst>
          </p:cNvPr>
          <p:cNvSpPr txBox="1">
            <a:spLocks/>
          </p:cNvSpPr>
          <p:nvPr>
            <p:custDataLst>
              <p:tags r:id="rId47"/>
            </p:custDataLst>
          </p:nvPr>
        </p:nvSpPr>
        <p:spPr bwMode="auto">
          <a:xfrm>
            <a:off x="1487488" y="457993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5B95AF1-5B1C-4AC4-A296-9F96AAF3766F}"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 name="Text Placeholder 2">
            <a:extLst>
              <a:ext uri="{FF2B5EF4-FFF2-40B4-BE49-F238E27FC236}">
                <a16:creationId xmlns:a16="http://schemas.microsoft.com/office/drawing/2014/main" id="{721845EF-E917-2B7E-08D7-1CDF9A987B1A}"/>
              </a:ext>
            </a:extLst>
          </p:cNvPr>
          <p:cNvSpPr txBox="1">
            <a:spLocks/>
          </p:cNvSpPr>
          <p:nvPr>
            <p:custDataLst>
              <p:tags r:id="rId48"/>
            </p:custDataLst>
          </p:nvPr>
        </p:nvSpPr>
        <p:spPr bwMode="gray">
          <a:xfrm>
            <a:off x="2697163" y="4792663"/>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03640B1-2249-4538-BA90-F43B2E330CD3}" type="datetime'''''''''2''''''''''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 name="Text Placeholder 2">
            <a:extLst>
              <a:ext uri="{FF2B5EF4-FFF2-40B4-BE49-F238E27FC236}">
                <a16:creationId xmlns:a16="http://schemas.microsoft.com/office/drawing/2014/main" id="{2308833E-ACF6-0E82-07FD-3E82D33F36D9}"/>
              </a:ext>
            </a:extLst>
          </p:cNvPr>
          <p:cNvSpPr txBox="1">
            <a:spLocks/>
          </p:cNvSpPr>
          <p:nvPr>
            <p:custDataLst>
              <p:tags r:id="rId49"/>
            </p:custDataLst>
          </p:nvPr>
        </p:nvSpPr>
        <p:spPr bwMode="gray">
          <a:xfrm>
            <a:off x="2263775" y="479266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A12689-F953-4DE5-81F7-97A1A0721860}" type="datetime'''''7''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BE50282E-3922-7A17-FA85-580738EC391F}"/>
              </a:ext>
            </a:extLst>
          </p:cNvPr>
          <p:cNvSpPr txBox="1">
            <a:spLocks/>
          </p:cNvSpPr>
          <p:nvPr>
            <p:custDataLst>
              <p:tags r:id="rId50"/>
            </p:custDataLst>
          </p:nvPr>
        </p:nvSpPr>
        <p:spPr bwMode="auto">
          <a:xfrm>
            <a:off x="1492250" y="4792663"/>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8BCFBB-0EA8-431E-95CA-9C9157CFAB12}"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3" name="Text Placeholder 2">
            <a:extLst>
              <a:ext uri="{FF2B5EF4-FFF2-40B4-BE49-F238E27FC236}">
                <a16:creationId xmlns:a16="http://schemas.microsoft.com/office/drawing/2014/main" id="{32389C64-9478-7B8F-EE88-1C8962E61734}"/>
              </a:ext>
            </a:extLst>
          </p:cNvPr>
          <p:cNvSpPr txBox="1">
            <a:spLocks/>
          </p:cNvSpPr>
          <p:nvPr>
            <p:custDataLst>
              <p:tags r:id="rId51"/>
            </p:custDataLst>
          </p:nvPr>
        </p:nvSpPr>
        <p:spPr bwMode="gray">
          <a:xfrm>
            <a:off x="2538413" y="5005388"/>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EA9763F-BB2D-4E67-A4BB-87FDDB3A8247}" type="datetime'''''''''1''''''''''3''''''''''''''%'''''''''">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1" name="Text Placeholder 2">
            <a:extLst>
              <a:ext uri="{FF2B5EF4-FFF2-40B4-BE49-F238E27FC236}">
                <a16:creationId xmlns:a16="http://schemas.microsoft.com/office/drawing/2014/main" id="{77709F83-2D20-4FE3-FF1E-17FC3A4F8795}"/>
              </a:ext>
            </a:extLst>
          </p:cNvPr>
          <p:cNvSpPr txBox="1">
            <a:spLocks/>
          </p:cNvSpPr>
          <p:nvPr>
            <p:custDataLst>
              <p:tags r:id="rId52"/>
            </p:custDataLst>
          </p:nvPr>
        </p:nvSpPr>
        <p:spPr bwMode="gray">
          <a:xfrm>
            <a:off x="2216150" y="50053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CCAAAD7-CF2A-4A88-A259-3BD1576EC841}" type="datetime'''''''''''''''8''''''''''''''''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87%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75528078-63D2-B7E6-7D8E-43C4744A099E}"/>
              </a:ext>
            </a:extLst>
          </p:cNvPr>
          <p:cNvSpPr txBox="1">
            <a:spLocks/>
          </p:cNvSpPr>
          <p:nvPr>
            <p:custDataLst>
              <p:tags r:id="rId53"/>
            </p:custDataLst>
          </p:nvPr>
        </p:nvSpPr>
        <p:spPr bwMode="auto">
          <a:xfrm>
            <a:off x="1285875" y="5005388"/>
            <a:ext cx="5984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DA860C3-F869-46F8-8B46-F31C17854165}" type="datetime'''''S''e''y''''''''''''''''''''c''h''''''e''lle''s'">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Seychelles</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3513A70C-BE91-6FB6-E24D-4D49399A77E7}"/>
              </a:ext>
            </a:extLst>
          </p:cNvPr>
          <p:cNvSpPr txBox="1">
            <a:spLocks/>
          </p:cNvSpPr>
          <p:nvPr>
            <p:custDataLst>
              <p:tags r:id="rId54"/>
            </p:custDataLst>
          </p:nvPr>
        </p:nvSpPr>
        <p:spPr bwMode="gray">
          <a:xfrm>
            <a:off x="2581275" y="5219700"/>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F33043-5FB1-4BE3-9605-A67EE8AB3A7E}" type="datetime'''''''''''''''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5" name="Text Placeholder 2">
            <a:extLst>
              <a:ext uri="{FF2B5EF4-FFF2-40B4-BE49-F238E27FC236}">
                <a16:creationId xmlns:a16="http://schemas.microsoft.com/office/drawing/2014/main" id="{4511706D-AF51-13DA-F7D4-BCEE9F031668}"/>
              </a:ext>
            </a:extLst>
          </p:cNvPr>
          <p:cNvSpPr txBox="1">
            <a:spLocks/>
          </p:cNvSpPr>
          <p:nvPr>
            <p:custDataLst>
              <p:tags r:id="rId55"/>
            </p:custDataLst>
          </p:nvPr>
        </p:nvSpPr>
        <p:spPr bwMode="gray">
          <a:xfrm>
            <a:off x="2239963" y="52197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2F913D8-CD72-4EFD-BCBE-2D996BBC1F43}"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51A78EEF-4430-3B00-9778-4A4F21C76145}"/>
              </a:ext>
            </a:extLst>
          </p:cNvPr>
          <p:cNvSpPr txBox="1">
            <a:spLocks/>
          </p:cNvSpPr>
          <p:nvPr>
            <p:custDataLst>
              <p:tags r:id="rId56"/>
            </p:custDataLst>
          </p:nvPr>
        </p:nvSpPr>
        <p:spPr bwMode="auto">
          <a:xfrm>
            <a:off x="1568450" y="5219700"/>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65BCC78-9135-4B00-9701-D493D4F33465}"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8" name="Text Placeholder 2">
            <a:extLst>
              <a:ext uri="{FF2B5EF4-FFF2-40B4-BE49-F238E27FC236}">
                <a16:creationId xmlns:a16="http://schemas.microsoft.com/office/drawing/2014/main" id="{91DBB69E-6E1C-E227-DB93-F091C50C88CD}"/>
              </a:ext>
            </a:extLst>
          </p:cNvPr>
          <p:cNvSpPr txBox="1">
            <a:spLocks/>
          </p:cNvSpPr>
          <p:nvPr>
            <p:custDataLst>
              <p:tags r:id="rId57"/>
            </p:custDataLst>
          </p:nvPr>
        </p:nvSpPr>
        <p:spPr bwMode="gray">
          <a:xfrm>
            <a:off x="2474913" y="5432425"/>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481FF26-ED0F-48BD-BF0B-58548C6B8890}" type="datetime'''''''''''2''''''''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7" name="Text Placeholder 2">
            <a:extLst>
              <a:ext uri="{FF2B5EF4-FFF2-40B4-BE49-F238E27FC236}">
                <a16:creationId xmlns:a16="http://schemas.microsoft.com/office/drawing/2014/main" id="{F5DB8472-23E0-610D-6F41-D314EFAE318D}"/>
              </a:ext>
            </a:extLst>
          </p:cNvPr>
          <p:cNvSpPr txBox="1">
            <a:spLocks/>
          </p:cNvSpPr>
          <p:nvPr>
            <p:custDataLst>
              <p:tags r:id="rId58"/>
            </p:custDataLst>
          </p:nvPr>
        </p:nvSpPr>
        <p:spPr bwMode="gray">
          <a:xfrm>
            <a:off x="2168525" y="54324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4CC9EB6-61A8-4433-8CED-D9B5FB794FBD}" type="datetime'''7''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8C27CEC9-1CB3-CCCE-D6CE-8A76A3B010A4}"/>
              </a:ext>
            </a:extLst>
          </p:cNvPr>
          <p:cNvSpPr txBox="1">
            <a:spLocks/>
          </p:cNvSpPr>
          <p:nvPr>
            <p:custDataLst>
              <p:tags r:id="rId59"/>
            </p:custDataLst>
          </p:nvPr>
        </p:nvSpPr>
        <p:spPr bwMode="auto">
          <a:xfrm>
            <a:off x="1584325" y="5432425"/>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263F0EE-EB1B-403A-BF37-DD766B0985B3}"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5" name="Text Placeholder 2">
            <a:extLst>
              <a:ext uri="{FF2B5EF4-FFF2-40B4-BE49-F238E27FC236}">
                <a16:creationId xmlns:a16="http://schemas.microsoft.com/office/drawing/2014/main" id="{8CCF3633-BC58-4447-EAAC-1BDB354D1712}"/>
              </a:ext>
            </a:extLst>
          </p:cNvPr>
          <p:cNvSpPr txBox="1">
            <a:spLocks/>
          </p:cNvSpPr>
          <p:nvPr>
            <p:custDataLst>
              <p:tags r:id="rId60"/>
            </p:custDataLst>
          </p:nvPr>
        </p:nvSpPr>
        <p:spPr bwMode="gray">
          <a:xfrm>
            <a:off x="2174875" y="5645150"/>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0B6A494-0DF1-42D5-9186-551AFEE54E49}"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3D65AD58-3E8F-D23E-0208-4C39C2BB74FC}"/>
              </a:ext>
            </a:extLst>
          </p:cNvPr>
          <p:cNvSpPr txBox="1">
            <a:spLocks/>
          </p:cNvSpPr>
          <p:nvPr>
            <p:custDataLst>
              <p:tags r:id="rId61"/>
            </p:custDataLst>
          </p:nvPr>
        </p:nvSpPr>
        <p:spPr bwMode="auto">
          <a:xfrm>
            <a:off x="1320800" y="564515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551C627-6DFC-4722-B1EA-DAC6C0C8D983}" type="datetime'''B''''''''''''''''''''o''t''''''''sw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2" name="Text Placeholder 2">
            <a:extLst>
              <a:ext uri="{FF2B5EF4-FFF2-40B4-BE49-F238E27FC236}">
                <a16:creationId xmlns:a16="http://schemas.microsoft.com/office/drawing/2014/main" id="{76BD32D6-032C-8BDA-8AA0-D51B6EE78B28}"/>
              </a:ext>
            </a:extLst>
          </p:cNvPr>
          <p:cNvSpPr txBox="1">
            <a:spLocks/>
          </p:cNvSpPr>
          <p:nvPr>
            <p:custDataLst>
              <p:tags r:id="rId62"/>
            </p:custDataLst>
          </p:nvPr>
        </p:nvSpPr>
        <p:spPr bwMode="gray">
          <a:xfrm>
            <a:off x="2187575" y="5859463"/>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7610758-5F5E-40B2-BE91-4AA3300FE500}" type="datetime'''''''''9''''''''''''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1" name="Text Placeholder 2">
            <a:extLst>
              <a:ext uri="{FF2B5EF4-FFF2-40B4-BE49-F238E27FC236}">
                <a16:creationId xmlns:a16="http://schemas.microsoft.com/office/drawing/2014/main" id="{27649C21-BDF9-A349-E15A-2EC9B8D58E12}"/>
              </a:ext>
            </a:extLst>
          </p:cNvPr>
          <p:cNvSpPr txBox="1">
            <a:spLocks/>
          </p:cNvSpPr>
          <p:nvPr>
            <p:custDataLst>
              <p:tags r:id="rId63"/>
            </p:custDataLst>
          </p:nvPr>
        </p:nvSpPr>
        <p:spPr bwMode="gray">
          <a:xfrm>
            <a:off x="1989138" y="5859463"/>
            <a:ext cx="200025"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020891A-7A82-40BA-B1E3-3EA0F61B4986}" type="datetime'''''''''''''''''''''''''''''''''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AEE64D48-4F2E-8FEB-838A-6CD15CBC075B}"/>
              </a:ext>
            </a:extLst>
          </p:cNvPr>
          <p:cNvSpPr txBox="1">
            <a:spLocks/>
          </p:cNvSpPr>
          <p:nvPr>
            <p:custDataLst>
              <p:tags r:id="rId64"/>
            </p:custDataLst>
          </p:nvPr>
        </p:nvSpPr>
        <p:spPr bwMode="auto">
          <a:xfrm>
            <a:off x="1490663" y="5859463"/>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B440DE2-F1AA-458E-BDC3-9AA56D17034F}" type="datetime'''A''l''''''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Algeria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AA73C30D-8A99-EE05-E424-FAEAB9A36472}"/>
              </a:ext>
            </a:extLst>
          </p:cNvPr>
          <p:cNvSpPr>
            <a:spLocks noGrp="1"/>
          </p:cNvSpPr>
          <p:nvPr>
            <p:custDataLst>
              <p:tags r:id="rId65"/>
            </p:custDataLst>
          </p:nvPr>
        </p:nvSpPr>
        <p:spPr bwMode="gray">
          <a:xfrm>
            <a:off x="10971213" y="1366838"/>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E61657E-29B9-441E-A4F2-88121E62C327}" type="datetime'''''''''''''''''$''''''''''2''''''''''1''''.3''''m'''''''''">
              <a:rPr lang="en-US" altLang="en-US" sz="1200" smtClean="0">
                <a:solidFill>
                  <a:srgbClr val="808080"/>
                </a:solidFill>
              </a:rPr>
              <a:pPr marL="0" lvl="0" indent="0">
                <a:spcBef>
                  <a:spcPct val="0"/>
                </a:spcBef>
                <a:spcAft>
                  <a:spcPct val="0"/>
                </a:spcAft>
                <a:buNone/>
              </a:pPr>
              <a:t>$21.3m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619789CC-1F17-AD13-2C6D-8B0C363511FB}"/>
              </a:ext>
            </a:extLst>
          </p:cNvPr>
          <p:cNvSpPr>
            <a:spLocks noGrp="1"/>
          </p:cNvSpPr>
          <p:nvPr>
            <p:custDataLst>
              <p:tags r:id="rId66"/>
            </p:custDataLst>
          </p:nvPr>
        </p:nvSpPr>
        <p:spPr bwMode="gray">
          <a:xfrm>
            <a:off x="6924675" y="1579563"/>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DAEA59C-6813-4E1F-8707-BD6A81C0ABC5}" type="datetime'$''''1''''''''1''''''''''''''''''''''''''.''''''6m'''''">
              <a:rPr lang="en-US" altLang="en-US" sz="1200" smtClean="0">
                <a:solidFill>
                  <a:srgbClr val="808080"/>
                </a:solidFill>
              </a:rPr>
              <a:pPr marL="0" lvl="0" indent="0">
                <a:spcBef>
                  <a:spcPct val="0"/>
                </a:spcBef>
                <a:spcAft>
                  <a:spcPct val="0"/>
                </a:spcAft>
                <a:buNone/>
              </a:pPr>
              <a:t>$11.6m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2129CB0E-4036-2B8D-035A-680B232BF402}"/>
              </a:ext>
            </a:extLst>
          </p:cNvPr>
          <p:cNvSpPr>
            <a:spLocks noGrp="1"/>
          </p:cNvSpPr>
          <p:nvPr>
            <p:custDataLst>
              <p:tags r:id="rId67"/>
            </p:custDataLst>
          </p:nvPr>
        </p:nvSpPr>
        <p:spPr bwMode="gray">
          <a:xfrm>
            <a:off x="6242050" y="1793875"/>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6491B1A-2CF0-46E0-BF9B-7560BA8C2C8B}" type="datetime'''$''''1''''''''0''''''''''''.''''''''''''''''''''0''''m'''">
              <a:rPr lang="en-US" altLang="en-US" sz="1200" smtClean="0">
                <a:solidFill>
                  <a:srgbClr val="808080"/>
                </a:solidFill>
              </a:rPr>
              <a:pPr marL="0" lvl="0" indent="0">
                <a:spcBef>
                  <a:spcPct val="0"/>
                </a:spcBef>
                <a:spcAft>
                  <a:spcPct val="0"/>
                </a:spcAft>
                <a:buNone/>
              </a:pPr>
              <a:t>$10.0m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A80369E5-8623-A3D5-EA3F-FC7E24EDD22E}"/>
              </a:ext>
            </a:extLst>
          </p:cNvPr>
          <p:cNvSpPr>
            <a:spLocks noGrp="1"/>
          </p:cNvSpPr>
          <p:nvPr>
            <p:custDataLst>
              <p:tags r:id="rId68"/>
            </p:custDataLst>
          </p:nvPr>
        </p:nvSpPr>
        <p:spPr bwMode="gray">
          <a:xfrm>
            <a:off x="6010275" y="20066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3DD9E47-46B8-49D2-B3D8-976953E3ED64}" type="datetime'''$''9''.4''''''''''''''''''''''''''''''''''''''''m'''''''''">
              <a:rPr lang="en-US" altLang="en-US" sz="1200" smtClean="0">
                <a:solidFill>
                  <a:srgbClr val="808080"/>
                </a:solidFill>
              </a:rPr>
              <a:pPr marL="0" lvl="0" indent="0">
                <a:spcBef>
                  <a:spcPct val="0"/>
                </a:spcBef>
                <a:spcAft>
                  <a:spcPct val="0"/>
                </a:spcAft>
                <a:buNone/>
              </a:pPr>
              <a:t>$9.4m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0BDCD22E-233B-6C6E-D593-C99AA33D8DA4}"/>
              </a:ext>
            </a:extLst>
          </p:cNvPr>
          <p:cNvSpPr>
            <a:spLocks noGrp="1"/>
          </p:cNvSpPr>
          <p:nvPr>
            <p:custDataLst>
              <p:tags r:id="rId69"/>
            </p:custDataLst>
          </p:nvPr>
        </p:nvSpPr>
        <p:spPr bwMode="gray">
          <a:xfrm>
            <a:off x="5033963" y="22193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FC8C51E-1AD2-4046-84C2-34016D96BC28}" type="datetime'$7''''''.''''''1''''''''''''''''''''''''''''''''m'''">
              <a:rPr lang="en-US" altLang="en-US" sz="1200" smtClean="0">
                <a:solidFill>
                  <a:srgbClr val="808080"/>
                </a:solidFill>
              </a:rPr>
              <a:pPr marL="0" lvl="0" indent="0">
                <a:spcBef>
                  <a:spcPct val="0"/>
                </a:spcBef>
                <a:spcAft>
                  <a:spcPct val="0"/>
                </a:spcAft>
                <a:buNone/>
              </a:pPr>
              <a:t>$7.1m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E336A5FC-E263-0E5E-04C3-7F3B1ABA8B6F}"/>
              </a:ext>
            </a:extLst>
          </p:cNvPr>
          <p:cNvSpPr>
            <a:spLocks noGrp="1"/>
          </p:cNvSpPr>
          <p:nvPr>
            <p:custDataLst>
              <p:tags r:id="rId70"/>
            </p:custDataLst>
          </p:nvPr>
        </p:nvSpPr>
        <p:spPr bwMode="gray">
          <a:xfrm>
            <a:off x="4986338" y="24336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1CD70C1-27F7-4F4D-B427-9500E84B6491}" type="datetime'''''''''''''''''''''''''''''$''''''''6''''''.''''''9m'''">
              <a:rPr lang="en-US" altLang="en-US" sz="1200" smtClean="0">
                <a:solidFill>
                  <a:srgbClr val="808080"/>
                </a:solidFill>
              </a:rPr>
              <a:pPr marL="0" lvl="0" indent="0">
                <a:spcBef>
                  <a:spcPct val="0"/>
                </a:spcBef>
                <a:spcAft>
                  <a:spcPct val="0"/>
                </a:spcAft>
                <a:buNone/>
              </a:pPr>
              <a:t>$6.9m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0BF710EE-546E-4909-E343-883F3F2E6C20}"/>
              </a:ext>
            </a:extLst>
          </p:cNvPr>
          <p:cNvSpPr>
            <a:spLocks noGrp="1"/>
          </p:cNvSpPr>
          <p:nvPr>
            <p:custDataLst>
              <p:tags r:id="rId71"/>
            </p:custDataLst>
          </p:nvPr>
        </p:nvSpPr>
        <p:spPr bwMode="gray">
          <a:xfrm>
            <a:off x="4540250" y="26463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75C809F-23C8-4BAD-8324-8C3A9E100175}" type="datetime'''''''''''''''''''''$''''''''''''''''5''.9''m'''''''">
              <a:rPr lang="en-US" altLang="en-US" sz="1200" smtClean="0">
                <a:solidFill>
                  <a:srgbClr val="808080"/>
                </a:solidFill>
              </a:rPr>
              <a:pPr marL="0" lvl="0" indent="0">
                <a:spcBef>
                  <a:spcPct val="0"/>
                </a:spcBef>
                <a:spcAft>
                  <a:spcPct val="0"/>
                </a:spcAft>
                <a:buNone/>
              </a:pPr>
              <a:t>$5.9m</a:t>
            </a:fld>
            <a:endParaRPr lang="en-US" sz="1200">
              <a:solidFill>
                <a:srgbClr val="808080"/>
              </a:solidFill>
              <a:sym typeface="Roboto" panose="02000000000000000000" pitchFamily="2" charset="0"/>
            </a:endParaRPr>
          </a:p>
        </p:txBody>
      </p:sp>
      <p:sp>
        <p:nvSpPr>
          <p:cNvPr id="543" name="Text Placeholder 2">
            <a:extLst>
              <a:ext uri="{FF2B5EF4-FFF2-40B4-BE49-F238E27FC236}">
                <a16:creationId xmlns:a16="http://schemas.microsoft.com/office/drawing/2014/main" id="{DCA0A2BE-4ADC-4EF2-6C26-7F9ABAAF784C}"/>
              </a:ext>
            </a:extLst>
          </p:cNvPr>
          <p:cNvSpPr>
            <a:spLocks noGrp="1"/>
          </p:cNvSpPr>
          <p:nvPr>
            <p:custDataLst>
              <p:tags r:id="rId72"/>
            </p:custDataLst>
          </p:nvPr>
        </p:nvSpPr>
        <p:spPr bwMode="gray">
          <a:xfrm>
            <a:off x="3895725" y="28590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A936193-8962-4A5E-B341-29DBBCD49C4F}" type="datetime'''''''''''''''''''''''$4''''''''.''''''''3''''''''''m'''''''''">
              <a:rPr lang="en-US" altLang="en-US" sz="1200" smtClean="0">
                <a:solidFill>
                  <a:srgbClr val="808080"/>
                </a:solidFill>
              </a:rPr>
              <a:pPr marL="0" lvl="0" indent="0">
                <a:spcBef>
                  <a:spcPct val="0"/>
                </a:spcBef>
                <a:spcAft>
                  <a:spcPct val="0"/>
                </a:spcAft>
                <a:buNone/>
              </a:pPr>
              <a:t>$4.3m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B9E44538-96A3-020D-8EFA-D757A77ABB05}"/>
              </a:ext>
            </a:extLst>
          </p:cNvPr>
          <p:cNvSpPr>
            <a:spLocks noGrp="1"/>
          </p:cNvSpPr>
          <p:nvPr>
            <p:custDataLst>
              <p:tags r:id="rId73"/>
            </p:custDataLst>
          </p:nvPr>
        </p:nvSpPr>
        <p:spPr bwMode="gray">
          <a:xfrm>
            <a:off x="3895725" y="30734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53F88B6-1498-4118-BD00-7AFD968B95F3}" type="datetime'''''''''''''$''4''''''''''''''''''''.''''''''2''''''m'">
              <a:rPr lang="en-US" altLang="en-US" sz="1200" smtClean="0">
                <a:solidFill>
                  <a:srgbClr val="808080"/>
                </a:solidFill>
              </a:rPr>
              <a:pPr marL="0" lvl="0" indent="0">
                <a:spcBef>
                  <a:spcPct val="0"/>
                </a:spcBef>
                <a:spcAft>
                  <a:spcPct val="0"/>
                </a:spcAft>
                <a:buNone/>
              </a:pPr>
              <a:t>$4.2m</a:t>
            </a:fld>
            <a:endParaRPr lang="en-US" sz="1200">
              <a:solidFill>
                <a:srgbClr val="808080"/>
              </a:solidFill>
              <a:sym typeface="Roboto" panose="02000000000000000000" pitchFamily="2" charset="0"/>
            </a:endParaRPr>
          </a:p>
        </p:txBody>
      </p:sp>
      <p:sp>
        <p:nvSpPr>
          <p:cNvPr id="65" name="Text Placeholder 2">
            <a:extLst>
              <a:ext uri="{FF2B5EF4-FFF2-40B4-BE49-F238E27FC236}">
                <a16:creationId xmlns:a16="http://schemas.microsoft.com/office/drawing/2014/main" id="{58970F1C-0857-3F2E-F4A3-D10BD7FACD1B}"/>
              </a:ext>
            </a:extLst>
          </p:cNvPr>
          <p:cNvSpPr>
            <a:spLocks noGrp="1"/>
          </p:cNvSpPr>
          <p:nvPr>
            <p:custDataLst>
              <p:tags r:id="rId74"/>
            </p:custDataLst>
          </p:nvPr>
        </p:nvSpPr>
        <p:spPr bwMode="gray">
          <a:xfrm>
            <a:off x="3895725" y="32861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0391D1B-BD66-483C-AC3C-C7A09CFD1825}" type="datetime'''''''''''''''''''$''''4''''''''.''''''''1''''''''m'''''">
              <a:rPr lang="en-US" altLang="en-US" sz="1200" smtClean="0">
                <a:solidFill>
                  <a:srgbClr val="808080"/>
                </a:solidFill>
              </a:rPr>
              <a:pPr marL="0" lvl="0" indent="0">
                <a:spcBef>
                  <a:spcPct val="0"/>
                </a:spcBef>
                <a:spcAft>
                  <a:spcPct val="0"/>
                </a:spcAft>
                <a:buNone/>
              </a:pPr>
              <a:t>$4.1m</a:t>
            </a:fld>
            <a:endParaRPr lang="en-US" sz="1200">
              <a:solidFill>
                <a:srgbClr val="808080"/>
              </a:solidFill>
              <a:sym typeface="Roboto" panose="02000000000000000000" pitchFamily="2" charset="0"/>
            </a:endParaRPr>
          </a:p>
        </p:txBody>
      </p:sp>
      <p:sp>
        <p:nvSpPr>
          <p:cNvPr id="66" name="Text Placeholder 2">
            <a:extLst>
              <a:ext uri="{FF2B5EF4-FFF2-40B4-BE49-F238E27FC236}">
                <a16:creationId xmlns:a16="http://schemas.microsoft.com/office/drawing/2014/main" id="{37D2EA08-50FA-2843-0850-1A4516070B6F}"/>
              </a:ext>
            </a:extLst>
          </p:cNvPr>
          <p:cNvSpPr>
            <a:spLocks noGrp="1"/>
          </p:cNvSpPr>
          <p:nvPr>
            <p:custDataLst>
              <p:tags r:id="rId75"/>
            </p:custDataLst>
          </p:nvPr>
        </p:nvSpPr>
        <p:spPr bwMode="gray">
          <a:xfrm>
            <a:off x="3787775" y="34988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F2BBCA3-D233-4C71-90E7-33BBF97C9783}" type="datetime'''''''''''''''''''''''''''$''''''''''''''''''''3''.''9m'">
              <a:rPr lang="en-US" altLang="en-US" sz="1200" smtClean="0">
                <a:solidFill>
                  <a:srgbClr val="808080"/>
                </a:solidFill>
              </a:rPr>
              <a:pPr marL="0" lvl="0" indent="0">
                <a:spcBef>
                  <a:spcPct val="0"/>
                </a:spcBef>
                <a:spcAft>
                  <a:spcPct val="0"/>
                </a:spcAft>
                <a:buNone/>
              </a:pPr>
              <a:t>$3.9m</a:t>
            </a:fld>
            <a:endParaRPr lang="en-US" sz="1200">
              <a:solidFill>
                <a:srgbClr val="808080"/>
              </a:solidFill>
              <a:sym typeface="Roboto" panose="02000000000000000000" pitchFamily="2" charset="0"/>
            </a:endParaRPr>
          </a:p>
        </p:txBody>
      </p:sp>
      <p:sp>
        <p:nvSpPr>
          <p:cNvPr id="67" name="Text Placeholder 2">
            <a:extLst>
              <a:ext uri="{FF2B5EF4-FFF2-40B4-BE49-F238E27FC236}">
                <a16:creationId xmlns:a16="http://schemas.microsoft.com/office/drawing/2014/main" id="{27DA0572-FABD-D28B-DF02-A8BD845F73F2}"/>
              </a:ext>
            </a:extLst>
          </p:cNvPr>
          <p:cNvSpPr>
            <a:spLocks noGrp="1"/>
          </p:cNvSpPr>
          <p:nvPr>
            <p:custDataLst>
              <p:tags r:id="rId76"/>
            </p:custDataLst>
          </p:nvPr>
        </p:nvSpPr>
        <p:spPr bwMode="gray">
          <a:xfrm>
            <a:off x="3678238" y="37131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AA3A072-583E-406F-983D-A8A9FE30D04D}" type="datetime'''''''''''''''''''''''''''''''$3.''''''''8''''''''''''m'''">
              <a:rPr lang="en-US" altLang="en-US" sz="1200" smtClean="0">
                <a:solidFill>
                  <a:srgbClr val="808080"/>
                </a:solidFill>
              </a:rPr>
              <a:pPr marL="0" lvl="0" indent="0">
                <a:spcBef>
                  <a:spcPct val="0"/>
                </a:spcBef>
                <a:spcAft>
                  <a:spcPct val="0"/>
                </a:spcAft>
                <a:buNone/>
              </a:pPr>
              <a:t>$3.8m</a:t>
            </a:fld>
            <a:endParaRPr lang="en-US" sz="1200">
              <a:solidFill>
                <a:srgbClr val="808080"/>
              </a:solidFill>
              <a:sym typeface="Roboto" panose="02000000000000000000" pitchFamily="2" charset="0"/>
            </a:endParaRPr>
          </a:p>
        </p:txBody>
      </p:sp>
      <p:sp>
        <p:nvSpPr>
          <p:cNvPr id="68" name="Text Placeholder 2">
            <a:extLst>
              <a:ext uri="{FF2B5EF4-FFF2-40B4-BE49-F238E27FC236}">
                <a16:creationId xmlns:a16="http://schemas.microsoft.com/office/drawing/2014/main" id="{55EAEE14-66EB-C1CE-2711-00352DEF60B6}"/>
              </a:ext>
            </a:extLst>
          </p:cNvPr>
          <p:cNvSpPr>
            <a:spLocks noGrp="1"/>
          </p:cNvSpPr>
          <p:nvPr>
            <p:custDataLst>
              <p:tags r:id="rId77"/>
            </p:custDataLst>
          </p:nvPr>
        </p:nvSpPr>
        <p:spPr bwMode="gray">
          <a:xfrm>
            <a:off x="3600450" y="39258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6638FAF-66E8-45FD-B3A0-57B607170913}" type="datetime'$''3.''''''''5''''''''''''''''''''''''''''''''''''''m'''''''">
              <a:rPr lang="en-US" altLang="en-US" sz="1200" smtClean="0">
                <a:solidFill>
                  <a:srgbClr val="808080"/>
                </a:solidFill>
              </a:rPr>
              <a:pPr marL="0" lvl="0" indent="0">
                <a:spcBef>
                  <a:spcPct val="0"/>
                </a:spcBef>
                <a:spcAft>
                  <a:spcPct val="0"/>
                </a:spcAft>
                <a:buNone/>
              </a:pPr>
              <a:t>$3.5m</a:t>
            </a:fld>
            <a:endParaRPr lang="en-US" sz="1200">
              <a:solidFill>
                <a:srgbClr val="808080"/>
              </a:solidFill>
              <a:sym typeface="Roboto" panose="02000000000000000000" pitchFamily="2" charset="0"/>
            </a:endParaRPr>
          </a:p>
        </p:txBody>
      </p:sp>
      <p:sp>
        <p:nvSpPr>
          <p:cNvPr id="69" name="Text Placeholder 2">
            <a:extLst>
              <a:ext uri="{FF2B5EF4-FFF2-40B4-BE49-F238E27FC236}">
                <a16:creationId xmlns:a16="http://schemas.microsoft.com/office/drawing/2014/main" id="{49B1079E-8B92-FBF1-6AA2-F8A360C11CF6}"/>
              </a:ext>
            </a:extLst>
          </p:cNvPr>
          <p:cNvSpPr>
            <a:spLocks noGrp="1"/>
          </p:cNvSpPr>
          <p:nvPr>
            <p:custDataLst>
              <p:tags r:id="rId78"/>
            </p:custDataLst>
          </p:nvPr>
        </p:nvSpPr>
        <p:spPr bwMode="gray">
          <a:xfrm>
            <a:off x="3449638" y="41386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184593A-4B19-47A0-A27C-A3DA6D68AA30}" type="datetime'''''''$''''''3''''''''''''''''''''.''''''1''''''''''''''''m'''">
              <a:rPr lang="en-US" altLang="en-US" sz="1200" smtClean="0">
                <a:solidFill>
                  <a:srgbClr val="808080"/>
                </a:solidFill>
              </a:rPr>
              <a:pPr marL="0" lvl="0" indent="0">
                <a:spcBef>
                  <a:spcPct val="0"/>
                </a:spcBef>
                <a:spcAft>
                  <a:spcPct val="0"/>
                </a:spcAft>
                <a:buNone/>
              </a:pPr>
              <a:t>$3.1m</a:t>
            </a:fld>
            <a:endParaRPr lang="en-US" sz="1200">
              <a:solidFill>
                <a:srgbClr val="808080"/>
              </a:solidFill>
              <a:sym typeface="Roboto" panose="02000000000000000000" pitchFamily="2" charset="0"/>
            </a:endParaRPr>
          </a:p>
        </p:txBody>
      </p:sp>
      <p:sp>
        <p:nvSpPr>
          <p:cNvPr id="70" name="Text Placeholder 2">
            <a:extLst>
              <a:ext uri="{FF2B5EF4-FFF2-40B4-BE49-F238E27FC236}">
                <a16:creationId xmlns:a16="http://schemas.microsoft.com/office/drawing/2014/main" id="{D7709290-246D-A167-BEA6-DFEFF081944B}"/>
              </a:ext>
            </a:extLst>
          </p:cNvPr>
          <p:cNvSpPr>
            <a:spLocks noGrp="1"/>
          </p:cNvSpPr>
          <p:nvPr>
            <p:custDataLst>
              <p:tags r:id="rId79"/>
            </p:custDataLst>
          </p:nvPr>
        </p:nvSpPr>
        <p:spPr bwMode="gray">
          <a:xfrm>
            <a:off x="3449638" y="43513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53229BA-A3B8-4E47-A26A-C1D75AE66772}" type="datetime'''''''''$''3.''''1''''''''''''''''''''m'''">
              <a:rPr lang="en-US" altLang="en-US" sz="1200" smtClean="0">
                <a:solidFill>
                  <a:srgbClr val="808080"/>
                </a:solidFill>
              </a:rPr>
              <a:pPr marL="0" lvl="0" indent="0">
                <a:spcBef>
                  <a:spcPct val="0"/>
                </a:spcBef>
                <a:spcAft>
                  <a:spcPct val="0"/>
                </a:spcAft>
                <a:buNone/>
              </a:pPr>
              <a:t>$3.1m</a:t>
            </a:fld>
            <a:endParaRPr lang="en-US" sz="1200">
              <a:solidFill>
                <a:srgbClr val="808080"/>
              </a:solidFill>
              <a:sym typeface="Roboto" panose="02000000000000000000" pitchFamily="2" charset="0"/>
            </a:endParaRPr>
          </a:p>
        </p:txBody>
      </p:sp>
      <p:sp>
        <p:nvSpPr>
          <p:cNvPr id="71" name="Text Placeholder 2">
            <a:extLst>
              <a:ext uri="{FF2B5EF4-FFF2-40B4-BE49-F238E27FC236}">
                <a16:creationId xmlns:a16="http://schemas.microsoft.com/office/drawing/2014/main" id="{B77E401D-51E0-D873-B075-BD11FD30EE70}"/>
              </a:ext>
            </a:extLst>
          </p:cNvPr>
          <p:cNvSpPr>
            <a:spLocks noGrp="1"/>
          </p:cNvSpPr>
          <p:nvPr>
            <p:custDataLst>
              <p:tags r:id="rId80"/>
            </p:custDataLst>
          </p:nvPr>
        </p:nvSpPr>
        <p:spPr bwMode="gray">
          <a:xfrm>
            <a:off x="3109913" y="45656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BBC0BE7-B6F0-4CDE-9B8B-D2F80B36B940}" type="datetime'$''''''''''''''''''''''''''''''''''''2''.''''''3''''m'">
              <a:rPr lang="en-US" altLang="en-US" sz="1200" smtClean="0">
                <a:solidFill>
                  <a:srgbClr val="808080"/>
                </a:solidFill>
              </a:rPr>
              <a:pPr marL="0" lvl="0" indent="0">
                <a:spcBef>
                  <a:spcPct val="0"/>
                </a:spcBef>
                <a:spcAft>
                  <a:spcPct val="0"/>
                </a:spcAft>
                <a:buNone/>
              </a:pPr>
              <a:t>$2.3m</a:t>
            </a:fld>
            <a:endParaRPr lang="en-US" sz="1200">
              <a:solidFill>
                <a:srgbClr val="808080"/>
              </a:solidFill>
              <a:sym typeface="Roboto" panose="02000000000000000000" pitchFamily="2" charset="0"/>
            </a:endParaRPr>
          </a:p>
        </p:txBody>
      </p:sp>
      <p:sp>
        <p:nvSpPr>
          <p:cNvPr id="72" name="Text Placeholder 2">
            <a:extLst>
              <a:ext uri="{FF2B5EF4-FFF2-40B4-BE49-F238E27FC236}">
                <a16:creationId xmlns:a16="http://schemas.microsoft.com/office/drawing/2014/main" id="{78F267CC-6753-F097-3CF4-001A50EFE265}"/>
              </a:ext>
            </a:extLst>
          </p:cNvPr>
          <p:cNvSpPr>
            <a:spLocks noGrp="1"/>
          </p:cNvSpPr>
          <p:nvPr>
            <p:custDataLst>
              <p:tags r:id="rId81"/>
            </p:custDataLst>
          </p:nvPr>
        </p:nvSpPr>
        <p:spPr bwMode="gray">
          <a:xfrm>
            <a:off x="2987675" y="47783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336F419-C3DA-4008-BDAD-756BFE63D73D}" type="datetime'$''''''''''''''''''''''''2''''''.''''''''''1m'''''">
              <a:rPr lang="en-US" altLang="en-US" sz="1200" smtClean="0">
                <a:solidFill>
                  <a:srgbClr val="808080"/>
                </a:solidFill>
              </a:rPr>
              <a:pPr marL="0" lvl="0" indent="0">
                <a:spcBef>
                  <a:spcPct val="0"/>
                </a:spcBef>
                <a:spcAft>
                  <a:spcPct val="0"/>
                </a:spcAft>
                <a:buNone/>
              </a:pPr>
              <a:t>$2.1m</a:t>
            </a:fld>
            <a:endParaRPr lang="en-US" sz="1200">
              <a:solidFill>
                <a:srgbClr val="808080"/>
              </a:solidFill>
              <a:sym typeface="Roboto" panose="02000000000000000000" pitchFamily="2" charset="0"/>
            </a:endParaRPr>
          </a:p>
        </p:txBody>
      </p:sp>
      <p:sp>
        <p:nvSpPr>
          <p:cNvPr id="73" name="Text Placeholder 2">
            <a:extLst>
              <a:ext uri="{FF2B5EF4-FFF2-40B4-BE49-F238E27FC236}">
                <a16:creationId xmlns:a16="http://schemas.microsoft.com/office/drawing/2014/main" id="{AED2E0FE-27E0-F4DF-33FF-B0343B0E5901}"/>
              </a:ext>
            </a:extLst>
          </p:cNvPr>
          <p:cNvSpPr>
            <a:spLocks noGrp="1"/>
          </p:cNvSpPr>
          <p:nvPr>
            <p:custDataLst>
              <p:tags r:id="rId82"/>
            </p:custDataLst>
          </p:nvPr>
        </p:nvSpPr>
        <p:spPr bwMode="gray">
          <a:xfrm>
            <a:off x="2828925" y="49911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19C4A50-E1D4-4E5F-B3B8-34EB81645E32}" type="datetime'''''''''''$''''''''''''''''''''''1''''''''.''6''''m'''">
              <a:rPr lang="en-US" altLang="en-US" sz="1200" smtClean="0">
                <a:solidFill>
                  <a:srgbClr val="808080"/>
                </a:solidFill>
              </a:rPr>
              <a:pPr marL="0" lvl="0" indent="0">
                <a:spcBef>
                  <a:spcPct val="0"/>
                </a:spcBef>
                <a:spcAft>
                  <a:spcPct val="0"/>
                </a:spcAft>
                <a:buNone/>
              </a:pPr>
              <a:t>$1.6m</a:t>
            </a:fld>
            <a:endParaRPr lang="en-US" sz="1200">
              <a:solidFill>
                <a:srgbClr val="808080"/>
              </a:solidFill>
              <a:sym typeface="Roboto" panose="02000000000000000000" pitchFamily="2" charset="0"/>
            </a:endParaRPr>
          </a:p>
        </p:txBody>
      </p:sp>
      <p:sp>
        <p:nvSpPr>
          <p:cNvPr id="74" name="Text Placeholder 2">
            <a:extLst>
              <a:ext uri="{FF2B5EF4-FFF2-40B4-BE49-F238E27FC236}">
                <a16:creationId xmlns:a16="http://schemas.microsoft.com/office/drawing/2014/main" id="{AAB2C760-9C0B-2D76-EFFC-3A0ECBB66175}"/>
              </a:ext>
            </a:extLst>
          </p:cNvPr>
          <p:cNvSpPr>
            <a:spLocks noGrp="1"/>
          </p:cNvSpPr>
          <p:nvPr>
            <p:custDataLst>
              <p:tags r:id="rId83"/>
            </p:custDataLst>
          </p:nvPr>
        </p:nvSpPr>
        <p:spPr bwMode="gray">
          <a:xfrm>
            <a:off x="2800350" y="52054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DB625AC-6618-47FB-A3C0-4F1827F5FE4B}" type="datetime'$''''''''''''''''1''''.''''''5''''''''''m'''''''''">
              <a:rPr lang="en-US" altLang="en-US" sz="1200" smtClean="0">
                <a:solidFill>
                  <a:srgbClr val="808080"/>
                </a:solidFill>
              </a:rPr>
              <a:pPr marL="0" lvl="0" indent="0">
                <a:spcBef>
                  <a:spcPct val="0"/>
                </a:spcBef>
                <a:spcAft>
                  <a:spcPct val="0"/>
                </a:spcAft>
                <a:buNone/>
              </a:pPr>
              <a:t>$1.5m</a:t>
            </a:fld>
            <a:endParaRPr lang="en-US" sz="1200">
              <a:solidFill>
                <a:srgbClr val="808080"/>
              </a:solidFill>
              <a:sym typeface="Roboto" panose="02000000000000000000" pitchFamily="2" charset="0"/>
            </a:endParaRPr>
          </a:p>
        </p:txBody>
      </p:sp>
      <p:sp>
        <p:nvSpPr>
          <p:cNvPr id="75" name="Text Placeholder 2">
            <a:extLst>
              <a:ext uri="{FF2B5EF4-FFF2-40B4-BE49-F238E27FC236}">
                <a16:creationId xmlns:a16="http://schemas.microsoft.com/office/drawing/2014/main" id="{E4D558E4-26E4-4C8A-3BF1-E04930D3EF0F}"/>
              </a:ext>
            </a:extLst>
          </p:cNvPr>
          <p:cNvSpPr>
            <a:spLocks noGrp="1"/>
          </p:cNvSpPr>
          <p:nvPr>
            <p:custDataLst>
              <p:tags r:id="rId84"/>
            </p:custDataLst>
          </p:nvPr>
        </p:nvSpPr>
        <p:spPr bwMode="gray">
          <a:xfrm>
            <a:off x="2800350" y="54181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DD99E62-30EF-40FC-8031-7BF948C6A79E}" type="datetime'''''''''''''''''''''''''''$''1''''''.''5''''''''''''m'''''">
              <a:rPr lang="en-US" altLang="en-US" sz="1200" smtClean="0">
                <a:solidFill>
                  <a:srgbClr val="808080"/>
                </a:solidFill>
              </a:rPr>
              <a:pPr marL="0" lvl="0" indent="0">
                <a:spcBef>
                  <a:spcPct val="0"/>
                </a:spcBef>
                <a:spcAft>
                  <a:spcPct val="0"/>
                </a:spcAft>
                <a:buNone/>
              </a:pPr>
              <a:t>$1.5m</a:t>
            </a:fld>
            <a:endParaRPr lang="en-US" sz="1200">
              <a:solidFill>
                <a:srgbClr val="808080"/>
              </a:solidFill>
              <a:sym typeface="Roboto" panose="02000000000000000000" pitchFamily="2" charset="0"/>
            </a:endParaRPr>
          </a:p>
        </p:txBody>
      </p:sp>
      <p:sp>
        <p:nvSpPr>
          <p:cNvPr id="76" name="Text Placeholder 2">
            <a:extLst>
              <a:ext uri="{FF2B5EF4-FFF2-40B4-BE49-F238E27FC236}">
                <a16:creationId xmlns:a16="http://schemas.microsoft.com/office/drawing/2014/main" id="{A1EDC4D6-7AC3-BEAA-4F0E-639FE371B865}"/>
              </a:ext>
            </a:extLst>
          </p:cNvPr>
          <p:cNvSpPr>
            <a:spLocks noGrp="1"/>
          </p:cNvSpPr>
          <p:nvPr>
            <p:custDataLst>
              <p:tags r:id="rId85"/>
            </p:custDataLst>
          </p:nvPr>
        </p:nvSpPr>
        <p:spPr bwMode="gray">
          <a:xfrm>
            <a:off x="2647950" y="56308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B35AC22-6A6D-44CC-AB3D-1DE05F37BD9B}" type="datetime'$''''''''''1''''''''''''''''.''''''''''''''''''3''''''''m'">
              <a:rPr lang="en-US" altLang="en-US" sz="1200" smtClean="0">
                <a:solidFill>
                  <a:srgbClr val="808080"/>
                </a:solidFill>
              </a:rPr>
              <a:pPr marL="0" lvl="0" indent="0">
                <a:spcBef>
                  <a:spcPct val="0"/>
                </a:spcBef>
                <a:spcAft>
                  <a:spcPct val="0"/>
                </a:spcAft>
                <a:buNone/>
              </a:pPr>
              <a:t>$1.3m</a:t>
            </a:fld>
            <a:endParaRPr lang="en-US" sz="1200">
              <a:solidFill>
                <a:srgbClr val="808080"/>
              </a:solidFill>
              <a:sym typeface="Roboto" panose="02000000000000000000" pitchFamily="2" charset="0"/>
            </a:endParaRPr>
          </a:p>
        </p:txBody>
      </p:sp>
      <p:sp>
        <p:nvSpPr>
          <p:cNvPr id="77" name="Text Placeholder 2">
            <a:extLst>
              <a:ext uri="{FF2B5EF4-FFF2-40B4-BE49-F238E27FC236}">
                <a16:creationId xmlns:a16="http://schemas.microsoft.com/office/drawing/2014/main" id="{6D27C5C7-869E-502F-6F48-1F3CDE2216B4}"/>
              </a:ext>
            </a:extLst>
          </p:cNvPr>
          <p:cNvSpPr>
            <a:spLocks noGrp="1"/>
          </p:cNvSpPr>
          <p:nvPr>
            <p:custDataLst>
              <p:tags r:id="rId86"/>
            </p:custDataLst>
          </p:nvPr>
        </p:nvSpPr>
        <p:spPr bwMode="gray">
          <a:xfrm>
            <a:off x="2560638" y="58451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2C1024B-1951-4FC1-BF92-F7A924AE1774}" type="datetime'''''''$''''''''''''1''''''''''''''''''''.''1''m'''''''">
              <a:rPr lang="en-US" altLang="en-US" sz="1200" smtClean="0">
                <a:solidFill>
                  <a:srgbClr val="808080"/>
                </a:solidFill>
              </a:rPr>
              <a:pPr marL="0" lvl="0" indent="0">
                <a:spcBef>
                  <a:spcPct val="0"/>
                </a:spcBef>
                <a:spcAft>
                  <a:spcPct val="0"/>
                </a:spcAft>
                <a:buNone/>
              </a:pPr>
              <a:t>$1.1m</a:t>
            </a:fld>
            <a:endParaRPr lang="en-US" sz="1200">
              <a:solidFill>
                <a:srgbClr val="808080"/>
              </a:solidFill>
              <a:sym typeface="Roboto" panose="02000000000000000000" pitchFamily="2" charset="0"/>
            </a:endParaRPr>
          </a:p>
        </p:txBody>
      </p:sp>
      <p:sp>
        <p:nvSpPr>
          <p:cNvPr id="95" name="Text Placeholder 2">
            <a:extLst>
              <a:ext uri="{FF2B5EF4-FFF2-40B4-BE49-F238E27FC236}">
                <a16:creationId xmlns:a16="http://schemas.microsoft.com/office/drawing/2014/main" id="{8217ABA2-0A46-C5B5-044F-9C5759BB3CB4}"/>
              </a:ext>
            </a:extLst>
          </p:cNvPr>
          <p:cNvSpPr txBox="1">
            <a:spLocks/>
          </p:cNvSpPr>
          <p:nvPr>
            <p:custDataLst>
              <p:tags r:id="rId87"/>
            </p:custDataLst>
          </p:nvPr>
        </p:nvSpPr>
        <p:spPr bwMode="gray">
          <a:xfrm>
            <a:off x="2890838" y="4579938"/>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2226F8-BBBA-4CE3-AA37-8E182744490B}" type="datetime'''''''''''''''''''''6''''''''%'''''''''''''''''''''''">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D5D54FA1-278F-2162-7196-E1C3A78FF160}"/>
              </a:ext>
            </a:extLst>
          </p:cNvPr>
          <p:cNvSpPr txBox="1"/>
          <p:nvPr/>
        </p:nvSpPr>
        <p:spPr>
          <a:xfrm>
            <a:off x="7017884" y="3322637"/>
            <a:ext cx="3716791" cy="1569660"/>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Funding Situation for IFF &amp; Transboundary Crime</a:t>
            </a:r>
          </a:p>
          <a:p>
            <a:endParaRPr lang="en-US" sz="1200">
              <a:latin typeface="Roboto"/>
              <a:ea typeface="Roboto" panose="02000000000000000000" pitchFamily="2" charset="0"/>
              <a:cs typeface="Roboto"/>
            </a:endParaRPr>
          </a:p>
          <a:p>
            <a:r>
              <a:rPr lang="en-US" sz="1200">
                <a:solidFill>
                  <a:srgbClr val="424242"/>
                </a:solidFill>
                <a:latin typeface="Roboto"/>
                <a:ea typeface="+mn-lt"/>
                <a:cs typeface="+mn-lt"/>
              </a:rPr>
              <a:t>The DRC has the highest required funding need at US$ 21.3 million, followed by Niger at US$ 11.6 million.</a:t>
            </a:r>
          </a:p>
          <a:p>
            <a:endParaRPr lang="en-US" sz="1200">
              <a:solidFill>
                <a:srgbClr val="424242"/>
              </a:solidFill>
              <a:latin typeface="Roboto"/>
              <a:ea typeface="+mn-lt"/>
              <a:cs typeface="+mn-lt"/>
            </a:endParaRPr>
          </a:p>
          <a:p>
            <a:r>
              <a:rPr lang="en-US" sz="1200">
                <a:solidFill>
                  <a:srgbClr val="424242"/>
                </a:solidFill>
                <a:latin typeface="Roboto"/>
                <a:ea typeface="+mn-lt"/>
                <a:cs typeface="+mn-lt"/>
              </a:rPr>
              <a:t>Congo, Nigeria, and DRC have the highest funding gaps at 96%, 91% ,and 72% respectively.</a:t>
            </a:r>
            <a:endParaRPr lang="en-US" b="1">
              <a:solidFill>
                <a:srgbClr val="424242"/>
              </a:solidFill>
              <a:latin typeface="Roboto"/>
            </a:endParaRPr>
          </a:p>
        </p:txBody>
      </p:sp>
      <p:sp>
        <p:nvSpPr>
          <p:cNvPr id="564" name="Rectangle: Rounded Corners 563">
            <a:extLst>
              <a:ext uri="{FF2B5EF4-FFF2-40B4-BE49-F238E27FC236}">
                <a16:creationId xmlns:a16="http://schemas.microsoft.com/office/drawing/2014/main" id="{2DCBD246-1D43-3D4C-A49F-7F4AC25C0ECC}"/>
              </a:ext>
            </a:extLst>
          </p:cNvPr>
          <p:cNvSpPr/>
          <p:nvPr/>
        </p:nvSpPr>
        <p:spPr>
          <a:xfrm>
            <a:off x="6757988" y="2965450"/>
            <a:ext cx="4187825" cy="2487614"/>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39896E4B-1CD4-5791-DB1C-21CB5F79E7A2}"/>
              </a:ext>
            </a:extLst>
          </p:cNvPr>
          <p:cNvSpPr/>
          <p:nvPr>
            <p:custDataLst>
              <p:tags r:id="rId88"/>
            </p:custDataLst>
          </p:nvPr>
        </p:nvSpPr>
        <p:spPr bwMode="auto">
          <a:xfrm>
            <a:off x="4818063" y="5903913"/>
            <a:ext cx="214313" cy="1603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A1A1B7F7-74CD-D7D3-7254-41AEDCC49FEF}"/>
              </a:ext>
            </a:extLst>
          </p:cNvPr>
          <p:cNvSpPr/>
          <p:nvPr>
            <p:custDataLst>
              <p:tags r:id="rId89"/>
            </p:custDataLst>
          </p:nvPr>
        </p:nvSpPr>
        <p:spPr bwMode="auto">
          <a:xfrm>
            <a:off x="6351588" y="5903913"/>
            <a:ext cx="214313" cy="1603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BF3875EA-DFE0-600D-146F-1A2476582561}"/>
              </a:ext>
            </a:extLst>
          </p:cNvPr>
          <p:cNvSpPr>
            <a:spLocks noGrp="1"/>
          </p:cNvSpPr>
          <p:nvPr>
            <p:custDataLst>
              <p:tags r:id="rId90"/>
            </p:custDataLst>
          </p:nvPr>
        </p:nvSpPr>
        <p:spPr bwMode="auto">
          <a:xfrm>
            <a:off x="5083175" y="591185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56BC400-F016-4CB7-8210-3280E59D37AE}" type="datetime'''''''Av''ai''la''''bl''''''''e'''''' ''fu''n''di''''''''n''g'">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6" name="Text Placeholder 2">
            <a:extLst>
              <a:ext uri="{FF2B5EF4-FFF2-40B4-BE49-F238E27FC236}">
                <a16:creationId xmlns:a16="http://schemas.microsoft.com/office/drawing/2014/main" id="{7D8FEB46-E4A4-CEE9-D260-2C0176CBFF27}"/>
              </a:ext>
            </a:extLst>
          </p:cNvPr>
          <p:cNvSpPr>
            <a:spLocks noGrp="1"/>
          </p:cNvSpPr>
          <p:nvPr>
            <p:custDataLst>
              <p:tags r:id="rId91"/>
            </p:custDataLst>
          </p:nvPr>
        </p:nvSpPr>
        <p:spPr bwMode="auto">
          <a:xfrm>
            <a:off x="6616700" y="5911850"/>
            <a:ext cx="8540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A227F30-4745-48BA-934F-E3D71DB42AC8}" type="datetime'''''''F''''''u''''''nd''''''in''g'''''''' Ga''p'''''''''''">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 name="TextBox 27">
            <a:extLst>
              <a:ext uri="{FF2B5EF4-FFF2-40B4-BE49-F238E27FC236}">
                <a16:creationId xmlns:a16="http://schemas.microsoft.com/office/drawing/2014/main" id="{4C89BB10-2849-FD46-25D2-F460A9FC41BD}"/>
              </a:ext>
            </a:extLst>
          </p:cNvPr>
          <p:cNvSpPr txBox="1"/>
          <p:nvPr/>
        </p:nvSpPr>
        <p:spPr>
          <a:xfrm>
            <a:off x="184527" y="695752"/>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54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“IFFs and Transboundary Crime” in the Cooperation Framework JWP interventions. </a:t>
            </a:r>
          </a:p>
        </p:txBody>
      </p:sp>
      <p:sp>
        <p:nvSpPr>
          <p:cNvPr id="43" name="TextBox 42">
            <a:extLst>
              <a:ext uri="{FF2B5EF4-FFF2-40B4-BE49-F238E27FC236}">
                <a16:creationId xmlns:a16="http://schemas.microsoft.com/office/drawing/2014/main" id="{726A3162-784A-172A-6C2E-7954C82FE2C8}"/>
              </a:ext>
            </a:extLst>
          </p:cNvPr>
          <p:cNvSpPr txBox="1"/>
          <p:nvPr/>
        </p:nvSpPr>
        <p:spPr>
          <a:xfrm>
            <a:off x="293688" y="6246813"/>
            <a:ext cx="11704103" cy="338554"/>
          </a:xfrm>
          <a:prstGeom prst="rect">
            <a:avLst/>
          </a:prstGeom>
          <a:noFill/>
        </p:spPr>
        <p:txBody>
          <a:bodyPr wrap="square" rtlCol="0">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“IFF &amp; Transboundary crime” are &lt; US$ 1 million for Burundi, Cabo Verde, Cameroon, Central African Republic, Congo Eritrea, Gambia, Ghana, Guinea-Bissau, Lesotho, Liberia, Mauritius, Namibia, Sierra Leone, Somalia, Sudan, and Togo. The following UNCTs provided interventions but there is no required or available funding provided: Comoros, Equatorial Guinea, Eswatini, Gabon, Kenya, Mali, Mauritania, Rwanda, Sao Tome and Principe, South Africa, and Zimbabwe. </a:t>
            </a:r>
            <a:endParaRPr lang="en-US" sz="800" i="1">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558" name="TextBox 557">
            <a:extLst>
              <a:ext uri="{FF2B5EF4-FFF2-40B4-BE49-F238E27FC236}">
                <a16:creationId xmlns:a16="http://schemas.microsoft.com/office/drawing/2014/main" id="{426E74A9-CABD-6D7E-7B40-A5E93176FE1E}"/>
              </a:ext>
            </a:extLst>
          </p:cNvPr>
          <p:cNvSpPr txBox="1"/>
          <p:nvPr/>
        </p:nvSpPr>
        <p:spPr>
          <a:xfrm>
            <a:off x="10400875" y="1089546"/>
            <a:ext cx="1261884" cy="253916"/>
          </a:xfrm>
          <a:prstGeom prst="rect">
            <a:avLst/>
          </a:prstGeom>
          <a:noFill/>
        </p:spPr>
        <p:txBody>
          <a:bodyPr wrap="none" rtlCol="0">
            <a:spAutoFit/>
          </a:bodyPr>
          <a:lstStyle/>
          <a:p>
            <a:r>
              <a:rPr lang="en-US" sz="1050" b="1">
                <a:solidFill>
                  <a:schemeClr val="bg2">
                    <a:lumMod val="50000"/>
                  </a:schemeClr>
                </a:solidFill>
              </a:rPr>
              <a:t>Required Funding</a:t>
            </a:r>
          </a:p>
        </p:txBody>
      </p:sp>
    </p:spTree>
    <p:extLst>
      <p:ext uri="{BB962C8B-B14F-4D97-AF65-F5344CB8AC3E}">
        <p14:creationId xmlns:p14="http://schemas.microsoft.com/office/powerpoint/2010/main" val="310359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85402-1B26-49DD-499A-B81F0DAF0F54}"/>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683F3FD9-FF53-C4AA-B0D3-1DC6C988D0D4}"/>
              </a:ext>
            </a:extLst>
          </p:cNvPr>
          <p:cNvGraphicFramePr>
            <a:graphicFrameLocks noChangeAspect="1"/>
          </p:cNvGraphicFramePr>
          <p:nvPr>
            <p:custDataLst>
              <p:tags r:id="rId1"/>
            </p:custDataLst>
            <p:extLst>
              <p:ext uri="{D42A27DB-BD31-4B8C-83A1-F6EECF244321}">
                <p14:modId xmlns:p14="http://schemas.microsoft.com/office/powerpoint/2010/main" val="28774846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683F3FD9-FF53-C4AA-B0D3-1DC6C988D0D4}"/>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4303364A-A130-4431-EA3C-F0B86EEE7CDC}"/>
              </a:ext>
            </a:extLst>
          </p:cNvPr>
          <p:cNvSpPr>
            <a:spLocks noGrp="1"/>
          </p:cNvSpPr>
          <p:nvPr>
            <p:ph type="ctrTitle"/>
          </p:nvPr>
        </p:nvSpPr>
        <p:spPr>
          <a:xfrm>
            <a:off x="64737" y="235951"/>
            <a:ext cx="10805749" cy="624046"/>
          </a:xfrm>
        </p:spPr>
        <p:txBody>
          <a:bodyPr vert="horz">
            <a:noAutofit/>
          </a:bodyPr>
          <a:lstStyle/>
          <a:p>
            <a:pPr algn="l"/>
            <a:r>
              <a:rPr lang="en-US" sz="2000" b="1">
                <a:solidFill>
                  <a:schemeClr val="bg2">
                    <a:lumMod val="25000"/>
                  </a:schemeClr>
                </a:solidFill>
                <a:latin typeface="Roboto"/>
                <a:ea typeface="Roboto"/>
                <a:cs typeface="Arial"/>
              </a:rPr>
              <a:t>Mining Sector support focuses on promoting environmental sustainability and resilience; sustainable practices, community protection &amp; economic growth</a:t>
            </a:r>
            <a:endParaRPr lang="en-US" sz="2000" b="1">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47A887D4-C690-1729-977F-11BA3C7FC4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7" name="Chart 6">
            <a:extLst>
              <a:ext uri="{FF2B5EF4-FFF2-40B4-BE49-F238E27FC236}">
                <a16:creationId xmlns:a16="http://schemas.microsoft.com/office/drawing/2014/main" id="{EF040E26-D382-9D37-A7EC-2820184BFB79}"/>
              </a:ext>
            </a:extLst>
          </p:cNvPr>
          <p:cNvGraphicFramePr/>
          <p:nvPr>
            <p:custDataLst>
              <p:tags r:id="rId2"/>
            </p:custDataLst>
            <p:extLst>
              <p:ext uri="{D42A27DB-BD31-4B8C-83A1-F6EECF244321}">
                <p14:modId xmlns:p14="http://schemas.microsoft.com/office/powerpoint/2010/main" val="3311561993"/>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57" name="Text Placeholder 2">
            <a:extLst>
              <a:ext uri="{FF2B5EF4-FFF2-40B4-BE49-F238E27FC236}">
                <a16:creationId xmlns:a16="http://schemas.microsoft.com/office/drawing/2014/main" id="{C7332AE2-0E7D-0E4B-D08A-218215B03A9F}"/>
              </a:ext>
            </a:extLst>
          </p:cNvPr>
          <p:cNvSpPr txBox="1">
            <a:spLocks/>
          </p:cNvSpPr>
          <p:nvPr>
            <p:custDataLst>
              <p:tags r:id="rId3"/>
            </p:custDataLst>
          </p:nvPr>
        </p:nvSpPr>
        <p:spPr bwMode="auto">
          <a:xfrm>
            <a:off x="3833813" y="452120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10D92C4-2DA8-44A8-B3B5-CAB01C1285B3}" type="datetime'A''va''i''''labl''''''e f''''un''''d''i''''''''n''''g'">
              <a:rPr lang="en-US" altLang="en-US" sz="1200" smtClean="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Available funding</a:t>
            </a:fld>
            <a:endParaRPr lang="en-US" sz="120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AF1D6B54-0D0C-80B5-7697-8963B80511E0}"/>
              </a:ext>
            </a:extLst>
          </p:cNvPr>
          <p:cNvSpPr txBox="1">
            <a:spLocks/>
          </p:cNvSpPr>
          <p:nvPr>
            <p:custDataLst>
              <p:tags r:id="rId4"/>
            </p:custDataLst>
          </p:nvPr>
        </p:nvSpPr>
        <p:spPr bwMode="auto">
          <a:xfrm>
            <a:off x="433388" y="3517900"/>
            <a:ext cx="8366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DD29183-D459-4BC2-8A54-D223758C25BF}" type="datetime'Fu''n''''''''d''''''''i''''''''n''g'' g''''''''''''''a''p'''">
              <a:rPr lang="en-US" altLang="en-US" sz="1200" smtClean="0">
                <a:solidFill>
                  <a:srgbClr val="424242"/>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Funding gap</a:t>
            </a:fld>
            <a:endParaRPr lang="en-US" sz="120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056C4582-0C03-8899-669C-B792ADCDAF81}"/>
              </a:ext>
            </a:extLst>
          </p:cNvPr>
          <p:cNvSpPr txBox="1">
            <a:spLocks/>
          </p:cNvSpPr>
          <p:nvPr>
            <p:custDataLst>
              <p:tags r:id="rId5"/>
            </p:custDataLst>
          </p:nvPr>
        </p:nvSpPr>
        <p:spPr bwMode="auto">
          <a:xfrm>
            <a:off x="1997075" y="4006850"/>
            <a:ext cx="1109663"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rPr>
              <a:t>Mining Sector</a:t>
            </a:r>
          </a:p>
        </p:txBody>
      </p:sp>
      <p:pic>
        <p:nvPicPr>
          <p:cNvPr id="35" name="Graphic 34" descr="Arrow: Slight curve with solid fill">
            <a:extLst>
              <a:ext uri="{FF2B5EF4-FFF2-40B4-BE49-F238E27FC236}">
                <a16:creationId xmlns:a16="http://schemas.microsoft.com/office/drawing/2014/main" id="{F7FBA12E-99C7-7CE7-E543-8C469B3A256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448175" y="3627230"/>
            <a:ext cx="549275" cy="549275"/>
          </a:xfrm>
          <a:prstGeom prst="rect">
            <a:avLst/>
          </a:prstGeom>
        </p:spPr>
      </p:pic>
      <p:sp>
        <p:nvSpPr>
          <p:cNvPr id="88" name="Text Placeholder 2">
            <a:extLst>
              <a:ext uri="{FF2B5EF4-FFF2-40B4-BE49-F238E27FC236}">
                <a16:creationId xmlns:a16="http://schemas.microsoft.com/office/drawing/2014/main" id="{3FF5FE8D-766A-11AC-BCF3-B57B73185FEA}"/>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4589E3F3-3DD4-770D-252C-AF0CD9CDEC3D}"/>
              </a:ext>
            </a:extLst>
          </p:cNvPr>
          <p:cNvSpPr/>
          <p:nvPr/>
        </p:nvSpPr>
        <p:spPr>
          <a:xfrm>
            <a:off x="712532" y="1444958"/>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US$ 56.5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6" name="TextBox 5">
            <a:extLst>
              <a:ext uri="{FF2B5EF4-FFF2-40B4-BE49-F238E27FC236}">
                <a16:creationId xmlns:a16="http://schemas.microsoft.com/office/drawing/2014/main" id="{5A3F3A17-0A79-8A45-BB32-33BDBF4F2736}"/>
              </a:ext>
            </a:extLst>
          </p:cNvPr>
          <p:cNvSpPr txBox="1"/>
          <p:nvPr/>
        </p:nvSpPr>
        <p:spPr>
          <a:xfrm>
            <a:off x="5701770" y="1883192"/>
            <a:ext cx="3125630" cy="1831271"/>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Environmental Sustainability &amp; Climate Resilience</a:t>
            </a:r>
            <a:br>
              <a:rPr lang="en-US" sz="1200" b="1">
                <a:solidFill>
                  <a:srgbClr val="4C6C9C"/>
                </a:solidFill>
                <a:latin typeface="Roboto"/>
                <a:ea typeface="Roboto"/>
                <a:cs typeface="Roboto"/>
              </a:rPr>
            </a:br>
            <a:endParaRPr lang="en-US" sz="1200" b="1">
              <a:solidFill>
                <a:srgbClr val="424242"/>
              </a:solidFill>
              <a:latin typeface="Roboto"/>
              <a:ea typeface="Roboto"/>
              <a:cs typeface="Roboto"/>
            </a:endParaRPr>
          </a:p>
          <a:p>
            <a:pPr algn="l"/>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Enhancing skills and knowledge of government agencies and institutions through training programs and technical support. This includes developing guidelines for accessing international funds, ensuring stakeholders can effectively secure and utilize these resources for sustainable and climate-resilient projects.</a:t>
            </a:r>
          </a:p>
        </p:txBody>
      </p:sp>
      <p:sp>
        <p:nvSpPr>
          <p:cNvPr id="10" name="TextBox 9">
            <a:extLst>
              <a:ext uri="{FF2B5EF4-FFF2-40B4-BE49-F238E27FC236}">
                <a16:creationId xmlns:a16="http://schemas.microsoft.com/office/drawing/2014/main" id="{CDB1B660-23EC-E4D9-E0BC-D6C28C58CD53}"/>
              </a:ext>
            </a:extLst>
          </p:cNvPr>
          <p:cNvSpPr txBox="1"/>
          <p:nvPr/>
        </p:nvSpPr>
        <p:spPr>
          <a:xfrm>
            <a:off x="8822949" y="1838920"/>
            <a:ext cx="2906072" cy="1815882"/>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Community Protection &amp; Education  </a:t>
            </a:r>
            <a:br>
              <a:rPr lang="en-US" sz="1200" b="1">
                <a:solidFill>
                  <a:srgbClr val="4C6C9C"/>
                </a:solidFill>
                <a:latin typeface="Roboto"/>
                <a:ea typeface="Roboto"/>
                <a:cs typeface="Roboto"/>
              </a:rPr>
            </a:br>
            <a:endParaRPr lang="en-US" sz="1200" b="1">
              <a:solidFill>
                <a:srgbClr val="4C6C9C"/>
              </a:solidFill>
              <a:latin typeface="Roboto"/>
              <a:ea typeface="Roboto"/>
              <a:cs typeface="Roboto"/>
            </a:endParaRPr>
          </a:p>
          <a:p>
            <a:pPr algn="l"/>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Improving</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 health and safety conditions for workers and communities affected by mining activities. This includes addressing health challenges such as high HIV/AIDS prevalence rates, developing health programs, &amp; conducting health assessments to ensure safer working environments.</a:t>
            </a:r>
          </a:p>
        </p:txBody>
      </p:sp>
      <p:sp>
        <p:nvSpPr>
          <p:cNvPr id="11" name="TextBox 10">
            <a:extLst>
              <a:ext uri="{FF2B5EF4-FFF2-40B4-BE49-F238E27FC236}">
                <a16:creationId xmlns:a16="http://schemas.microsoft.com/office/drawing/2014/main" id="{95D5D095-400A-6BA2-15EC-CD8DE19E0477}"/>
              </a:ext>
            </a:extLst>
          </p:cNvPr>
          <p:cNvSpPr txBox="1"/>
          <p:nvPr/>
        </p:nvSpPr>
        <p:spPr>
          <a:xfrm>
            <a:off x="5701770" y="3756022"/>
            <a:ext cx="3125630" cy="1477328"/>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Sustainable practices </a:t>
            </a:r>
            <a:br>
              <a:rPr lang="en-US" sz="1200" b="1">
                <a:solidFill>
                  <a:srgbClr val="4C6C9C"/>
                </a:solidFill>
                <a:latin typeface="Roboto"/>
                <a:ea typeface="Roboto"/>
                <a:cs typeface="Roboto"/>
              </a:rPr>
            </a:br>
            <a:br>
              <a:rPr lang="en-US" sz="1200" b="0" i="0" u="none" strike="noStrike">
                <a:solidFill>
                  <a:srgbClr val="424242"/>
                </a:solidFill>
                <a:effectLst/>
                <a:latin typeface="Segoe Sans"/>
              </a:rPr>
            </a:b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Promoting sustainable practices and resilience to climate change within the mining sector. This involves supporting biodiversity offsets programs, conducting baseline data assessments, and implementing initiatives to reduce environmental and health impacts.</a:t>
            </a:r>
          </a:p>
        </p:txBody>
      </p:sp>
      <p:sp>
        <p:nvSpPr>
          <p:cNvPr id="12" name="TextBox 11">
            <a:extLst>
              <a:ext uri="{FF2B5EF4-FFF2-40B4-BE49-F238E27FC236}">
                <a16:creationId xmlns:a16="http://schemas.microsoft.com/office/drawing/2014/main" id="{439AE2BD-64B5-F5F6-36FB-C34C96B4ACEB}"/>
              </a:ext>
            </a:extLst>
          </p:cNvPr>
          <p:cNvSpPr txBox="1"/>
          <p:nvPr/>
        </p:nvSpPr>
        <p:spPr>
          <a:xfrm>
            <a:off x="8832844" y="3756022"/>
            <a:ext cx="2931901" cy="2062103"/>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Economic Growth &amp; Sustainable Livelihoods</a:t>
            </a:r>
          </a:p>
          <a:p>
            <a:pPr>
              <a:spcBef>
                <a:spcPts val="600"/>
              </a:spcBef>
              <a:defRPr/>
            </a:pP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S</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upporting economic development and creation of sustainable livelihoods through innovative financing and policy assessments. Conduct taxation and tax policy assessments for extractive industries, strengthening collaboration among Mines, Energy, and Taxation Officials, and promoting sustainable economic practices.</a:t>
            </a:r>
            <a:endParaRPr lang="en-US" sz="11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 name="Rectangle: Rounded Corners 563">
            <a:extLst>
              <a:ext uri="{FF2B5EF4-FFF2-40B4-BE49-F238E27FC236}">
                <a16:creationId xmlns:a16="http://schemas.microsoft.com/office/drawing/2014/main" id="{C931A398-9BFE-8FD1-9604-52D0FD368A18}"/>
              </a:ext>
            </a:extLst>
          </p:cNvPr>
          <p:cNvSpPr/>
          <p:nvPr/>
        </p:nvSpPr>
        <p:spPr>
          <a:xfrm>
            <a:off x="5408613" y="1593183"/>
            <a:ext cx="6320408" cy="4201192"/>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2" name="TextBox 1">
            <a:extLst>
              <a:ext uri="{FF2B5EF4-FFF2-40B4-BE49-F238E27FC236}">
                <a16:creationId xmlns:a16="http://schemas.microsoft.com/office/drawing/2014/main" id="{40DEDB71-AB2F-AE9C-1DA5-D121B9EF7EEB}"/>
              </a:ext>
            </a:extLst>
          </p:cNvPr>
          <p:cNvSpPr txBox="1"/>
          <p:nvPr/>
        </p:nvSpPr>
        <p:spPr>
          <a:xfrm>
            <a:off x="7325120" y="1484451"/>
            <a:ext cx="2780420" cy="276999"/>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
        <p:nvSpPr>
          <p:cNvPr id="13" name="TextBox 12">
            <a:extLst>
              <a:ext uri="{FF2B5EF4-FFF2-40B4-BE49-F238E27FC236}">
                <a16:creationId xmlns:a16="http://schemas.microsoft.com/office/drawing/2014/main" id="{B35DB2D1-2536-4C71-947C-11CAB4E0AC0B}"/>
              </a:ext>
            </a:extLst>
          </p:cNvPr>
          <p:cNvSpPr txBox="1"/>
          <p:nvPr/>
        </p:nvSpPr>
        <p:spPr>
          <a:xfrm>
            <a:off x="124949" y="909119"/>
            <a:ext cx="11604072" cy="276999"/>
          </a:xfrm>
          <a:prstGeom prst="rect">
            <a:avLst/>
          </a:prstGeom>
          <a:noFill/>
        </p:spPr>
        <p:txBody>
          <a:bodyPr wrap="square">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2024, the required funding was US$ 56.5 m for “Mining”, with a funding gap of 39%. </a:t>
            </a:r>
          </a:p>
        </p:txBody>
      </p:sp>
      <p:sp>
        <p:nvSpPr>
          <p:cNvPr id="41" name="TextBox 40">
            <a:extLst>
              <a:ext uri="{FF2B5EF4-FFF2-40B4-BE49-F238E27FC236}">
                <a16:creationId xmlns:a16="http://schemas.microsoft.com/office/drawing/2014/main" id="{4AA5B031-29FF-81B4-4952-0C899A7C5522}"/>
              </a:ext>
            </a:extLst>
          </p:cNvPr>
          <p:cNvSpPr txBox="1"/>
          <p:nvPr/>
        </p:nvSpPr>
        <p:spPr>
          <a:xfrm>
            <a:off x="497747" y="6374219"/>
            <a:ext cx="11604072" cy="215444"/>
          </a:xfrm>
          <a:prstGeom prst="rect">
            <a:avLst/>
          </a:prstGeom>
          <a:noFill/>
        </p:spPr>
        <p:txBody>
          <a:bodyPr wrap="square">
            <a:spAutoFit/>
          </a:bodyPr>
          <a:lstStyle/>
          <a:p>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Note. Interventions related to UNMAS are not included, as these sub-outputs relate to de-mining, rather than the mining sector.</a:t>
            </a:r>
          </a:p>
        </p:txBody>
      </p:sp>
    </p:spTree>
    <p:extLst>
      <p:ext uri="{BB962C8B-B14F-4D97-AF65-F5344CB8AC3E}">
        <p14:creationId xmlns:p14="http://schemas.microsoft.com/office/powerpoint/2010/main" val="375925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206CE-8549-FB6E-C1BB-FEEB152AEAF5}"/>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F2A9C3D-84BA-B14A-4B07-B22F3A45F379}"/>
              </a:ext>
            </a:extLst>
          </p:cNvPr>
          <p:cNvGraphicFramePr>
            <a:graphicFrameLocks noChangeAspect="1"/>
          </p:cNvGraphicFramePr>
          <p:nvPr>
            <p:custDataLst>
              <p:tags r:id="rId1"/>
            </p:custDataLst>
            <p:extLst>
              <p:ext uri="{D42A27DB-BD31-4B8C-83A1-F6EECF244321}">
                <p14:modId xmlns:p14="http://schemas.microsoft.com/office/powerpoint/2010/main" val="1297974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1" imgW="443" imgH="443" progId="TCLayout.ActiveDocument.1">
                  <p:embed/>
                </p:oleObj>
              </mc:Choice>
              <mc:Fallback>
                <p:oleObj name="think-cell Slide" r:id="rId51" imgW="443" imgH="443" progId="TCLayout.ActiveDocument.1">
                  <p:embed/>
                  <p:pic>
                    <p:nvPicPr>
                      <p:cNvPr id="3" name="think-cell data - do not delete" hidden="1">
                        <a:extLst>
                          <a:ext uri="{FF2B5EF4-FFF2-40B4-BE49-F238E27FC236}">
                            <a16:creationId xmlns:a16="http://schemas.microsoft.com/office/drawing/2014/main" id="{7F2A9C3D-84BA-B14A-4B07-B22F3A45F379}"/>
                          </a:ext>
                        </a:extLst>
                      </p:cNvPr>
                      <p:cNvPicPr/>
                      <p:nvPr/>
                    </p:nvPicPr>
                    <p:blipFill>
                      <a:blip r:embed="rId52"/>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54C752EE-93A6-0141-C53E-DBD434C1448C}"/>
              </a:ext>
            </a:extLst>
          </p:cNvPr>
          <p:cNvSpPr>
            <a:spLocks noGrp="1"/>
          </p:cNvSpPr>
          <p:nvPr>
            <p:ph type="ctrTitle"/>
          </p:nvPr>
        </p:nvSpPr>
        <p:spPr>
          <a:xfrm>
            <a:off x="282843" y="17997"/>
            <a:ext cx="11470740" cy="624046"/>
          </a:xfrm>
        </p:spPr>
        <p:txBody>
          <a:bodyPr vert="horz">
            <a:noAutofit/>
          </a:bodyPr>
          <a:lstStyle/>
          <a:p>
            <a:pPr algn="l"/>
            <a:r>
              <a:rPr lang="en-US" sz="2000" b="1">
                <a:solidFill>
                  <a:schemeClr val="bg2">
                    <a:lumMod val="25000"/>
                  </a:schemeClr>
                </a:solidFill>
                <a:latin typeface="Roboto"/>
                <a:ea typeface="Roboto"/>
                <a:cs typeface="Arial"/>
                <a:sym typeface="Arial"/>
              </a:rPr>
              <a:t>Required funding in the Mining sector is largest in DRC followed by Somalia and Congo</a:t>
            </a:r>
            <a:endParaRPr lang="en-US" sz="2000" b="1">
              <a:solidFill>
                <a:prstClr val="black">
                  <a:lumMod val="85000"/>
                  <a:lumOff val="15000"/>
                </a:prstClr>
              </a:solidFill>
              <a:latin typeface="+mn-lt"/>
              <a:ea typeface="Roboto"/>
              <a:cs typeface="Arial"/>
              <a:sym typeface="Arial"/>
            </a:endParaRPr>
          </a:p>
        </p:txBody>
      </p:sp>
      <p:sp>
        <p:nvSpPr>
          <p:cNvPr id="22" name="Slide Number Placeholder 5">
            <a:extLst>
              <a:ext uri="{FF2B5EF4-FFF2-40B4-BE49-F238E27FC236}">
                <a16:creationId xmlns:a16="http://schemas.microsoft.com/office/drawing/2014/main" id="{6D0DD82C-D270-D2EF-5856-45C6C9520C80}"/>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B20E234D-25A4-2C4F-9B88-D057F9C54D74}"/>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 y="0"/>
            <a:ext cx="64736" cy="6858000"/>
          </a:xfrm>
          <a:prstGeom prst="rect">
            <a:avLst/>
          </a:prstGeom>
        </p:spPr>
      </p:pic>
      <p:sp>
        <p:nvSpPr>
          <p:cNvPr id="561" name="TextBox 560">
            <a:extLst>
              <a:ext uri="{FF2B5EF4-FFF2-40B4-BE49-F238E27FC236}">
                <a16:creationId xmlns:a16="http://schemas.microsoft.com/office/drawing/2014/main" id="{A126AA40-F66C-1880-A266-4E11BA353BB0}"/>
              </a:ext>
            </a:extLst>
          </p:cNvPr>
          <p:cNvSpPr txBox="1"/>
          <p:nvPr/>
        </p:nvSpPr>
        <p:spPr>
          <a:xfrm>
            <a:off x="7554861" y="3054845"/>
            <a:ext cx="3902302" cy="1754326"/>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Funding Situation for Mining Sector</a:t>
            </a:r>
          </a:p>
          <a:p>
            <a:endParaRPr lang="en-US" sz="1200" b="1">
              <a:solidFill>
                <a:srgbClr val="00B0F0"/>
              </a:solidFill>
              <a:ea typeface="Roboto" panose="02000000000000000000" pitchFamily="2" charset="0"/>
            </a:endParaRPr>
          </a:p>
          <a:p>
            <a:r>
              <a:rPr lang="en-US" sz="1200">
                <a:solidFill>
                  <a:srgbClr val="424242"/>
                </a:solidFill>
                <a:latin typeface="Roboto"/>
                <a:ea typeface="+mn-lt"/>
                <a:cs typeface="+mn-lt"/>
              </a:rPr>
              <a:t>The DRC has the highest required funding at US$34.6 million, followed by Somalia at US$14 million.</a:t>
            </a:r>
          </a:p>
          <a:p>
            <a:endParaRPr lang="en-US" sz="1200">
              <a:solidFill>
                <a:srgbClr val="424242"/>
              </a:solidFill>
              <a:latin typeface="Roboto"/>
              <a:ea typeface="+mn-lt"/>
              <a:cs typeface="+mn-lt"/>
            </a:endParaRPr>
          </a:p>
          <a:p>
            <a:r>
              <a:rPr lang="en-US" sz="1200">
                <a:solidFill>
                  <a:srgbClr val="424242"/>
                </a:solidFill>
                <a:latin typeface="Roboto"/>
                <a:ea typeface="+mn-lt"/>
                <a:cs typeface="+mn-lt"/>
              </a:rPr>
              <a:t>Mozambique, South Sudan, Liberia, Gambia have the largest funding gaps at 100 %. This is followed by Congo and Nigeria that have funding gaps of 77% and 76 % respectively. </a:t>
            </a:r>
            <a:endParaRPr lang="en-US" sz="1200">
              <a:solidFill>
                <a:srgbClr val="424242"/>
              </a:solidFill>
              <a:latin typeface="Roboto"/>
              <a:ea typeface="Roboto"/>
              <a:cs typeface="Roboto"/>
            </a:endParaRPr>
          </a:p>
        </p:txBody>
      </p:sp>
      <p:sp>
        <p:nvSpPr>
          <p:cNvPr id="564" name="Rectangle: Rounded Corners 563">
            <a:extLst>
              <a:ext uri="{FF2B5EF4-FFF2-40B4-BE49-F238E27FC236}">
                <a16:creationId xmlns:a16="http://schemas.microsoft.com/office/drawing/2014/main" id="{C9D69BBC-A30B-2EA9-1531-983821EAEF01}"/>
              </a:ext>
            </a:extLst>
          </p:cNvPr>
          <p:cNvSpPr/>
          <p:nvPr/>
        </p:nvSpPr>
        <p:spPr>
          <a:xfrm>
            <a:off x="7473837" y="2862264"/>
            <a:ext cx="3902301" cy="2124600"/>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graphicFrame>
        <p:nvGraphicFramePr>
          <p:cNvPr id="27" name="Chart 26">
            <a:extLst>
              <a:ext uri="{FF2B5EF4-FFF2-40B4-BE49-F238E27FC236}">
                <a16:creationId xmlns:a16="http://schemas.microsoft.com/office/drawing/2014/main" id="{8F2935E0-DB22-7F38-B031-C348919404A6}"/>
              </a:ext>
            </a:extLst>
          </p:cNvPr>
          <p:cNvGraphicFramePr/>
          <p:nvPr>
            <p:custDataLst>
              <p:tags r:id="rId2"/>
            </p:custDataLst>
            <p:extLst>
              <p:ext uri="{D42A27DB-BD31-4B8C-83A1-F6EECF244321}">
                <p14:modId xmlns:p14="http://schemas.microsoft.com/office/powerpoint/2010/main" val="399969655"/>
              </p:ext>
            </p:extLst>
          </p:nvPr>
        </p:nvGraphicFramePr>
        <p:xfrm>
          <a:off x="1927225" y="1416050"/>
          <a:ext cx="9158288" cy="4406900"/>
        </p:xfrm>
        <a:graphic>
          <a:graphicData uri="http://schemas.openxmlformats.org/drawingml/2006/chart">
            <c:chart xmlns:c="http://schemas.openxmlformats.org/drawingml/2006/chart" xmlns:r="http://schemas.openxmlformats.org/officeDocument/2006/relationships" r:id="rId55"/>
          </a:graphicData>
        </a:graphic>
      </p:graphicFrame>
      <p:sp>
        <p:nvSpPr>
          <p:cNvPr id="828" name="Text Placeholder 2">
            <a:extLst>
              <a:ext uri="{FF2B5EF4-FFF2-40B4-BE49-F238E27FC236}">
                <a16:creationId xmlns:a16="http://schemas.microsoft.com/office/drawing/2014/main" id="{1BB8CD81-C2D7-155E-B1E3-F751F325A9CC}"/>
              </a:ext>
            </a:extLst>
          </p:cNvPr>
          <p:cNvSpPr txBox="1">
            <a:spLocks/>
          </p:cNvSpPr>
          <p:nvPr>
            <p:custDataLst>
              <p:tags r:id="rId3"/>
            </p:custDataLst>
          </p:nvPr>
        </p:nvSpPr>
        <p:spPr bwMode="gray">
          <a:xfrm>
            <a:off x="3976688" y="15700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A010F46-EE02-472B-9DCD-E2DEDBFC967B}" type="datetime'''4''''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A686709C-67C6-A205-D9FE-F3B07C1A7C6A}"/>
              </a:ext>
            </a:extLst>
          </p:cNvPr>
          <p:cNvSpPr txBox="1">
            <a:spLocks/>
          </p:cNvSpPr>
          <p:nvPr>
            <p:custDataLst>
              <p:tags r:id="rId4"/>
            </p:custDataLst>
          </p:nvPr>
        </p:nvSpPr>
        <p:spPr bwMode="auto">
          <a:xfrm>
            <a:off x="1519238" y="1570038"/>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92E8309-D86E-48C4-ADEF-D12C1806723C}"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0" name="Text Placeholder 2">
            <a:extLst>
              <a:ext uri="{FF2B5EF4-FFF2-40B4-BE49-F238E27FC236}">
                <a16:creationId xmlns:a16="http://schemas.microsoft.com/office/drawing/2014/main" id="{11945F7D-2ECB-DCC6-5B87-E8126CF35D53}"/>
              </a:ext>
            </a:extLst>
          </p:cNvPr>
          <p:cNvSpPr txBox="1">
            <a:spLocks/>
          </p:cNvSpPr>
          <p:nvPr>
            <p:custDataLst>
              <p:tags r:id="rId5"/>
            </p:custDataLst>
          </p:nvPr>
        </p:nvSpPr>
        <p:spPr bwMode="gray">
          <a:xfrm>
            <a:off x="3652838" y="1852613"/>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6E4CC8-DB11-4D3F-8D1B-665B4C91D88A}"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 name="Text Placeholder 2">
            <a:extLst>
              <a:ext uri="{FF2B5EF4-FFF2-40B4-BE49-F238E27FC236}">
                <a16:creationId xmlns:a16="http://schemas.microsoft.com/office/drawing/2014/main" id="{4D6F32C4-64A5-62D3-E19B-8BA3C342D2A3}"/>
              </a:ext>
            </a:extLst>
          </p:cNvPr>
          <p:cNvSpPr txBox="1">
            <a:spLocks/>
          </p:cNvSpPr>
          <p:nvPr>
            <p:custDataLst>
              <p:tags r:id="rId6"/>
            </p:custDataLst>
          </p:nvPr>
        </p:nvSpPr>
        <p:spPr bwMode="auto">
          <a:xfrm>
            <a:off x="1303338" y="18526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68C6321-6BAF-4AAD-AD89-30500C5E0852}"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1" name="Text Placeholder 2">
            <a:extLst>
              <a:ext uri="{FF2B5EF4-FFF2-40B4-BE49-F238E27FC236}">
                <a16:creationId xmlns:a16="http://schemas.microsoft.com/office/drawing/2014/main" id="{FD7C556A-0205-B54C-F778-F98DE5F00876}"/>
              </a:ext>
            </a:extLst>
          </p:cNvPr>
          <p:cNvSpPr txBox="1">
            <a:spLocks/>
          </p:cNvSpPr>
          <p:nvPr>
            <p:custDataLst>
              <p:tags r:id="rId7"/>
            </p:custDataLst>
          </p:nvPr>
        </p:nvSpPr>
        <p:spPr bwMode="gray">
          <a:xfrm>
            <a:off x="2251075" y="213518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9FE33E-3383-497F-8384-EDF864C2DCE7}" type="datetime'''''''''''''''''''''7''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2" name="Text Placeholder 2">
            <a:extLst>
              <a:ext uri="{FF2B5EF4-FFF2-40B4-BE49-F238E27FC236}">
                <a16:creationId xmlns:a16="http://schemas.microsoft.com/office/drawing/2014/main" id="{819BEA91-BFB2-8B77-9C17-793792939673}"/>
              </a:ext>
            </a:extLst>
          </p:cNvPr>
          <p:cNvSpPr txBox="1">
            <a:spLocks/>
          </p:cNvSpPr>
          <p:nvPr>
            <p:custDataLst>
              <p:tags r:id="rId8"/>
            </p:custDataLst>
          </p:nvPr>
        </p:nvSpPr>
        <p:spPr bwMode="gray">
          <a:xfrm>
            <a:off x="1944688" y="2135188"/>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27363D1-3F9D-420F-B650-953F6ABC9488}" type="datetime'''''''''''''''''''''''''''''''''2''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 name="Text Placeholder 2">
            <a:extLst>
              <a:ext uri="{FF2B5EF4-FFF2-40B4-BE49-F238E27FC236}">
                <a16:creationId xmlns:a16="http://schemas.microsoft.com/office/drawing/2014/main" id="{B0D93044-FA21-5855-11CF-0BC3537F9622}"/>
              </a:ext>
            </a:extLst>
          </p:cNvPr>
          <p:cNvSpPr txBox="1">
            <a:spLocks/>
          </p:cNvSpPr>
          <p:nvPr>
            <p:custDataLst>
              <p:tags r:id="rId9"/>
            </p:custDataLst>
          </p:nvPr>
        </p:nvSpPr>
        <p:spPr bwMode="auto">
          <a:xfrm>
            <a:off x="1393825" y="2135188"/>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1D5E276-44C6-4BC0-AE1E-852EFB60FE16}"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2" name="Text Placeholder 2">
            <a:extLst>
              <a:ext uri="{FF2B5EF4-FFF2-40B4-BE49-F238E27FC236}">
                <a16:creationId xmlns:a16="http://schemas.microsoft.com/office/drawing/2014/main" id="{0262BDD7-3A5A-B407-D63E-79E3D8198384}"/>
              </a:ext>
            </a:extLst>
          </p:cNvPr>
          <p:cNvSpPr txBox="1">
            <a:spLocks/>
          </p:cNvSpPr>
          <p:nvPr>
            <p:custDataLst>
              <p:tags r:id="rId10"/>
            </p:custDataLst>
          </p:nvPr>
        </p:nvSpPr>
        <p:spPr bwMode="auto">
          <a:xfrm>
            <a:off x="1335088" y="2419350"/>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77C17C5-AA18-48DC-B403-9C330C9870FB}" type="datetime'''''''''''''''''''''''''Z''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6" name="Text Placeholder 2">
            <a:extLst>
              <a:ext uri="{FF2B5EF4-FFF2-40B4-BE49-F238E27FC236}">
                <a16:creationId xmlns:a16="http://schemas.microsoft.com/office/drawing/2014/main" id="{81778B39-4D10-80CD-111A-D6D55E2578BC}"/>
              </a:ext>
            </a:extLst>
          </p:cNvPr>
          <p:cNvSpPr txBox="1">
            <a:spLocks/>
          </p:cNvSpPr>
          <p:nvPr>
            <p:custDataLst>
              <p:tags r:id="rId11"/>
            </p:custDataLst>
          </p:nvPr>
        </p:nvSpPr>
        <p:spPr bwMode="gray">
          <a:xfrm>
            <a:off x="1976438" y="2701925"/>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B13EBE4-11B8-4A72-8B23-D753EB0C887B}"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3" name="Text Placeholder 2">
            <a:extLst>
              <a:ext uri="{FF2B5EF4-FFF2-40B4-BE49-F238E27FC236}">
                <a16:creationId xmlns:a16="http://schemas.microsoft.com/office/drawing/2014/main" id="{6C5DC8B9-04E1-CAB9-73B3-E77EFC67B885}"/>
              </a:ext>
            </a:extLst>
          </p:cNvPr>
          <p:cNvSpPr txBox="1">
            <a:spLocks/>
          </p:cNvSpPr>
          <p:nvPr>
            <p:custDataLst>
              <p:tags r:id="rId12"/>
            </p:custDataLst>
          </p:nvPr>
        </p:nvSpPr>
        <p:spPr bwMode="auto">
          <a:xfrm>
            <a:off x="1058863" y="2701925"/>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A954BB0-B635-48D2-A69E-6368DE40C857}"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8" name="Text Placeholder 2">
            <a:extLst>
              <a:ext uri="{FF2B5EF4-FFF2-40B4-BE49-F238E27FC236}">
                <a16:creationId xmlns:a16="http://schemas.microsoft.com/office/drawing/2014/main" id="{EFA92F45-AA63-AA10-C79F-B0C114471E4C}"/>
              </a:ext>
            </a:extLst>
          </p:cNvPr>
          <p:cNvSpPr txBox="1">
            <a:spLocks/>
          </p:cNvSpPr>
          <p:nvPr>
            <p:custDataLst>
              <p:tags r:id="rId13"/>
            </p:custDataLst>
          </p:nvPr>
        </p:nvSpPr>
        <p:spPr bwMode="gray">
          <a:xfrm>
            <a:off x="1935163" y="2984500"/>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3FEB800-3CCB-4E85-971C-44D395606538}"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CCBB2AF0-F829-12F6-63AF-1CCFBBFC6F14}"/>
              </a:ext>
            </a:extLst>
          </p:cNvPr>
          <p:cNvSpPr txBox="1">
            <a:spLocks/>
          </p:cNvSpPr>
          <p:nvPr>
            <p:custDataLst>
              <p:tags r:id="rId14"/>
            </p:custDataLst>
          </p:nvPr>
        </p:nvSpPr>
        <p:spPr bwMode="auto">
          <a:xfrm>
            <a:off x="1055688" y="2984500"/>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F55A134-78E1-40E0-A30F-1C5239858419}"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9" name="Text Placeholder 2">
            <a:extLst>
              <a:ext uri="{FF2B5EF4-FFF2-40B4-BE49-F238E27FC236}">
                <a16:creationId xmlns:a16="http://schemas.microsoft.com/office/drawing/2014/main" id="{5EAD506B-59FF-F4BA-FB3B-5570099FD590}"/>
              </a:ext>
            </a:extLst>
          </p:cNvPr>
          <p:cNvSpPr txBox="1">
            <a:spLocks/>
          </p:cNvSpPr>
          <p:nvPr>
            <p:custDataLst>
              <p:tags r:id="rId15"/>
            </p:custDataLst>
          </p:nvPr>
        </p:nvSpPr>
        <p:spPr bwMode="gray">
          <a:xfrm>
            <a:off x="1922463" y="3267075"/>
            <a:ext cx="342900"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FBBB7C8-BC2B-4814-B850-CBCFAC505F53}"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9" name="Text Placeholder 2">
            <a:extLst>
              <a:ext uri="{FF2B5EF4-FFF2-40B4-BE49-F238E27FC236}">
                <a16:creationId xmlns:a16="http://schemas.microsoft.com/office/drawing/2014/main" id="{3DB5D484-DADD-10CC-B778-D5D9C4D3DE5A}"/>
              </a:ext>
            </a:extLst>
          </p:cNvPr>
          <p:cNvSpPr txBox="1">
            <a:spLocks/>
          </p:cNvSpPr>
          <p:nvPr>
            <p:custDataLst>
              <p:tags r:id="rId16"/>
            </p:custDataLst>
          </p:nvPr>
        </p:nvSpPr>
        <p:spPr bwMode="auto">
          <a:xfrm>
            <a:off x="1025525" y="3267075"/>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567C2E2-C35F-4E8E-9BA8-F1CCD2DB79F9}"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3" name="Text Placeholder 2">
            <a:extLst>
              <a:ext uri="{FF2B5EF4-FFF2-40B4-BE49-F238E27FC236}">
                <a16:creationId xmlns:a16="http://schemas.microsoft.com/office/drawing/2014/main" id="{5F9F9DC5-0D97-D625-7F60-25A6219E37A5}"/>
              </a:ext>
            </a:extLst>
          </p:cNvPr>
          <p:cNvSpPr txBox="1">
            <a:spLocks/>
          </p:cNvSpPr>
          <p:nvPr>
            <p:custDataLst>
              <p:tags r:id="rId17"/>
            </p:custDataLst>
          </p:nvPr>
        </p:nvSpPr>
        <p:spPr bwMode="gray">
          <a:xfrm>
            <a:off x="1933575" y="3549650"/>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7B0EEBA-9A5F-4919-9B84-059F21F1E876}" type="datetime'''7''''''''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0" name="Text Placeholder 2">
            <a:extLst>
              <a:ext uri="{FF2B5EF4-FFF2-40B4-BE49-F238E27FC236}">
                <a16:creationId xmlns:a16="http://schemas.microsoft.com/office/drawing/2014/main" id="{44E70C1E-F8AA-44D5-7167-8040716B5C5B}"/>
              </a:ext>
            </a:extLst>
          </p:cNvPr>
          <p:cNvSpPr txBox="1">
            <a:spLocks/>
          </p:cNvSpPr>
          <p:nvPr>
            <p:custDataLst>
              <p:tags r:id="rId18"/>
            </p:custDataLst>
          </p:nvPr>
        </p:nvSpPr>
        <p:spPr bwMode="auto">
          <a:xfrm>
            <a:off x="1174750" y="3549650"/>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32D5F56-B6DD-4553-B700-D20155D79005}"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5" name="Text Placeholder 2">
            <a:extLst>
              <a:ext uri="{FF2B5EF4-FFF2-40B4-BE49-F238E27FC236}">
                <a16:creationId xmlns:a16="http://schemas.microsoft.com/office/drawing/2014/main" id="{EA9EE1D4-AF5B-D53E-1125-D887E105DBB3}"/>
              </a:ext>
            </a:extLst>
          </p:cNvPr>
          <p:cNvSpPr txBox="1">
            <a:spLocks/>
          </p:cNvSpPr>
          <p:nvPr>
            <p:custDataLst>
              <p:tags r:id="rId19"/>
            </p:custDataLst>
          </p:nvPr>
        </p:nvSpPr>
        <p:spPr bwMode="gray">
          <a:xfrm>
            <a:off x="1941513" y="3832225"/>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E46CD8C-E39D-4A7C-8805-CB1C50BFF32A}"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1" name="Text Placeholder 2">
            <a:extLst>
              <a:ext uri="{FF2B5EF4-FFF2-40B4-BE49-F238E27FC236}">
                <a16:creationId xmlns:a16="http://schemas.microsoft.com/office/drawing/2014/main" id="{84EF2341-00AF-8675-7C9F-95552FC212F8}"/>
              </a:ext>
            </a:extLst>
          </p:cNvPr>
          <p:cNvSpPr txBox="1">
            <a:spLocks/>
          </p:cNvSpPr>
          <p:nvPr>
            <p:custDataLst>
              <p:tags r:id="rId20"/>
            </p:custDataLst>
          </p:nvPr>
        </p:nvSpPr>
        <p:spPr bwMode="auto">
          <a:xfrm>
            <a:off x="1470025" y="3832225"/>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2EB9856-030A-4A1B-B5F8-1EA16675A8E4}"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7" name="Text Placeholder 2">
            <a:extLst>
              <a:ext uri="{FF2B5EF4-FFF2-40B4-BE49-F238E27FC236}">
                <a16:creationId xmlns:a16="http://schemas.microsoft.com/office/drawing/2014/main" id="{37E8F746-6FF0-494B-7B51-A8B0E9F9D11B}"/>
              </a:ext>
            </a:extLst>
          </p:cNvPr>
          <p:cNvSpPr txBox="1">
            <a:spLocks/>
          </p:cNvSpPr>
          <p:nvPr>
            <p:custDataLst>
              <p:tags r:id="rId21"/>
            </p:custDataLst>
          </p:nvPr>
        </p:nvSpPr>
        <p:spPr bwMode="gray">
          <a:xfrm>
            <a:off x="1882775" y="4114800"/>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7FB2743-970B-4813-BDA0-53205FED060A}"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 name="Text Placeholder 2">
            <a:extLst>
              <a:ext uri="{FF2B5EF4-FFF2-40B4-BE49-F238E27FC236}">
                <a16:creationId xmlns:a16="http://schemas.microsoft.com/office/drawing/2014/main" id="{889654FA-E8B2-FBF2-E423-10EA0574E00E}"/>
              </a:ext>
            </a:extLst>
          </p:cNvPr>
          <p:cNvSpPr txBox="1">
            <a:spLocks/>
          </p:cNvSpPr>
          <p:nvPr>
            <p:custDataLst>
              <p:tags r:id="rId22"/>
            </p:custDataLst>
          </p:nvPr>
        </p:nvSpPr>
        <p:spPr bwMode="auto">
          <a:xfrm>
            <a:off x="1352550" y="41148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0AF2B34-53B2-49AD-942A-8277E56E1734}"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7" name="Text Placeholder 2">
            <a:extLst>
              <a:ext uri="{FF2B5EF4-FFF2-40B4-BE49-F238E27FC236}">
                <a16:creationId xmlns:a16="http://schemas.microsoft.com/office/drawing/2014/main" id="{4E2CE7D1-5380-D9D8-F45E-7746A76F44EB}"/>
              </a:ext>
            </a:extLst>
          </p:cNvPr>
          <p:cNvSpPr txBox="1">
            <a:spLocks/>
          </p:cNvSpPr>
          <p:nvPr>
            <p:custDataLst>
              <p:tags r:id="rId23"/>
            </p:custDataLst>
          </p:nvPr>
        </p:nvSpPr>
        <p:spPr bwMode="gray">
          <a:xfrm>
            <a:off x="8472488" y="15700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48F3B07-6102-41B4-8BDE-C1F606E50CEE}" type="datetime'''''''''''''''''''''''''5''''''''''''''''''''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2" name="Text Placeholder 2">
            <a:extLst>
              <a:ext uri="{FF2B5EF4-FFF2-40B4-BE49-F238E27FC236}">
                <a16:creationId xmlns:a16="http://schemas.microsoft.com/office/drawing/2014/main" id="{B6A371BE-0F52-0E4D-2371-DF169354E524}"/>
              </a:ext>
            </a:extLst>
          </p:cNvPr>
          <p:cNvSpPr txBox="1">
            <a:spLocks/>
          </p:cNvSpPr>
          <p:nvPr>
            <p:custDataLst>
              <p:tags r:id="rId24"/>
            </p:custDataLst>
          </p:nvPr>
        </p:nvSpPr>
        <p:spPr bwMode="auto">
          <a:xfrm>
            <a:off x="1290638" y="4397375"/>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AAA4859-1FC3-4D88-8986-A86467385DAB}" type="datetime'''''N''am''''''''''''''''''''''''''''''''i''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1" name="Text Placeholder 2">
            <a:extLst>
              <a:ext uri="{FF2B5EF4-FFF2-40B4-BE49-F238E27FC236}">
                <a16:creationId xmlns:a16="http://schemas.microsoft.com/office/drawing/2014/main" id="{C0C9B503-7CAC-6778-19AA-264B054094FB}"/>
              </a:ext>
            </a:extLst>
          </p:cNvPr>
          <p:cNvSpPr txBox="1">
            <a:spLocks/>
          </p:cNvSpPr>
          <p:nvPr>
            <p:custDataLst>
              <p:tags r:id="rId25"/>
            </p:custDataLst>
          </p:nvPr>
        </p:nvSpPr>
        <p:spPr bwMode="auto">
          <a:xfrm>
            <a:off x="1362075" y="4681538"/>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8863436-3914-46C7-8143-5ED30DE253AB}"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0" name="Text Placeholder 2">
            <a:extLst>
              <a:ext uri="{FF2B5EF4-FFF2-40B4-BE49-F238E27FC236}">
                <a16:creationId xmlns:a16="http://schemas.microsoft.com/office/drawing/2014/main" id="{633310AD-1EF0-1C87-8448-C9188326D622}"/>
              </a:ext>
            </a:extLst>
          </p:cNvPr>
          <p:cNvSpPr txBox="1">
            <a:spLocks/>
          </p:cNvSpPr>
          <p:nvPr>
            <p:custDataLst>
              <p:tags r:id="rId26"/>
            </p:custDataLst>
          </p:nvPr>
        </p:nvSpPr>
        <p:spPr bwMode="auto">
          <a:xfrm>
            <a:off x="1470025" y="4964113"/>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0815978-1691-4989-B250-8C2D9F6B7C14}" type="datetime'T''''''''''''''o''''''''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Togo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8" name="Text Placeholder 2">
            <a:extLst>
              <a:ext uri="{FF2B5EF4-FFF2-40B4-BE49-F238E27FC236}">
                <a16:creationId xmlns:a16="http://schemas.microsoft.com/office/drawing/2014/main" id="{BF46891C-18E3-A3B9-D3C2-C8F3F395737E}"/>
              </a:ext>
            </a:extLst>
          </p:cNvPr>
          <p:cNvSpPr txBox="1">
            <a:spLocks/>
          </p:cNvSpPr>
          <p:nvPr>
            <p:custDataLst>
              <p:tags r:id="rId27"/>
            </p:custDataLst>
          </p:nvPr>
        </p:nvSpPr>
        <p:spPr bwMode="auto">
          <a:xfrm>
            <a:off x="1406525" y="524668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4C8DED7-E0B4-4116-9420-0D1D687D6982}" type="datetime'''''''''''''''''''''''''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9" name="Text Placeholder 2">
            <a:extLst>
              <a:ext uri="{FF2B5EF4-FFF2-40B4-BE49-F238E27FC236}">
                <a16:creationId xmlns:a16="http://schemas.microsoft.com/office/drawing/2014/main" id="{67E38FF7-FC81-DB01-EB00-89C521741755}"/>
              </a:ext>
            </a:extLst>
          </p:cNvPr>
          <p:cNvSpPr txBox="1">
            <a:spLocks/>
          </p:cNvSpPr>
          <p:nvPr>
            <p:custDataLst>
              <p:tags r:id="rId28"/>
            </p:custDataLst>
          </p:nvPr>
        </p:nvSpPr>
        <p:spPr bwMode="auto">
          <a:xfrm>
            <a:off x="1044575" y="552926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C3B418B-D2DB-4F9D-88D5-BC43C3EBCA4B}"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05" name="Text Placeholder 2">
            <a:extLst>
              <a:ext uri="{FF2B5EF4-FFF2-40B4-BE49-F238E27FC236}">
                <a16:creationId xmlns:a16="http://schemas.microsoft.com/office/drawing/2014/main" id="{7F2A3C4B-7DCF-E55A-1A4C-CAC9E9D074B9}"/>
              </a:ext>
            </a:extLst>
          </p:cNvPr>
          <p:cNvSpPr>
            <a:spLocks noGrp="1"/>
          </p:cNvSpPr>
          <p:nvPr>
            <p:custDataLst>
              <p:tags r:id="rId29"/>
            </p:custDataLst>
          </p:nvPr>
        </p:nvSpPr>
        <p:spPr bwMode="gray">
          <a:xfrm>
            <a:off x="11028363" y="1555750"/>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18D6379-DEA6-43B0-A961-23D05AF2969F}" type="datetime'''''''$''''''3''''''''''''''''''''''''''''4''''.''''6m'''">
              <a:rPr lang="en-US" altLang="en-US" sz="1200" smtClean="0">
                <a:solidFill>
                  <a:srgbClr val="808080"/>
                </a:solidFill>
              </a:rPr>
              <a:pPr marL="0" lvl="0" indent="0">
                <a:spcBef>
                  <a:spcPct val="0"/>
                </a:spcBef>
                <a:spcAft>
                  <a:spcPct val="0"/>
                </a:spcAft>
                <a:buNone/>
              </a:pPr>
              <a:t>$34.6m</a:t>
            </a:fld>
            <a:endParaRPr lang="en-US" sz="1200">
              <a:solidFill>
                <a:srgbClr val="808080"/>
              </a:solidFill>
              <a:sym typeface="Roboto" panose="02000000000000000000" pitchFamily="2" charset="0"/>
            </a:endParaRPr>
          </a:p>
        </p:txBody>
      </p:sp>
      <p:sp>
        <p:nvSpPr>
          <p:cNvPr id="807" name="Text Placeholder 2">
            <a:extLst>
              <a:ext uri="{FF2B5EF4-FFF2-40B4-BE49-F238E27FC236}">
                <a16:creationId xmlns:a16="http://schemas.microsoft.com/office/drawing/2014/main" id="{4BB10176-41FB-1E68-A21E-787685F8A816}"/>
              </a:ext>
            </a:extLst>
          </p:cNvPr>
          <p:cNvSpPr>
            <a:spLocks noGrp="1"/>
          </p:cNvSpPr>
          <p:nvPr>
            <p:custDataLst>
              <p:tags r:id="rId30"/>
            </p:custDataLst>
          </p:nvPr>
        </p:nvSpPr>
        <p:spPr bwMode="gray">
          <a:xfrm>
            <a:off x="5676900" y="1838325"/>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6D7E78-D538-4814-AAF9-E54CCD98B433}" type="datetime'''''''''$14''''''''.''''''0''''''''m'''''''">
              <a:rPr lang="en-US" altLang="en-US" sz="1200" smtClean="0">
                <a:solidFill>
                  <a:srgbClr val="808080"/>
                </a:solidFill>
              </a:rPr>
              <a:pPr marL="0" lvl="0" indent="0">
                <a:spcBef>
                  <a:spcPct val="0"/>
                </a:spcBef>
                <a:spcAft>
                  <a:spcPct val="0"/>
                </a:spcAft>
                <a:buNone/>
              </a:pPr>
              <a:t>$14.0m</a:t>
            </a:fld>
            <a:endParaRPr lang="en-US" sz="1200">
              <a:solidFill>
                <a:srgbClr val="808080"/>
              </a:solidFill>
              <a:sym typeface="Roboto" panose="02000000000000000000" pitchFamily="2" charset="0"/>
            </a:endParaRPr>
          </a:p>
        </p:txBody>
      </p:sp>
      <p:sp>
        <p:nvSpPr>
          <p:cNvPr id="800" name="Text Placeholder 2">
            <a:extLst>
              <a:ext uri="{FF2B5EF4-FFF2-40B4-BE49-F238E27FC236}">
                <a16:creationId xmlns:a16="http://schemas.microsoft.com/office/drawing/2014/main" id="{A6E8C459-30C7-32C9-0C0A-9BC6AC0654F0}"/>
              </a:ext>
            </a:extLst>
          </p:cNvPr>
          <p:cNvSpPr>
            <a:spLocks noGrp="1"/>
          </p:cNvSpPr>
          <p:nvPr>
            <p:custDataLst>
              <p:tags r:id="rId31"/>
            </p:custDataLst>
          </p:nvPr>
        </p:nvSpPr>
        <p:spPr bwMode="gray">
          <a:xfrm>
            <a:off x="2647950" y="21209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E7916E0-86FF-4A6A-96D5-F8FC0A244F56}" type="datetime'''''''''''''''''$''''2''''''''.''''''4''''''m'''''''''''">
              <a:rPr lang="en-US" altLang="en-US" sz="1200" smtClean="0">
                <a:solidFill>
                  <a:srgbClr val="808080"/>
                </a:solidFill>
              </a:rPr>
              <a:pPr marL="0" lvl="0" indent="0">
                <a:spcBef>
                  <a:spcPct val="0"/>
                </a:spcBef>
                <a:spcAft>
                  <a:spcPct val="0"/>
                </a:spcAft>
                <a:buNone/>
              </a:pPr>
              <a:t>$2.4m</a:t>
            </a:fld>
            <a:endParaRPr lang="en-US" sz="1200">
              <a:solidFill>
                <a:srgbClr val="808080"/>
              </a:solidFill>
              <a:sym typeface="Roboto" panose="02000000000000000000" pitchFamily="2" charset="0"/>
            </a:endParaRPr>
          </a:p>
        </p:txBody>
      </p:sp>
      <p:sp>
        <p:nvSpPr>
          <p:cNvPr id="704" name="Text Placeholder 2">
            <a:extLst>
              <a:ext uri="{FF2B5EF4-FFF2-40B4-BE49-F238E27FC236}">
                <a16:creationId xmlns:a16="http://schemas.microsoft.com/office/drawing/2014/main" id="{B151D3AA-4A2B-AD21-50E1-53B43AFA4336}"/>
              </a:ext>
            </a:extLst>
          </p:cNvPr>
          <p:cNvSpPr>
            <a:spLocks noGrp="1"/>
          </p:cNvSpPr>
          <p:nvPr>
            <p:custDataLst>
              <p:tags r:id="rId32"/>
            </p:custDataLst>
          </p:nvPr>
        </p:nvSpPr>
        <p:spPr bwMode="gray">
          <a:xfrm>
            <a:off x="2297113" y="24050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E3C6C8F-0F53-4CA0-B19F-4DE6C99B0945}" type="datetime'''''''''''''''''$''''1''''''''''''''''''.0m'''''''">
              <a:rPr lang="en-US" altLang="en-US" sz="1200" smtClean="0">
                <a:solidFill>
                  <a:srgbClr val="808080"/>
                </a:solidFill>
              </a:rPr>
              <a:pPr marL="0" lvl="0" indent="0">
                <a:spcBef>
                  <a:spcPct val="0"/>
                </a:spcBef>
                <a:spcAft>
                  <a:spcPct val="0"/>
                </a:spcAft>
                <a:buNone/>
              </a:pPr>
              <a:t>$1.0m</a:t>
            </a:fld>
            <a:endParaRPr lang="en-US" sz="1200">
              <a:solidFill>
                <a:srgbClr val="808080"/>
              </a:solidFill>
              <a:sym typeface="Roboto" panose="02000000000000000000" pitchFamily="2" charset="0"/>
            </a:endParaRPr>
          </a:p>
        </p:txBody>
      </p:sp>
      <p:sp>
        <p:nvSpPr>
          <p:cNvPr id="805" name="Text Placeholder 2">
            <a:extLst>
              <a:ext uri="{FF2B5EF4-FFF2-40B4-BE49-F238E27FC236}">
                <a16:creationId xmlns:a16="http://schemas.microsoft.com/office/drawing/2014/main" id="{61DE9A30-D2E1-66E4-6525-1142C9E43214}"/>
              </a:ext>
            </a:extLst>
          </p:cNvPr>
          <p:cNvSpPr>
            <a:spLocks noGrp="1"/>
          </p:cNvSpPr>
          <p:nvPr>
            <p:custDataLst>
              <p:tags r:id="rId33"/>
            </p:custDataLst>
          </p:nvPr>
        </p:nvSpPr>
        <p:spPr bwMode="gray">
          <a:xfrm>
            <a:off x="2284413" y="26876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E5F5991-7A27-4E3E-9317-D08F5E5CB42E}" type="datetime'''''''''''''''$''0''''.''''''''''''''''''''''''8''''m'''''">
              <a:rPr lang="en-US" altLang="en-US" sz="1200" smtClean="0">
                <a:solidFill>
                  <a:srgbClr val="808080"/>
                </a:solidFill>
              </a:rPr>
              <a:pPr marL="0" lvl="0" indent="0">
                <a:spcBef>
                  <a:spcPct val="0"/>
                </a:spcBef>
                <a:spcAft>
                  <a:spcPct val="0"/>
                </a:spcAft>
                <a:buNone/>
              </a:pPr>
              <a:t>$0.8m</a:t>
            </a:fld>
            <a:endParaRPr lang="en-US" sz="1200">
              <a:solidFill>
                <a:srgbClr val="808080"/>
              </a:solidFill>
              <a:sym typeface="Roboto" panose="02000000000000000000" pitchFamily="2" charset="0"/>
            </a:endParaRPr>
          </a:p>
        </p:txBody>
      </p:sp>
      <p:sp>
        <p:nvSpPr>
          <p:cNvPr id="575" name="Text Placeholder 2">
            <a:extLst>
              <a:ext uri="{FF2B5EF4-FFF2-40B4-BE49-F238E27FC236}">
                <a16:creationId xmlns:a16="http://schemas.microsoft.com/office/drawing/2014/main" id="{0ED9FCF0-858C-54A9-52E5-46B137F1D8C8}"/>
              </a:ext>
            </a:extLst>
          </p:cNvPr>
          <p:cNvSpPr>
            <a:spLocks noGrp="1"/>
          </p:cNvSpPr>
          <p:nvPr>
            <p:custDataLst>
              <p:tags r:id="rId34"/>
            </p:custDataLst>
          </p:nvPr>
        </p:nvSpPr>
        <p:spPr bwMode="gray">
          <a:xfrm>
            <a:off x="2297113" y="29702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0EB00D5-9BB5-4A30-82FA-056D72D648DC}" type="datetime'''''''''''''''$''''''0.7''''''''''''''''m'''''''''''''''">
              <a:rPr lang="en-US" altLang="en-US" sz="1200" smtClean="0">
                <a:solidFill>
                  <a:srgbClr val="808080"/>
                </a:solidFill>
              </a:rPr>
              <a:pPr marL="0" lvl="0" indent="0">
                <a:spcBef>
                  <a:spcPct val="0"/>
                </a:spcBef>
                <a:spcAft>
                  <a:spcPct val="0"/>
                </a:spcAft>
                <a:buNone/>
              </a:pPr>
              <a:t>$0.7m</a:t>
            </a:fld>
            <a:endParaRPr lang="en-US" sz="1200">
              <a:solidFill>
                <a:srgbClr val="808080"/>
              </a:solidFill>
              <a:sym typeface="Roboto" panose="02000000000000000000" pitchFamily="2" charset="0"/>
            </a:endParaRPr>
          </a:p>
        </p:txBody>
      </p:sp>
      <p:sp>
        <p:nvSpPr>
          <p:cNvPr id="814" name="Text Placeholder 2">
            <a:extLst>
              <a:ext uri="{FF2B5EF4-FFF2-40B4-BE49-F238E27FC236}">
                <a16:creationId xmlns:a16="http://schemas.microsoft.com/office/drawing/2014/main" id="{0076A054-87C4-CB05-40B8-4015AFFA6C56}"/>
              </a:ext>
            </a:extLst>
          </p:cNvPr>
          <p:cNvSpPr>
            <a:spLocks noGrp="1"/>
          </p:cNvSpPr>
          <p:nvPr>
            <p:custDataLst>
              <p:tags r:id="rId35"/>
            </p:custDataLst>
          </p:nvPr>
        </p:nvSpPr>
        <p:spPr bwMode="gray">
          <a:xfrm>
            <a:off x="2284413" y="32527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71B4435-D2C0-460C-A25D-50E9950DAED3}" type="datetime'''''''''''$''''''''0''''''.7''''''''m'">
              <a:rPr lang="en-US" altLang="en-US" sz="1200" smtClean="0">
                <a:solidFill>
                  <a:srgbClr val="808080"/>
                </a:solidFill>
              </a:rPr>
              <a:pPr marL="0" lvl="0" indent="0">
                <a:spcBef>
                  <a:spcPct val="0"/>
                </a:spcBef>
                <a:spcAft>
                  <a:spcPct val="0"/>
                </a:spcAft>
                <a:buNone/>
              </a:pPr>
              <a:t>$0.7m</a:t>
            </a:fld>
            <a:endParaRPr lang="en-US" sz="1200">
              <a:solidFill>
                <a:srgbClr val="808080"/>
              </a:solidFill>
              <a:sym typeface="Roboto" panose="02000000000000000000" pitchFamily="2" charset="0"/>
            </a:endParaRPr>
          </a:p>
        </p:txBody>
      </p:sp>
      <p:sp>
        <p:nvSpPr>
          <p:cNvPr id="556" name="Text Placeholder 2">
            <a:extLst>
              <a:ext uri="{FF2B5EF4-FFF2-40B4-BE49-F238E27FC236}">
                <a16:creationId xmlns:a16="http://schemas.microsoft.com/office/drawing/2014/main" id="{46588373-C486-E538-43DC-F3496841B9F4}"/>
              </a:ext>
            </a:extLst>
          </p:cNvPr>
          <p:cNvSpPr>
            <a:spLocks noGrp="1"/>
          </p:cNvSpPr>
          <p:nvPr>
            <p:custDataLst>
              <p:tags r:id="rId36"/>
            </p:custDataLst>
          </p:nvPr>
        </p:nvSpPr>
        <p:spPr bwMode="gray">
          <a:xfrm>
            <a:off x="2230438" y="35353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8746A10-2794-4D5F-88F6-2D77950E430B}" type="datetime'''''''''''''$''''''''0''''''''''.''6''m'''''''">
              <a:rPr lang="en-US" altLang="en-US" sz="1200" smtClean="0">
                <a:solidFill>
                  <a:srgbClr val="808080"/>
                </a:solidFill>
              </a:rPr>
              <a:pPr marL="0" lvl="0" indent="0">
                <a:spcBef>
                  <a:spcPct val="0"/>
                </a:spcBef>
                <a:spcAft>
                  <a:spcPct val="0"/>
                </a:spcAft>
                <a:buNone/>
              </a:pPr>
              <a:t>$0.6m</a:t>
            </a:fld>
            <a:endParaRPr lang="en-US" sz="1200">
              <a:solidFill>
                <a:srgbClr val="808080"/>
              </a:solidFill>
              <a:sym typeface="Roboto" panose="02000000000000000000" pitchFamily="2" charset="0"/>
            </a:endParaRPr>
          </a:p>
        </p:txBody>
      </p:sp>
      <p:sp>
        <p:nvSpPr>
          <p:cNvPr id="809" name="Text Placeholder 2">
            <a:extLst>
              <a:ext uri="{FF2B5EF4-FFF2-40B4-BE49-F238E27FC236}">
                <a16:creationId xmlns:a16="http://schemas.microsoft.com/office/drawing/2014/main" id="{E179F1B9-2210-D561-9ECA-B75510DA4938}"/>
              </a:ext>
            </a:extLst>
          </p:cNvPr>
          <p:cNvSpPr>
            <a:spLocks noGrp="1"/>
          </p:cNvSpPr>
          <p:nvPr>
            <p:custDataLst>
              <p:tags r:id="rId37"/>
            </p:custDataLst>
          </p:nvPr>
        </p:nvSpPr>
        <p:spPr bwMode="gray">
          <a:xfrm>
            <a:off x="2244725" y="38179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E371DE6-2141-4858-A002-E64C5927DFBF}" type="datetime'$''''''''''0''''.''''''''''''''''5''''''m'''''''">
              <a:rPr lang="en-US" altLang="en-US" sz="1200" smtClean="0">
                <a:solidFill>
                  <a:srgbClr val="808080"/>
                </a:solidFill>
              </a:rPr>
              <a:pPr marL="0" lvl="0" indent="0">
                <a:spcBef>
                  <a:spcPct val="0"/>
                </a:spcBef>
                <a:spcAft>
                  <a:spcPct val="0"/>
                </a:spcAft>
                <a:buNone/>
              </a:pPr>
              <a:t>$0.5m</a:t>
            </a:fld>
            <a:endParaRPr lang="en-US" sz="1200">
              <a:solidFill>
                <a:srgbClr val="808080"/>
              </a:solidFill>
              <a:sym typeface="Roboto" panose="02000000000000000000" pitchFamily="2" charset="0"/>
            </a:endParaRPr>
          </a:p>
        </p:txBody>
      </p:sp>
      <p:sp>
        <p:nvSpPr>
          <p:cNvPr id="572" name="Text Placeholder 2">
            <a:extLst>
              <a:ext uri="{FF2B5EF4-FFF2-40B4-BE49-F238E27FC236}">
                <a16:creationId xmlns:a16="http://schemas.microsoft.com/office/drawing/2014/main" id="{2683FB50-3428-4192-939E-F876F7856AC5}"/>
              </a:ext>
            </a:extLst>
          </p:cNvPr>
          <p:cNvSpPr>
            <a:spLocks noGrp="1"/>
          </p:cNvSpPr>
          <p:nvPr>
            <p:custDataLst>
              <p:tags r:id="rId38"/>
            </p:custDataLst>
          </p:nvPr>
        </p:nvSpPr>
        <p:spPr bwMode="gray">
          <a:xfrm>
            <a:off x="2244725" y="41005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C80FCBA-7C98-4295-A403-CC4BA9332687}" type="datetime'''''''''$''''''''''0''.3''m'''''''''''''''">
              <a:rPr lang="en-US" altLang="en-US" sz="1200" smtClean="0">
                <a:solidFill>
                  <a:srgbClr val="808080"/>
                </a:solidFill>
              </a:rPr>
              <a:pPr marL="0" lvl="0" indent="0">
                <a:spcBef>
                  <a:spcPct val="0"/>
                </a:spcBef>
                <a:spcAft>
                  <a:spcPct val="0"/>
                </a:spcAft>
                <a:buNone/>
              </a:pPr>
              <a:t>$0.3m</a:t>
            </a:fld>
            <a:endParaRPr lang="en-US" sz="1200">
              <a:solidFill>
                <a:srgbClr val="808080"/>
              </a:solidFill>
              <a:sym typeface="Roboto" panose="02000000000000000000" pitchFamily="2" charset="0"/>
            </a:endParaRPr>
          </a:p>
        </p:txBody>
      </p:sp>
      <p:sp>
        <p:nvSpPr>
          <p:cNvPr id="535" name="Text Placeholder 2">
            <a:extLst>
              <a:ext uri="{FF2B5EF4-FFF2-40B4-BE49-F238E27FC236}">
                <a16:creationId xmlns:a16="http://schemas.microsoft.com/office/drawing/2014/main" id="{61CC85C2-0A60-EF0E-8735-171B774FB164}"/>
              </a:ext>
            </a:extLst>
          </p:cNvPr>
          <p:cNvSpPr>
            <a:spLocks noGrp="1"/>
          </p:cNvSpPr>
          <p:nvPr>
            <p:custDataLst>
              <p:tags r:id="rId39"/>
            </p:custDataLst>
          </p:nvPr>
        </p:nvSpPr>
        <p:spPr bwMode="gray">
          <a:xfrm>
            <a:off x="2230438" y="43830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83AEB34-AF8F-4EE4-ABA3-9407E5949C3D}" type="datetime'''''''''''''''''''$''0''''''.2''''m'''''''''''''''''''''''''">
              <a:rPr lang="en-US" altLang="en-US" sz="1200" smtClean="0">
                <a:solidFill>
                  <a:srgbClr val="808080"/>
                </a:solidFill>
              </a:rPr>
              <a:pPr marL="0" lvl="0" indent="0">
                <a:spcBef>
                  <a:spcPct val="0"/>
                </a:spcBef>
                <a:spcAft>
                  <a:spcPct val="0"/>
                </a:spcAft>
                <a:buNone/>
              </a:pPr>
              <a:t>$0.2m</a:t>
            </a:fld>
            <a:endParaRPr lang="en-US" sz="1200">
              <a:solidFill>
                <a:srgbClr val="808080"/>
              </a:solidFill>
              <a:sym typeface="Roboto" panose="02000000000000000000" pitchFamily="2" charset="0"/>
            </a:endParaRPr>
          </a:p>
        </p:txBody>
      </p:sp>
      <p:sp>
        <p:nvSpPr>
          <p:cNvPr id="537" name="Text Placeholder 2">
            <a:extLst>
              <a:ext uri="{FF2B5EF4-FFF2-40B4-BE49-F238E27FC236}">
                <a16:creationId xmlns:a16="http://schemas.microsoft.com/office/drawing/2014/main" id="{35EDE3CD-D75F-5419-1069-F5EBF301A8D1}"/>
              </a:ext>
            </a:extLst>
          </p:cNvPr>
          <p:cNvSpPr>
            <a:spLocks noGrp="1"/>
          </p:cNvSpPr>
          <p:nvPr>
            <p:custDataLst>
              <p:tags r:id="rId40"/>
            </p:custDataLst>
          </p:nvPr>
        </p:nvSpPr>
        <p:spPr bwMode="gray">
          <a:xfrm>
            <a:off x="2066925" y="46672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D94A39E-1E4B-41E9-A767-4B1A734BC13D}"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536" name="Text Placeholder 2">
            <a:extLst>
              <a:ext uri="{FF2B5EF4-FFF2-40B4-BE49-F238E27FC236}">
                <a16:creationId xmlns:a16="http://schemas.microsoft.com/office/drawing/2014/main" id="{1A579CF9-B011-87A5-0980-4DD9E77DC0B8}"/>
              </a:ext>
            </a:extLst>
          </p:cNvPr>
          <p:cNvSpPr>
            <a:spLocks noGrp="1"/>
          </p:cNvSpPr>
          <p:nvPr>
            <p:custDataLst>
              <p:tags r:id="rId41"/>
            </p:custDataLst>
          </p:nvPr>
        </p:nvSpPr>
        <p:spPr bwMode="gray">
          <a:xfrm>
            <a:off x="2062163" y="49498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9D3754-E4BD-4E9F-B9C0-67D368C87860}"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539" name="Text Placeholder 2">
            <a:extLst>
              <a:ext uri="{FF2B5EF4-FFF2-40B4-BE49-F238E27FC236}">
                <a16:creationId xmlns:a16="http://schemas.microsoft.com/office/drawing/2014/main" id="{A1E66F7F-BE14-8383-0897-BC34D01624B2}"/>
              </a:ext>
            </a:extLst>
          </p:cNvPr>
          <p:cNvSpPr>
            <a:spLocks noGrp="1"/>
          </p:cNvSpPr>
          <p:nvPr>
            <p:custDataLst>
              <p:tags r:id="rId42"/>
            </p:custDataLst>
          </p:nvPr>
        </p:nvSpPr>
        <p:spPr bwMode="gray">
          <a:xfrm>
            <a:off x="2060575" y="52324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2979F6-5B9D-41BA-BB13-0D92199CB2B4}"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825" name="Text Placeholder 2">
            <a:extLst>
              <a:ext uri="{FF2B5EF4-FFF2-40B4-BE49-F238E27FC236}">
                <a16:creationId xmlns:a16="http://schemas.microsoft.com/office/drawing/2014/main" id="{7D9782AE-8EA2-1128-BA3E-9958E28B7B31}"/>
              </a:ext>
            </a:extLst>
          </p:cNvPr>
          <p:cNvSpPr>
            <a:spLocks noGrp="1"/>
          </p:cNvSpPr>
          <p:nvPr>
            <p:custDataLst>
              <p:tags r:id="rId43"/>
            </p:custDataLst>
          </p:nvPr>
        </p:nvSpPr>
        <p:spPr bwMode="gray">
          <a:xfrm>
            <a:off x="2060575" y="55149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80D00C0-EA22-464B-B2A5-E7F69D3C5904}" type="datetime'''$''''0''''''''''''''.''''''''''''1''''''''m'">
              <a:rPr lang="en-US" altLang="en-US" sz="1200" smtClean="0">
                <a:solidFill>
                  <a:srgbClr val="808080"/>
                </a:solidFill>
                <a:sym typeface="Roboto" panose="02000000000000000000" pitchFamily="2" charset="0"/>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849" name="Text Placeholder 2">
            <a:extLst>
              <a:ext uri="{FF2B5EF4-FFF2-40B4-BE49-F238E27FC236}">
                <a16:creationId xmlns:a16="http://schemas.microsoft.com/office/drawing/2014/main" id="{7ECEADCA-E4B8-BCC1-A8C0-384AE34542C0}"/>
              </a:ext>
            </a:extLst>
          </p:cNvPr>
          <p:cNvSpPr txBox="1">
            <a:spLocks/>
          </p:cNvSpPr>
          <p:nvPr>
            <p:custDataLst>
              <p:tags r:id="rId44"/>
            </p:custDataLst>
          </p:nvPr>
        </p:nvSpPr>
        <p:spPr bwMode="gray">
          <a:xfrm>
            <a:off x="1868488" y="4397375"/>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F93477-6520-474C-8EC1-3852CFD28458}"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6" name="Rectangle 815">
            <a:extLst>
              <a:ext uri="{FF2B5EF4-FFF2-40B4-BE49-F238E27FC236}">
                <a16:creationId xmlns:a16="http://schemas.microsoft.com/office/drawing/2014/main" id="{CA0EF070-35A2-A076-B8E0-913ADA262E80}"/>
              </a:ext>
            </a:extLst>
          </p:cNvPr>
          <p:cNvSpPr/>
          <p:nvPr>
            <p:custDataLst>
              <p:tags r:id="rId45"/>
            </p:custDataLst>
          </p:nvPr>
        </p:nvSpPr>
        <p:spPr bwMode="auto">
          <a:xfrm>
            <a:off x="5173663" y="5526088"/>
            <a:ext cx="196850" cy="1476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BC6AEEB2-0E65-16E4-BBC3-DDD2704D375F}"/>
              </a:ext>
            </a:extLst>
          </p:cNvPr>
          <p:cNvSpPr/>
          <p:nvPr>
            <p:custDataLst>
              <p:tags r:id="rId46"/>
            </p:custDataLst>
          </p:nvPr>
        </p:nvSpPr>
        <p:spPr bwMode="auto">
          <a:xfrm>
            <a:off x="6594475" y="5526088"/>
            <a:ext cx="196850" cy="1476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Text Placeholder 2">
            <a:extLst>
              <a:ext uri="{FF2B5EF4-FFF2-40B4-BE49-F238E27FC236}">
                <a16:creationId xmlns:a16="http://schemas.microsoft.com/office/drawing/2014/main" id="{D0578976-9640-2069-985E-251E79C3BB84}"/>
              </a:ext>
            </a:extLst>
          </p:cNvPr>
          <p:cNvSpPr>
            <a:spLocks noGrp="1"/>
          </p:cNvSpPr>
          <p:nvPr>
            <p:custDataLst>
              <p:tags r:id="rId47"/>
            </p:custDataLst>
          </p:nvPr>
        </p:nvSpPr>
        <p:spPr bwMode="auto">
          <a:xfrm>
            <a:off x="5421313" y="5534025"/>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9CEFF4A-9C48-4811-858D-8E6A4727AE3B}" type="datetime'''''''''''A''vai''lab''l''e ''''fu''''n''''''''d''''''''''ing'">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4" name="Text Placeholder 2">
            <a:extLst>
              <a:ext uri="{FF2B5EF4-FFF2-40B4-BE49-F238E27FC236}">
                <a16:creationId xmlns:a16="http://schemas.microsoft.com/office/drawing/2014/main" id="{E610203B-B51C-1E1B-A0B8-2BDDC8F73D74}"/>
              </a:ext>
            </a:extLst>
          </p:cNvPr>
          <p:cNvSpPr>
            <a:spLocks noGrp="1"/>
          </p:cNvSpPr>
          <p:nvPr>
            <p:custDataLst>
              <p:tags r:id="rId48"/>
            </p:custDataLst>
          </p:nvPr>
        </p:nvSpPr>
        <p:spPr bwMode="auto">
          <a:xfrm>
            <a:off x="6842125" y="5534025"/>
            <a:ext cx="7858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57F99F8-23E5-4F42-A9BD-74DDE5D30C5B}" type="datetime'F''un''''d''i''''''''''''''''''''''''n''g ''''''''Ga''p'''''">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rPr>
              <a:pPr marL="0" lvl="0" indent="0">
                <a:spcBef>
                  <a:spcPct val="0"/>
                </a:spcBef>
                <a:spcAft>
                  <a:spcPct val="0"/>
                </a:spcAft>
                <a:buNone/>
              </a:pPr>
              <a:t>Funding Gap</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1" name="TextBox 840">
            <a:extLst>
              <a:ext uri="{FF2B5EF4-FFF2-40B4-BE49-F238E27FC236}">
                <a16:creationId xmlns:a16="http://schemas.microsoft.com/office/drawing/2014/main" id="{9596F307-FF11-E464-D4A9-56E4C4C1A4D9}"/>
              </a:ext>
            </a:extLst>
          </p:cNvPr>
          <p:cNvSpPr txBox="1"/>
          <p:nvPr/>
        </p:nvSpPr>
        <p:spPr>
          <a:xfrm>
            <a:off x="309562" y="6224429"/>
            <a:ext cx="11465495" cy="338554"/>
          </a:xfrm>
          <a:prstGeom prst="rect">
            <a:avLst/>
          </a:prstGeom>
          <a:noFill/>
        </p:spPr>
        <p:txBody>
          <a:bodyPr wrap="square" rtlCol="0">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a:t>
            </a:r>
            <a:r>
              <a:rPr lang="en-US" sz="800"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Interventions related to UNMAS are not included, as these sub-outputs relate to de-mining, rather than the mining sector. Required funding </a:t>
            </a:r>
            <a:r>
              <a:rPr lang="en-US" sz="800" b="1"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for</a:t>
            </a:r>
            <a:r>
              <a:rPr lang="en-US" sz="800"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 “Mining” are &lt; USD 100,000 in the following CF JWPs: Angola, Benin, Botswana, Burkina Faso, Central African Republic, Comoros, Cote d'Ivoire, Egypt, Gabon, Gambia, Ghana, Guinea, Kenya, Lesotho, Libya, Liberia, Malawi, Mali, Mauritania, Morocco, Rwanda, Senegal, Seychelles, South Africa, Tanzania, Uganda, and Zimbabwe.</a:t>
            </a:r>
          </a:p>
        </p:txBody>
      </p:sp>
      <p:sp>
        <p:nvSpPr>
          <p:cNvPr id="44" name="TextBox 43">
            <a:extLst>
              <a:ext uri="{FF2B5EF4-FFF2-40B4-BE49-F238E27FC236}">
                <a16:creationId xmlns:a16="http://schemas.microsoft.com/office/drawing/2014/main" id="{9477BEA9-8D1E-412B-F937-DD3892C7CA8E}"/>
              </a:ext>
            </a:extLst>
          </p:cNvPr>
          <p:cNvSpPr txBox="1"/>
          <p:nvPr/>
        </p:nvSpPr>
        <p:spPr>
          <a:xfrm>
            <a:off x="336024" y="683137"/>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42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“Mining” in the Cooperation Framework JWP interventions. </a:t>
            </a:r>
          </a:p>
        </p:txBody>
      </p:sp>
      <p:sp>
        <p:nvSpPr>
          <p:cNvPr id="797" name="TextBox 796">
            <a:extLst>
              <a:ext uri="{FF2B5EF4-FFF2-40B4-BE49-F238E27FC236}">
                <a16:creationId xmlns:a16="http://schemas.microsoft.com/office/drawing/2014/main" id="{A97BB801-9013-6A04-434D-91D0FBFC3BCF}"/>
              </a:ext>
            </a:extLst>
          </p:cNvPr>
          <p:cNvSpPr txBox="1"/>
          <p:nvPr/>
        </p:nvSpPr>
        <p:spPr>
          <a:xfrm>
            <a:off x="10729487" y="1139006"/>
            <a:ext cx="1261884" cy="253916"/>
          </a:xfrm>
          <a:prstGeom prst="rect">
            <a:avLst/>
          </a:prstGeom>
          <a:noFill/>
        </p:spPr>
        <p:txBody>
          <a:bodyPr wrap="none" rtlCol="0">
            <a:spAutoFit/>
          </a:bodyPr>
          <a:lstStyle/>
          <a:p>
            <a:r>
              <a:rPr lang="en-US" sz="1050" b="1">
                <a:solidFill>
                  <a:srgbClr val="424242"/>
                </a:solidFill>
              </a:rPr>
              <a:t>Required Funding</a:t>
            </a:r>
          </a:p>
        </p:txBody>
      </p:sp>
    </p:spTree>
    <p:extLst>
      <p:ext uri="{BB962C8B-B14F-4D97-AF65-F5344CB8AC3E}">
        <p14:creationId xmlns:p14="http://schemas.microsoft.com/office/powerpoint/2010/main" val="28763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AED06DA-81DB-0AC2-B2ED-890456A61589}"/>
              </a:ext>
            </a:extLst>
          </p:cNvPr>
          <p:cNvGraphicFramePr>
            <a:graphicFrameLocks noChangeAspect="1"/>
          </p:cNvGraphicFramePr>
          <p:nvPr>
            <p:custDataLst>
              <p:tags r:id="rId1"/>
            </p:custDataLst>
            <p:extLst>
              <p:ext uri="{D42A27DB-BD31-4B8C-83A1-F6EECF244321}">
                <p14:modId xmlns:p14="http://schemas.microsoft.com/office/powerpoint/2010/main" val="6752438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EAED06DA-81DB-0AC2-B2ED-890456A61589}"/>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7" name="Rectangle: Rounded Corners 1">
            <a:extLst>
              <a:ext uri="{FF2B5EF4-FFF2-40B4-BE49-F238E27FC236}">
                <a16:creationId xmlns:a16="http://schemas.microsoft.com/office/drawing/2014/main" id="{655114D4-E66A-50AE-1E74-6F8CB684C257}"/>
              </a:ext>
            </a:extLst>
          </p:cNvPr>
          <p:cNvSpPr/>
          <p:nvPr/>
        </p:nvSpPr>
        <p:spPr>
          <a:xfrm>
            <a:off x="394474" y="697920"/>
            <a:ext cx="11621160" cy="5693265"/>
          </a:xfrm>
          <a:prstGeom prst="roundRect">
            <a:avLst>
              <a:gd name="adj" fmla="val 467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49ED9"/>
              </a:solidFill>
              <a:effectLst/>
              <a:uLnTx/>
              <a:uFillTx/>
              <a:latin typeface="Roboto"/>
              <a:ea typeface="+mn-ea"/>
              <a:cs typeface="+mn-cs"/>
            </a:endParaRPr>
          </a:p>
        </p:txBody>
      </p:sp>
      <p:sp>
        <p:nvSpPr>
          <p:cNvPr id="473" name="Google Shape;473;p3"/>
          <p:cNvSpPr txBox="1"/>
          <p:nvPr/>
        </p:nvSpPr>
        <p:spPr>
          <a:xfrm>
            <a:off x="378495" y="119386"/>
            <a:ext cx="3212704" cy="13758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CACE2"/>
              </a:buClr>
              <a:buSzPts val="1700"/>
              <a:buFont typeface="Roboto"/>
              <a:buNone/>
              <a:tabLst/>
              <a:defRPr/>
            </a:pPr>
            <a:r>
              <a:rPr kumimoji="0" lang="en-US" sz="894" b="0" i="0" u="none" strike="noStrike" kern="1200" cap="none" spc="0" normalizeH="0" baseline="0" noProof="0">
                <a:ln>
                  <a:noFill/>
                </a:ln>
                <a:solidFill>
                  <a:srgbClr val="2CACE2"/>
                </a:solidFill>
                <a:effectLst/>
                <a:uLnTx/>
                <a:uFillTx/>
                <a:latin typeface="Roboto"/>
                <a:ea typeface="Roboto"/>
                <a:cs typeface="Roboto"/>
                <a:sym typeface="Roboto"/>
              </a:rPr>
              <a:t>Resident Coordinator Leadership in action</a:t>
            </a:r>
            <a:endParaRPr kumimoji="0" sz="390" b="0" i="0" u="none" strike="noStrike" kern="1200" cap="none" spc="0" normalizeH="0" baseline="0" noProof="0">
              <a:ln>
                <a:noFill/>
              </a:ln>
              <a:solidFill>
                <a:srgbClr val="000000"/>
              </a:solidFill>
              <a:effectLst/>
              <a:uLnTx/>
              <a:uFillTx/>
              <a:latin typeface="Arial"/>
              <a:cs typeface="Arial"/>
              <a:sym typeface="Arial"/>
            </a:endParaRPr>
          </a:p>
        </p:txBody>
      </p:sp>
      <p:sp>
        <p:nvSpPr>
          <p:cNvPr id="474" name="Google Shape;474;p3"/>
          <p:cNvSpPr txBox="1"/>
          <p:nvPr/>
        </p:nvSpPr>
        <p:spPr>
          <a:xfrm>
            <a:off x="378495" y="277767"/>
            <a:ext cx="7681366" cy="3619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lang="en-US" sz="2400">
                <a:solidFill>
                  <a:srgbClr val="2CACE2"/>
                </a:solidFill>
                <a:latin typeface="Roboto"/>
                <a:ea typeface="Roboto"/>
                <a:sym typeface="Roboto"/>
              </a:rPr>
              <a:t>Notes on the analysis</a:t>
            </a:r>
            <a:endParaRPr kumimoji="0" lang="en-US" sz="2400" b="0" i="0" u="none" strike="noStrike" kern="1200" cap="none" spc="0" normalizeH="0" baseline="0" noProof="0">
              <a:ln>
                <a:noFill/>
              </a:ln>
              <a:solidFill>
                <a:srgbClr val="2CACE2"/>
              </a:solidFill>
              <a:effectLst/>
              <a:uLnTx/>
              <a:uFillTx/>
              <a:latin typeface="Roboto"/>
              <a:ea typeface="Roboto"/>
              <a:cs typeface="Arial"/>
              <a:sym typeface="Roboto"/>
            </a:endParaRPr>
          </a:p>
        </p:txBody>
      </p:sp>
      <p:sp>
        <p:nvSpPr>
          <p:cNvPr id="2" name="TextBox 1">
            <a:extLst>
              <a:ext uri="{FF2B5EF4-FFF2-40B4-BE49-F238E27FC236}">
                <a16:creationId xmlns:a16="http://schemas.microsoft.com/office/drawing/2014/main" id="{B0D74A78-F5C5-6C74-0A42-13CAD8D2DD7A}"/>
              </a:ext>
            </a:extLst>
          </p:cNvPr>
          <p:cNvSpPr txBox="1"/>
          <p:nvPr/>
        </p:nvSpPr>
        <p:spPr>
          <a:xfrm>
            <a:off x="495620" y="768587"/>
            <a:ext cx="11520014" cy="6032421"/>
          </a:xfrm>
          <a:prstGeom prst="rect">
            <a:avLst/>
          </a:prstGeom>
          <a:noFill/>
        </p:spPr>
        <p:txBody>
          <a:bodyPr wrap="square" lIns="91440" tIns="45720" rIns="91440" bIns="45720" rtlCol="0" anchor="t">
            <a:spAutoFit/>
          </a:bodyPr>
          <a:lstStyle/>
          <a:p>
            <a:pPr>
              <a:defRPr/>
            </a:pPr>
            <a:r>
              <a:rPr lang="en-US" sz="1100" b="1" spc="19">
                <a:solidFill>
                  <a:srgbClr val="7F7F7F">
                    <a:lumMod val="75000"/>
                  </a:srgbClr>
                </a:solidFill>
                <a:latin typeface="Roboto"/>
                <a:ea typeface="Roboto"/>
                <a:cs typeface="Roboto"/>
              </a:rPr>
              <a:t>Purpose / Objective</a:t>
            </a:r>
          </a:p>
          <a:p>
            <a:pPr marL="171450" marR="0" lvl="0" indent="-171450"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To analyze Cooperation Framework data in UN INFO relating to thematic areas for DCO ASG RC Africa retreat in May 2025.</a:t>
            </a:r>
            <a:br>
              <a:rPr lang="en-US" sz="1100" spc="19">
                <a:solidFill>
                  <a:srgbClr val="7F7F7F">
                    <a:lumMod val="75000"/>
                  </a:srgbClr>
                </a:solidFill>
                <a:latin typeface="Roboto"/>
                <a:ea typeface="Roboto"/>
                <a:cs typeface="Roboto"/>
              </a:rPr>
            </a:br>
            <a:endParaRPr lang="en-US" sz="1100" spc="19">
              <a:solidFill>
                <a:srgbClr val="7F7F7F">
                  <a:lumMod val="75000"/>
                </a:srgbClr>
              </a:solidFill>
              <a:latin typeface="Roboto"/>
              <a:ea typeface="Roboto"/>
              <a:cs typeface="Roboto"/>
            </a:endParaRPr>
          </a:p>
          <a:p>
            <a:pPr>
              <a:defRPr/>
            </a:pPr>
            <a:r>
              <a:rPr lang="en-US" sz="1100" b="1" spc="19">
                <a:solidFill>
                  <a:srgbClr val="7F7F7F">
                    <a:lumMod val="75000"/>
                  </a:srgbClr>
                </a:solidFill>
                <a:latin typeface="Roboto"/>
                <a:ea typeface="Roboto"/>
                <a:cs typeface="Roboto"/>
              </a:rPr>
              <a:t>Joint Workplan data</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data presented is provided from the country’s programming document (UNDAF/Cooperation Framework) uploaded in the UN INFO platform by UN country teams with the support of UNDCO. The data are being continuously validated and updated, and reflects data as uploaded on 17 April.</a:t>
            </a:r>
          </a:p>
          <a:p>
            <a:pPr>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r>
              <a:rPr lang="en-US" sz="1100" b="1" spc="19">
                <a:solidFill>
                  <a:srgbClr val="7F7F7F">
                    <a:lumMod val="75000"/>
                  </a:srgbClr>
                </a:solidFill>
                <a:latin typeface="Roboto"/>
                <a:ea typeface="Roboto"/>
                <a:cs typeface="Roboto"/>
              </a:rPr>
              <a:t>Methodology</a:t>
            </a:r>
          </a:p>
          <a:p>
            <a:pPr marL="171450" indent="-171450">
              <a:buClr>
                <a:srgbClr val="00B0F0"/>
              </a:buClr>
              <a:buSzPct val="125000"/>
              <a:buFont typeface="Arial" panose="020B0604020202020204" pitchFamily="34" charset="0"/>
              <a:buChar char="•"/>
              <a:defRPr/>
            </a:pPr>
            <a:r>
              <a:rPr lang="en-US" sz="1100" spc="19">
                <a:solidFill>
                  <a:srgbClr val="7F7F7F">
                    <a:lumMod val="75000"/>
                  </a:srgbClr>
                </a:solidFill>
                <a:latin typeface="Roboto"/>
                <a:ea typeface="Roboto"/>
                <a:cs typeface="Roboto"/>
              </a:rPr>
              <a:t>Analysis of publicly available Cooperation Framework data (Joint Work Plans - CF JWPs) with respect to key terms relating to </a:t>
            </a:r>
            <a:r>
              <a:rPr lang="en-US" sz="1100" b="1" spc="19">
                <a:solidFill>
                  <a:srgbClr val="7F7F7F">
                    <a:lumMod val="75000"/>
                  </a:srgbClr>
                </a:solidFill>
                <a:latin typeface="Roboto"/>
                <a:ea typeface="Roboto"/>
                <a:cs typeface="Roboto"/>
              </a:rPr>
              <a:t>Youth</a:t>
            </a:r>
            <a:r>
              <a:rPr lang="en-US" sz="1100" spc="19">
                <a:solidFill>
                  <a:srgbClr val="7F7F7F">
                    <a:lumMod val="75000"/>
                  </a:srgbClr>
                </a:solidFill>
                <a:latin typeface="Roboto"/>
                <a:ea typeface="Roboto"/>
                <a:cs typeface="Roboto"/>
              </a:rPr>
              <a:t>; </a:t>
            </a:r>
            <a:r>
              <a:rPr lang="en-US" sz="1100" b="1" spc="19">
                <a:solidFill>
                  <a:srgbClr val="7F7F7F">
                    <a:lumMod val="75000"/>
                  </a:srgbClr>
                </a:solidFill>
                <a:latin typeface="Roboto"/>
                <a:ea typeface="Roboto"/>
                <a:cs typeface="Roboto"/>
              </a:rPr>
              <a:t>Access to Education</a:t>
            </a:r>
            <a:r>
              <a:rPr lang="en-US" sz="1100" spc="19">
                <a:solidFill>
                  <a:srgbClr val="7F7F7F">
                    <a:lumMod val="75000"/>
                  </a:srgbClr>
                </a:solidFill>
                <a:latin typeface="Roboto"/>
                <a:ea typeface="Roboto"/>
                <a:cs typeface="Roboto"/>
              </a:rPr>
              <a:t>; </a:t>
            </a:r>
            <a:r>
              <a:rPr lang="en-US" sz="1100" b="1" spc="19">
                <a:solidFill>
                  <a:srgbClr val="7F7F7F">
                    <a:lumMod val="75000"/>
                  </a:srgbClr>
                </a:solidFill>
                <a:latin typeface="Roboto"/>
                <a:ea typeface="Roboto"/>
                <a:cs typeface="Roboto"/>
              </a:rPr>
              <a:t>Education in crisis context </a:t>
            </a:r>
            <a:r>
              <a:rPr lang="en-US" sz="1100" spc="19">
                <a:solidFill>
                  <a:srgbClr val="7F7F7F">
                    <a:lumMod val="75000"/>
                  </a:srgbClr>
                </a:solidFill>
                <a:latin typeface="Roboto"/>
                <a:ea typeface="Roboto"/>
                <a:cs typeface="Roboto"/>
              </a:rPr>
              <a:t>(only Burkina Faso, Niger, Mali, Libya, Sudan, South Sudan, DR Congo, Chad, CAR); </a:t>
            </a:r>
            <a:r>
              <a:rPr lang="en-US" sz="1100" b="1" spc="19">
                <a:solidFill>
                  <a:srgbClr val="7F7F7F">
                    <a:lumMod val="75000"/>
                  </a:srgbClr>
                </a:solidFill>
                <a:latin typeface="Roboto"/>
                <a:ea typeface="Roboto"/>
                <a:cs typeface="Roboto"/>
              </a:rPr>
              <a:t>Access to digital tech &amp; digital economy; IFF &amp; transnational crimes</a:t>
            </a:r>
            <a:r>
              <a:rPr lang="en-US" sz="1100" spc="19">
                <a:solidFill>
                  <a:srgbClr val="7F7F7F">
                    <a:lumMod val="75000"/>
                  </a:srgbClr>
                </a:solidFill>
                <a:latin typeface="Roboto"/>
                <a:ea typeface="Roboto"/>
                <a:cs typeface="Roboto"/>
              </a:rPr>
              <a:t>; and </a:t>
            </a:r>
            <a:r>
              <a:rPr lang="en-US" sz="1100" b="1" spc="19">
                <a:solidFill>
                  <a:srgbClr val="7F7F7F">
                    <a:lumMod val="75000"/>
                  </a:srgbClr>
                </a:solidFill>
                <a:latin typeface="Roboto"/>
                <a:ea typeface="Roboto"/>
                <a:cs typeface="Roboto"/>
              </a:rPr>
              <a:t>Mining</a:t>
            </a:r>
            <a:r>
              <a:rPr lang="en-US" sz="1100" spc="19">
                <a:solidFill>
                  <a:srgbClr val="7F7F7F">
                    <a:lumMod val="75000"/>
                  </a:srgbClr>
                </a:solidFill>
                <a:latin typeface="Roboto"/>
                <a:ea typeface="Roboto"/>
                <a:cs typeface="Roboto"/>
              </a:rPr>
              <a:t>. Data is downloaded in both English and French.</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period of analysis is 2024 (January-December). All sub-outputs regardless of implementation status were analyzed.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AI Foundry Environment &amp; Security</a:t>
            </a:r>
            <a:endParaRPr kumimoji="0" lang="en-US" sz="1100" b="0" i="0" u="none" strike="noStrike" kern="1200" cap="none" spc="0"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The UN Azure AI Foundry provides a secure and monitored environment to deploy and utilize Large Language Models (LLMs) such as OpenAI’s o1. All data processing is conducted in an enterprise-grade, private cloud infrastructure hosted on Azure, with strict role-based access controls, network isolation, and end-to-end encryption. No data is stored externally or used to train any external model. This setup aligns with UN data privacy and cybersecurity protocols and recent policy communicated by CITO.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Use of the Co-Pilot (LLM-Based 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custom-built AI Co-Pilot is leveraged using the “o1” model deployed via Azure OpenAI. This Co-Pilot is trained with specific prompts to assist in analyzing qualitative textual data collected from UN surveys. It operates within a closed environment and only performs analysis based on the responses it receives, never transmitting or learning from the data beyond the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How the Qualitative Methodology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1.  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Pre-processing: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Raw responses to each open-ended question are filtered for clarity and length, removing any blanks or non-informative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  2.  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Instructional Prompting: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Co-Pilot is given a standardized instruction and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hlinkClick r:id="rId6"/>
              </a:rPr>
              <a:t>prompt</a:t>
            </a:r>
            <a:r>
              <a:rPr lang="en-US" sz="1100" spc="19">
                <a:solidFill>
                  <a:srgbClr val="7F7F7F">
                    <a:lumMod val="75000"/>
                  </a:srgbClr>
                </a:solidFill>
                <a:latin typeface="Roboto"/>
                <a:ea typeface="Roboto"/>
                <a:cs typeface="Roboto"/>
                <a:hlinkClick r:id="rId6"/>
              </a:rPr>
              <a:t> </a:t>
            </a:r>
            <a:r>
              <a:rPr lang="en-US" sz="1100" spc="19">
                <a:solidFill>
                  <a:srgbClr val="7F7F7F">
                    <a:lumMod val="75000"/>
                  </a:srgbClr>
                </a:solidFill>
                <a:latin typeface="Roboto"/>
                <a:ea typeface="Roboto"/>
                <a:cs typeface="Roboto"/>
              </a:rPr>
              <a:t>to conduct a qualitative analysis of the key areas of support.</a:t>
            </a:r>
            <a:endPar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  3.  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Thematic Output:</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model generates structured thematic outputs, including a summary of why the issue matters. These are saved as .txt files per question, allowing for future traceability and cross-checking.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  4.  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Link to the Script: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[Incoming]</a:t>
            </a: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Quality assurance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three-tiered quality assurance process was applied, employing human in-the-loop processes (human-machine-human). The entire analysis was cross-checked with Microsoft Co-pilot, a secure and compliant Co-pilot integrated within the UN enterprise account, as additional validation layer. </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endParaRPr kumimoji="0" lang="en-US" sz="1200" b="1" i="0" u="none" strike="noStrike" kern="1200" cap="none" spc="0" normalizeH="0" baseline="0" noProof="0">
              <a:ln>
                <a:noFill/>
              </a:ln>
              <a:solidFill>
                <a:schemeClr val="tx1">
                  <a:lumMod val="85000"/>
                  <a:lumOff val="15000"/>
                </a:schemeClr>
              </a:solidFill>
              <a:effectLst/>
              <a:uLnTx/>
              <a:uFillTx/>
              <a:latin typeface="Roboto"/>
              <a:ea typeface="Roboto"/>
              <a:cs typeface="Segoe UI"/>
            </a:endParaRPr>
          </a:p>
        </p:txBody>
      </p:sp>
      <p:pic>
        <p:nvPicPr>
          <p:cNvPr id="9" name="Graphic 8">
            <a:extLst>
              <a:ext uri="{FF2B5EF4-FFF2-40B4-BE49-F238E27FC236}">
                <a16:creationId xmlns:a16="http://schemas.microsoft.com/office/drawing/2014/main" id="{73A76FD3-F94F-F717-F7CA-96E87F1DF8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0"/>
            <a:ext cx="64736" cy="6858000"/>
          </a:xfrm>
          <a:prstGeom prst="rect">
            <a:avLst/>
          </a:prstGeom>
        </p:spPr>
      </p:pic>
    </p:spTree>
    <p:extLst>
      <p:ext uri="{BB962C8B-B14F-4D97-AF65-F5344CB8AC3E}">
        <p14:creationId xmlns:p14="http://schemas.microsoft.com/office/powerpoint/2010/main" val="253769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1CE1-48BD-A276-4FFC-455DE8524AE9}"/>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DE542A1-369B-0D95-549C-2F06FF14365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43" imgH="443" progId="TCLayout.ActiveDocument.1">
                  <p:embed/>
                </p:oleObj>
              </mc:Choice>
              <mc:Fallback>
                <p:oleObj name="think-cell Slide" r:id="rId4" imgW="443" imgH="443" progId="TCLayout.ActiveDocument.1">
                  <p:embed/>
                  <p:pic>
                    <p:nvPicPr>
                      <p:cNvPr id="3" name="think-cell data - do not delete" hidden="1">
                        <a:extLst>
                          <a:ext uri="{FF2B5EF4-FFF2-40B4-BE49-F238E27FC236}">
                            <a16:creationId xmlns:a16="http://schemas.microsoft.com/office/drawing/2014/main" id="{FDE542A1-369B-0D95-549C-2F06FF1436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3" name="Graphic 22">
            <a:extLst>
              <a:ext uri="{FF2B5EF4-FFF2-40B4-BE49-F238E27FC236}">
                <a16:creationId xmlns:a16="http://schemas.microsoft.com/office/drawing/2014/main" id="{B2BD8533-E901-5914-3486-C608BABCF2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 y="0"/>
            <a:ext cx="64736" cy="6858000"/>
          </a:xfrm>
          <a:prstGeom prst="rect">
            <a:avLst/>
          </a:prstGeom>
        </p:spPr>
      </p:pic>
      <p:sp>
        <p:nvSpPr>
          <p:cNvPr id="6" name="Google Shape;474;p3">
            <a:extLst>
              <a:ext uri="{FF2B5EF4-FFF2-40B4-BE49-F238E27FC236}">
                <a16:creationId xmlns:a16="http://schemas.microsoft.com/office/drawing/2014/main" id="{338BB7B7-914C-5068-94BA-AD37E3B1477A}"/>
              </a:ext>
            </a:extLst>
          </p:cNvPr>
          <p:cNvSpPr txBox="1"/>
          <p:nvPr/>
        </p:nvSpPr>
        <p:spPr>
          <a:xfrm>
            <a:off x="272056" y="186826"/>
            <a:ext cx="10130055"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kumimoji="0" lang="en-US" sz="2000" b="1" i="0" u="none" strike="noStrike" kern="1200" cap="none" spc="0" normalizeH="0" baseline="0" noProof="0">
                <a:ln>
                  <a:noFill/>
                </a:ln>
                <a:solidFill>
                  <a:prstClr val="black">
                    <a:lumMod val="85000"/>
                    <a:lumOff val="15000"/>
                  </a:prstClr>
                </a:solidFill>
                <a:effectLst/>
                <a:uLnTx/>
                <a:uFillTx/>
                <a:latin typeface="Roboto"/>
                <a:ea typeface="Roboto"/>
                <a:cs typeface="Arial"/>
                <a:sym typeface="Roboto"/>
              </a:rPr>
              <a:t>Thematic overview – support provided and potential challenges </a:t>
            </a:r>
          </a:p>
        </p:txBody>
      </p:sp>
      <p:graphicFrame>
        <p:nvGraphicFramePr>
          <p:cNvPr id="2" name="Table 1">
            <a:extLst>
              <a:ext uri="{FF2B5EF4-FFF2-40B4-BE49-F238E27FC236}">
                <a16:creationId xmlns:a16="http://schemas.microsoft.com/office/drawing/2014/main" id="{C5945828-D3B6-2FCE-A0D8-12912CB0EA28}"/>
              </a:ext>
            </a:extLst>
          </p:cNvPr>
          <p:cNvGraphicFramePr>
            <a:graphicFrameLocks noGrp="1"/>
          </p:cNvGraphicFramePr>
          <p:nvPr>
            <p:extLst>
              <p:ext uri="{D42A27DB-BD31-4B8C-83A1-F6EECF244321}">
                <p14:modId xmlns:p14="http://schemas.microsoft.com/office/powerpoint/2010/main" val="2452843487"/>
              </p:ext>
            </p:extLst>
          </p:nvPr>
        </p:nvGraphicFramePr>
        <p:xfrm>
          <a:off x="348711" y="1065508"/>
          <a:ext cx="11613664" cy="5551981"/>
        </p:xfrm>
        <a:graphic>
          <a:graphicData uri="http://schemas.openxmlformats.org/drawingml/2006/table">
            <a:tbl>
              <a:tblPr/>
              <a:tblGrid>
                <a:gridCol w="1452939">
                  <a:extLst>
                    <a:ext uri="{9D8B030D-6E8A-4147-A177-3AD203B41FA5}">
                      <a16:colId xmlns:a16="http://schemas.microsoft.com/office/drawing/2014/main" val="1826188428"/>
                    </a:ext>
                  </a:extLst>
                </a:gridCol>
                <a:gridCol w="2491752">
                  <a:extLst>
                    <a:ext uri="{9D8B030D-6E8A-4147-A177-3AD203B41FA5}">
                      <a16:colId xmlns:a16="http://schemas.microsoft.com/office/drawing/2014/main" val="2567724960"/>
                    </a:ext>
                  </a:extLst>
                </a:gridCol>
                <a:gridCol w="3287547">
                  <a:extLst>
                    <a:ext uri="{9D8B030D-6E8A-4147-A177-3AD203B41FA5}">
                      <a16:colId xmlns:a16="http://schemas.microsoft.com/office/drawing/2014/main" val="1082498967"/>
                    </a:ext>
                  </a:extLst>
                </a:gridCol>
                <a:gridCol w="4381426">
                  <a:extLst>
                    <a:ext uri="{9D8B030D-6E8A-4147-A177-3AD203B41FA5}">
                      <a16:colId xmlns:a16="http://schemas.microsoft.com/office/drawing/2014/main" val="3756934952"/>
                    </a:ext>
                  </a:extLst>
                </a:gridCol>
              </a:tblGrid>
              <a:tr h="413288">
                <a:tc>
                  <a:txBody>
                    <a:bodyPr/>
                    <a:lstStyle/>
                    <a:p>
                      <a:pPr algn="ctr" fontAlgn="base">
                        <a:lnSpc>
                          <a:spcPts val="1650"/>
                        </a:lnSpc>
                        <a:buNone/>
                      </a:pPr>
                      <a:r>
                        <a:rPr lang="en-US" sz="1200" b="1" i="0">
                          <a:solidFill>
                            <a:srgbClr val="FFFFFF"/>
                          </a:solidFill>
                          <a:effectLst/>
                          <a:latin typeface="Roboto"/>
                          <a:ea typeface="Roboto"/>
                          <a:cs typeface="Roboto"/>
                        </a:rPr>
                        <a:t>Thematic area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Regional funding overview</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Overview of support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Country</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100117146"/>
                  </a:ext>
                </a:extLst>
              </a:tr>
              <a:tr h="704019">
                <a:tc>
                  <a:txBody>
                    <a:bodyPr/>
                    <a:lstStyle/>
                    <a:p>
                      <a:pPr algn="ctr" fontAlgn="base">
                        <a:lnSpc>
                          <a:spcPct val="100000"/>
                        </a:lnSpc>
                        <a:buNone/>
                      </a:pPr>
                      <a:r>
                        <a:rPr lang="en-US" sz="1200" b="1" i="0">
                          <a:solidFill>
                            <a:schemeClr val="tx1">
                              <a:lumMod val="75000"/>
                              <a:lumOff val="25000"/>
                            </a:schemeClr>
                          </a:solidFill>
                          <a:effectLst/>
                          <a:latin typeface="Roboto"/>
                          <a:ea typeface="Roboto"/>
                          <a:cs typeface="Roboto"/>
                        </a:rPr>
                        <a:t>Youth</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lgn="l">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US$ 366.8 m required funding</a:t>
                      </a:r>
                    </a:p>
                    <a:p>
                      <a:pPr marL="171450" lvl="0" indent="-171450" algn="l">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34 %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noProof="0">
                          <a:solidFill>
                            <a:schemeClr val="tx1">
                              <a:lumMod val="75000"/>
                              <a:lumOff val="25000"/>
                            </a:schemeClr>
                          </a:solidFill>
                          <a:effectLst/>
                          <a:latin typeface="Roboto"/>
                          <a:ea typeface="Roboto"/>
                          <a:cs typeface="Roboto"/>
                        </a:rPr>
                        <a:t>Education, digital skills, SRHR, financial inclusion, governance participation</a:t>
                      </a: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3368309651"/>
                  </a:ext>
                </a:extLst>
              </a:tr>
              <a:tr h="704019">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Access to education</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US$ 630.6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43 %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noProof="0">
                          <a:solidFill>
                            <a:schemeClr val="tx1">
                              <a:lumMod val="75000"/>
                              <a:lumOff val="25000"/>
                            </a:schemeClr>
                          </a:solidFill>
                          <a:effectLst/>
                          <a:latin typeface="Roboto"/>
                          <a:ea typeface="Roboto"/>
                          <a:cs typeface="Roboto"/>
                        </a:rPr>
                        <a:t>Education access for all, WASH &amp; STEM initiatives, environmental education</a:t>
                      </a: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p>
                      <a:pPr lvl="0">
                        <a:buNone/>
                      </a:pPr>
                      <a:endParaRPr lang="en-US" sz="1200" b="0" i="0" kern="1200">
                        <a:solidFill>
                          <a:schemeClr val="bg2">
                            <a:lumMod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694888653"/>
                  </a:ext>
                </a:extLst>
              </a:tr>
              <a:tr h="1029955">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Education in crisis contexts</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US$ 198.3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64 %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a:solidFill>
                            <a:schemeClr val="bg2">
                              <a:lumMod val="25000"/>
                            </a:schemeClr>
                          </a:solidFill>
                          <a:effectLst/>
                          <a:latin typeface="Roboto"/>
                          <a:ea typeface="Roboto"/>
                          <a:cs typeface="Roboto"/>
                        </a:rPr>
                        <a:t>Access to formal and non-formal education, educational infrastructure, training teachers, school feeding programs, inclusive policies to ensure all children, including most vulnerable, receive quality education</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kern="1200">
                        <a:solidFill>
                          <a:schemeClr val="bg2">
                            <a:lumMod val="25000"/>
                          </a:schemeClr>
                        </a:solidFill>
                        <a:latin typeface="Roboto"/>
                        <a:ea typeface="Roboto"/>
                        <a:cs typeface="Roboto"/>
                      </a:endParaRPr>
                    </a:p>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154297925"/>
                  </a:ext>
                </a:extLst>
              </a:tr>
              <a:tr h="847430">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Access to digital tech &amp; digital economy</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US$ 258.5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14 % funding gap</a:t>
                      </a:r>
                    </a:p>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2">
                              <a:lumMod val="25000"/>
                            </a:schemeClr>
                          </a:solidFill>
                          <a:latin typeface="Roboto"/>
                          <a:ea typeface="Roboto"/>
                          <a:cs typeface="Roboto"/>
                        </a:rPr>
                        <a:t>Drives digital inclusion through e-learning, digital governance, fintech, and infrastructure expansion.</a:t>
                      </a:r>
                    </a:p>
                    <a:p>
                      <a:pPr lvl="0">
                        <a:buNone/>
                      </a:pPr>
                      <a:endParaRPr lang="en-US" sz="1200" b="0" i="0" kern="120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r>
                        <a:rPr lang="en-US" sz="1200" b="1" kern="1200">
                          <a:solidFill>
                            <a:schemeClr val="bg2">
                              <a:lumMod val="25000"/>
                            </a:schemeClr>
                          </a:solidFill>
                          <a:latin typeface="Roboto"/>
                          <a:ea typeface="Roboto"/>
                          <a:cs typeface="Roboto"/>
                        </a:rPr>
                        <a:t>                            </a:t>
                      </a:r>
                      <a:endParaRPr lang="en-US" sz="1200" kern="1200">
                        <a:solidFill>
                          <a:schemeClr val="bg2">
                            <a:lumMod val="25000"/>
                          </a:schemeClr>
                        </a:solidFill>
                        <a:highlight>
                          <a:srgbClr val="FFFF00"/>
                        </a:highlight>
                        <a:latin typeface="Roboto"/>
                        <a:ea typeface="Roboto"/>
                        <a:cs typeface="Roboto"/>
                      </a:endParaRPr>
                    </a:p>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1191366017"/>
                  </a:ext>
                </a:extLst>
              </a:tr>
              <a:tr h="847430">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Illicit Financial Flows (IFF) &amp; transnational crimes</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US$ 119.6 m required funding</a:t>
                      </a: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34 % funding gap</a:t>
                      </a:r>
                    </a:p>
                    <a:p>
                      <a:pPr marL="171450" lvl="0" indent="-171450" algn="l">
                        <a:lnSpc>
                          <a:spcPct val="100000"/>
                        </a:lnSpc>
                        <a:spcBef>
                          <a:spcPts val="0"/>
                        </a:spcBef>
                        <a:spcAft>
                          <a:spcPts val="0"/>
                        </a:spcAft>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lgn="l">
                        <a:lnSpc>
                          <a:spcPct val="100000"/>
                        </a:lnSpc>
                        <a:spcBef>
                          <a:spcPts val="0"/>
                        </a:spcBef>
                        <a:spcAft>
                          <a:spcPts val="0"/>
                        </a:spcAft>
                        <a:buNone/>
                      </a:pPr>
                      <a:r>
                        <a:rPr lang="en-US" sz="1200" kern="1200">
                          <a:solidFill>
                            <a:schemeClr val="bg2">
                              <a:lumMod val="25000"/>
                            </a:schemeClr>
                          </a:solidFill>
                          <a:latin typeface="Roboto"/>
                          <a:ea typeface="Roboto"/>
                          <a:cs typeface="Roboto"/>
                        </a:rPr>
                        <a:t>Strengthening institutional capacities, enhancing legal frameworks, promoting regional cooperation, and conducting specialized training for law enforcement and judicial officers</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6369841"/>
                  </a:ext>
                </a:extLst>
              </a:tr>
              <a:tr h="847430">
                <a:tc>
                  <a:txBody>
                    <a:bodyPr/>
                    <a:lstStyle/>
                    <a:p>
                      <a:pPr algn="ctr" fontAlgn="base">
                        <a:lnSpc>
                          <a:spcPct val="100000"/>
                        </a:lnSpc>
                        <a:buNone/>
                      </a:pPr>
                      <a:r>
                        <a:rPr lang="en-US" sz="1200" b="1" i="0">
                          <a:solidFill>
                            <a:schemeClr val="tx1">
                              <a:lumMod val="75000"/>
                              <a:lumOff val="25000"/>
                            </a:schemeClr>
                          </a:solidFill>
                          <a:effectLst/>
                          <a:latin typeface="Roboto"/>
                          <a:ea typeface="Roboto"/>
                          <a:cs typeface="Roboto"/>
                        </a:rPr>
                        <a:t>Mining sector</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lnSpc>
                          <a:spcPct val="100000"/>
                        </a:lnSpc>
                        <a:spcBef>
                          <a:spcPts val="0"/>
                        </a:spcBef>
                        <a:spcAft>
                          <a:spcPts val="0"/>
                        </a:spcAft>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US$ 56.5 m required funding</a:t>
                      </a: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39 % funding gap</a:t>
                      </a:r>
                    </a:p>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kern="1200">
                          <a:solidFill>
                            <a:schemeClr val="bg2">
                              <a:lumMod val="25000"/>
                            </a:schemeClr>
                          </a:solidFill>
                          <a:latin typeface="Roboto"/>
                          <a:ea typeface="Roboto"/>
                          <a:cs typeface="Roboto"/>
                        </a:rPr>
                        <a:t>Promoting environmental sustainability, enhancing health and safety standards, and fostering economic development.</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p>
                      <a:pPr lvl="0">
                        <a:buNone/>
                      </a:pPr>
                      <a:endParaRPr lang="en-US" sz="1200" b="0" i="0" kern="1200">
                        <a:solidFill>
                          <a:schemeClr val="bg2">
                            <a:lumMod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854005727"/>
                  </a:ext>
                </a:extLst>
              </a:tr>
            </a:tbl>
          </a:graphicData>
        </a:graphic>
      </p:graphicFrame>
      <p:sp>
        <p:nvSpPr>
          <p:cNvPr id="4" name="Rectangle 1">
            <a:extLst>
              <a:ext uri="{FF2B5EF4-FFF2-40B4-BE49-F238E27FC236}">
                <a16:creationId xmlns:a16="http://schemas.microsoft.com/office/drawing/2014/main" id="{EFE37F5C-385B-0D0B-5F4F-EC020F3352B6}"/>
              </a:ext>
            </a:extLst>
          </p:cNvPr>
          <p:cNvSpPr>
            <a:spLocks noChangeArrowheads="1"/>
          </p:cNvSpPr>
          <p:nvPr/>
        </p:nvSpPr>
        <p:spPr bwMode="auto">
          <a:xfrm>
            <a:off x="1733549" y="621110"/>
            <a:ext cx="257954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7C30C703-E01E-59E1-7CEF-A166533E85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0274" y="1614821"/>
            <a:ext cx="716700" cy="4011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lag of the Democratic Republic of the Congo - Wikipedia">
            <a:extLst>
              <a:ext uri="{FF2B5EF4-FFF2-40B4-BE49-F238E27FC236}">
                <a16:creationId xmlns:a16="http://schemas.microsoft.com/office/drawing/2014/main" id="{4049DD99-348F-8AE8-0B0E-13CB38F7CD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705" y="5898690"/>
            <a:ext cx="716702" cy="477801"/>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2" descr="Flag of South Sudan - Wikipedia">
            <a:extLst>
              <a:ext uri="{FF2B5EF4-FFF2-40B4-BE49-F238E27FC236}">
                <a16:creationId xmlns:a16="http://schemas.microsoft.com/office/drawing/2014/main" id="{84929BFC-E9C2-6CCE-3C1E-C9A45A888682}"/>
              </a:ext>
            </a:extLst>
          </p:cNvPr>
          <p:cNvSpPr>
            <a:spLocks noChangeAspect="1" noChangeArrowheads="1"/>
          </p:cNvSpPr>
          <p:nvPr/>
        </p:nvSpPr>
        <p:spPr bwMode="auto">
          <a:xfrm>
            <a:off x="4076700" y="2419350"/>
            <a:ext cx="4038600" cy="2019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outh Sudan Flag">
            <a:extLst>
              <a:ext uri="{FF2B5EF4-FFF2-40B4-BE49-F238E27FC236}">
                <a16:creationId xmlns:a16="http://schemas.microsoft.com/office/drawing/2014/main" id="{E5B9355D-4A74-5DD9-891B-8A8AE69A53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0192" y="3087842"/>
            <a:ext cx="816876" cy="5105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D0C06C7-DE17-9188-7265-63C8CCE1AC28}"/>
              </a:ext>
            </a:extLst>
          </p:cNvPr>
          <p:cNvSpPr txBox="1"/>
          <p:nvPr/>
        </p:nvSpPr>
        <p:spPr>
          <a:xfrm>
            <a:off x="195856" y="487282"/>
            <a:ext cx="11604072" cy="600164"/>
          </a:xfrm>
          <a:prstGeom prst="rect">
            <a:avLst/>
          </a:prstGeom>
          <a:noFill/>
        </p:spPr>
        <p:txBody>
          <a:bodyPr wrap="square" lIns="91440" tIns="45720" rIns="91440" bIns="45720" anchor="t">
            <a:spAutoFit/>
          </a:bodyPr>
          <a:lstStyle/>
          <a:p>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Support for youth includes education, digital skills, and SRHR; access to education covers WASH, STEM, and environmental initiatives; education in crisis contexts involves infrastructure, school feeding, and support for vulnerable groups; IFF and transnational crimes focus on governance, education reform, health systems, and cross-border trade; mining focuses on small miner empowerment and safety.</a:t>
            </a:r>
            <a:endParaRPr lang="en-US" sz="1100">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40657111-A911-F1AA-2AE3-052E109DD101}"/>
              </a:ext>
            </a:extLst>
          </p:cNvPr>
          <p:cNvSpPr txBox="1"/>
          <p:nvPr/>
        </p:nvSpPr>
        <p:spPr>
          <a:xfrm>
            <a:off x="8685509" y="1498169"/>
            <a:ext cx="31771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Nigeria</a:t>
            </a:r>
            <a:r>
              <a:rPr lang="en-US" sz="1200">
                <a:solidFill>
                  <a:schemeClr val="bg2">
                    <a:lumMod val="25000"/>
                  </a:schemeClr>
                </a:solidFill>
                <a:latin typeface="Roboto"/>
                <a:ea typeface="Roboto"/>
                <a:cs typeface="Roboto"/>
              </a:rPr>
              <a:t>: Empower youth through investment in startups, civic engagement programs, and inclusive media participation.</a:t>
            </a:r>
            <a:endParaRPr lang="en-US">
              <a:solidFill>
                <a:schemeClr val="bg2">
                  <a:lumMod val="25000"/>
                </a:schemeClr>
              </a:solidFill>
            </a:endParaRPr>
          </a:p>
        </p:txBody>
      </p:sp>
      <p:sp>
        <p:nvSpPr>
          <p:cNvPr id="15" name="TextBox 14">
            <a:extLst>
              <a:ext uri="{FF2B5EF4-FFF2-40B4-BE49-F238E27FC236}">
                <a16:creationId xmlns:a16="http://schemas.microsoft.com/office/drawing/2014/main" id="{A72CD091-12A2-90B5-0C01-CAE20F34F2F5}"/>
              </a:ext>
            </a:extLst>
          </p:cNvPr>
          <p:cNvSpPr txBox="1"/>
          <p:nvPr/>
        </p:nvSpPr>
        <p:spPr>
          <a:xfrm>
            <a:off x="8711339" y="2241964"/>
            <a:ext cx="34806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South Sudan</a:t>
            </a:r>
            <a:r>
              <a:rPr lang="en-US" sz="1200">
                <a:solidFill>
                  <a:schemeClr val="bg2">
                    <a:lumMod val="25000"/>
                  </a:schemeClr>
                </a:solidFill>
                <a:latin typeface="Roboto"/>
                <a:ea typeface="Roboto"/>
                <a:cs typeface="Roboto"/>
              </a:rPr>
              <a:t>: </a:t>
            </a:r>
            <a:r>
              <a:rPr lang="en-US" sz="1200" b="0" i="0" u="none" strike="noStrike">
                <a:solidFill>
                  <a:srgbClr val="424242"/>
                </a:solidFill>
                <a:effectLst/>
                <a:latin typeface="Segoe Sans"/>
              </a:rPr>
              <a:t> </a:t>
            </a:r>
            <a:r>
              <a:rPr lang="en-US" sz="1200">
                <a:solidFill>
                  <a:schemeClr val="bg2">
                    <a:lumMod val="25000"/>
                  </a:schemeClr>
                </a:solidFill>
                <a:latin typeface="Roboto"/>
                <a:ea typeface="Roboto"/>
                <a:cs typeface="Roboto"/>
              </a:rPr>
              <a:t>Inclusive education, digital learning connectivity, policy development, infrastructure, support for vulnerable children.</a:t>
            </a:r>
          </a:p>
          <a:p>
            <a:pPr algn="l"/>
            <a:endParaRPr lang="en-US"/>
          </a:p>
        </p:txBody>
      </p:sp>
      <p:sp>
        <p:nvSpPr>
          <p:cNvPr id="16" name="TextBox 15">
            <a:extLst>
              <a:ext uri="{FF2B5EF4-FFF2-40B4-BE49-F238E27FC236}">
                <a16:creationId xmlns:a16="http://schemas.microsoft.com/office/drawing/2014/main" id="{A1202744-64BD-36DD-C22D-5926B00E2B2B}"/>
              </a:ext>
            </a:extLst>
          </p:cNvPr>
          <p:cNvSpPr txBox="1"/>
          <p:nvPr/>
        </p:nvSpPr>
        <p:spPr>
          <a:xfrm>
            <a:off x="8756542" y="3035084"/>
            <a:ext cx="30544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South Sudan</a:t>
            </a:r>
            <a:r>
              <a:rPr lang="en-US" sz="1200">
                <a:solidFill>
                  <a:schemeClr val="bg2">
                    <a:lumMod val="25000"/>
                  </a:schemeClr>
                </a:solidFill>
                <a:latin typeface="Roboto"/>
                <a:ea typeface="Roboto"/>
                <a:cs typeface="Roboto"/>
              </a:rPr>
              <a:t>:  Policy development, school feeding programs, policy, teacher training, CSE , provision of learning materials for vulnerable populations</a:t>
            </a:r>
            <a:endParaRPr lang="en-US">
              <a:solidFill>
                <a:schemeClr val="bg2">
                  <a:lumMod val="25000"/>
                </a:schemeClr>
              </a:solidFill>
            </a:endParaRPr>
          </a:p>
        </p:txBody>
      </p:sp>
      <p:sp>
        <p:nvSpPr>
          <p:cNvPr id="17" name="TextBox 16">
            <a:extLst>
              <a:ext uri="{FF2B5EF4-FFF2-40B4-BE49-F238E27FC236}">
                <a16:creationId xmlns:a16="http://schemas.microsoft.com/office/drawing/2014/main" id="{5525F040-D990-8AAC-D7A6-AF24D68400A6}"/>
              </a:ext>
            </a:extLst>
          </p:cNvPr>
          <p:cNvSpPr txBox="1"/>
          <p:nvPr/>
        </p:nvSpPr>
        <p:spPr>
          <a:xfrm>
            <a:off x="8708815" y="4010186"/>
            <a:ext cx="35541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Malawi</a:t>
            </a:r>
            <a:r>
              <a:rPr lang="en-US" sz="1200">
                <a:solidFill>
                  <a:schemeClr val="bg2">
                    <a:lumMod val="25000"/>
                  </a:schemeClr>
                </a:solidFill>
                <a:latin typeface="Roboto"/>
                <a:ea typeface="Roboto"/>
                <a:cs typeface="Roboto"/>
              </a:rPr>
              <a:t>: Inclusive digital transformation, sectoral integration &amp; efficiency, education &amp; digital literacy, digital financial services, identity systems</a:t>
            </a:r>
          </a:p>
        </p:txBody>
      </p:sp>
      <p:sp>
        <p:nvSpPr>
          <p:cNvPr id="18" name="TextBox 17">
            <a:extLst>
              <a:ext uri="{FF2B5EF4-FFF2-40B4-BE49-F238E27FC236}">
                <a16:creationId xmlns:a16="http://schemas.microsoft.com/office/drawing/2014/main" id="{6B37D205-5DB1-5A47-BFD3-BC1D0E6F6E21}"/>
              </a:ext>
            </a:extLst>
          </p:cNvPr>
          <p:cNvSpPr txBox="1"/>
          <p:nvPr/>
        </p:nvSpPr>
        <p:spPr>
          <a:xfrm>
            <a:off x="8758878" y="4772186"/>
            <a:ext cx="2964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DRC</a:t>
            </a:r>
            <a:r>
              <a:rPr lang="en-US" sz="1200">
                <a:solidFill>
                  <a:schemeClr val="bg2">
                    <a:lumMod val="25000"/>
                  </a:schemeClr>
                </a:solidFill>
                <a:latin typeface="Roboto"/>
                <a:ea typeface="Roboto"/>
                <a:cs typeface="Roboto"/>
              </a:rPr>
              <a:t>: Institutional capacities, legal frameworks, promoting regional cooperation, and specialized training for law enforcement and judicial officers to combat IFF and transnational crimes</a:t>
            </a:r>
          </a:p>
        </p:txBody>
      </p:sp>
      <p:sp>
        <p:nvSpPr>
          <p:cNvPr id="19" name="TextBox 18">
            <a:extLst>
              <a:ext uri="{FF2B5EF4-FFF2-40B4-BE49-F238E27FC236}">
                <a16:creationId xmlns:a16="http://schemas.microsoft.com/office/drawing/2014/main" id="{D7FD72EF-9398-CDB6-6178-2917A10C2B1B}"/>
              </a:ext>
            </a:extLst>
          </p:cNvPr>
          <p:cNvSpPr txBox="1"/>
          <p:nvPr/>
        </p:nvSpPr>
        <p:spPr>
          <a:xfrm>
            <a:off x="8772960" y="5789478"/>
            <a:ext cx="31771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DRC</a:t>
            </a:r>
            <a:r>
              <a:rPr lang="en-US" sz="1200">
                <a:solidFill>
                  <a:schemeClr val="bg2">
                    <a:lumMod val="25000"/>
                  </a:schemeClr>
                </a:solidFill>
                <a:latin typeface="Roboto"/>
                <a:ea typeface="Roboto"/>
                <a:cs typeface="Roboto"/>
              </a:rPr>
              <a:t>: Improve living conditions, promoting sustainable resource management, enhancing climate resilience, supporting economic growth in mining communities</a:t>
            </a:r>
          </a:p>
        </p:txBody>
      </p:sp>
      <p:pic>
        <p:nvPicPr>
          <p:cNvPr id="4098" name="Picture 2">
            <a:extLst>
              <a:ext uri="{FF2B5EF4-FFF2-40B4-BE49-F238E27FC236}">
                <a16:creationId xmlns:a16="http://schemas.microsoft.com/office/drawing/2014/main" id="{AB955805-3239-F200-A049-350C3B189B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17375" y="4063135"/>
            <a:ext cx="739026" cy="4927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Flag of the Democratic Republic of the Congo - Wikipedia">
            <a:extLst>
              <a:ext uri="{FF2B5EF4-FFF2-40B4-BE49-F238E27FC236}">
                <a16:creationId xmlns:a16="http://schemas.microsoft.com/office/drawing/2014/main" id="{2A014CE3-20E0-1954-37A8-2A77C1ED50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7375" y="4999846"/>
            <a:ext cx="716702" cy="477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outh Sudan Flag">
            <a:extLst>
              <a:ext uri="{FF2B5EF4-FFF2-40B4-BE49-F238E27FC236}">
                <a16:creationId xmlns:a16="http://schemas.microsoft.com/office/drawing/2014/main" id="{6287C446-8BD6-E096-BCA3-B60AAE4DE0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8450" y="2288764"/>
            <a:ext cx="816876" cy="51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27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CB3D-DBF5-D834-A8B3-937D999F3E02}"/>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0C7DBD8-BB62-FD02-D998-B22B12986E8B}"/>
              </a:ext>
            </a:extLst>
          </p:cNvPr>
          <p:cNvGraphicFramePr>
            <a:graphicFrameLocks noChangeAspect="1"/>
          </p:cNvGraphicFramePr>
          <p:nvPr>
            <p:custDataLst>
              <p:tags r:id="rId1"/>
            </p:custDataLst>
            <p:extLst>
              <p:ext uri="{D42A27DB-BD31-4B8C-83A1-F6EECF244321}">
                <p14:modId xmlns:p14="http://schemas.microsoft.com/office/powerpoint/2010/main" val="1904029107"/>
              </p:ext>
            </p:extLst>
          </p:nvPr>
        </p:nvGraphicFramePr>
        <p:xfrm>
          <a:off x="2667896" y="1501083"/>
          <a:ext cx="893" cy="893"/>
        </p:xfrm>
        <a:graphic>
          <a:graphicData uri="http://schemas.openxmlformats.org/presentationml/2006/ole">
            <mc:AlternateContent xmlns:mc="http://schemas.openxmlformats.org/markup-compatibility/2006">
              <mc:Choice xmlns:v="urn:schemas-microsoft-com:vml" Requires="v">
                <p:oleObj name="think-cell Slide" r:id="rId120" imgW="384" imgH="385" progId="TCLayout.ActiveDocument.1">
                  <p:embed/>
                </p:oleObj>
              </mc:Choice>
              <mc:Fallback>
                <p:oleObj name="think-cell Slide" r:id="rId120" imgW="384" imgH="385" progId="TCLayout.ActiveDocument.1">
                  <p:embed/>
                  <p:pic>
                    <p:nvPicPr>
                      <p:cNvPr id="4" name="Object 3" hidden="1">
                        <a:extLst>
                          <a:ext uri="{FF2B5EF4-FFF2-40B4-BE49-F238E27FC236}">
                            <a16:creationId xmlns:a16="http://schemas.microsoft.com/office/drawing/2014/main" id="{C0C7DBD8-BB62-FD02-D998-B22B12986E8B}"/>
                          </a:ext>
                        </a:extLst>
                      </p:cNvPr>
                      <p:cNvPicPr/>
                      <p:nvPr/>
                    </p:nvPicPr>
                    <p:blipFill>
                      <a:blip r:embed="rId121"/>
                      <a:stretch>
                        <a:fillRect/>
                      </a:stretch>
                    </p:blipFill>
                    <p:spPr>
                      <a:xfrm>
                        <a:off x="2667896" y="1501083"/>
                        <a:ext cx="893" cy="893"/>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FE45E1F-7EFF-C4B9-7326-058C59DAF3CD}"/>
              </a:ext>
            </a:extLst>
          </p:cNvPr>
          <p:cNvSpPr/>
          <p:nvPr>
            <p:custDataLst>
              <p:tags r:id="rId2"/>
            </p:custDataLst>
          </p:nvPr>
        </p:nvSpPr>
        <p:spPr>
          <a:xfrm>
            <a:off x="2667002" y="1500190"/>
            <a:ext cx="89297" cy="8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Calibri" panose="020F0502020204030204"/>
              <a:ea typeface="+mn-ea"/>
              <a:cs typeface="+mn-cs"/>
              <a:sym typeface="+mn-lt"/>
            </a:endParaRPr>
          </a:p>
        </p:txBody>
      </p:sp>
      <p:sp>
        <p:nvSpPr>
          <p:cNvPr id="7" name="Rectangle 1">
            <a:extLst>
              <a:ext uri="{FF2B5EF4-FFF2-40B4-BE49-F238E27FC236}">
                <a16:creationId xmlns:a16="http://schemas.microsoft.com/office/drawing/2014/main" id="{06547B41-6E95-5EC9-5C69-0F3108D3C6A4}"/>
              </a:ext>
            </a:extLst>
          </p:cNvPr>
          <p:cNvSpPr>
            <a:spLocks noChangeArrowheads="1"/>
          </p:cNvSpPr>
          <p:nvPr/>
        </p:nvSpPr>
        <p:spPr bwMode="auto">
          <a:xfrm>
            <a:off x="11119625" y="21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A3BEC128-2501-00F1-DB03-C8725DC42060}"/>
              </a:ext>
            </a:extLst>
          </p:cNvPr>
          <p:cNvPicPr>
            <a:picLocks noChangeAspect="1"/>
          </p:cNvPicPr>
          <p:nvPr/>
        </p:nvPicPr>
        <p:blipFill>
          <a:blip r:embed="rId122">
            <a:extLst>
              <a:ext uri="{96DAC541-7B7A-43D3-8B79-37D633B846F1}">
                <asvg:svgBlip xmlns:asvg="http://schemas.microsoft.com/office/drawing/2016/SVG/main" r:embed="rId123"/>
              </a:ext>
            </a:extLst>
          </a:blip>
          <a:stretch>
            <a:fillRect/>
          </a:stretch>
        </p:blipFill>
        <p:spPr>
          <a:xfrm>
            <a:off x="1" y="0"/>
            <a:ext cx="64736" cy="6858000"/>
          </a:xfrm>
          <a:prstGeom prst="rect">
            <a:avLst/>
          </a:prstGeom>
        </p:spPr>
      </p:pic>
      <p:sp>
        <p:nvSpPr>
          <p:cNvPr id="10" name="Google Shape;474;p3">
            <a:extLst>
              <a:ext uri="{FF2B5EF4-FFF2-40B4-BE49-F238E27FC236}">
                <a16:creationId xmlns:a16="http://schemas.microsoft.com/office/drawing/2014/main" id="{24E7BCA4-38CD-7F1D-69C7-1FB1C926098B}"/>
              </a:ext>
            </a:extLst>
          </p:cNvPr>
          <p:cNvSpPr txBox="1"/>
          <p:nvPr/>
        </p:nvSpPr>
        <p:spPr>
          <a:xfrm>
            <a:off x="241274" y="236538"/>
            <a:ext cx="1065372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a:lnSpc>
                <a:spcPct val="98387"/>
              </a:lnSpc>
              <a:buClr>
                <a:srgbClr val="2CACE2"/>
              </a:buClr>
              <a:buSzPts val="6200"/>
              <a:defRPr/>
            </a:pPr>
            <a:r>
              <a:rPr lang="en-US" sz="2000" b="1">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Top 20 UNCTs where key words are mentioned – Tanzania &amp; Burkina Faso are on the top</a:t>
            </a:r>
            <a:endParaRPr lang="en-US" sz="200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352" name="Chart 351">
            <a:extLst>
              <a:ext uri="{FF2B5EF4-FFF2-40B4-BE49-F238E27FC236}">
                <a16:creationId xmlns:a16="http://schemas.microsoft.com/office/drawing/2014/main" id="{C3F829C7-8E2C-5E92-CB71-75615E8EC87C}"/>
              </a:ext>
            </a:extLst>
          </p:cNvPr>
          <p:cNvGraphicFramePr/>
          <p:nvPr>
            <p:custDataLst>
              <p:tags r:id="rId3"/>
            </p:custDataLst>
            <p:extLst>
              <p:ext uri="{D42A27DB-BD31-4B8C-83A1-F6EECF244321}">
                <p14:modId xmlns:p14="http://schemas.microsoft.com/office/powerpoint/2010/main" val="3764733875"/>
              </p:ext>
            </p:extLst>
          </p:nvPr>
        </p:nvGraphicFramePr>
        <p:xfrm>
          <a:off x="965200" y="1403350"/>
          <a:ext cx="1325563" cy="4824413"/>
        </p:xfrm>
        <a:graphic>
          <a:graphicData uri="http://schemas.openxmlformats.org/drawingml/2006/chart">
            <c:chart xmlns:c="http://schemas.openxmlformats.org/drawingml/2006/chart" xmlns:r="http://schemas.openxmlformats.org/officeDocument/2006/relationships" r:id="rId124"/>
          </a:graphicData>
        </a:graphic>
      </p:graphicFrame>
      <p:sp>
        <p:nvSpPr>
          <p:cNvPr id="26" name="Text Placeholder 2">
            <a:extLst>
              <a:ext uri="{FF2B5EF4-FFF2-40B4-BE49-F238E27FC236}">
                <a16:creationId xmlns:a16="http://schemas.microsoft.com/office/drawing/2014/main" id="{49236B9F-CC15-A5DA-4D7B-AFD92BC36671}"/>
              </a:ext>
            </a:extLst>
          </p:cNvPr>
          <p:cNvSpPr txBox="1">
            <a:spLocks/>
          </p:cNvSpPr>
          <p:nvPr>
            <p:custDataLst>
              <p:tags r:id="rId4"/>
            </p:custDataLst>
          </p:nvPr>
        </p:nvSpPr>
        <p:spPr bwMode="auto">
          <a:xfrm>
            <a:off x="441325" y="1854200"/>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40D0E98-B385-41A7-B231-0BC9BBC172C7}" type="datetime'''''So''''''u''''''''t''''h'' 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3" name="Text Placeholder 2">
            <a:extLst>
              <a:ext uri="{FF2B5EF4-FFF2-40B4-BE49-F238E27FC236}">
                <a16:creationId xmlns:a16="http://schemas.microsoft.com/office/drawing/2014/main" id="{900BE139-FA35-6849-4126-CC5886440C81}"/>
              </a:ext>
            </a:extLst>
          </p:cNvPr>
          <p:cNvSpPr txBox="1">
            <a:spLocks/>
          </p:cNvSpPr>
          <p:nvPr>
            <p:custDataLst>
              <p:tags r:id="rId5"/>
            </p:custDataLst>
          </p:nvPr>
        </p:nvSpPr>
        <p:spPr bwMode="auto">
          <a:xfrm>
            <a:off x="844550" y="20780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D382629-D4C4-4E00-B704-A2CB54BCD0BB}" type="datetime'''''''E''''''''g''''''''y''p''''''''''''''t'">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8" name="Text Placeholder 2">
            <a:extLst>
              <a:ext uri="{FF2B5EF4-FFF2-40B4-BE49-F238E27FC236}">
                <a16:creationId xmlns:a16="http://schemas.microsoft.com/office/drawing/2014/main" id="{762D6965-F551-A024-6F28-6770E23C515F}"/>
              </a:ext>
            </a:extLst>
          </p:cNvPr>
          <p:cNvSpPr txBox="1">
            <a:spLocks/>
          </p:cNvSpPr>
          <p:nvPr>
            <p:custDataLst>
              <p:tags r:id="rId6"/>
            </p:custDataLst>
          </p:nvPr>
        </p:nvSpPr>
        <p:spPr bwMode="auto">
          <a:xfrm>
            <a:off x="700088" y="2300288"/>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8B80C07-DC53-4742-B1B0-D6E0D082677F}" type="datetime'''''''''''So''ma''l''''''''''''''''''''''''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2EB51AA8-958E-D1D3-96DA-8461318E138C}"/>
              </a:ext>
            </a:extLst>
          </p:cNvPr>
          <p:cNvSpPr txBox="1">
            <a:spLocks/>
          </p:cNvSpPr>
          <p:nvPr>
            <p:custDataLst>
              <p:tags r:id="rId7"/>
            </p:custDataLst>
          </p:nvPr>
        </p:nvSpPr>
        <p:spPr bwMode="auto">
          <a:xfrm>
            <a:off x="722313" y="2522538"/>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2B793F9-4294-4E03-A5AA-516D05FBADEC}" type="datetime'''Gam''''''''''''''''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A2178BB1-9431-55E0-5760-109756BD7265}"/>
              </a:ext>
            </a:extLst>
          </p:cNvPr>
          <p:cNvSpPr txBox="1">
            <a:spLocks/>
          </p:cNvSpPr>
          <p:nvPr>
            <p:custDataLst>
              <p:tags r:id="rId8"/>
            </p:custDataLst>
          </p:nvPr>
        </p:nvSpPr>
        <p:spPr bwMode="auto">
          <a:xfrm>
            <a:off x="795338" y="274478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8B524DF-EFDE-481B-ADD4-69DCF142546A}" type="datetime'''G''''''''''''''''''''''h''''''''''''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2" name="Text Placeholder 2">
            <a:extLst>
              <a:ext uri="{FF2B5EF4-FFF2-40B4-BE49-F238E27FC236}">
                <a16:creationId xmlns:a16="http://schemas.microsoft.com/office/drawing/2014/main" id="{5730B09A-95F5-D3D4-4E62-7F8CE4FCCF3C}"/>
              </a:ext>
            </a:extLst>
          </p:cNvPr>
          <p:cNvSpPr txBox="1">
            <a:spLocks/>
          </p:cNvSpPr>
          <p:nvPr>
            <p:custDataLst>
              <p:tags r:id="rId9"/>
            </p:custDataLst>
          </p:nvPr>
        </p:nvSpPr>
        <p:spPr bwMode="auto">
          <a:xfrm>
            <a:off x="814388" y="2968625"/>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820870B-330A-4FEE-8BA2-87BECFA775C7}" type="datetime'K''''''''''''e''n''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271B2E58-9AFC-52C8-395E-8C780763977F}"/>
              </a:ext>
            </a:extLst>
          </p:cNvPr>
          <p:cNvSpPr txBox="1">
            <a:spLocks/>
          </p:cNvSpPr>
          <p:nvPr>
            <p:custDataLst>
              <p:tags r:id="rId10"/>
            </p:custDataLst>
          </p:nvPr>
        </p:nvSpPr>
        <p:spPr bwMode="auto">
          <a:xfrm>
            <a:off x="725488" y="31908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1EEE6DA-C0E7-497F-A877-2B8C03C0DBA2}" type="datetime'''''''U''''''''''g''''''''''''''''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0" name="Text Placeholder 2">
            <a:extLst>
              <a:ext uri="{FF2B5EF4-FFF2-40B4-BE49-F238E27FC236}">
                <a16:creationId xmlns:a16="http://schemas.microsoft.com/office/drawing/2014/main" id="{041690C9-23E1-4297-45F4-D479F4CAABA4}"/>
              </a:ext>
            </a:extLst>
          </p:cNvPr>
          <p:cNvSpPr txBox="1">
            <a:spLocks/>
          </p:cNvSpPr>
          <p:nvPr>
            <p:custDataLst>
              <p:tags r:id="rId11"/>
            </p:custDataLst>
          </p:nvPr>
        </p:nvSpPr>
        <p:spPr bwMode="auto">
          <a:xfrm>
            <a:off x="758825" y="3413125"/>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0A8076-0194-4A7B-8AF1-FFF423E54ACD}" type="datetime'''''''''''''''''''Ni''''''''g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0" name="Text Placeholder 2">
            <a:extLst>
              <a:ext uri="{FF2B5EF4-FFF2-40B4-BE49-F238E27FC236}">
                <a16:creationId xmlns:a16="http://schemas.microsoft.com/office/drawing/2014/main" id="{6BF1B821-AF01-053D-AB5F-2D92CD126AE8}"/>
              </a:ext>
            </a:extLst>
          </p:cNvPr>
          <p:cNvSpPr txBox="1">
            <a:spLocks/>
          </p:cNvSpPr>
          <p:nvPr>
            <p:custDataLst>
              <p:tags r:id="rId12"/>
            </p:custDataLst>
          </p:nvPr>
        </p:nvSpPr>
        <p:spPr bwMode="auto">
          <a:xfrm>
            <a:off x="763588" y="3635375"/>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593DFD0-6FD3-48A1-9491-FFB96FC8E173}" type="datetime'''''''A''n''''go''''''l''''''''''''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 name="Text Placeholder 2">
            <a:extLst>
              <a:ext uri="{FF2B5EF4-FFF2-40B4-BE49-F238E27FC236}">
                <a16:creationId xmlns:a16="http://schemas.microsoft.com/office/drawing/2014/main" id="{482D391F-8543-09D0-A5B0-CC48A4C700BA}"/>
              </a:ext>
            </a:extLst>
          </p:cNvPr>
          <p:cNvSpPr txBox="1">
            <a:spLocks/>
          </p:cNvSpPr>
          <p:nvPr>
            <p:custDataLst>
              <p:tags r:id="rId13"/>
            </p:custDataLst>
          </p:nvPr>
        </p:nvSpPr>
        <p:spPr bwMode="auto">
          <a:xfrm>
            <a:off x="641350" y="16319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44BBB7C-F385-4868-868B-922594A7A966}" type="datetime'''''''''T''''''''''''''''''''''anza''''''''n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 name="Text Placeholder 2">
            <a:extLst>
              <a:ext uri="{FF2B5EF4-FFF2-40B4-BE49-F238E27FC236}">
                <a16:creationId xmlns:a16="http://schemas.microsoft.com/office/drawing/2014/main" id="{3D502D2D-58F9-F79E-009C-3B3F8CBBD2DF}"/>
              </a:ext>
            </a:extLst>
          </p:cNvPr>
          <p:cNvSpPr txBox="1">
            <a:spLocks/>
          </p:cNvSpPr>
          <p:nvPr>
            <p:custDataLst>
              <p:tags r:id="rId14"/>
            </p:custDataLst>
          </p:nvPr>
        </p:nvSpPr>
        <p:spPr bwMode="auto">
          <a:xfrm>
            <a:off x="860425" y="4081463"/>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E41F927-2450-42A6-96B1-A5BBFA6E529D}" type="datetime'''L''''''''i''''''''''''''''b''''''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6" name="Text Placeholder 2">
            <a:extLst>
              <a:ext uri="{FF2B5EF4-FFF2-40B4-BE49-F238E27FC236}">
                <a16:creationId xmlns:a16="http://schemas.microsoft.com/office/drawing/2014/main" id="{2A134434-05F0-7F9C-0577-8E48AF0EE462}"/>
              </a:ext>
            </a:extLst>
          </p:cNvPr>
          <p:cNvSpPr txBox="1">
            <a:spLocks/>
          </p:cNvSpPr>
          <p:nvPr>
            <p:custDataLst>
              <p:tags r:id="rId15"/>
            </p:custDataLst>
          </p:nvPr>
        </p:nvSpPr>
        <p:spPr bwMode="auto">
          <a:xfrm>
            <a:off x="455613" y="43037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62A2932-7B63-4A7A-9869-FC7A5BD5650D}" type="datetime'S''''i''''''er''''''''''r''''a ''''''L''''e''''on''''''''''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1" name="Text Placeholder 2">
            <a:extLst>
              <a:ext uri="{FF2B5EF4-FFF2-40B4-BE49-F238E27FC236}">
                <a16:creationId xmlns:a16="http://schemas.microsoft.com/office/drawing/2014/main" id="{54430F78-1602-2868-1B0C-D15B8DED3908}"/>
              </a:ext>
            </a:extLst>
          </p:cNvPr>
          <p:cNvSpPr txBox="1">
            <a:spLocks/>
          </p:cNvSpPr>
          <p:nvPr>
            <p:custDataLst>
              <p:tags r:id="rId16"/>
            </p:custDataLst>
          </p:nvPr>
        </p:nvSpPr>
        <p:spPr bwMode="auto">
          <a:xfrm>
            <a:off x="461963" y="4525963"/>
            <a:ext cx="6985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37C2F49-E4B3-486D-A972-41D5DB706E3A}" type="datetime'''''S''''''''o''u''''''''t''''h'''' ''''Afri''c''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Africa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 name="Text Placeholder 2">
            <a:extLst>
              <a:ext uri="{FF2B5EF4-FFF2-40B4-BE49-F238E27FC236}">
                <a16:creationId xmlns:a16="http://schemas.microsoft.com/office/drawing/2014/main" id="{62F51B42-ED32-1213-6DFB-AC9A582CB41D}"/>
              </a:ext>
            </a:extLst>
          </p:cNvPr>
          <p:cNvSpPr txBox="1">
            <a:spLocks/>
          </p:cNvSpPr>
          <p:nvPr>
            <p:custDataLst>
              <p:tags r:id="rId17"/>
            </p:custDataLst>
          </p:nvPr>
        </p:nvSpPr>
        <p:spPr bwMode="auto">
          <a:xfrm>
            <a:off x="706438" y="4749800"/>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AA4B172-903D-475E-891B-EAD344058F88}" type="datetime'''''R''''''w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2" name="Text Placeholder 2">
            <a:extLst>
              <a:ext uri="{FF2B5EF4-FFF2-40B4-BE49-F238E27FC236}">
                <a16:creationId xmlns:a16="http://schemas.microsoft.com/office/drawing/2014/main" id="{B55862F3-99BA-A762-D6F4-E0C8BC7A9648}"/>
              </a:ext>
            </a:extLst>
          </p:cNvPr>
          <p:cNvSpPr txBox="1">
            <a:spLocks/>
          </p:cNvSpPr>
          <p:nvPr>
            <p:custDataLst>
              <p:tags r:id="rId18"/>
            </p:custDataLst>
          </p:nvPr>
        </p:nvSpPr>
        <p:spPr bwMode="auto">
          <a:xfrm>
            <a:off x="703263" y="49720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1954ECA-05B4-49D2-B183-4606C67F7481}" type="datetime'''L''''e''''''''''''''''s''o''''''''th''''''''''''''''o'">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Lesotho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0" name="Text Placeholder 2">
            <a:extLst>
              <a:ext uri="{FF2B5EF4-FFF2-40B4-BE49-F238E27FC236}">
                <a16:creationId xmlns:a16="http://schemas.microsoft.com/office/drawing/2014/main" id="{8578F6DB-F8F7-D78F-205D-D95A02E06FCF}"/>
              </a:ext>
            </a:extLst>
          </p:cNvPr>
          <p:cNvSpPr txBox="1">
            <a:spLocks/>
          </p:cNvSpPr>
          <p:nvPr>
            <p:custDataLst>
              <p:tags r:id="rId19"/>
            </p:custDataLst>
          </p:nvPr>
        </p:nvSpPr>
        <p:spPr bwMode="auto">
          <a:xfrm>
            <a:off x="749300" y="51943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022674E-60FA-4795-AEE1-871B00BF94C4}" type="datetime'''T''''''''u''''''''''''''n''''''''''i''''''''''s''''''''''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3" name="Text Placeholder 2">
            <a:extLst>
              <a:ext uri="{FF2B5EF4-FFF2-40B4-BE49-F238E27FC236}">
                <a16:creationId xmlns:a16="http://schemas.microsoft.com/office/drawing/2014/main" id="{2C44ECB8-C17C-1EB2-DCBF-A5BE9BC44ED4}"/>
              </a:ext>
            </a:extLst>
          </p:cNvPr>
          <p:cNvSpPr txBox="1">
            <a:spLocks/>
          </p:cNvSpPr>
          <p:nvPr>
            <p:custDataLst>
              <p:tags r:id="rId20"/>
            </p:custDataLst>
          </p:nvPr>
        </p:nvSpPr>
        <p:spPr bwMode="auto">
          <a:xfrm>
            <a:off x="596900" y="541655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A87A8F5-33DB-4408-9C70-7F2C583B6E35}" type="datetime'''Bo''t''''''''''''''''''''''sw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 name="Text Placeholder 2">
            <a:extLst>
              <a:ext uri="{FF2B5EF4-FFF2-40B4-BE49-F238E27FC236}">
                <a16:creationId xmlns:a16="http://schemas.microsoft.com/office/drawing/2014/main" id="{EF8CABA0-92ED-C138-4090-5D7F6FBB5486}"/>
              </a:ext>
            </a:extLst>
          </p:cNvPr>
          <p:cNvSpPr txBox="1">
            <a:spLocks/>
          </p:cNvSpPr>
          <p:nvPr>
            <p:custDataLst>
              <p:tags r:id="rId21"/>
            </p:custDataLst>
          </p:nvPr>
        </p:nvSpPr>
        <p:spPr bwMode="auto">
          <a:xfrm>
            <a:off x="781050" y="5640388"/>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46266A7-8863-4C36-8346-0B3A78138C27}" type="datetime'''''''''''''''L''''''''i''b''''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Liberia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 name="Text Placeholder 2">
            <a:extLst>
              <a:ext uri="{FF2B5EF4-FFF2-40B4-BE49-F238E27FC236}">
                <a16:creationId xmlns:a16="http://schemas.microsoft.com/office/drawing/2014/main" id="{ED67207E-D937-ABBC-B11E-FF2124FB122C}"/>
              </a:ext>
            </a:extLst>
          </p:cNvPr>
          <p:cNvSpPr txBox="1">
            <a:spLocks/>
          </p:cNvSpPr>
          <p:nvPr>
            <p:custDataLst>
              <p:tags r:id="rId22"/>
            </p:custDataLst>
          </p:nvPr>
        </p:nvSpPr>
        <p:spPr bwMode="auto">
          <a:xfrm>
            <a:off x="354013" y="5862638"/>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7A9436C-76AA-4618-A5EE-E4508D3F19A9}" type="datetime'G''''u''''i''''''''''n''''''''''e''''''a-B''''is''''s''''au'''">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 name="Text Placeholder 2">
            <a:extLst>
              <a:ext uri="{FF2B5EF4-FFF2-40B4-BE49-F238E27FC236}">
                <a16:creationId xmlns:a16="http://schemas.microsoft.com/office/drawing/2014/main" id="{8AF33BE0-569B-EE26-9E0C-3A44A6A92CD1}"/>
              </a:ext>
            </a:extLst>
          </p:cNvPr>
          <p:cNvSpPr txBox="1">
            <a:spLocks/>
          </p:cNvSpPr>
          <p:nvPr>
            <p:custDataLst>
              <p:tags r:id="rId23"/>
            </p:custDataLst>
          </p:nvPr>
        </p:nvSpPr>
        <p:spPr bwMode="auto">
          <a:xfrm>
            <a:off x="754063" y="385921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3125DA6-0146-4CC2-8B72-61EB9B7471A9}" type="datetime'''''''''''''''M''''al''''''''''a''''wi'''''''''''''">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356" name="Chart 355">
            <a:extLst>
              <a:ext uri="{FF2B5EF4-FFF2-40B4-BE49-F238E27FC236}">
                <a16:creationId xmlns:a16="http://schemas.microsoft.com/office/drawing/2014/main" id="{31A53A37-585A-6CE1-5BBC-E7FAEA5B694D}"/>
              </a:ext>
            </a:extLst>
          </p:cNvPr>
          <p:cNvGraphicFramePr/>
          <p:nvPr>
            <p:custDataLst>
              <p:tags r:id="rId24"/>
            </p:custDataLst>
            <p:extLst>
              <p:ext uri="{D42A27DB-BD31-4B8C-83A1-F6EECF244321}">
                <p14:modId xmlns:p14="http://schemas.microsoft.com/office/powerpoint/2010/main" val="1236171998"/>
              </p:ext>
            </p:extLst>
          </p:nvPr>
        </p:nvGraphicFramePr>
        <p:xfrm>
          <a:off x="2954338" y="1403350"/>
          <a:ext cx="1325562" cy="4824413"/>
        </p:xfrm>
        <a:graphic>
          <a:graphicData uri="http://schemas.openxmlformats.org/drawingml/2006/chart">
            <c:chart xmlns:c="http://schemas.openxmlformats.org/drawingml/2006/chart" xmlns:r="http://schemas.openxmlformats.org/officeDocument/2006/relationships" r:id="rId125"/>
          </a:graphicData>
        </a:graphic>
      </p:graphicFrame>
      <p:sp>
        <p:nvSpPr>
          <p:cNvPr id="105" name="Text Placeholder 2">
            <a:extLst>
              <a:ext uri="{FF2B5EF4-FFF2-40B4-BE49-F238E27FC236}">
                <a16:creationId xmlns:a16="http://schemas.microsoft.com/office/drawing/2014/main" id="{A9C30109-DC90-8A02-C634-61160C956A54}"/>
              </a:ext>
            </a:extLst>
          </p:cNvPr>
          <p:cNvSpPr txBox="1">
            <a:spLocks/>
          </p:cNvSpPr>
          <p:nvPr>
            <p:custDataLst>
              <p:tags r:id="rId25"/>
            </p:custDataLst>
          </p:nvPr>
        </p:nvSpPr>
        <p:spPr bwMode="auto">
          <a:xfrm>
            <a:off x="2698750" y="1854200"/>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B9F0C8E-4B55-4834-A05C-5165783EB59D}" type="datetime'''''K''''''''''''''''''e''''''n''''''''''''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 name="Text Placeholder 2">
            <a:extLst>
              <a:ext uri="{FF2B5EF4-FFF2-40B4-BE49-F238E27FC236}">
                <a16:creationId xmlns:a16="http://schemas.microsoft.com/office/drawing/2014/main" id="{49BD09B2-ADEA-8799-5135-6CF1E0250C3E}"/>
              </a:ext>
            </a:extLst>
          </p:cNvPr>
          <p:cNvSpPr txBox="1">
            <a:spLocks/>
          </p:cNvSpPr>
          <p:nvPr>
            <p:custDataLst>
              <p:tags r:id="rId26"/>
            </p:custDataLst>
          </p:nvPr>
        </p:nvSpPr>
        <p:spPr bwMode="auto">
          <a:xfrm>
            <a:off x="2679700" y="207803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88BE05A-C90F-4070-997C-4CAAD93F9806}" type="datetime'''''''''''''''''''Gh''''''''''''''''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2" name="Text Placeholder 2">
            <a:extLst>
              <a:ext uri="{FF2B5EF4-FFF2-40B4-BE49-F238E27FC236}">
                <a16:creationId xmlns:a16="http://schemas.microsoft.com/office/drawing/2014/main" id="{4E99BFAA-C658-0B7E-3ED4-C8AFFB40D173}"/>
              </a:ext>
            </a:extLst>
          </p:cNvPr>
          <p:cNvSpPr txBox="1">
            <a:spLocks/>
          </p:cNvSpPr>
          <p:nvPr>
            <p:custDataLst>
              <p:tags r:id="rId27"/>
            </p:custDataLst>
          </p:nvPr>
        </p:nvSpPr>
        <p:spPr bwMode="auto">
          <a:xfrm>
            <a:off x="2728913" y="23002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C4173AF-A7C8-4C5B-9924-EE417CE611D6}" type="datetime'''''''''''''''E''''''''''''g''''yp''''t'''">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7" name="Text Placeholder 2">
            <a:extLst>
              <a:ext uri="{FF2B5EF4-FFF2-40B4-BE49-F238E27FC236}">
                <a16:creationId xmlns:a16="http://schemas.microsoft.com/office/drawing/2014/main" id="{31840009-D552-C1F5-500D-8B1B1548037D}"/>
              </a:ext>
            </a:extLst>
          </p:cNvPr>
          <p:cNvSpPr txBox="1">
            <a:spLocks/>
          </p:cNvSpPr>
          <p:nvPr>
            <p:custDataLst>
              <p:tags r:id="rId28"/>
            </p:custDataLst>
          </p:nvPr>
        </p:nvSpPr>
        <p:spPr bwMode="auto">
          <a:xfrm>
            <a:off x="2587625" y="2522538"/>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E4A8B2C-564D-4104-A620-DE2554FE3792}" type="datetime'''L''''''e''''s''''''''''''''''''o''t''''h''''''''''o'">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Lesotho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4" name="Text Placeholder 2">
            <a:extLst>
              <a:ext uri="{FF2B5EF4-FFF2-40B4-BE49-F238E27FC236}">
                <a16:creationId xmlns:a16="http://schemas.microsoft.com/office/drawing/2014/main" id="{C6FA0E44-0DFF-9CA1-480D-6913D2583132}"/>
              </a:ext>
            </a:extLst>
          </p:cNvPr>
          <p:cNvSpPr txBox="1">
            <a:spLocks/>
          </p:cNvSpPr>
          <p:nvPr>
            <p:custDataLst>
              <p:tags r:id="rId29"/>
            </p:custDataLst>
          </p:nvPr>
        </p:nvSpPr>
        <p:spPr bwMode="auto">
          <a:xfrm>
            <a:off x="2306638" y="2744788"/>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4B1C096-8990-41C6-B049-0D79D5F5AA4E}" type="datetime'Moz''a''''''''''''''''''''''''m''''''b''''''''''i''q''u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2" name="Text Placeholder 2">
            <a:extLst>
              <a:ext uri="{FF2B5EF4-FFF2-40B4-BE49-F238E27FC236}">
                <a16:creationId xmlns:a16="http://schemas.microsoft.com/office/drawing/2014/main" id="{CA0B91EF-90F8-C2AA-B016-B9C0B074CE82}"/>
              </a:ext>
            </a:extLst>
          </p:cNvPr>
          <p:cNvSpPr txBox="1">
            <a:spLocks/>
          </p:cNvSpPr>
          <p:nvPr>
            <p:custDataLst>
              <p:tags r:id="rId30"/>
            </p:custDataLst>
          </p:nvPr>
        </p:nvSpPr>
        <p:spPr bwMode="auto">
          <a:xfrm>
            <a:off x="2674938" y="29686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15CE56-C102-46B7-B6C3-6E09D2D3A328}" type="datetime'''''G''''''''a''''b''''''''o''''''''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3" name="Text Placeholder 2">
            <a:extLst>
              <a:ext uri="{FF2B5EF4-FFF2-40B4-BE49-F238E27FC236}">
                <a16:creationId xmlns:a16="http://schemas.microsoft.com/office/drawing/2014/main" id="{9E881D80-1BD1-4845-339F-1A70ABEE88D5}"/>
              </a:ext>
            </a:extLst>
          </p:cNvPr>
          <p:cNvSpPr txBox="1">
            <a:spLocks/>
          </p:cNvSpPr>
          <p:nvPr>
            <p:custDataLst>
              <p:tags r:id="rId31"/>
            </p:custDataLst>
          </p:nvPr>
        </p:nvSpPr>
        <p:spPr bwMode="auto">
          <a:xfrm>
            <a:off x="2606675" y="3190875"/>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057EF95-62F4-46B3-A7F0-0B3B162B525B}" type="datetime'''''''''Ga''''''''''''''''''''''m''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 name="Text Placeholder 2">
            <a:extLst>
              <a:ext uri="{FF2B5EF4-FFF2-40B4-BE49-F238E27FC236}">
                <a16:creationId xmlns:a16="http://schemas.microsoft.com/office/drawing/2014/main" id="{473953A2-BA0A-C3C7-9452-F4DD278DAF35}"/>
              </a:ext>
            </a:extLst>
          </p:cNvPr>
          <p:cNvSpPr txBox="1">
            <a:spLocks/>
          </p:cNvSpPr>
          <p:nvPr>
            <p:custDataLst>
              <p:tags r:id="rId32"/>
            </p:custDataLst>
          </p:nvPr>
        </p:nvSpPr>
        <p:spPr bwMode="auto">
          <a:xfrm>
            <a:off x="2609850" y="341312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00B657D-2400-4CD2-ACBB-6C604D010D2E}" type="datetime'''''''''''U''''''''''g''''''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 name="Text Placeholder 2">
            <a:extLst>
              <a:ext uri="{FF2B5EF4-FFF2-40B4-BE49-F238E27FC236}">
                <a16:creationId xmlns:a16="http://schemas.microsoft.com/office/drawing/2014/main" id="{D75097E8-602C-F0A3-B918-3BB54864154A}"/>
              </a:ext>
            </a:extLst>
          </p:cNvPr>
          <p:cNvSpPr txBox="1">
            <a:spLocks/>
          </p:cNvSpPr>
          <p:nvPr>
            <p:custDataLst>
              <p:tags r:id="rId33"/>
            </p:custDataLst>
          </p:nvPr>
        </p:nvSpPr>
        <p:spPr bwMode="auto">
          <a:xfrm>
            <a:off x="2643188" y="3635375"/>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184D201-3DDB-4427-9D69-FADD390D085C}" type="datetime'''''''''''N''''''''ig''''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 name="Text Placeholder 2">
            <a:extLst>
              <a:ext uri="{FF2B5EF4-FFF2-40B4-BE49-F238E27FC236}">
                <a16:creationId xmlns:a16="http://schemas.microsoft.com/office/drawing/2014/main" id="{DF0EE1AD-DCF9-CDCD-E476-7EE66B9851CE}"/>
              </a:ext>
            </a:extLst>
          </p:cNvPr>
          <p:cNvSpPr txBox="1">
            <a:spLocks/>
          </p:cNvSpPr>
          <p:nvPr>
            <p:custDataLst>
              <p:tags r:id="rId34"/>
            </p:custDataLst>
          </p:nvPr>
        </p:nvSpPr>
        <p:spPr bwMode="auto">
          <a:xfrm>
            <a:off x="2525713" y="16319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42555A-0A3E-498E-A113-A90D67D07983}" type="datetime'''''T''a''n''za''n''''''''''''''''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99799701-A41F-A754-A730-69798385ECAB}"/>
              </a:ext>
            </a:extLst>
          </p:cNvPr>
          <p:cNvSpPr txBox="1">
            <a:spLocks/>
          </p:cNvSpPr>
          <p:nvPr>
            <p:custDataLst>
              <p:tags r:id="rId35"/>
            </p:custDataLst>
          </p:nvPr>
        </p:nvSpPr>
        <p:spPr bwMode="auto">
          <a:xfrm>
            <a:off x="2584450" y="408146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430C450-C088-46B0-A820-DAB0CEB032BC}" type="datetime'''''''''S''o''''m''''a''l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CDAD8ED6-D1F7-FD75-9A54-40C802776846}"/>
              </a:ext>
            </a:extLst>
          </p:cNvPr>
          <p:cNvSpPr txBox="1">
            <a:spLocks/>
          </p:cNvSpPr>
          <p:nvPr>
            <p:custDataLst>
              <p:tags r:id="rId36"/>
            </p:custDataLst>
          </p:nvPr>
        </p:nvSpPr>
        <p:spPr bwMode="auto">
          <a:xfrm>
            <a:off x="2339975" y="43037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DAD6D3D-E1FE-42C9-8D3A-4E19A16468FA}" type="datetime'''S''''''''ier''r''a'''' ''''''''''''''''''''Leon''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 name="Text Placeholder 2">
            <a:extLst>
              <a:ext uri="{FF2B5EF4-FFF2-40B4-BE49-F238E27FC236}">
                <a16:creationId xmlns:a16="http://schemas.microsoft.com/office/drawing/2014/main" id="{2A88EBE6-EC52-D1FD-B97E-871312D8E3B4}"/>
              </a:ext>
            </a:extLst>
          </p:cNvPr>
          <p:cNvSpPr txBox="1">
            <a:spLocks/>
          </p:cNvSpPr>
          <p:nvPr>
            <p:custDataLst>
              <p:tags r:id="rId37"/>
            </p:custDataLst>
          </p:nvPr>
        </p:nvSpPr>
        <p:spPr bwMode="auto">
          <a:xfrm>
            <a:off x="2638425" y="452596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15F34F7-D09B-4717-8300-C0E975F6F0F7}" type="datetime'''''''''''''''''''M''''''''''a''''la''''''w''''''''''''i'''">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 name="Text Placeholder 2">
            <a:extLst>
              <a:ext uri="{FF2B5EF4-FFF2-40B4-BE49-F238E27FC236}">
                <a16:creationId xmlns:a16="http://schemas.microsoft.com/office/drawing/2014/main" id="{E7F2976E-96DB-778C-C50A-CFA6FC14E450}"/>
              </a:ext>
            </a:extLst>
          </p:cNvPr>
          <p:cNvSpPr txBox="1">
            <a:spLocks/>
          </p:cNvSpPr>
          <p:nvPr>
            <p:custDataLst>
              <p:tags r:id="rId38"/>
            </p:custDataLst>
          </p:nvPr>
        </p:nvSpPr>
        <p:spPr bwMode="auto">
          <a:xfrm>
            <a:off x="1735138" y="4749800"/>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5C198B7-2B2F-484A-9E32-419F71109914}" type="datetime'''S''a''''o ''''Tome'' ''a''n''''''d'' Prin''c''i''p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Sao Tome and Principe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 name="Text Placeholder 2">
            <a:extLst>
              <a:ext uri="{FF2B5EF4-FFF2-40B4-BE49-F238E27FC236}">
                <a16:creationId xmlns:a16="http://schemas.microsoft.com/office/drawing/2014/main" id="{782124AD-853D-C81E-A6D2-855625406D2B}"/>
              </a:ext>
            </a:extLst>
          </p:cNvPr>
          <p:cNvSpPr txBox="1">
            <a:spLocks/>
          </p:cNvSpPr>
          <p:nvPr>
            <p:custDataLst>
              <p:tags r:id="rId39"/>
            </p:custDataLst>
          </p:nvPr>
        </p:nvSpPr>
        <p:spPr bwMode="auto">
          <a:xfrm>
            <a:off x="2238375" y="4972050"/>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7076E50-FDC0-4277-BA37-186C3F35B340}" type="datetime'''''G''uin''''''e''''''''''''''a''-''Bi''''''s''''s''au'''''">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 name="Text Placeholder 2">
            <a:extLst>
              <a:ext uri="{FF2B5EF4-FFF2-40B4-BE49-F238E27FC236}">
                <a16:creationId xmlns:a16="http://schemas.microsoft.com/office/drawing/2014/main" id="{25DB6486-2469-B527-0DC5-80A1FB43EE29}"/>
              </a:ext>
            </a:extLst>
          </p:cNvPr>
          <p:cNvSpPr txBox="1">
            <a:spLocks/>
          </p:cNvSpPr>
          <p:nvPr>
            <p:custDataLst>
              <p:tags r:id="rId40"/>
            </p:custDataLst>
          </p:nvPr>
        </p:nvSpPr>
        <p:spPr bwMode="auto">
          <a:xfrm>
            <a:off x="2571750" y="5194300"/>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DD89C1B-4BA1-4A6B-900D-1EBE6DC4AF4B}" type="datetime'''''''N''''a''''''''mi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 name="Text Placeholder 2">
            <a:extLst>
              <a:ext uri="{FF2B5EF4-FFF2-40B4-BE49-F238E27FC236}">
                <a16:creationId xmlns:a16="http://schemas.microsoft.com/office/drawing/2014/main" id="{D2AF5FC5-18DB-30DF-3F80-F54A621EC7BE}"/>
              </a:ext>
            </a:extLst>
          </p:cNvPr>
          <p:cNvSpPr txBox="1">
            <a:spLocks/>
          </p:cNvSpPr>
          <p:nvPr>
            <p:custDataLst>
              <p:tags r:id="rId41"/>
            </p:custDataLst>
          </p:nvPr>
        </p:nvSpPr>
        <p:spPr bwMode="auto">
          <a:xfrm>
            <a:off x="2325688" y="5416550"/>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4C91993-C05D-4C09-9886-7D2A0D0BDA34}" type="datetime'''''''''''S''''out''h'''''''''''' 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7" name="Text Placeholder 2">
            <a:extLst>
              <a:ext uri="{FF2B5EF4-FFF2-40B4-BE49-F238E27FC236}">
                <a16:creationId xmlns:a16="http://schemas.microsoft.com/office/drawing/2014/main" id="{47C67C61-EC96-BE6B-4D38-23B4E15869E2}"/>
              </a:ext>
            </a:extLst>
          </p:cNvPr>
          <p:cNvSpPr txBox="1">
            <a:spLocks/>
          </p:cNvSpPr>
          <p:nvPr>
            <p:custDataLst>
              <p:tags r:id="rId42"/>
            </p:custDataLst>
          </p:nvPr>
        </p:nvSpPr>
        <p:spPr bwMode="auto">
          <a:xfrm>
            <a:off x="2590800" y="5640388"/>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53B25E3-A54C-485D-9D78-007DCED874DF}" type="datetime'''R''''''''''w''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8" name="Text Placeholder 2">
            <a:extLst>
              <a:ext uri="{FF2B5EF4-FFF2-40B4-BE49-F238E27FC236}">
                <a16:creationId xmlns:a16="http://schemas.microsoft.com/office/drawing/2014/main" id="{7473BD7B-25D0-8AC0-4B67-286683131FC2}"/>
              </a:ext>
            </a:extLst>
          </p:cNvPr>
          <p:cNvSpPr txBox="1">
            <a:spLocks/>
          </p:cNvSpPr>
          <p:nvPr>
            <p:custDataLst>
              <p:tags r:id="rId43"/>
            </p:custDataLst>
          </p:nvPr>
        </p:nvSpPr>
        <p:spPr bwMode="auto">
          <a:xfrm>
            <a:off x="2687638" y="586263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ED70023-9F76-4501-82DC-505A0C9D664C}" type="datetime'''''''''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1" name="Text Placeholder 2">
            <a:extLst>
              <a:ext uri="{FF2B5EF4-FFF2-40B4-BE49-F238E27FC236}">
                <a16:creationId xmlns:a16="http://schemas.microsoft.com/office/drawing/2014/main" id="{A685B190-D5FC-5402-56AE-B1FCFEB82AFD}"/>
              </a:ext>
            </a:extLst>
          </p:cNvPr>
          <p:cNvSpPr txBox="1">
            <a:spLocks/>
          </p:cNvSpPr>
          <p:nvPr>
            <p:custDataLst>
              <p:tags r:id="rId44"/>
            </p:custDataLst>
          </p:nvPr>
        </p:nvSpPr>
        <p:spPr bwMode="auto">
          <a:xfrm>
            <a:off x="2647950" y="38592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82F3B82-5950-4560-A0F4-8E2CB5B82AAC}" type="datetime'''''''''''''''A''n''''''''g''o''''l''''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420" name="Chart 419">
            <a:extLst>
              <a:ext uri="{FF2B5EF4-FFF2-40B4-BE49-F238E27FC236}">
                <a16:creationId xmlns:a16="http://schemas.microsoft.com/office/drawing/2014/main" id="{EFB9A6D9-5F08-69BB-BA90-E5B8FE86DEDA}"/>
              </a:ext>
            </a:extLst>
          </p:cNvPr>
          <p:cNvGraphicFramePr/>
          <p:nvPr>
            <p:custDataLst>
              <p:tags r:id="rId45"/>
            </p:custDataLst>
            <p:extLst>
              <p:ext uri="{D42A27DB-BD31-4B8C-83A1-F6EECF244321}">
                <p14:modId xmlns:p14="http://schemas.microsoft.com/office/powerpoint/2010/main" val="1097481252"/>
              </p:ext>
            </p:extLst>
          </p:nvPr>
        </p:nvGraphicFramePr>
        <p:xfrm>
          <a:off x="8597900" y="1366838"/>
          <a:ext cx="1325563" cy="4635500"/>
        </p:xfrm>
        <a:graphic>
          <a:graphicData uri="http://schemas.openxmlformats.org/drawingml/2006/chart">
            <c:chart xmlns:c="http://schemas.openxmlformats.org/drawingml/2006/chart" xmlns:r="http://schemas.openxmlformats.org/officeDocument/2006/relationships" r:id="rId126"/>
          </a:graphicData>
        </a:graphic>
      </p:graphicFrame>
      <p:sp>
        <p:nvSpPr>
          <p:cNvPr id="19" name="Text Placeholder 2">
            <a:extLst>
              <a:ext uri="{FF2B5EF4-FFF2-40B4-BE49-F238E27FC236}">
                <a16:creationId xmlns:a16="http://schemas.microsoft.com/office/drawing/2014/main" id="{25165967-EC46-7771-D201-E5213F702038}"/>
              </a:ext>
            </a:extLst>
          </p:cNvPr>
          <p:cNvSpPr txBox="1">
            <a:spLocks/>
          </p:cNvSpPr>
          <p:nvPr>
            <p:custDataLst>
              <p:tags r:id="rId46"/>
            </p:custDataLst>
          </p:nvPr>
        </p:nvSpPr>
        <p:spPr bwMode="auto">
          <a:xfrm>
            <a:off x="8591550" y="180340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46D2126-9B2C-46AA-90D6-8993CDEBDAD6}"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 name="Text Placeholder 2">
            <a:extLst>
              <a:ext uri="{FF2B5EF4-FFF2-40B4-BE49-F238E27FC236}">
                <a16:creationId xmlns:a16="http://schemas.microsoft.com/office/drawing/2014/main" id="{0934A0E9-66A8-DDCD-A703-B8BF66864F39}"/>
              </a:ext>
            </a:extLst>
          </p:cNvPr>
          <p:cNvSpPr txBox="1">
            <a:spLocks/>
          </p:cNvSpPr>
          <p:nvPr>
            <p:custDataLst>
              <p:tags r:id="rId47"/>
            </p:custDataLst>
          </p:nvPr>
        </p:nvSpPr>
        <p:spPr bwMode="auto">
          <a:xfrm>
            <a:off x="8382000" y="26574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07B9201-87AE-4FBE-98A3-7E3CA8F2D15C}"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0B2EFAD8-763A-70E5-AE68-29F0F2E05C7B}"/>
              </a:ext>
            </a:extLst>
          </p:cNvPr>
          <p:cNvSpPr txBox="1">
            <a:spLocks/>
          </p:cNvSpPr>
          <p:nvPr>
            <p:custDataLst>
              <p:tags r:id="rId48"/>
            </p:custDataLst>
          </p:nvPr>
        </p:nvSpPr>
        <p:spPr bwMode="auto">
          <a:xfrm>
            <a:off x="8539163" y="2443163"/>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54FFE99-964B-4260-9FA7-56BEC854C288}"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9" name="Text Placeholder 2">
            <a:extLst>
              <a:ext uri="{FF2B5EF4-FFF2-40B4-BE49-F238E27FC236}">
                <a16:creationId xmlns:a16="http://schemas.microsoft.com/office/drawing/2014/main" id="{B38B623D-5A4E-D892-00F4-76CAB98D373B}"/>
              </a:ext>
            </a:extLst>
          </p:cNvPr>
          <p:cNvSpPr txBox="1">
            <a:spLocks/>
          </p:cNvSpPr>
          <p:nvPr>
            <p:custDataLst>
              <p:tags r:id="rId49"/>
            </p:custDataLst>
          </p:nvPr>
        </p:nvSpPr>
        <p:spPr bwMode="auto">
          <a:xfrm>
            <a:off x="8175625" y="2230438"/>
            <a:ext cx="657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381F90C-F786-4358-A958-FE0808D75D2F}" type="datetime'''''''''''''''C''ab''o'' ''V''''''''e''''''r''''''''''''''d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Cabo Verde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6" name="Text Placeholder 2">
            <a:extLst>
              <a:ext uri="{FF2B5EF4-FFF2-40B4-BE49-F238E27FC236}">
                <a16:creationId xmlns:a16="http://schemas.microsoft.com/office/drawing/2014/main" id="{FAE14195-7E18-B076-05EE-7C6B482ECB18}"/>
              </a:ext>
            </a:extLst>
          </p:cNvPr>
          <p:cNvSpPr txBox="1">
            <a:spLocks/>
          </p:cNvSpPr>
          <p:nvPr>
            <p:custDataLst>
              <p:tags r:id="rId50"/>
            </p:custDataLst>
          </p:nvPr>
        </p:nvSpPr>
        <p:spPr bwMode="auto">
          <a:xfrm>
            <a:off x="8440738" y="2017713"/>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FE4F941-A817-422E-B504-489D1F2D8D09}"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DF95D712-D4C9-1BDC-0FC5-00E02FE060E9}"/>
              </a:ext>
            </a:extLst>
          </p:cNvPr>
          <p:cNvSpPr txBox="1">
            <a:spLocks/>
          </p:cNvSpPr>
          <p:nvPr>
            <p:custDataLst>
              <p:tags r:id="rId51"/>
            </p:custDataLst>
          </p:nvPr>
        </p:nvSpPr>
        <p:spPr bwMode="auto">
          <a:xfrm>
            <a:off x="8124826" y="3509963"/>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468A3E1-A5B4-49B3-863C-20963DAE9D7B}"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172FF5FC-78A6-FA29-8F41-8AFA086D37FD}"/>
              </a:ext>
            </a:extLst>
          </p:cNvPr>
          <p:cNvSpPr txBox="1">
            <a:spLocks/>
          </p:cNvSpPr>
          <p:nvPr>
            <p:custDataLst>
              <p:tags r:id="rId52"/>
            </p:custDataLst>
          </p:nvPr>
        </p:nvSpPr>
        <p:spPr bwMode="auto">
          <a:xfrm>
            <a:off x="8313738" y="32956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C791395-E739-4A07-A700-C24B98C48AAA}"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CEA70DB0-F2AA-8C79-9C2A-254AC17B9463}"/>
              </a:ext>
            </a:extLst>
          </p:cNvPr>
          <p:cNvSpPr txBox="1">
            <a:spLocks/>
          </p:cNvSpPr>
          <p:nvPr>
            <p:custDataLst>
              <p:tags r:id="rId53"/>
            </p:custDataLst>
          </p:nvPr>
        </p:nvSpPr>
        <p:spPr bwMode="auto">
          <a:xfrm>
            <a:off x="8462963" y="30829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F870329-137B-4018-BA7F-580BDCCF0D53}" type="datetime'''''G''''''''''''''''ab''''''''''''''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4AD9E7D5-6776-F492-1998-BC4D79A9FB1A}"/>
              </a:ext>
            </a:extLst>
          </p:cNvPr>
          <p:cNvSpPr txBox="1">
            <a:spLocks/>
          </p:cNvSpPr>
          <p:nvPr>
            <p:custDataLst>
              <p:tags r:id="rId54"/>
            </p:custDataLst>
          </p:nvPr>
        </p:nvSpPr>
        <p:spPr bwMode="auto">
          <a:xfrm>
            <a:off x="8421688" y="28702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C307AA8-DDDD-4235-BD19-6E14A456E39A}"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1" name="Text Placeholder 2">
            <a:extLst>
              <a:ext uri="{FF2B5EF4-FFF2-40B4-BE49-F238E27FC236}">
                <a16:creationId xmlns:a16="http://schemas.microsoft.com/office/drawing/2014/main" id="{EF720091-1387-4777-61C6-7FE90A39EDDD}"/>
              </a:ext>
            </a:extLst>
          </p:cNvPr>
          <p:cNvSpPr txBox="1">
            <a:spLocks/>
          </p:cNvSpPr>
          <p:nvPr>
            <p:custDataLst>
              <p:tags r:id="rId55"/>
            </p:custDataLst>
          </p:nvPr>
        </p:nvSpPr>
        <p:spPr bwMode="auto">
          <a:xfrm>
            <a:off x="8096250" y="159067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D30E9A9-85E8-47BC-B089-0714B33FC273}"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B086FD75-BFD2-545F-9308-22174DC2C893}"/>
              </a:ext>
            </a:extLst>
          </p:cNvPr>
          <p:cNvSpPr txBox="1">
            <a:spLocks/>
          </p:cNvSpPr>
          <p:nvPr>
            <p:custDataLst>
              <p:tags r:id="rId56"/>
            </p:custDataLst>
          </p:nvPr>
        </p:nvSpPr>
        <p:spPr bwMode="auto">
          <a:xfrm>
            <a:off x="8326438" y="3722688"/>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DC585EF-8A15-4472-A285-2D1C3EC10C78}"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0145DF68-8BE5-1B1F-9E19-25BD87A33ABB}"/>
              </a:ext>
            </a:extLst>
          </p:cNvPr>
          <p:cNvSpPr txBox="1">
            <a:spLocks/>
          </p:cNvSpPr>
          <p:nvPr>
            <p:custDataLst>
              <p:tags r:id="rId57"/>
            </p:custDataLst>
          </p:nvPr>
        </p:nvSpPr>
        <p:spPr bwMode="auto">
          <a:xfrm>
            <a:off x="8394699" y="3935413"/>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1C7CA7A-DB37-49C5-9446-C392F323693A}"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4" name="Text Placeholder 2">
            <a:extLst>
              <a:ext uri="{FF2B5EF4-FFF2-40B4-BE49-F238E27FC236}">
                <a16:creationId xmlns:a16="http://schemas.microsoft.com/office/drawing/2014/main" id="{840FD31F-29D1-E127-59BE-AD4AB9EE538E}"/>
              </a:ext>
            </a:extLst>
          </p:cNvPr>
          <p:cNvSpPr txBox="1">
            <a:spLocks/>
          </p:cNvSpPr>
          <p:nvPr>
            <p:custDataLst>
              <p:tags r:id="rId58"/>
            </p:custDataLst>
          </p:nvPr>
        </p:nvSpPr>
        <p:spPr bwMode="auto">
          <a:xfrm>
            <a:off x="8243888" y="4149725"/>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AF092D4-CC9E-467C-BD14-2890B7F96130}"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7" name="Text Placeholder 2">
            <a:extLst>
              <a:ext uri="{FF2B5EF4-FFF2-40B4-BE49-F238E27FC236}">
                <a16:creationId xmlns:a16="http://schemas.microsoft.com/office/drawing/2014/main" id="{6B88D896-A55E-F981-25B1-3B1B5198B48F}"/>
              </a:ext>
            </a:extLst>
          </p:cNvPr>
          <p:cNvSpPr txBox="1">
            <a:spLocks/>
          </p:cNvSpPr>
          <p:nvPr>
            <p:custDataLst>
              <p:tags r:id="rId59"/>
            </p:custDataLst>
          </p:nvPr>
        </p:nvSpPr>
        <p:spPr bwMode="auto">
          <a:xfrm>
            <a:off x="8372475" y="542766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11B535-EF70-48B1-BAC4-4E8B7DF2009C}"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 name="Text Placeholder 2">
            <a:extLst>
              <a:ext uri="{FF2B5EF4-FFF2-40B4-BE49-F238E27FC236}">
                <a16:creationId xmlns:a16="http://schemas.microsoft.com/office/drawing/2014/main" id="{08BFF330-B6F3-E9FC-BF70-9908F5F83D6B}"/>
              </a:ext>
            </a:extLst>
          </p:cNvPr>
          <p:cNvSpPr txBox="1">
            <a:spLocks/>
          </p:cNvSpPr>
          <p:nvPr>
            <p:custDataLst>
              <p:tags r:id="rId60"/>
            </p:custDataLst>
          </p:nvPr>
        </p:nvSpPr>
        <p:spPr bwMode="auto">
          <a:xfrm>
            <a:off x="8486775" y="5641975"/>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B0E9265-FEC7-4157-84F0-ADD176F8DD70}"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8E34973D-327C-28B4-FF79-70B0C1D8B381}"/>
              </a:ext>
            </a:extLst>
          </p:cNvPr>
          <p:cNvSpPr txBox="1">
            <a:spLocks/>
          </p:cNvSpPr>
          <p:nvPr>
            <p:custDataLst>
              <p:tags r:id="rId61"/>
            </p:custDataLst>
          </p:nvPr>
        </p:nvSpPr>
        <p:spPr bwMode="auto">
          <a:xfrm>
            <a:off x="8228013" y="5214938"/>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3CAE49-85F7-4274-8153-CD173A695541}"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7" name="Text Placeholder 2">
            <a:extLst>
              <a:ext uri="{FF2B5EF4-FFF2-40B4-BE49-F238E27FC236}">
                <a16:creationId xmlns:a16="http://schemas.microsoft.com/office/drawing/2014/main" id="{E8C53A50-CD9D-F07A-73A3-3F09F6E03590}"/>
              </a:ext>
            </a:extLst>
          </p:cNvPr>
          <p:cNvSpPr txBox="1">
            <a:spLocks/>
          </p:cNvSpPr>
          <p:nvPr>
            <p:custDataLst>
              <p:tags r:id="rId62"/>
            </p:custDataLst>
          </p:nvPr>
        </p:nvSpPr>
        <p:spPr bwMode="auto">
          <a:xfrm>
            <a:off x="8516938" y="47894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237DCFC-A345-4931-BA16-06843C35569B}"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 Placeholder 2">
            <a:extLst>
              <a:ext uri="{FF2B5EF4-FFF2-40B4-BE49-F238E27FC236}">
                <a16:creationId xmlns:a16="http://schemas.microsoft.com/office/drawing/2014/main" id="{ECAFF20C-4554-439A-C04B-747654918924}"/>
              </a:ext>
            </a:extLst>
          </p:cNvPr>
          <p:cNvSpPr txBox="1">
            <a:spLocks/>
          </p:cNvSpPr>
          <p:nvPr>
            <p:custDataLst>
              <p:tags r:id="rId63"/>
            </p:custDataLst>
          </p:nvPr>
        </p:nvSpPr>
        <p:spPr bwMode="auto">
          <a:xfrm>
            <a:off x="8131175" y="500221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98250A7-D548-4ECE-88F8-D392B277FFFF}"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5B3822E0-94E3-EE4F-ADBC-7261135F994D}"/>
              </a:ext>
            </a:extLst>
          </p:cNvPr>
          <p:cNvSpPr txBox="1">
            <a:spLocks/>
          </p:cNvSpPr>
          <p:nvPr>
            <p:custDataLst>
              <p:tags r:id="rId64"/>
            </p:custDataLst>
          </p:nvPr>
        </p:nvSpPr>
        <p:spPr bwMode="auto">
          <a:xfrm>
            <a:off x="8026399" y="4575175"/>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40B5526-96F1-4D44-97C8-5D6F45D01D98}" type="datetime'''''Guine''''''''a''-''Bi''''''''''''''s''''''''''sa''u'''''''">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08E923B5-8910-338B-B6ED-F9D52AD91874}"/>
              </a:ext>
            </a:extLst>
          </p:cNvPr>
          <p:cNvSpPr txBox="1">
            <a:spLocks/>
          </p:cNvSpPr>
          <p:nvPr>
            <p:custDataLst>
              <p:tags r:id="rId65"/>
            </p:custDataLst>
          </p:nvPr>
        </p:nvSpPr>
        <p:spPr bwMode="auto">
          <a:xfrm>
            <a:off x="8435975" y="4362450"/>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38A1C47-E0C9-4479-BFF4-DFF4AC29B892}"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414" name="Chart 413">
            <a:extLst>
              <a:ext uri="{FF2B5EF4-FFF2-40B4-BE49-F238E27FC236}">
                <a16:creationId xmlns:a16="http://schemas.microsoft.com/office/drawing/2014/main" id="{5D8F3FF1-0BE9-282F-AD2D-39028BC056FF}"/>
              </a:ext>
            </a:extLst>
          </p:cNvPr>
          <p:cNvGraphicFramePr/>
          <p:nvPr>
            <p:custDataLst>
              <p:tags r:id="rId66"/>
            </p:custDataLst>
            <p:extLst>
              <p:ext uri="{D42A27DB-BD31-4B8C-83A1-F6EECF244321}">
                <p14:modId xmlns:p14="http://schemas.microsoft.com/office/powerpoint/2010/main" val="2579279085"/>
              </p:ext>
            </p:extLst>
          </p:nvPr>
        </p:nvGraphicFramePr>
        <p:xfrm>
          <a:off x="10755313" y="1366838"/>
          <a:ext cx="1325562" cy="4718050"/>
        </p:xfrm>
        <a:graphic>
          <a:graphicData uri="http://schemas.openxmlformats.org/drawingml/2006/chart">
            <c:chart xmlns:c="http://schemas.openxmlformats.org/drawingml/2006/chart" xmlns:r="http://schemas.openxmlformats.org/officeDocument/2006/relationships" r:id="rId127"/>
          </a:graphicData>
        </a:graphic>
      </p:graphicFrame>
      <p:sp>
        <p:nvSpPr>
          <p:cNvPr id="112" name="Text Placeholder 2">
            <a:extLst>
              <a:ext uri="{FF2B5EF4-FFF2-40B4-BE49-F238E27FC236}">
                <a16:creationId xmlns:a16="http://schemas.microsoft.com/office/drawing/2014/main" id="{225F0DA4-F383-2E0A-656B-A661A990A00A}"/>
              </a:ext>
            </a:extLst>
          </p:cNvPr>
          <p:cNvSpPr txBox="1">
            <a:spLocks/>
          </p:cNvSpPr>
          <p:nvPr>
            <p:custDataLst>
              <p:tags r:id="rId67"/>
            </p:custDataLst>
          </p:nvPr>
        </p:nvSpPr>
        <p:spPr bwMode="auto">
          <a:xfrm>
            <a:off x="10609263" y="180975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52548ED-C39E-4E31-A7DD-093C6AAE6BE8}"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0294E067-FBCF-969E-FF2E-07DB43B9D04C}"/>
              </a:ext>
            </a:extLst>
          </p:cNvPr>
          <p:cNvSpPr txBox="1">
            <a:spLocks/>
          </p:cNvSpPr>
          <p:nvPr>
            <p:custDataLst>
              <p:tags r:id="rId68"/>
            </p:custDataLst>
          </p:nvPr>
        </p:nvSpPr>
        <p:spPr bwMode="auto">
          <a:xfrm>
            <a:off x="10556875" y="202723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0A139DC-7FE8-4ECE-A664-46AC42AF3F58}"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 name="Text Placeholder 2">
            <a:extLst>
              <a:ext uri="{FF2B5EF4-FFF2-40B4-BE49-F238E27FC236}">
                <a16:creationId xmlns:a16="http://schemas.microsoft.com/office/drawing/2014/main" id="{D0EA4BD2-3262-AA15-A6F3-E7C0B559FAD0}"/>
              </a:ext>
            </a:extLst>
          </p:cNvPr>
          <p:cNvSpPr txBox="1">
            <a:spLocks/>
          </p:cNvSpPr>
          <p:nvPr>
            <p:custDataLst>
              <p:tags r:id="rId69"/>
            </p:custDataLst>
          </p:nvPr>
        </p:nvSpPr>
        <p:spPr bwMode="auto">
          <a:xfrm>
            <a:off x="10458450" y="2244725"/>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5CD399F-1A36-4809-A7C3-99D66FB1911C}"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 name="Text Placeholder 2">
            <a:extLst>
              <a:ext uri="{FF2B5EF4-FFF2-40B4-BE49-F238E27FC236}">
                <a16:creationId xmlns:a16="http://schemas.microsoft.com/office/drawing/2014/main" id="{F20E614D-1438-5F90-E0F2-6E438FDD84D0}"/>
              </a:ext>
            </a:extLst>
          </p:cNvPr>
          <p:cNvSpPr txBox="1">
            <a:spLocks/>
          </p:cNvSpPr>
          <p:nvPr>
            <p:custDataLst>
              <p:tags r:id="rId70"/>
            </p:custDataLst>
          </p:nvPr>
        </p:nvSpPr>
        <p:spPr bwMode="auto">
          <a:xfrm>
            <a:off x="10261600" y="2462213"/>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1F0D07F-724D-4C7D-9EB0-42E778253E50}"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9" name="Text Placeholder 2">
            <a:extLst>
              <a:ext uri="{FF2B5EF4-FFF2-40B4-BE49-F238E27FC236}">
                <a16:creationId xmlns:a16="http://schemas.microsoft.com/office/drawing/2014/main" id="{F0B480AD-CD13-2B58-20CD-5ECC30E37567}"/>
              </a:ext>
            </a:extLst>
          </p:cNvPr>
          <p:cNvSpPr txBox="1">
            <a:spLocks/>
          </p:cNvSpPr>
          <p:nvPr>
            <p:custDataLst>
              <p:tags r:id="rId71"/>
            </p:custDataLst>
          </p:nvPr>
        </p:nvSpPr>
        <p:spPr bwMode="auto">
          <a:xfrm>
            <a:off x="10606088" y="2678113"/>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108AABA-1066-48C7-A743-D3CF45CA9E4D}"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1" name="Text Placeholder 2">
            <a:extLst>
              <a:ext uri="{FF2B5EF4-FFF2-40B4-BE49-F238E27FC236}">
                <a16:creationId xmlns:a16="http://schemas.microsoft.com/office/drawing/2014/main" id="{A5513237-E492-25F8-F4B5-9A75719AF2A8}"/>
              </a:ext>
            </a:extLst>
          </p:cNvPr>
          <p:cNvSpPr txBox="1">
            <a:spLocks/>
          </p:cNvSpPr>
          <p:nvPr>
            <p:custDataLst>
              <p:tags r:id="rId72"/>
            </p:custDataLst>
          </p:nvPr>
        </p:nvSpPr>
        <p:spPr bwMode="auto">
          <a:xfrm>
            <a:off x="10245724" y="2895600"/>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1C561F-443E-43DA-A1C8-E9A0AE1AB3ED}"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 name="Text Placeholder 2">
            <a:extLst>
              <a:ext uri="{FF2B5EF4-FFF2-40B4-BE49-F238E27FC236}">
                <a16:creationId xmlns:a16="http://schemas.microsoft.com/office/drawing/2014/main" id="{F544BC0E-62EE-A544-F696-FE39900F47FB}"/>
              </a:ext>
            </a:extLst>
          </p:cNvPr>
          <p:cNvSpPr txBox="1">
            <a:spLocks/>
          </p:cNvSpPr>
          <p:nvPr>
            <p:custDataLst>
              <p:tags r:id="rId73"/>
            </p:custDataLst>
          </p:nvPr>
        </p:nvSpPr>
        <p:spPr bwMode="auto">
          <a:xfrm>
            <a:off x="10480675" y="3113088"/>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25DE689-7EC9-4C55-9B27-86EF23524EF6}"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8" name="Text Placeholder 2">
            <a:extLst>
              <a:ext uri="{FF2B5EF4-FFF2-40B4-BE49-F238E27FC236}">
                <a16:creationId xmlns:a16="http://schemas.microsoft.com/office/drawing/2014/main" id="{5C8E6E05-91A9-DC55-CF43-9DDEBBE60C29}"/>
              </a:ext>
            </a:extLst>
          </p:cNvPr>
          <p:cNvSpPr txBox="1">
            <a:spLocks/>
          </p:cNvSpPr>
          <p:nvPr>
            <p:custDataLst>
              <p:tags r:id="rId74"/>
            </p:custDataLst>
          </p:nvPr>
        </p:nvSpPr>
        <p:spPr bwMode="auto">
          <a:xfrm>
            <a:off x="10112375" y="3330575"/>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78FD747-C568-4286-9625-0F6631767DF5}"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0" name="Text Placeholder 2">
            <a:extLst>
              <a:ext uri="{FF2B5EF4-FFF2-40B4-BE49-F238E27FC236}">
                <a16:creationId xmlns:a16="http://schemas.microsoft.com/office/drawing/2014/main" id="{6F5C7BB6-6A0B-9113-70A2-972AC25F471A}"/>
              </a:ext>
            </a:extLst>
          </p:cNvPr>
          <p:cNvSpPr txBox="1">
            <a:spLocks/>
          </p:cNvSpPr>
          <p:nvPr>
            <p:custDataLst>
              <p:tags r:id="rId75"/>
            </p:custDataLst>
          </p:nvPr>
        </p:nvSpPr>
        <p:spPr bwMode="auto">
          <a:xfrm>
            <a:off x="10504489" y="354806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6A86FFB-CC7C-4CD7-B82A-6083EC0B3504}"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8432C4C4-EFB8-44EF-EC10-00D1263D4AAA}"/>
              </a:ext>
            </a:extLst>
          </p:cNvPr>
          <p:cNvSpPr txBox="1">
            <a:spLocks/>
          </p:cNvSpPr>
          <p:nvPr>
            <p:custDataLst>
              <p:tags r:id="rId76"/>
            </p:custDataLst>
          </p:nvPr>
        </p:nvSpPr>
        <p:spPr bwMode="auto">
          <a:xfrm>
            <a:off x="10399713" y="1592263"/>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276BA58-1D09-45F6-A912-EFB2009C5B5F}"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6" name="Text Placeholder 2">
            <a:extLst>
              <a:ext uri="{FF2B5EF4-FFF2-40B4-BE49-F238E27FC236}">
                <a16:creationId xmlns:a16="http://schemas.microsoft.com/office/drawing/2014/main" id="{9680FDB1-5A8E-5731-901B-906161120388}"/>
              </a:ext>
            </a:extLst>
          </p:cNvPr>
          <p:cNvSpPr txBox="1">
            <a:spLocks/>
          </p:cNvSpPr>
          <p:nvPr>
            <p:custDataLst>
              <p:tags r:id="rId77"/>
            </p:custDataLst>
          </p:nvPr>
        </p:nvSpPr>
        <p:spPr bwMode="auto">
          <a:xfrm>
            <a:off x="10377488" y="3983038"/>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ABCB403-3812-4AE7-BD23-7D4B7574FBEC}" type="datetime'N''''a''''''''''''m''''''''i''''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72A67642-B940-4017-2C5C-FD6868275C17}"/>
              </a:ext>
            </a:extLst>
          </p:cNvPr>
          <p:cNvSpPr txBox="1">
            <a:spLocks/>
          </p:cNvSpPr>
          <p:nvPr>
            <p:custDataLst>
              <p:tags r:id="rId78"/>
            </p:custDataLst>
          </p:nvPr>
        </p:nvSpPr>
        <p:spPr bwMode="auto">
          <a:xfrm>
            <a:off x="10439400" y="4200525"/>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A6CF157-2604-4846-BC9D-A853DA69F61C}"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7" name="Text Placeholder 2">
            <a:extLst>
              <a:ext uri="{FF2B5EF4-FFF2-40B4-BE49-F238E27FC236}">
                <a16:creationId xmlns:a16="http://schemas.microsoft.com/office/drawing/2014/main" id="{F9DA182E-4BCB-AC69-C5EA-B40FF6DB1E06}"/>
              </a:ext>
            </a:extLst>
          </p:cNvPr>
          <p:cNvSpPr txBox="1">
            <a:spLocks/>
          </p:cNvSpPr>
          <p:nvPr>
            <p:custDataLst>
              <p:tags r:id="rId79"/>
            </p:custDataLst>
          </p:nvPr>
        </p:nvSpPr>
        <p:spPr bwMode="auto">
          <a:xfrm>
            <a:off x="10390188" y="44180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0FC5C7B-356A-4B3C-A60D-7A515A2F34CD}"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 name="Text Placeholder 2">
            <a:extLst>
              <a:ext uri="{FF2B5EF4-FFF2-40B4-BE49-F238E27FC236}">
                <a16:creationId xmlns:a16="http://schemas.microsoft.com/office/drawing/2014/main" id="{4F1B3963-1518-F7DF-6600-056BF6C887F9}"/>
              </a:ext>
            </a:extLst>
          </p:cNvPr>
          <p:cNvSpPr txBox="1">
            <a:spLocks/>
          </p:cNvSpPr>
          <p:nvPr>
            <p:custDataLst>
              <p:tags r:id="rId80"/>
            </p:custDataLst>
          </p:nvPr>
        </p:nvSpPr>
        <p:spPr bwMode="auto">
          <a:xfrm>
            <a:off x="10607675" y="4635500"/>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2CB24D0-5A30-4E50-A386-35A0545C9D2E}"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 name="Text Placeholder 2">
            <a:extLst>
              <a:ext uri="{FF2B5EF4-FFF2-40B4-BE49-F238E27FC236}">
                <a16:creationId xmlns:a16="http://schemas.microsoft.com/office/drawing/2014/main" id="{D294455E-2041-02D2-E765-E96A2552E905}"/>
              </a:ext>
            </a:extLst>
          </p:cNvPr>
          <p:cNvSpPr txBox="1">
            <a:spLocks/>
          </p:cNvSpPr>
          <p:nvPr>
            <p:custDataLst>
              <p:tags r:id="rId81"/>
            </p:custDataLst>
          </p:nvPr>
        </p:nvSpPr>
        <p:spPr bwMode="auto">
          <a:xfrm>
            <a:off x="10287000" y="485140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2CAD160-A0CF-465C-9F64-DB6FFBA9AE0C}" type="datetime'B''''''''o''''''''''t''s''''''''''''w''''''''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4" name="Text Placeholder 2">
            <a:extLst>
              <a:ext uri="{FF2B5EF4-FFF2-40B4-BE49-F238E27FC236}">
                <a16:creationId xmlns:a16="http://schemas.microsoft.com/office/drawing/2014/main" id="{C18598BC-B99C-883D-19DB-3659E25B6D9F}"/>
              </a:ext>
            </a:extLst>
          </p:cNvPr>
          <p:cNvSpPr txBox="1">
            <a:spLocks/>
          </p:cNvSpPr>
          <p:nvPr>
            <p:custDataLst>
              <p:tags r:id="rId82"/>
            </p:custDataLst>
          </p:nvPr>
        </p:nvSpPr>
        <p:spPr bwMode="auto">
          <a:xfrm>
            <a:off x="10145713" y="5068888"/>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8F36DE0-F402-4D77-85D8-FF78FDD33CE6}"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 name="Text Placeholder 2">
            <a:extLst>
              <a:ext uri="{FF2B5EF4-FFF2-40B4-BE49-F238E27FC236}">
                <a16:creationId xmlns:a16="http://schemas.microsoft.com/office/drawing/2014/main" id="{7940BAC8-9DC9-52B8-86F4-275461C27666}"/>
              </a:ext>
            </a:extLst>
          </p:cNvPr>
          <p:cNvSpPr txBox="1">
            <a:spLocks/>
          </p:cNvSpPr>
          <p:nvPr>
            <p:custDataLst>
              <p:tags r:id="rId83"/>
            </p:custDataLst>
          </p:nvPr>
        </p:nvSpPr>
        <p:spPr bwMode="auto">
          <a:xfrm>
            <a:off x="10396538" y="5286375"/>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A67FECC-6B21-497E-9657-91340C45DBF8}" type="datetime'''''''''''''''''''''Rw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3" name="Text Placeholder 2">
            <a:extLst>
              <a:ext uri="{FF2B5EF4-FFF2-40B4-BE49-F238E27FC236}">
                <a16:creationId xmlns:a16="http://schemas.microsoft.com/office/drawing/2014/main" id="{4AF095AC-B336-4DB2-D91F-BCE522E1D660}"/>
              </a:ext>
            </a:extLst>
          </p:cNvPr>
          <p:cNvSpPr txBox="1">
            <a:spLocks/>
          </p:cNvSpPr>
          <p:nvPr>
            <p:custDataLst>
              <p:tags r:id="rId84"/>
            </p:custDataLst>
          </p:nvPr>
        </p:nvSpPr>
        <p:spPr bwMode="auto">
          <a:xfrm>
            <a:off x="10344150" y="5503863"/>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F591E57-8617-44B9-A1CE-C9364134F6BE}"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0" name="Text Placeholder 2">
            <a:extLst>
              <a:ext uri="{FF2B5EF4-FFF2-40B4-BE49-F238E27FC236}">
                <a16:creationId xmlns:a16="http://schemas.microsoft.com/office/drawing/2014/main" id="{835A8975-91AD-7527-7898-98AF110F68A8}"/>
              </a:ext>
            </a:extLst>
          </p:cNvPr>
          <p:cNvSpPr txBox="1">
            <a:spLocks/>
          </p:cNvSpPr>
          <p:nvPr>
            <p:custDataLst>
              <p:tags r:id="rId85"/>
            </p:custDataLst>
          </p:nvPr>
        </p:nvSpPr>
        <p:spPr bwMode="auto">
          <a:xfrm>
            <a:off x="10148888" y="5721350"/>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CECEB14-CAFE-424E-8426-D54267F97D5D}"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9" name="Text Placeholder 2">
            <a:extLst>
              <a:ext uri="{FF2B5EF4-FFF2-40B4-BE49-F238E27FC236}">
                <a16:creationId xmlns:a16="http://schemas.microsoft.com/office/drawing/2014/main" id="{B8EEECA2-9C1F-C5C2-7068-F4380C1267CB}"/>
              </a:ext>
            </a:extLst>
          </p:cNvPr>
          <p:cNvSpPr txBox="1">
            <a:spLocks/>
          </p:cNvSpPr>
          <p:nvPr>
            <p:custDataLst>
              <p:tags r:id="rId86"/>
            </p:custDataLst>
          </p:nvPr>
        </p:nvSpPr>
        <p:spPr bwMode="auto">
          <a:xfrm>
            <a:off x="10113963" y="376555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253B31C-F612-4740-8DAC-AE81EC729B02}"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6" name="TextBox 255">
            <a:extLst>
              <a:ext uri="{FF2B5EF4-FFF2-40B4-BE49-F238E27FC236}">
                <a16:creationId xmlns:a16="http://schemas.microsoft.com/office/drawing/2014/main" id="{414CB556-4692-11FB-09DB-35C39AEB243A}"/>
              </a:ext>
            </a:extLst>
          </p:cNvPr>
          <p:cNvSpPr txBox="1"/>
          <p:nvPr/>
        </p:nvSpPr>
        <p:spPr>
          <a:xfrm>
            <a:off x="64737" y="6310800"/>
            <a:ext cx="11663363" cy="333681"/>
          </a:xfrm>
          <a:prstGeom prst="rect">
            <a:avLst/>
          </a:prstGeom>
          <a:noFill/>
        </p:spPr>
        <p:txBody>
          <a:bodyPr wrap="square">
            <a:spAutoFit/>
          </a:bodyPr>
          <a:lstStyle/>
          <a:p>
            <a:pPr>
              <a:lnSpc>
                <a:spcPct val="98387"/>
              </a:lnSpc>
              <a:buClr>
                <a:srgbClr val="2CACE2"/>
              </a:buClr>
              <a:buSzPts val="6200"/>
              <a:defRPr/>
            </a:pP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Note. Key words searched are “youth/jeune”; education/ “</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éducation</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crime/ </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criminalité</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for IFF &amp; crime this is a combination of illicit/</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illicite</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and crime/</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criminalité</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and mining/mine” in sub-output statements. For ”mining” interventions supported by UNMAS are removed to enhance focus on mining sector rather than de-mining. Certain CF JWPs may have a higher frequency due to a larger number of sub-outputs in the Cooperation Framework JWP relative to other CF JWPs.</a:t>
            </a:r>
          </a:p>
        </p:txBody>
      </p:sp>
      <p:graphicFrame>
        <p:nvGraphicFramePr>
          <p:cNvPr id="359" name="Chart 358">
            <a:extLst>
              <a:ext uri="{FF2B5EF4-FFF2-40B4-BE49-F238E27FC236}">
                <a16:creationId xmlns:a16="http://schemas.microsoft.com/office/drawing/2014/main" id="{18C7D012-A78A-CC60-6E9A-89F4EACFD9A7}"/>
              </a:ext>
            </a:extLst>
          </p:cNvPr>
          <p:cNvGraphicFramePr/>
          <p:nvPr>
            <p:custDataLst>
              <p:tags r:id="rId87"/>
            </p:custDataLst>
            <p:extLst>
              <p:ext uri="{D42A27DB-BD31-4B8C-83A1-F6EECF244321}">
                <p14:modId xmlns:p14="http://schemas.microsoft.com/office/powerpoint/2010/main" val="1357630446"/>
              </p:ext>
            </p:extLst>
          </p:nvPr>
        </p:nvGraphicFramePr>
        <p:xfrm>
          <a:off x="4887913" y="1390650"/>
          <a:ext cx="1325562" cy="2374900"/>
        </p:xfrm>
        <a:graphic>
          <a:graphicData uri="http://schemas.openxmlformats.org/drawingml/2006/chart">
            <c:chart xmlns:c="http://schemas.openxmlformats.org/drawingml/2006/chart" xmlns:r="http://schemas.openxmlformats.org/officeDocument/2006/relationships" r:id="rId128"/>
          </a:graphicData>
        </a:graphic>
      </p:graphicFrame>
      <p:sp>
        <p:nvSpPr>
          <p:cNvPr id="285" name="Text Placeholder 2">
            <a:extLst>
              <a:ext uri="{FF2B5EF4-FFF2-40B4-BE49-F238E27FC236}">
                <a16:creationId xmlns:a16="http://schemas.microsoft.com/office/drawing/2014/main" id="{CDCF5251-77EA-6AAF-5002-156F05CB83AE}"/>
              </a:ext>
            </a:extLst>
          </p:cNvPr>
          <p:cNvSpPr txBox="1">
            <a:spLocks/>
          </p:cNvSpPr>
          <p:nvPr>
            <p:custDataLst>
              <p:tags r:id="rId88"/>
            </p:custDataLst>
          </p:nvPr>
        </p:nvSpPr>
        <p:spPr bwMode="auto">
          <a:xfrm>
            <a:off x="4876800" y="184150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0F18D58-CD6E-488E-95FC-02A1A3C79A5A}"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4" name="Text Placeholder 2">
            <a:extLst>
              <a:ext uri="{FF2B5EF4-FFF2-40B4-BE49-F238E27FC236}">
                <a16:creationId xmlns:a16="http://schemas.microsoft.com/office/drawing/2014/main" id="{6892B5B6-CB4E-B63C-C322-F55B5D5901E5}"/>
              </a:ext>
            </a:extLst>
          </p:cNvPr>
          <p:cNvSpPr txBox="1">
            <a:spLocks/>
          </p:cNvSpPr>
          <p:nvPr>
            <p:custDataLst>
              <p:tags r:id="rId89"/>
            </p:custDataLst>
          </p:nvPr>
        </p:nvSpPr>
        <p:spPr bwMode="auto">
          <a:xfrm>
            <a:off x="4818063" y="2063750"/>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CBE0089-CCB3-4414-AABF-871D08AE8848}"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2" name="Text Placeholder 2">
            <a:extLst>
              <a:ext uri="{FF2B5EF4-FFF2-40B4-BE49-F238E27FC236}">
                <a16:creationId xmlns:a16="http://schemas.microsoft.com/office/drawing/2014/main" id="{3669A34D-84AB-4267-01CB-53EA8A54B3B0}"/>
              </a:ext>
            </a:extLst>
          </p:cNvPr>
          <p:cNvSpPr txBox="1">
            <a:spLocks/>
          </p:cNvSpPr>
          <p:nvPr>
            <p:custDataLst>
              <p:tags r:id="rId90"/>
            </p:custDataLst>
          </p:nvPr>
        </p:nvSpPr>
        <p:spPr bwMode="auto">
          <a:xfrm>
            <a:off x="4824413" y="228758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3DF2D18-53CB-4E61-B202-EDF50E7E89AB}"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0" name="Text Placeholder 2">
            <a:extLst>
              <a:ext uri="{FF2B5EF4-FFF2-40B4-BE49-F238E27FC236}">
                <a16:creationId xmlns:a16="http://schemas.microsoft.com/office/drawing/2014/main" id="{9585A6DB-1353-FE04-7E87-C6DE1A164DCF}"/>
              </a:ext>
            </a:extLst>
          </p:cNvPr>
          <p:cNvSpPr txBox="1">
            <a:spLocks/>
          </p:cNvSpPr>
          <p:nvPr>
            <p:custDataLst>
              <p:tags r:id="rId91"/>
            </p:custDataLst>
          </p:nvPr>
        </p:nvSpPr>
        <p:spPr bwMode="auto">
          <a:xfrm>
            <a:off x="4398963" y="2509838"/>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9B1D525-3E46-4214-B327-FCC4C2A1533A}"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1" name="Text Placeholder 2">
            <a:extLst>
              <a:ext uri="{FF2B5EF4-FFF2-40B4-BE49-F238E27FC236}">
                <a16:creationId xmlns:a16="http://schemas.microsoft.com/office/drawing/2014/main" id="{715E377A-8D3A-829A-FD66-CF97B0665FEB}"/>
              </a:ext>
            </a:extLst>
          </p:cNvPr>
          <p:cNvSpPr txBox="1">
            <a:spLocks/>
          </p:cNvSpPr>
          <p:nvPr>
            <p:custDataLst>
              <p:tags r:id="rId92"/>
            </p:custDataLst>
          </p:nvPr>
        </p:nvSpPr>
        <p:spPr bwMode="auto">
          <a:xfrm>
            <a:off x="4381500" y="161925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B30EE63-51BF-4C43-A1FB-1DA7433100B2}"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9" name="Text Placeholder 2">
            <a:extLst>
              <a:ext uri="{FF2B5EF4-FFF2-40B4-BE49-F238E27FC236}">
                <a16:creationId xmlns:a16="http://schemas.microsoft.com/office/drawing/2014/main" id="{E1D0D3AE-EAFA-B716-C131-E0C6C31B16C2}"/>
              </a:ext>
            </a:extLst>
          </p:cNvPr>
          <p:cNvSpPr txBox="1">
            <a:spLocks/>
          </p:cNvSpPr>
          <p:nvPr>
            <p:custDataLst>
              <p:tags r:id="rId93"/>
            </p:custDataLst>
          </p:nvPr>
        </p:nvSpPr>
        <p:spPr bwMode="auto">
          <a:xfrm>
            <a:off x="4760913" y="295433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818B2E0-2EE8-4E6F-A4F6-C34FA3313EA5}" type="datetime'''''''''''''''''''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1" name="Text Placeholder 2">
            <a:extLst>
              <a:ext uri="{FF2B5EF4-FFF2-40B4-BE49-F238E27FC236}">
                <a16:creationId xmlns:a16="http://schemas.microsoft.com/office/drawing/2014/main" id="{4A0E3CB8-C33F-921E-B03D-FA9EF431F591}"/>
              </a:ext>
            </a:extLst>
          </p:cNvPr>
          <p:cNvSpPr txBox="1">
            <a:spLocks/>
          </p:cNvSpPr>
          <p:nvPr>
            <p:custDataLst>
              <p:tags r:id="rId94"/>
            </p:custDataLst>
          </p:nvPr>
        </p:nvSpPr>
        <p:spPr bwMode="auto">
          <a:xfrm>
            <a:off x="4875213" y="3178175"/>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E4E9079-84EA-4C35-9277-356FF3B6A916}"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6" name="Text Placeholder 2">
            <a:extLst>
              <a:ext uri="{FF2B5EF4-FFF2-40B4-BE49-F238E27FC236}">
                <a16:creationId xmlns:a16="http://schemas.microsoft.com/office/drawing/2014/main" id="{D7C7F5BD-1FAC-B4B2-C37B-585326F10E05}"/>
              </a:ext>
            </a:extLst>
          </p:cNvPr>
          <p:cNvSpPr txBox="1">
            <a:spLocks/>
          </p:cNvSpPr>
          <p:nvPr>
            <p:custDataLst>
              <p:tags r:id="rId95"/>
            </p:custDataLst>
          </p:nvPr>
        </p:nvSpPr>
        <p:spPr bwMode="auto">
          <a:xfrm>
            <a:off x="4816475" y="3400425"/>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B225C9B-A68F-4721-A5A8-519B63AE58B5}"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3" name="Text Placeholder 2">
            <a:extLst>
              <a:ext uri="{FF2B5EF4-FFF2-40B4-BE49-F238E27FC236}">
                <a16:creationId xmlns:a16="http://schemas.microsoft.com/office/drawing/2014/main" id="{2CB1B875-989F-3E8C-DD2F-3BD017F4423E}"/>
              </a:ext>
            </a:extLst>
          </p:cNvPr>
          <p:cNvSpPr txBox="1">
            <a:spLocks/>
          </p:cNvSpPr>
          <p:nvPr>
            <p:custDataLst>
              <p:tags r:id="rId96"/>
            </p:custDataLst>
          </p:nvPr>
        </p:nvSpPr>
        <p:spPr bwMode="auto">
          <a:xfrm>
            <a:off x="4873625" y="2732088"/>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60CF173-78A7-49FA-9DBA-662BFBB3713E}"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5" name="TextBox 354">
            <a:extLst>
              <a:ext uri="{FF2B5EF4-FFF2-40B4-BE49-F238E27FC236}">
                <a16:creationId xmlns:a16="http://schemas.microsoft.com/office/drawing/2014/main" id="{BF2AFF74-2930-16D7-51DC-008F223B5530}"/>
              </a:ext>
            </a:extLst>
          </p:cNvPr>
          <p:cNvSpPr txBox="1"/>
          <p:nvPr/>
        </p:nvSpPr>
        <p:spPr>
          <a:xfrm>
            <a:off x="210143" y="587297"/>
            <a:ext cx="11604072" cy="646331"/>
          </a:xfrm>
          <a:prstGeom prst="rect">
            <a:avLst/>
          </a:prstGeom>
          <a:noFill/>
        </p:spPr>
        <p:txBody>
          <a:bodyPr wrap="square" lIns="91440" tIns="45720" rIns="91440" bIns="45720" anchor="t">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Across Cooperation Framework JWP interventions (i.e. sub-outputs) “Youth” and “Education” is mentioned most frequently in Tanzania; in crisis contexts “Education” is mentioned most frequently in Burkina Faso; “IFF” &amp; “Crime” is mentioned most in Burkina Faso; while “Mining” (not related to de-mining) has highest frequency of counts in Senegal.</a:t>
            </a:r>
          </a:p>
        </p:txBody>
      </p:sp>
      <p:graphicFrame>
        <p:nvGraphicFramePr>
          <p:cNvPr id="365" name="Chart 364">
            <a:extLst>
              <a:ext uri="{FF2B5EF4-FFF2-40B4-BE49-F238E27FC236}">
                <a16:creationId xmlns:a16="http://schemas.microsoft.com/office/drawing/2014/main" id="{E90F285E-FB6B-4596-A0A8-C41AE30FA15F}"/>
              </a:ext>
            </a:extLst>
          </p:cNvPr>
          <p:cNvGraphicFramePr/>
          <p:nvPr>
            <p:custDataLst>
              <p:tags r:id="rId97"/>
            </p:custDataLst>
            <p:extLst>
              <p:ext uri="{D42A27DB-BD31-4B8C-83A1-F6EECF244321}">
                <p14:modId xmlns:p14="http://schemas.microsoft.com/office/powerpoint/2010/main" val="2197573293"/>
              </p:ext>
            </p:extLst>
          </p:nvPr>
        </p:nvGraphicFramePr>
        <p:xfrm>
          <a:off x="6715125" y="1390650"/>
          <a:ext cx="1325563" cy="4718050"/>
        </p:xfrm>
        <a:graphic>
          <a:graphicData uri="http://schemas.openxmlformats.org/drawingml/2006/chart">
            <c:chart xmlns:c="http://schemas.openxmlformats.org/drawingml/2006/chart" xmlns:r="http://schemas.openxmlformats.org/officeDocument/2006/relationships" r:id="rId129"/>
          </a:graphicData>
        </a:graphic>
      </p:graphicFrame>
      <p:sp>
        <p:nvSpPr>
          <p:cNvPr id="373" name="Text Placeholder 2">
            <a:extLst>
              <a:ext uri="{FF2B5EF4-FFF2-40B4-BE49-F238E27FC236}">
                <a16:creationId xmlns:a16="http://schemas.microsoft.com/office/drawing/2014/main" id="{6169C914-9343-5A4B-7B03-A6745F7BFD05}"/>
              </a:ext>
            </a:extLst>
          </p:cNvPr>
          <p:cNvSpPr txBox="1">
            <a:spLocks/>
          </p:cNvSpPr>
          <p:nvPr>
            <p:custDataLst>
              <p:tags r:id="rId98"/>
            </p:custDataLst>
          </p:nvPr>
        </p:nvSpPr>
        <p:spPr bwMode="auto">
          <a:xfrm>
            <a:off x="6527800" y="1833563"/>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0A32A4-8016-41CF-B57A-13B847761265}" type="datetime'''''''''''''''''''G''''''''''''''''''h''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1" name="Text Placeholder 2">
            <a:extLst>
              <a:ext uri="{FF2B5EF4-FFF2-40B4-BE49-F238E27FC236}">
                <a16:creationId xmlns:a16="http://schemas.microsoft.com/office/drawing/2014/main" id="{13B61EC3-1FB7-5563-4E29-A90E772AA9BC}"/>
              </a:ext>
            </a:extLst>
          </p:cNvPr>
          <p:cNvSpPr txBox="1">
            <a:spLocks/>
          </p:cNvSpPr>
          <p:nvPr>
            <p:custDataLst>
              <p:tags r:id="rId99"/>
            </p:custDataLst>
          </p:nvPr>
        </p:nvSpPr>
        <p:spPr bwMode="auto">
          <a:xfrm>
            <a:off x="6373813" y="20510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7B4D9D2-A7A7-4379-B7AC-0974935C8C85}"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9" name="Text Placeholder 2">
            <a:extLst>
              <a:ext uri="{FF2B5EF4-FFF2-40B4-BE49-F238E27FC236}">
                <a16:creationId xmlns:a16="http://schemas.microsoft.com/office/drawing/2014/main" id="{DDBD20D6-1B87-015B-928D-D10D6528A951}"/>
              </a:ext>
            </a:extLst>
          </p:cNvPr>
          <p:cNvSpPr txBox="1">
            <a:spLocks/>
          </p:cNvSpPr>
          <p:nvPr>
            <p:custDataLst>
              <p:tags r:id="rId100"/>
            </p:custDataLst>
          </p:nvPr>
        </p:nvSpPr>
        <p:spPr bwMode="auto">
          <a:xfrm>
            <a:off x="6577013" y="22685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306DDD-B9CE-4969-8DF6-7E06F7AAB784}"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7" name="Text Placeholder 2">
            <a:extLst>
              <a:ext uri="{FF2B5EF4-FFF2-40B4-BE49-F238E27FC236}">
                <a16:creationId xmlns:a16="http://schemas.microsoft.com/office/drawing/2014/main" id="{913D03BC-0842-5573-AFBB-C348A8A59210}"/>
              </a:ext>
            </a:extLst>
          </p:cNvPr>
          <p:cNvSpPr txBox="1">
            <a:spLocks/>
          </p:cNvSpPr>
          <p:nvPr>
            <p:custDataLst>
              <p:tags r:id="rId101"/>
            </p:custDataLst>
          </p:nvPr>
        </p:nvSpPr>
        <p:spPr bwMode="auto">
          <a:xfrm>
            <a:off x="6156325" y="248602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91B402E-D478-43C1-8F4E-D04AAA0484B9}"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8" name="Text Placeholder 2">
            <a:extLst>
              <a:ext uri="{FF2B5EF4-FFF2-40B4-BE49-F238E27FC236}">
                <a16:creationId xmlns:a16="http://schemas.microsoft.com/office/drawing/2014/main" id="{2F4526B3-AA8D-B23C-0C13-85882B9F118A}"/>
              </a:ext>
            </a:extLst>
          </p:cNvPr>
          <p:cNvSpPr txBox="1">
            <a:spLocks/>
          </p:cNvSpPr>
          <p:nvPr>
            <p:custDataLst>
              <p:tags r:id="rId102"/>
            </p:custDataLst>
          </p:nvPr>
        </p:nvSpPr>
        <p:spPr bwMode="auto">
          <a:xfrm>
            <a:off x="6523038" y="27019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9DAE4C1-EA8C-4811-94B7-0B94EF8C0347}" type="datetime'G''''''''''''''''''''a''''b''''''''''''''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5" name="Text Placeholder 2">
            <a:extLst>
              <a:ext uri="{FF2B5EF4-FFF2-40B4-BE49-F238E27FC236}">
                <a16:creationId xmlns:a16="http://schemas.microsoft.com/office/drawing/2014/main" id="{E0F316CB-6ABB-093E-C2F2-37B896A68697}"/>
              </a:ext>
            </a:extLst>
          </p:cNvPr>
          <p:cNvSpPr txBox="1">
            <a:spLocks/>
          </p:cNvSpPr>
          <p:nvPr>
            <p:custDataLst>
              <p:tags r:id="rId103"/>
            </p:custDataLst>
          </p:nvPr>
        </p:nvSpPr>
        <p:spPr bwMode="auto">
          <a:xfrm>
            <a:off x="6546850" y="291941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774388D-73BB-4ABB-823F-34E23073B5A3}"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69" name="Text Placeholder 2">
            <a:extLst>
              <a:ext uri="{FF2B5EF4-FFF2-40B4-BE49-F238E27FC236}">
                <a16:creationId xmlns:a16="http://schemas.microsoft.com/office/drawing/2014/main" id="{BA1D58F2-A280-7233-075E-D3B740BB7DC7}"/>
              </a:ext>
            </a:extLst>
          </p:cNvPr>
          <p:cNvSpPr txBox="1">
            <a:spLocks/>
          </p:cNvSpPr>
          <p:nvPr>
            <p:custDataLst>
              <p:tags r:id="rId104"/>
            </p:custDataLst>
          </p:nvPr>
        </p:nvSpPr>
        <p:spPr bwMode="auto">
          <a:xfrm>
            <a:off x="6288088" y="3136900"/>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EC72777-EC0F-4108-B150-3C9542B31AF1}"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6" name="Text Placeholder 2">
            <a:extLst>
              <a:ext uri="{FF2B5EF4-FFF2-40B4-BE49-F238E27FC236}">
                <a16:creationId xmlns:a16="http://schemas.microsoft.com/office/drawing/2014/main" id="{FB088F09-C0D5-E288-C058-A3416A5BC8B7}"/>
              </a:ext>
            </a:extLst>
          </p:cNvPr>
          <p:cNvSpPr txBox="1">
            <a:spLocks/>
          </p:cNvSpPr>
          <p:nvPr>
            <p:custDataLst>
              <p:tags r:id="rId105"/>
            </p:custDataLst>
          </p:nvPr>
        </p:nvSpPr>
        <p:spPr bwMode="auto">
          <a:xfrm>
            <a:off x="6500813" y="3354388"/>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289D143-CDF1-4315-8044-36BFE76CE5B4}"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4" name="Text Placeholder 2">
            <a:extLst>
              <a:ext uri="{FF2B5EF4-FFF2-40B4-BE49-F238E27FC236}">
                <a16:creationId xmlns:a16="http://schemas.microsoft.com/office/drawing/2014/main" id="{B5E11456-DCD5-D1BA-10DA-0D5574FE2906}"/>
              </a:ext>
            </a:extLst>
          </p:cNvPr>
          <p:cNvSpPr txBox="1">
            <a:spLocks/>
          </p:cNvSpPr>
          <p:nvPr>
            <p:custDataLst>
              <p:tags r:id="rId106"/>
            </p:custDataLst>
          </p:nvPr>
        </p:nvSpPr>
        <p:spPr bwMode="auto">
          <a:xfrm>
            <a:off x="6457950" y="35718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3778CAA-A8D3-4DBC-A066-748FA37944ED}"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4" name="Text Placeholder 2">
            <a:extLst>
              <a:ext uri="{FF2B5EF4-FFF2-40B4-BE49-F238E27FC236}">
                <a16:creationId xmlns:a16="http://schemas.microsoft.com/office/drawing/2014/main" id="{3BD13C62-32A9-6BAF-A06A-02A2DA7274D2}"/>
              </a:ext>
            </a:extLst>
          </p:cNvPr>
          <p:cNvSpPr txBox="1">
            <a:spLocks/>
          </p:cNvSpPr>
          <p:nvPr>
            <p:custDataLst>
              <p:tags r:id="rId107"/>
            </p:custDataLst>
          </p:nvPr>
        </p:nvSpPr>
        <p:spPr bwMode="auto">
          <a:xfrm>
            <a:off x="6442075" y="16160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8155739-02A2-45C2-9F05-455C35C1D2CA}"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7" name="Text Placeholder 2">
            <a:extLst>
              <a:ext uri="{FF2B5EF4-FFF2-40B4-BE49-F238E27FC236}">
                <a16:creationId xmlns:a16="http://schemas.microsoft.com/office/drawing/2014/main" id="{B3C2196A-3DA3-1FA3-A902-2C46FC5E378D}"/>
              </a:ext>
            </a:extLst>
          </p:cNvPr>
          <p:cNvSpPr txBox="1">
            <a:spLocks/>
          </p:cNvSpPr>
          <p:nvPr>
            <p:custDataLst>
              <p:tags r:id="rId108"/>
            </p:custDataLst>
          </p:nvPr>
        </p:nvSpPr>
        <p:spPr bwMode="auto">
          <a:xfrm>
            <a:off x="6435725" y="40068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235C17E-AC68-49A7-A7DE-311B4378337A}" type="datetime'E''''''t''''''''''hio''p''''''''''''''''''''''''''''''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Ethiopia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2" name="Text Placeholder 2">
            <a:extLst>
              <a:ext uri="{FF2B5EF4-FFF2-40B4-BE49-F238E27FC236}">
                <a16:creationId xmlns:a16="http://schemas.microsoft.com/office/drawing/2014/main" id="{9F3FFEE4-60C9-3BA8-0F74-7B66154EC0A8}"/>
              </a:ext>
            </a:extLst>
          </p:cNvPr>
          <p:cNvSpPr txBox="1">
            <a:spLocks/>
          </p:cNvSpPr>
          <p:nvPr>
            <p:custDataLst>
              <p:tags r:id="rId109"/>
            </p:custDataLst>
          </p:nvPr>
        </p:nvSpPr>
        <p:spPr bwMode="auto">
          <a:xfrm>
            <a:off x="6191250" y="4224338"/>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B38765F-3B67-4401-ADD6-7C99F29AE2CE}"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0" name="Text Placeholder 2">
            <a:extLst>
              <a:ext uri="{FF2B5EF4-FFF2-40B4-BE49-F238E27FC236}">
                <a16:creationId xmlns:a16="http://schemas.microsoft.com/office/drawing/2014/main" id="{F375D355-6859-64B4-D7A3-533A3A860067}"/>
              </a:ext>
            </a:extLst>
          </p:cNvPr>
          <p:cNvSpPr txBox="1">
            <a:spLocks/>
          </p:cNvSpPr>
          <p:nvPr>
            <p:custDataLst>
              <p:tags r:id="rId110"/>
            </p:custDataLst>
          </p:nvPr>
        </p:nvSpPr>
        <p:spPr bwMode="auto">
          <a:xfrm>
            <a:off x="6523038" y="44418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5F2B76C-E665-411C-BBBF-1C0E95DEE912}"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1" name="Text Placeholder 2">
            <a:extLst>
              <a:ext uri="{FF2B5EF4-FFF2-40B4-BE49-F238E27FC236}">
                <a16:creationId xmlns:a16="http://schemas.microsoft.com/office/drawing/2014/main" id="{04AFA59C-0419-E69A-EA76-348E5561FE7D}"/>
              </a:ext>
            </a:extLst>
          </p:cNvPr>
          <p:cNvSpPr txBox="1">
            <a:spLocks/>
          </p:cNvSpPr>
          <p:nvPr>
            <p:custDataLst>
              <p:tags r:id="rId111"/>
            </p:custDataLst>
          </p:nvPr>
        </p:nvSpPr>
        <p:spPr bwMode="auto">
          <a:xfrm>
            <a:off x="6188075" y="46593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791BC8A-1801-4272-96D9-FF75F77869F5}"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6" name="Text Placeholder 2">
            <a:extLst>
              <a:ext uri="{FF2B5EF4-FFF2-40B4-BE49-F238E27FC236}">
                <a16:creationId xmlns:a16="http://schemas.microsoft.com/office/drawing/2014/main" id="{1ABB13B7-3DEE-AB3A-7D72-0AC8EDA85DE2}"/>
              </a:ext>
            </a:extLst>
          </p:cNvPr>
          <p:cNvSpPr txBox="1">
            <a:spLocks/>
          </p:cNvSpPr>
          <p:nvPr>
            <p:custDataLst>
              <p:tags r:id="rId112"/>
            </p:custDataLst>
          </p:nvPr>
        </p:nvSpPr>
        <p:spPr bwMode="auto">
          <a:xfrm>
            <a:off x="6496050" y="48752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0B504A4-8107-468D-B4F1-2B96A2042425}"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0" name="Text Placeholder 2">
            <a:extLst>
              <a:ext uri="{FF2B5EF4-FFF2-40B4-BE49-F238E27FC236}">
                <a16:creationId xmlns:a16="http://schemas.microsoft.com/office/drawing/2014/main" id="{514D6217-7171-EA74-1505-EC756C0A85C3}"/>
              </a:ext>
            </a:extLst>
          </p:cNvPr>
          <p:cNvSpPr txBox="1">
            <a:spLocks/>
          </p:cNvSpPr>
          <p:nvPr>
            <p:custDataLst>
              <p:tags r:id="rId113"/>
            </p:custDataLst>
          </p:nvPr>
        </p:nvSpPr>
        <p:spPr bwMode="auto">
          <a:xfrm>
            <a:off x="6481763" y="50927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D62D6D9-35B4-4966-9C7F-D2B03CBAE9FD}"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2" name="Text Placeholder 2">
            <a:extLst>
              <a:ext uri="{FF2B5EF4-FFF2-40B4-BE49-F238E27FC236}">
                <a16:creationId xmlns:a16="http://schemas.microsoft.com/office/drawing/2014/main" id="{00393F70-3EC1-5071-F62E-589E338F81BF}"/>
              </a:ext>
            </a:extLst>
          </p:cNvPr>
          <p:cNvSpPr txBox="1">
            <a:spLocks/>
          </p:cNvSpPr>
          <p:nvPr>
            <p:custDataLst>
              <p:tags r:id="rId114"/>
            </p:custDataLst>
          </p:nvPr>
        </p:nvSpPr>
        <p:spPr bwMode="auto">
          <a:xfrm>
            <a:off x="6454775" y="5310188"/>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FFAC777-0CAD-4DB2-A03E-E8E1779D857F}"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5" name="Text Placeholder 2">
            <a:extLst>
              <a:ext uri="{FF2B5EF4-FFF2-40B4-BE49-F238E27FC236}">
                <a16:creationId xmlns:a16="http://schemas.microsoft.com/office/drawing/2014/main" id="{4B689950-956A-B7C5-66D1-6D98F6C0DA56}"/>
              </a:ext>
            </a:extLst>
          </p:cNvPr>
          <p:cNvSpPr txBox="1">
            <a:spLocks/>
          </p:cNvSpPr>
          <p:nvPr>
            <p:custDataLst>
              <p:tags r:id="rId115"/>
            </p:custDataLst>
          </p:nvPr>
        </p:nvSpPr>
        <p:spPr bwMode="auto">
          <a:xfrm>
            <a:off x="6527800" y="5527675"/>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5001503-C75E-45F8-8885-13006459810C}" type="datetime'''''E''rit''''''''''''r''''''''''''''''''''''''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Eritrea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9" name="Text Placeholder 2">
            <a:extLst>
              <a:ext uri="{FF2B5EF4-FFF2-40B4-BE49-F238E27FC236}">
                <a16:creationId xmlns:a16="http://schemas.microsoft.com/office/drawing/2014/main" id="{A63735D5-B1D9-AB52-B600-2B27A29F3CAE}"/>
              </a:ext>
            </a:extLst>
          </p:cNvPr>
          <p:cNvSpPr txBox="1">
            <a:spLocks/>
          </p:cNvSpPr>
          <p:nvPr>
            <p:custDataLst>
              <p:tags r:id="rId116"/>
            </p:custDataLst>
          </p:nvPr>
        </p:nvSpPr>
        <p:spPr bwMode="auto">
          <a:xfrm>
            <a:off x="6491288" y="5745163"/>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F2D49B5-EEEC-4B25-A585-1B7A9372DFDB}"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3" name="Text Placeholder 2">
            <a:extLst>
              <a:ext uri="{FF2B5EF4-FFF2-40B4-BE49-F238E27FC236}">
                <a16:creationId xmlns:a16="http://schemas.microsoft.com/office/drawing/2014/main" id="{3F4122AD-2273-384F-750E-63403A7E6F39}"/>
              </a:ext>
            </a:extLst>
          </p:cNvPr>
          <p:cNvSpPr txBox="1">
            <a:spLocks/>
          </p:cNvSpPr>
          <p:nvPr>
            <p:custDataLst>
              <p:tags r:id="rId117"/>
            </p:custDataLst>
          </p:nvPr>
        </p:nvSpPr>
        <p:spPr bwMode="auto">
          <a:xfrm>
            <a:off x="6235700" y="3789363"/>
            <a:ext cx="657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1AF45E4-1ADF-47BC-93C2-0F15AFF9C4F8}" type="datetime'C''abo V''''''''''''''''e''''''''''''''r''d''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Cabo Verde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3" name="TextBox 352">
            <a:extLst>
              <a:ext uri="{FF2B5EF4-FFF2-40B4-BE49-F238E27FC236}">
                <a16:creationId xmlns:a16="http://schemas.microsoft.com/office/drawing/2014/main" id="{1CB8E4C2-6FE1-06A4-7D4F-F2DFCA9FF6C1}"/>
              </a:ext>
            </a:extLst>
          </p:cNvPr>
          <p:cNvSpPr txBox="1"/>
          <p:nvPr/>
        </p:nvSpPr>
        <p:spPr>
          <a:xfrm>
            <a:off x="1252568" y="1217110"/>
            <a:ext cx="671979" cy="261610"/>
          </a:xfrm>
          <a:prstGeom prst="rect">
            <a:avLst/>
          </a:prstGeom>
          <a:noFill/>
        </p:spPr>
        <p:txBody>
          <a:bodyPr wrap="none" rtlCol="0">
            <a:spAutoFit/>
          </a:bodyPr>
          <a:lstStyle/>
          <a:p>
            <a:r>
              <a:rPr lang="en-US" sz="1100" b="1">
                <a:solidFill>
                  <a:schemeClr val="bg2">
                    <a:lumMod val="25000"/>
                  </a:schemeClr>
                </a:solidFill>
              </a:rPr>
              <a:t>YOUTH </a:t>
            </a:r>
          </a:p>
        </p:txBody>
      </p:sp>
      <p:sp>
        <p:nvSpPr>
          <p:cNvPr id="357" name="TextBox 356">
            <a:extLst>
              <a:ext uri="{FF2B5EF4-FFF2-40B4-BE49-F238E27FC236}">
                <a16:creationId xmlns:a16="http://schemas.microsoft.com/office/drawing/2014/main" id="{0D0FDA80-D3E9-A656-2267-019F3E5C80BD}"/>
              </a:ext>
            </a:extLst>
          </p:cNvPr>
          <p:cNvSpPr txBox="1"/>
          <p:nvPr/>
        </p:nvSpPr>
        <p:spPr>
          <a:xfrm>
            <a:off x="3057947" y="1217110"/>
            <a:ext cx="997389" cy="261610"/>
          </a:xfrm>
          <a:prstGeom prst="rect">
            <a:avLst/>
          </a:prstGeom>
          <a:noFill/>
        </p:spPr>
        <p:txBody>
          <a:bodyPr wrap="none" rtlCol="0">
            <a:spAutoFit/>
          </a:bodyPr>
          <a:lstStyle/>
          <a:p>
            <a:r>
              <a:rPr lang="en-US" sz="1100" b="1">
                <a:solidFill>
                  <a:schemeClr val="bg2">
                    <a:lumMod val="25000"/>
                  </a:schemeClr>
                </a:solidFill>
              </a:rPr>
              <a:t>EDUCATION </a:t>
            </a:r>
          </a:p>
        </p:txBody>
      </p:sp>
      <p:sp>
        <p:nvSpPr>
          <p:cNvPr id="360" name="TextBox 359">
            <a:extLst>
              <a:ext uri="{FF2B5EF4-FFF2-40B4-BE49-F238E27FC236}">
                <a16:creationId xmlns:a16="http://schemas.microsoft.com/office/drawing/2014/main" id="{7C7AED15-4080-BDBC-3513-15DD85137457}"/>
              </a:ext>
            </a:extLst>
          </p:cNvPr>
          <p:cNvSpPr txBox="1"/>
          <p:nvPr/>
        </p:nvSpPr>
        <p:spPr>
          <a:xfrm>
            <a:off x="4822318" y="1132472"/>
            <a:ext cx="1231427" cy="430887"/>
          </a:xfrm>
          <a:prstGeom prst="rect">
            <a:avLst/>
          </a:prstGeom>
          <a:noFill/>
        </p:spPr>
        <p:txBody>
          <a:bodyPr wrap="none" rtlCol="0">
            <a:spAutoFit/>
          </a:bodyPr>
          <a:lstStyle/>
          <a:p>
            <a:pPr algn="ctr"/>
            <a:r>
              <a:rPr lang="en-US" sz="1100" b="1">
                <a:solidFill>
                  <a:schemeClr val="bg2">
                    <a:lumMod val="25000"/>
                  </a:schemeClr>
                </a:solidFill>
              </a:rPr>
              <a:t>EDUCATION</a:t>
            </a:r>
          </a:p>
          <a:p>
            <a:pPr algn="ctr"/>
            <a:r>
              <a:rPr lang="en-US" sz="1100" b="1">
                <a:solidFill>
                  <a:schemeClr val="bg2">
                    <a:lumMod val="25000"/>
                  </a:schemeClr>
                </a:solidFill>
              </a:rPr>
              <a:t>In crisis context </a:t>
            </a:r>
          </a:p>
        </p:txBody>
      </p:sp>
      <p:sp>
        <p:nvSpPr>
          <p:cNvPr id="363" name="TextBox 362">
            <a:extLst>
              <a:ext uri="{FF2B5EF4-FFF2-40B4-BE49-F238E27FC236}">
                <a16:creationId xmlns:a16="http://schemas.microsoft.com/office/drawing/2014/main" id="{8A181302-D0D8-706B-F3DD-D78F1841E47C}"/>
              </a:ext>
            </a:extLst>
          </p:cNvPr>
          <p:cNvSpPr txBox="1"/>
          <p:nvPr/>
        </p:nvSpPr>
        <p:spPr>
          <a:xfrm>
            <a:off x="6854780" y="1217110"/>
            <a:ext cx="728084" cy="261610"/>
          </a:xfrm>
          <a:prstGeom prst="rect">
            <a:avLst/>
          </a:prstGeom>
          <a:noFill/>
        </p:spPr>
        <p:txBody>
          <a:bodyPr wrap="none" rtlCol="0">
            <a:spAutoFit/>
          </a:bodyPr>
          <a:lstStyle/>
          <a:p>
            <a:pPr algn="ctr"/>
            <a:r>
              <a:rPr lang="en-US" sz="1100" b="1">
                <a:solidFill>
                  <a:schemeClr val="bg2">
                    <a:lumMod val="25000"/>
                  </a:schemeClr>
                </a:solidFill>
              </a:rPr>
              <a:t>DIGITAL </a:t>
            </a:r>
          </a:p>
        </p:txBody>
      </p:sp>
      <p:sp>
        <p:nvSpPr>
          <p:cNvPr id="396" name="TextBox 395">
            <a:extLst>
              <a:ext uri="{FF2B5EF4-FFF2-40B4-BE49-F238E27FC236}">
                <a16:creationId xmlns:a16="http://schemas.microsoft.com/office/drawing/2014/main" id="{B0D31EF4-0E55-43A2-8E23-2EF8A18C2208}"/>
              </a:ext>
            </a:extLst>
          </p:cNvPr>
          <p:cNvSpPr txBox="1"/>
          <p:nvPr/>
        </p:nvSpPr>
        <p:spPr>
          <a:xfrm>
            <a:off x="8739769" y="1217110"/>
            <a:ext cx="995785" cy="261610"/>
          </a:xfrm>
          <a:prstGeom prst="rect">
            <a:avLst/>
          </a:prstGeom>
          <a:noFill/>
        </p:spPr>
        <p:txBody>
          <a:bodyPr wrap="none" rtlCol="0">
            <a:spAutoFit/>
          </a:bodyPr>
          <a:lstStyle/>
          <a:p>
            <a:pPr algn="ctr"/>
            <a:r>
              <a:rPr lang="en-US" sz="1100" b="1">
                <a:solidFill>
                  <a:schemeClr val="bg2">
                    <a:lumMod val="25000"/>
                  </a:schemeClr>
                </a:solidFill>
              </a:rPr>
              <a:t>IFIs &amp; CRIME</a:t>
            </a:r>
          </a:p>
        </p:txBody>
      </p:sp>
      <p:sp>
        <p:nvSpPr>
          <p:cNvPr id="397" name="TextBox 396">
            <a:extLst>
              <a:ext uri="{FF2B5EF4-FFF2-40B4-BE49-F238E27FC236}">
                <a16:creationId xmlns:a16="http://schemas.microsoft.com/office/drawing/2014/main" id="{ADCB45AD-DFAA-E7C3-2EF5-3A4B8B1D3DB2}"/>
              </a:ext>
            </a:extLst>
          </p:cNvPr>
          <p:cNvSpPr txBox="1"/>
          <p:nvPr/>
        </p:nvSpPr>
        <p:spPr>
          <a:xfrm>
            <a:off x="10842379" y="1217110"/>
            <a:ext cx="718466" cy="261610"/>
          </a:xfrm>
          <a:prstGeom prst="rect">
            <a:avLst/>
          </a:prstGeom>
          <a:noFill/>
        </p:spPr>
        <p:txBody>
          <a:bodyPr wrap="none" rtlCol="0">
            <a:spAutoFit/>
          </a:bodyPr>
          <a:lstStyle/>
          <a:p>
            <a:pPr algn="ctr"/>
            <a:r>
              <a:rPr lang="en-US" sz="1100" b="1">
                <a:solidFill>
                  <a:schemeClr val="bg2">
                    <a:lumMod val="25000"/>
                  </a:schemeClr>
                </a:solidFill>
              </a:rPr>
              <a:t>MINING </a:t>
            </a:r>
          </a:p>
        </p:txBody>
      </p:sp>
    </p:spTree>
    <p:extLst>
      <p:ext uri="{BB962C8B-B14F-4D97-AF65-F5344CB8AC3E}">
        <p14:creationId xmlns:p14="http://schemas.microsoft.com/office/powerpoint/2010/main" val="324983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D0187-BE4C-F49F-92C4-CBE4F2D5A45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A9A6A93-BB6F-1E81-B3A8-D2EA18203CD4}"/>
              </a:ext>
            </a:extLst>
          </p:cNvPr>
          <p:cNvGraphicFramePr>
            <a:graphicFrameLocks noChangeAspect="1"/>
          </p:cNvGraphicFramePr>
          <p:nvPr>
            <p:custDataLst>
              <p:tags r:id="rId1"/>
            </p:custDataLst>
            <p:extLst>
              <p:ext uri="{D42A27DB-BD31-4B8C-83A1-F6EECF244321}">
                <p14:modId xmlns:p14="http://schemas.microsoft.com/office/powerpoint/2010/main" val="2782094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A9A6A93-BB6F-1E81-B3A8-D2EA18203CD4}"/>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08EF8692-ABEE-3B62-2561-B71BF7D4DBDD}"/>
              </a:ext>
            </a:extLst>
          </p:cNvPr>
          <p:cNvSpPr>
            <a:spLocks noGrp="1"/>
          </p:cNvSpPr>
          <p:nvPr>
            <p:ph type="ctrTitle"/>
          </p:nvPr>
        </p:nvSpPr>
        <p:spPr>
          <a:xfrm>
            <a:off x="167792" y="452360"/>
            <a:ext cx="10793180" cy="419256"/>
          </a:xfrm>
        </p:spPr>
        <p:txBody>
          <a:bodyPr vert="horz">
            <a:noAutofit/>
          </a:bodyPr>
          <a:lstStyle/>
          <a:p>
            <a:pPr algn="l"/>
            <a:r>
              <a:rPr lang="en-US" sz="2000" b="1">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Youth supported through formal &amp; informal education pathways, entrepreneurship, health services including SRHR and participation in political processes</a:t>
            </a:r>
            <a:endParaRPr lang="en-US" sz="200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23" name="Graphic 22">
            <a:extLst>
              <a:ext uri="{FF2B5EF4-FFF2-40B4-BE49-F238E27FC236}">
                <a16:creationId xmlns:a16="http://schemas.microsoft.com/office/drawing/2014/main" id="{2311EF51-8AA0-F588-F01F-5CFE989932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54" name="Chart 53">
            <a:extLst>
              <a:ext uri="{FF2B5EF4-FFF2-40B4-BE49-F238E27FC236}">
                <a16:creationId xmlns:a16="http://schemas.microsoft.com/office/drawing/2014/main" id="{7591532E-49A0-1CBD-017F-1B13ACD61873}"/>
              </a:ext>
            </a:extLst>
          </p:cNvPr>
          <p:cNvGraphicFramePr/>
          <p:nvPr>
            <p:custDataLst>
              <p:tags r:id="rId2"/>
            </p:custDataLst>
            <p:extLst>
              <p:ext uri="{D42A27DB-BD31-4B8C-83A1-F6EECF244321}">
                <p14:modId xmlns:p14="http://schemas.microsoft.com/office/powerpoint/2010/main" val="1346005557"/>
              </p:ext>
            </p:extLst>
          </p:nvPr>
        </p:nvGraphicFramePr>
        <p:xfrm>
          <a:off x="1500188" y="26781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A4EE6F76-B56D-C820-4079-8346A0AB1F74}"/>
              </a:ext>
            </a:extLst>
          </p:cNvPr>
          <p:cNvSpPr txBox="1">
            <a:spLocks/>
          </p:cNvSpPr>
          <p:nvPr>
            <p:custDataLst>
              <p:tags r:id="rId3"/>
            </p:custDataLst>
          </p:nvPr>
        </p:nvSpPr>
        <p:spPr bwMode="auto">
          <a:xfrm>
            <a:off x="4021139" y="3500439"/>
            <a:ext cx="7350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bg2">
                    <a:lumMod val="25000"/>
                  </a:schemeClr>
                </a:solidFill>
                <a:effectLst/>
                <a:uLnTx/>
                <a:uFillTx/>
                <a:latin typeface="Aptos" panose="020B0004020202020204"/>
                <a:ea typeface="+mn-ea"/>
                <a:cs typeface="+mn-cs"/>
              </a:rPr>
              <a:t>Funding </a:t>
            </a:r>
            <a:r>
              <a:rPr lang="en-US" altLang="en-US" sz="1100">
                <a:solidFill>
                  <a:schemeClr val="bg2">
                    <a:lumMod val="25000"/>
                  </a:schemeClr>
                </a:solidFill>
                <a:latin typeface="Aptos" panose="020B0004020202020204"/>
              </a:rPr>
              <a:t>gap</a:t>
            </a:r>
            <a:endParaRPr kumimoji="0" lang="en-US" sz="1100" b="0" i="0" u="none" strike="noStrike" kern="1200" cap="none" spc="0" normalizeH="0" baseline="0" noProof="0">
              <a:ln>
                <a:noFill/>
              </a:ln>
              <a:solidFill>
                <a:schemeClr val="bg2">
                  <a:lumMod val="25000"/>
                </a:schemeClr>
              </a:solidFill>
              <a:effectLst/>
              <a:uLnTx/>
              <a:uFillTx/>
              <a:latin typeface="Aptos" panose="020B0004020202020204"/>
            </a:endParaRPr>
          </a:p>
        </p:txBody>
      </p:sp>
      <p:sp>
        <p:nvSpPr>
          <p:cNvPr id="45" name="Text Placeholder 2">
            <a:extLst>
              <a:ext uri="{FF2B5EF4-FFF2-40B4-BE49-F238E27FC236}">
                <a16:creationId xmlns:a16="http://schemas.microsoft.com/office/drawing/2014/main" id="{1BA94234-56D5-4F69-0C41-C0630E64325F}"/>
              </a:ext>
            </a:extLst>
          </p:cNvPr>
          <p:cNvSpPr txBox="1">
            <a:spLocks/>
          </p:cNvSpPr>
          <p:nvPr>
            <p:custDataLst>
              <p:tags r:id="rId4"/>
            </p:custDataLst>
          </p:nvPr>
        </p:nvSpPr>
        <p:spPr bwMode="auto">
          <a:xfrm>
            <a:off x="655638" y="4994276"/>
            <a:ext cx="10366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F3B37923-4497-414B-8037-A674E7F1DAC1}" type="datetime'Ava''i''lab''''''''''''''''''''''le'' fu''nd''''i''n''''g'''">
              <a:rPr lang="en-US" altLang="en-US" sz="1100" smtClean="0">
                <a:solidFill>
                  <a:schemeClr val="bg2">
                    <a:lumMod val="25000"/>
                  </a:schemeClr>
                </a:solidFill>
              </a:rPr>
              <a:pPr lvl="0" algn="r">
                <a:spcBef>
                  <a:spcPct val="0"/>
                </a:spcBef>
                <a:spcAft>
                  <a:spcPct val="0"/>
                </a:spcAft>
                <a:defRPr/>
              </a:pPr>
              <a:t>Available funding</a:t>
            </a:fld>
            <a:endParaRPr kumimoji="0" lang="en-US" sz="1100" b="0" i="0" strike="noStrike" kern="1200" cap="none" spc="0" normalizeH="0" baseline="0" noProof="0">
              <a:ln>
                <a:noFill/>
              </a:ln>
              <a:solidFill>
                <a:schemeClr val="bg2">
                  <a:lumMod val="25000"/>
                </a:schemeClr>
              </a:solidFill>
              <a:effectLst/>
              <a:uLnTx/>
              <a:uFillTx/>
            </a:endParaRPr>
          </a:p>
        </p:txBody>
      </p:sp>
      <p:sp>
        <p:nvSpPr>
          <p:cNvPr id="9" name="Text Placeholder 2">
            <a:extLst>
              <a:ext uri="{FF2B5EF4-FFF2-40B4-BE49-F238E27FC236}">
                <a16:creationId xmlns:a16="http://schemas.microsoft.com/office/drawing/2014/main" id="{8701618B-9897-B9DC-11BC-2848A1D1DF5E}"/>
              </a:ext>
            </a:extLst>
          </p:cNvPr>
          <p:cNvSpPr txBox="1">
            <a:spLocks/>
          </p:cNvSpPr>
          <p:nvPr>
            <p:custDataLst>
              <p:tags r:id="rId5"/>
            </p:custDataLst>
          </p:nvPr>
        </p:nvSpPr>
        <p:spPr bwMode="auto">
          <a:xfrm>
            <a:off x="2659062" y="4273550"/>
            <a:ext cx="4508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Aptos" panose="020B0004020202020204"/>
              </a:rPr>
              <a:t>Youth</a:t>
            </a:r>
            <a:endParaRPr kumimoji="0" lang="en-US" sz="1400" b="0" i="0" u="none" strike="noStrike" kern="1200" cap="none" spc="0" normalizeH="0" baseline="0" noProof="0">
              <a:ln>
                <a:noFill/>
              </a:ln>
              <a:solidFill>
                <a:srgbClr val="808080"/>
              </a:solidFill>
              <a:effectLst/>
              <a:uLnTx/>
              <a:uFillTx/>
              <a:latin typeface="Aptos" panose="020B0004020202020204"/>
              <a:ea typeface="+mn-ea"/>
              <a:cs typeface="+mn-cs"/>
            </a:endParaRPr>
          </a:p>
        </p:txBody>
      </p:sp>
      <p:pic>
        <p:nvPicPr>
          <p:cNvPr id="35" name="Graphic 34" descr="Arrow: Slight curve with solid fill">
            <a:extLst>
              <a:ext uri="{FF2B5EF4-FFF2-40B4-BE49-F238E27FC236}">
                <a16:creationId xmlns:a16="http://schemas.microsoft.com/office/drawing/2014/main" id="{155027C6-E916-C900-4004-3460CB57A9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84184581-DDA7-2464-C7A4-D298457863AC}"/>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593BB3C-C87F-01F9-FF66-8321859C017D}"/>
              </a:ext>
            </a:extLst>
          </p:cNvPr>
          <p:cNvSpPr/>
          <p:nvPr/>
        </p:nvSpPr>
        <p:spPr>
          <a:xfrm>
            <a:off x="658814" y="1795463"/>
            <a:ext cx="3971925" cy="965200"/>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366.8</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1964F02B-7D40-0AB8-6638-F352D35702D3}"/>
              </a:ext>
            </a:extLst>
          </p:cNvPr>
          <p:cNvSpPr txBox="1"/>
          <p:nvPr/>
        </p:nvSpPr>
        <p:spPr>
          <a:xfrm>
            <a:off x="167792" y="894836"/>
            <a:ext cx="11604072" cy="261610"/>
          </a:xfrm>
          <a:prstGeom prst="rect">
            <a:avLst/>
          </a:prstGeom>
          <a:noFill/>
        </p:spPr>
        <p:txBody>
          <a:bodyPr wrap="square" lIns="91440" tIns="45720" rIns="91440" bIns="45720" anchor="t">
            <a:spAutoFit/>
          </a:bodyPr>
          <a:lstStyle/>
          <a:p>
            <a:r>
              <a:rPr lang="en-US" sz="1100">
                <a:solidFill>
                  <a:srgbClr val="424242"/>
                </a:solidFill>
                <a:latin typeface="Roboto"/>
                <a:ea typeface="Roboto"/>
                <a:cs typeface="Roboto"/>
              </a:rPr>
              <a:t>In 2024, total required funding for youth amounted to US$ 366.8, with a funding gap of 34 %. </a:t>
            </a:r>
          </a:p>
        </p:txBody>
      </p:sp>
      <p:sp>
        <p:nvSpPr>
          <p:cNvPr id="20" name="TextBox 19">
            <a:extLst>
              <a:ext uri="{FF2B5EF4-FFF2-40B4-BE49-F238E27FC236}">
                <a16:creationId xmlns:a16="http://schemas.microsoft.com/office/drawing/2014/main" id="{5CA2D8C5-E53E-DA62-E65D-2D577DF641B1}"/>
              </a:ext>
            </a:extLst>
          </p:cNvPr>
          <p:cNvSpPr txBox="1"/>
          <p:nvPr/>
        </p:nvSpPr>
        <p:spPr>
          <a:xfrm>
            <a:off x="6057481" y="2320964"/>
            <a:ext cx="2839189" cy="1646605"/>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Education &amp; Skills Development</a:t>
            </a:r>
            <a:br>
              <a:rPr lang="en-US" sz="1200" b="1">
                <a:latin typeface="Roboto" panose="02000000000000000000" pitchFamily="2" charset="0"/>
                <a:ea typeface="Roboto" panose="02000000000000000000" pitchFamily="2" charset="0"/>
                <a:cs typeface="Roboto" panose="02000000000000000000" pitchFamily="2" charset="0"/>
              </a:rPr>
            </a:br>
            <a:endParaRPr lang="en-US" sz="1200" b="1">
              <a:solidFill>
                <a:srgbClr val="4C6C9C"/>
              </a:solidFill>
              <a:latin typeface="Roboto" panose="02000000000000000000" pitchFamily="2" charset="0"/>
              <a:ea typeface="Roboto" panose="02000000000000000000" pitchFamily="2" charset="0"/>
              <a:cs typeface="Roboto" panose="02000000000000000000" pitchFamily="2" charset="0"/>
            </a:endParaRPr>
          </a:p>
          <a:p>
            <a:r>
              <a:rPr lang="en-US" sz="1100">
                <a:solidFill>
                  <a:srgbClr val="424242"/>
                </a:solidFill>
                <a:latin typeface="Roboto"/>
                <a:ea typeface="Roboto"/>
                <a:cs typeface="Roboto"/>
              </a:rPr>
              <a:t>Initiatives emphasize both </a:t>
            </a:r>
            <a:r>
              <a:rPr lang="en-US" sz="1100" b="1">
                <a:solidFill>
                  <a:srgbClr val="424242"/>
                </a:solidFill>
                <a:latin typeface="Roboto"/>
                <a:ea typeface="Roboto"/>
                <a:cs typeface="Roboto"/>
              </a:rPr>
              <a:t>formal and informal pathway</a:t>
            </a:r>
            <a:r>
              <a:rPr lang="en-US" sz="1100">
                <a:solidFill>
                  <a:srgbClr val="424242"/>
                </a:solidFill>
                <a:latin typeface="Roboto"/>
                <a:ea typeface="Roboto"/>
                <a:cs typeface="Roboto"/>
              </a:rPr>
              <a:t>s, including technical/vocational training and capacity-building for out-of-school youth. Young people receive </a:t>
            </a:r>
            <a:r>
              <a:rPr lang="en-US" sz="1100" b="1">
                <a:solidFill>
                  <a:srgbClr val="424242"/>
                </a:solidFill>
                <a:latin typeface="Roboto"/>
                <a:ea typeface="Roboto"/>
                <a:cs typeface="Roboto"/>
              </a:rPr>
              <a:t>mentorship, digital skills </a:t>
            </a:r>
            <a:r>
              <a:rPr lang="en-US" sz="1100">
                <a:solidFill>
                  <a:srgbClr val="424242"/>
                </a:solidFill>
                <a:latin typeface="Roboto"/>
                <a:ea typeface="Roboto"/>
                <a:cs typeface="Roboto"/>
              </a:rPr>
              <a:t>support, and bridging programs to improve school-to-work transitions.</a:t>
            </a:r>
          </a:p>
        </p:txBody>
      </p:sp>
      <p:sp>
        <p:nvSpPr>
          <p:cNvPr id="21" name="TextBox 20">
            <a:extLst>
              <a:ext uri="{FF2B5EF4-FFF2-40B4-BE49-F238E27FC236}">
                <a16:creationId xmlns:a16="http://schemas.microsoft.com/office/drawing/2014/main" id="{013C621C-4BAE-9575-18F6-6D79E1B9E715}"/>
              </a:ext>
            </a:extLst>
          </p:cNvPr>
          <p:cNvSpPr txBox="1"/>
          <p:nvPr/>
        </p:nvSpPr>
        <p:spPr>
          <a:xfrm>
            <a:off x="9079288" y="2290764"/>
            <a:ext cx="2692576" cy="1646605"/>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Health &amp; Well-Being</a:t>
            </a:r>
            <a:br>
              <a:rPr lang="en-US" sz="1200" b="1">
                <a:solidFill>
                  <a:srgbClr val="4C6C9C"/>
                </a:solidFill>
                <a:latin typeface="Roboto"/>
                <a:ea typeface="Roboto"/>
                <a:cs typeface="Roboto"/>
              </a:rPr>
            </a:br>
            <a:br>
              <a:rPr lang="en-US" sz="1200" b="1">
                <a:latin typeface="Roboto" panose="02000000000000000000" pitchFamily="2" charset="0"/>
                <a:ea typeface="Roboto" panose="02000000000000000000" pitchFamily="2" charset="0"/>
                <a:cs typeface="Roboto" panose="02000000000000000000" pitchFamily="2" charset="0"/>
              </a:rPr>
            </a:br>
            <a:r>
              <a:rPr lang="en-US" sz="1100">
                <a:solidFill>
                  <a:srgbClr val="424242"/>
                </a:solidFill>
                <a:latin typeface="Roboto"/>
                <a:ea typeface="Roboto"/>
                <a:cs typeface="Roboto"/>
              </a:rPr>
              <a:t>Program focus on capacity building for youth-friendly for youth-friendly </a:t>
            </a:r>
            <a:r>
              <a:rPr lang="en-US" sz="1100" b="1">
                <a:solidFill>
                  <a:srgbClr val="424242"/>
                </a:solidFill>
                <a:latin typeface="Roboto"/>
                <a:ea typeface="Roboto"/>
                <a:cs typeface="Roboto"/>
              </a:rPr>
              <a:t>health services, focusing on SRHR, HIV prevention</a:t>
            </a:r>
            <a:r>
              <a:rPr lang="en-US" sz="1100">
                <a:solidFill>
                  <a:srgbClr val="424242"/>
                </a:solidFill>
                <a:latin typeface="Roboto"/>
                <a:ea typeface="Roboto"/>
                <a:cs typeface="Roboto"/>
              </a:rPr>
              <a:t>, and adolescent pregnancy prevention. There is also support for integrated care addressing GBV, mental health, and other vulnerabilities. </a:t>
            </a:r>
          </a:p>
        </p:txBody>
      </p:sp>
      <p:sp>
        <p:nvSpPr>
          <p:cNvPr id="24" name="TextBox 23">
            <a:extLst>
              <a:ext uri="{FF2B5EF4-FFF2-40B4-BE49-F238E27FC236}">
                <a16:creationId xmlns:a16="http://schemas.microsoft.com/office/drawing/2014/main" id="{E4C0857A-E6FE-58E9-6C5D-D177EBB6F26A}"/>
              </a:ext>
            </a:extLst>
          </p:cNvPr>
          <p:cNvSpPr txBox="1"/>
          <p:nvPr/>
        </p:nvSpPr>
        <p:spPr>
          <a:xfrm>
            <a:off x="6057481" y="4206447"/>
            <a:ext cx="2757764" cy="2092881"/>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Economic Empowerment &amp; Employment</a:t>
            </a:r>
            <a:br>
              <a:rPr lang="en-US" sz="1200" b="1">
                <a:latin typeface="Roboto" panose="02000000000000000000" pitchFamily="2" charset="0"/>
                <a:ea typeface="Roboto" panose="02000000000000000000" pitchFamily="2" charset="0"/>
                <a:cs typeface="Roboto" panose="02000000000000000000" pitchFamily="2" charset="0"/>
              </a:rPr>
            </a:br>
            <a:endParaRPr lang="en-US" sz="1200" b="1">
              <a:solidFill>
                <a:srgbClr val="4C6C9C"/>
              </a:solidFill>
              <a:latin typeface="Roboto" panose="02000000000000000000" pitchFamily="2" charset="0"/>
              <a:ea typeface="Roboto" panose="02000000000000000000" pitchFamily="2" charset="0"/>
              <a:cs typeface="Roboto" panose="02000000000000000000" pitchFamily="2" charset="0"/>
            </a:endParaRPr>
          </a:p>
          <a:p>
            <a:r>
              <a:rPr lang="en-US" sz="1100">
                <a:solidFill>
                  <a:srgbClr val="333333"/>
                </a:solidFill>
                <a:latin typeface="Roboto"/>
                <a:ea typeface="Roboto"/>
                <a:cs typeface="Roboto"/>
              </a:rPr>
              <a:t>Projects include </a:t>
            </a:r>
            <a:r>
              <a:rPr lang="en-US" sz="1100" b="1" err="1">
                <a:solidFill>
                  <a:srgbClr val="333333"/>
                </a:solidFill>
                <a:latin typeface="Roboto"/>
                <a:ea typeface="Roboto"/>
                <a:cs typeface="Roboto"/>
              </a:rPr>
              <a:t>agripreneurship</a:t>
            </a:r>
            <a:r>
              <a:rPr lang="en-US" sz="1100" b="1">
                <a:solidFill>
                  <a:srgbClr val="333333"/>
                </a:solidFill>
                <a:latin typeface="Roboto"/>
                <a:ea typeface="Roboto"/>
                <a:cs typeface="Roboto"/>
              </a:rPr>
              <a:t>, financial inclusion, entrepreneurship </a:t>
            </a:r>
            <a:r>
              <a:rPr lang="en-US" sz="1100">
                <a:solidFill>
                  <a:srgbClr val="333333"/>
                </a:solidFill>
                <a:latin typeface="Roboto"/>
                <a:ea typeface="Roboto"/>
                <a:cs typeface="Roboto"/>
              </a:rPr>
              <a:t>training, and “cash for work” initiatives. These efforts focus on youth—particularly marginalized groups—to promote self-employment and connect them with local SMEs and value chains.</a:t>
            </a:r>
          </a:p>
          <a:p>
            <a:pPr marL="0" marR="0" lvl="0" indent="0" algn="just" defTabSz="914400" rtl="0" eaLnBrk="1" fontAlgn="auto" latinLnBrk="0" hangingPunct="1">
              <a:lnSpc>
                <a:spcPct val="100000"/>
              </a:lnSpc>
              <a:spcBef>
                <a:spcPts val="600"/>
              </a:spcBef>
              <a:spcAft>
                <a:spcPts val="0"/>
              </a:spcAft>
              <a:buClrTx/>
              <a:buSzTx/>
              <a:buFontTx/>
              <a:buNone/>
              <a:tabLst/>
              <a:defRPr/>
            </a:pPr>
            <a:endParaRPr lang="en-US" sz="12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7" name="TextBox 26">
            <a:extLst>
              <a:ext uri="{FF2B5EF4-FFF2-40B4-BE49-F238E27FC236}">
                <a16:creationId xmlns:a16="http://schemas.microsoft.com/office/drawing/2014/main" id="{D3BCC235-4516-D863-F596-F223DB2E2486}"/>
              </a:ext>
            </a:extLst>
          </p:cNvPr>
          <p:cNvSpPr txBox="1"/>
          <p:nvPr/>
        </p:nvSpPr>
        <p:spPr>
          <a:xfrm>
            <a:off x="9052610" y="4206316"/>
            <a:ext cx="2930920" cy="2139047"/>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Governance, Peace &amp; Civic Engagement</a:t>
            </a:r>
            <a:br>
              <a:rPr lang="en-US" sz="1200" b="1">
                <a:latin typeface="Roboto" panose="02000000000000000000" pitchFamily="2" charset="0"/>
                <a:ea typeface="Roboto" panose="02000000000000000000" pitchFamily="2" charset="0"/>
                <a:cs typeface="Roboto" panose="02000000000000000000" pitchFamily="2" charset="0"/>
              </a:rPr>
            </a:br>
            <a:b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br>
            <a:r>
              <a:rPr lang="en-US" sz="1100">
                <a:solidFill>
                  <a:srgbClr val="424242"/>
                </a:solidFill>
                <a:latin typeface="Roboto"/>
                <a:ea typeface="Roboto"/>
                <a:cs typeface="Roboto"/>
              </a:rPr>
              <a:t>Interventions encourage meaningful </a:t>
            </a:r>
            <a:r>
              <a:rPr lang="en-US" sz="1100" b="1">
                <a:solidFill>
                  <a:srgbClr val="424242"/>
                </a:solidFill>
                <a:latin typeface="Roboto"/>
                <a:ea typeface="Roboto"/>
                <a:cs typeface="Roboto"/>
              </a:rPr>
              <a:t>youth participation in political processes, including elections and peace negotiations</a:t>
            </a:r>
            <a:r>
              <a:rPr lang="en-US" sz="1100">
                <a:solidFill>
                  <a:srgbClr val="424242"/>
                </a:solidFill>
                <a:latin typeface="Roboto"/>
                <a:ea typeface="Roboto"/>
                <a:cs typeface="Roboto"/>
              </a:rPr>
              <a:t>. Young people work with civil society, government, and peace forums to promote accountable institutions and foster reconciliation at national and community levels.</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8" name="Rectangle: Rounded Corners 563">
            <a:extLst>
              <a:ext uri="{FF2B5EF4-FFF2-40B4-BE49-F238E27FC236}">
                <a16:creationId xmlns:a16="http://schemas.microsoft.com/office/drawing/2014/main" id="{A317976B-407C-275A-FC01-71FF4096CC22}"/>
              </a:ext>
            </a:extLst>
          </p:cNvPr>
          <p:cNvSpPr/>
          <p:nvPr/>
        </p:nvSpPr>
        <p:spPr>
          <a:xfrm>
            <a:off x="5728565" y="1795910"/>
            <a:ext cx="6248350" cy="457302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6" name="TextBox 35">
            <a:extLst>
              <a:ext uri="{FF2B5EF4-FFF2-40B4-BE49-F238E27FC236}">
                <a16:creationId xmlns:a16="http://schemas.microsoft.com/office/drawing/2014/main" id="{B0458618-3378-246E-067F-E98B3410BA08}"/>
              </a:ext>
            </a:extLst>
          </p:cNvPr>
          <p:cNvSpPr txBox="1"/>
          <p:nvPr/>
        </p:nvSpPr>
        <p:spPr>
          <a:xfrm>
            <a:off x="7425035" y="1656797"/>
            <a:ext cx="2780420" cy="276999"/>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377561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3AAB4-7542-45B2-1A48-20614E7E1FC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345E61F-3BA7-FAEB-CC14-637A83488C04}"/>
              </a:ext>
            </a:extLst>
          </p:cNvPr>
          <p:cNvGraphicFramePr>
            <a:graphicFrameLocks noChangeAspect="1"/>
          </p:cNvGraphicFramePr>
          <p:nvPr>
            <p:custDataLst>
              <p:tags r:id="rId1"/>
            </p:custDataLst>
            <p:extLst>
              <p:ext uri="{D42A27DB-BD31-4B8C-83A1-F6EECF244321}">
                <p14:modId xmlns:p14="http://schemas.microsoft.com/office/powerpoint/2010/main" val="4513488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3" imgW="443" imgH="443" progId="TCLayout.ActiveDocument.1">
                  <p:embed/>
                </p:oleObj>
              </mc:Choice>
              <mc:Fallback>
                <p:oleObj name="think-cell Slide" r:id="rId83" imgW="443" imgH="443" progId="TCLayout.ActiveDocument.1">
                  <p:embed/>
                  <p:pic>
                    <p:nvPicPr>
                      <p:cNvPr id="3" name="think-cell data - do not delete" hidden="1">
                        <a:extLst>
                          <a:ext uri="{FF2B5EF4-FFF2-40B4-BE49-F238E27FC236}">
                            <a16:creationId xmlns:a16="http://schemas.microsoft.com/office/drawing/2014/main" id="{B345E61F-3BA7-FAEB-CC14-637A83488C04}"/>
                          </a:ext>
                        </a:extLst>
                      </p:cNvPr>
                      <p:cNvPicPr/>
                      <p:nvPr/>
                    </p:nvPicPr>
                    <p:blipFill>
                      <a:blip r:embed="rId84"/>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90783521-7588-B756-40CB-F3A44E1DA0FC}"/>
              </a:ext>
            </a:extLst>
          </p:cNvPr>
          <p:cNvSpPr>
            <a:spLocks noGrp="1"/>
          </p:cNvSpPr>
          <p:nvPr>
            <p:ph type="ctrTitle"/>
          </p:nvPr>
        </p:nvSpPr>
        <p:spPr>
          <a:xfrm>
            <a:off x="178336" y="18813"/>
            <a:ext cx="11470740" cy="624046"/>
          </a:xfrm>
        </p:spPr>
        <p:txBody>
          <a:bodyPr vert="horz">
            <a:noAutofit/>
          </a:bodyPr>
          <a:lstStyle/>
          <a:p>
            <a:pPr algn="l"/>
            <a:r>
              <a:rPr lang="en-US" sz="2000" b="1">
                <a:solidFill>
                  <a:prstClr val="black">
                    <a:lumMod val="85000"/>
                    <a:lumOff val="15000"/>
                  </a:prstClr>
                </a:solidFill>
                <a:latin typeface="Roboto"/>
                <a:ea typeface="Roboto"/>
                <a:cs typeface="Arial"/>
                <a:sym typeface="Arial"/>
              </a:rPr>
              <a:t>Required funding for Youth is highest in Nigeria followed by Kenya and Malawi</a:t>
            </a:r>
          </a:p>
        </p:txBody>
      </p:sp>
      <p:pic>
        <p:nvPicPr>
          <p:cNvPr id="23" name="Graphic 22">
            <a:extLst>
              <a:ext uri="{FF2B5EF4-FFF2-40B4-BE49-F238E27FC236}">
                <a16:creationId xmlns:a16="http://schemas.microsoft.com/office/drawing/2014/main" id="{CF5F419F-FFED-EF9E-781E-403D8CAB2089}"/>
              </a:ext>
            </a:extLst>
          </p:cNvPr>
          <p:cNvPicPr>
            <a:picLocks noChangeAspect="1"/>
          </p:cNvPicPr>
          <p:nvPr/>
        </p:nvPicPr>
        <p:blipFill>
          <a:blip r:embed="rId85">
            <a:extLst>
              <a:ext uri="{96DAC541-7B7A-43D3-8B79-37D633B846F1}">
                <asvg:svgBlip xmlns:asvg="http://schemas.microsoft.com/office/drawing/2016/SVG/main" r:embed="rId86"/>
              </a:ext>
            </a:extLst>
          </a:blip>
          <a:stretch>
            <a:fillRect/>
          </a:stretch>
        </p:blipFill>
        <p:spPr>
          <a:xfrm>
            <a:off x="1" y="0"/>
            <a:ext cx="64736" cy="6858000"/>
          </a:xfrm>
          <a:prstGeom prst="rect">
            <a:avLst/>
          </a:prstGeom>
        </p:spPr>
      </p:pic>
      <p:graphicFrame>
        <p:nvGraphicFramePr>
          <p:cNvPr id="11" name="Chart 10">
            <a:extLst>
              <a:ext uri="{FF2B5EF4-FFF2-40B4-BE49-F238E27FC236}">
                <a16:creationId xmlns:a16="http://schemas.microsoft.com/office/drawing/2014/main" id="{032C5037-A3FF-5F80-9D60-2080F94AD6D5}"/>
              </a:ext>
            </a:extLst>
          </p:cNvPr>
          <p:cNvGraphicFramePr/>
          <p:nvPr>
            <p:custDataLst>
              <p:tags r:id="rId2"/>
            </p:custDataLst>
            <p:extLst>
              <p:ext uri="{D42A27DB-BD31-4B8C-83A1-F6EECF244321}">
                <p14:modId xmlns:p14="http://schemas.microsoft.com/office/powerpoint/2010/main" val="118129031"/>
              </p:ext>
            </p:extLst>
          </p:nvPr>
        </p:nvGraphicFramePr>
        <p:xfrm>
          <a:off x="2527300" y="1250950"/>
          <a:ext cx="8164513" cy="4832350"/>
        </p:xfrm>
        <a:graphic>
          <a:graphicData uri="http://schemas.openxmlformats.org/drawingml/2006/chart">
            <c:chart xmlns:c="http://schemas.openxmlformats.org/drawingml/2006/chart" xmlns:r="http://schemas.openxmlformats.org/officeDocument/2006/relationships" r:id="rId87"/>
          </a:graphicData>
        </a:graphic>
      </p:graphicFrame>
      <p:sp>
        <p:nvSpPr>
          <p:cNvPr id="969" name="Text Placeholder 2">
            <a:extLst>
              <a:ext uri="{FF2B5EF4-FFF2-40B4-BE49-F238E27FC236}">
                <a16:creationId xmlns:a16="http://schemas.microsoft.com/office/drawing/2014/main" id="{806BDF93-C6B6-3667-AC06-ACA69AD8D9CD}"/>
              </a:ext>
            </a:extLst>
          </p:cNvPr>
          <p:cNvSpPr txBox="1">
            <a:spLocks/>
          </p:cNvSpPr>
          <p:nvPr>
            <p:custDataLst>
              <p:tags r:id="rId3"/>
            </p:custDataLst>
          </p:nvPr>
        </p:nvSpPr>
        <p:spPr bwMode="gray">
          <a:xfrm>
            <a:off x="4641850" y="1382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30EE260-05D8-4BCF-9BB0-69BF98880F23}" type="datetime'''''''''''''''5''''''''''''''''''''''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8" name="Text Placeholder 2">
            <a:extLst>
              <a:ext uri="{FF2B5EF4-FFF2-40B4-BE49-F238E27FC236}">
                <a16:creationId xmlns:a16="http://schemas.microsoft.com/office/drawing/2014/main" id="{41634053-C217-2BF6-8C91-6BB66375D44C}"/>
              </a:ext>
            </a:extLst>
          </p:cNvPr>
          <p:cNvSpPr txBox="1">
            <a:spLocks/>
          </p:cNvSpPr>
          <p:nvPr>
            <p:custDataLst>
              <p:tags r:id="rId4"/>
            </p:custDataLst>
          </p:nvPr>
        </p:nvSpPr>
        <p:spPr bwMode="auto">
          <a:xfrm>
            <a:off x="1982788" y="1376363"/>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F59A77A-4A83-432C-97FD-E4452582AAB7}" type="datetime'N''''''''''ig''e''r''''''''''''''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0" name="Text Placeholder 2">
            <a:extLst>
              <a:ext uri="{FF2B5EF4-FFF2-40B4-BE49-F238E27FC236}">
                <a16:creationId xmlns:a16="http://schemas.microsoft.com/office/drawing/2014/main" id="{7D7EE6A7-5664-2DD6-8620-85979F712A6F}"/>
              </a:ext>
            </a:extLst>
          </p:cNvPr>
          <p:cNvSpPr txBox="1">
            <a:spLocks/>
          </p:cNvSpPr>
          <p:nvPr>
            <p:custDataLst>
              <p:tags r:id="rId5"/>
            </p:custDataLst>
          </p:nvPr>
        </p:nvSpPr>
        <p:spPr bwMode="gray">
          <a:xfrm>
            <a:off x="5934075" y="16049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3E0164B-FC18-44FB-A49D-FB1D2E0DAE1D}" type="datetime'''''''''''''''''''''4''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1" name="Text Placeholder 2">
            <a:extLst>
              <a:ext uri="{FF2B5EF4-FFF2-40B4-BE49-F238E27FC236}">
                <a16:creationId xmlns:a16="http://schemas.microsoft.com/office/drawing/2014/main" id="{E5E857BC-938D-0A30-22B4-19AD9B5C4823}"/>
              </a:ext>
            </a:extLst>
          </p:cNvPr>
          <p:cNvSpPr txBox="1">
            <a:spLocks/>
          </p:cNvSpPr>
          <p:nvPr>
            <p:custDataLst>
              <p:tags r:id="rId6"/>
            </p:custDataLst>
          </p:nvPr>
        </p:nvSpPr>
        <p:spPr bwMode="gray">
          <a:xfrm>
            <a:off x="3652838" y="1604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3B1385B-C397-4EF1-B68D-717D87A7C27B}" type="datetime'''5''''''''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7" name="Text Placeholder 2">
            <a:extLst>
              <a:ext uri="{FF2B5EF4-FFF2-40B4-BE49-F238E27FC236}">
                <a16:creationId xmlns:a16="http://schemas.microsoft.com/office/drawing/2014/main" id="{E7202868-EA5D-A807-8FDB-1465285931E2}"/>
              </a:ext>
            </a:extLst>
          </p:cNvPr>
          <p:cNvSpPr txBox="1">
            <a:spLocks/>
          </p:cNvSpPr>
          <p:nvPr>
            <p:custDataLst>
              <p:tags r:id="rId7"/>
            </p:custDataLst>
          </p:nvPr>
        </p:nvSpPr>
        <p:spPr bwMode="auto">
          <a:xfrm>
            <a:off x="2038350" y="159861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3A56943-193C-4C0E-8C24-BF6CDA76125A}" type="datetime'''''''''K''''e''''''n''''y''''''''''''''''''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Kenya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2" name="Text Placeholder 2">
            <a:extLst>
              <a:ext uri="{FF2B5EF4-FFF2-40B4-BE49-F238E27FC236}">
                <a16:creationId xmlns:a16="http://schemas.microsoft.com/office/drawing/2014/main" id="{652BFB42-7E4B-BB24-28B9-D3D795FA602E}"/>
              </a:ext>
            </a:extLst>
          </p:cNvPr>
          <p:cNvSpPr txBox="1">
            <a:spLocks/>
          </p:cNvSpPr>
          <p:nvPr>
            <p:custDataLst>
              <p:tags r:id="rId8"/>
            </p:custDataLst>
          </p:nvPr>
        </p:nvSpPr>
        <p:spPr bwMode="gray">
          <a:xfrm>
            <a:off x="3819525" y="1827213"/>
            <a:ext cx="242888" cy="123825"/>
          </a:xfrm>
          <a:prstGeom prst="rect">
            <a:avLst/>
          </a:prstGeom>
          <a:no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E0B0C93-797C-47C1-A789-5C0814B04224}" type="datetime'''''''''1''''''''''''''''''''''''''''''''''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3" name="Text Placeholder 2">
            <a:extLst>
              <a:ext uri="{FF2B5EF4-FFF2-40B4-BE49-F238E27FC236}">
                <a16:creationId xmlns:a16="http://schemas.microsoft.com/office/drawing/2014/main" id="{325D1533-993E-7F8D-36FF-276C823F4A5E}"/>
              </a:ext>
            </a:extLst>
          </p:cNvPr>
          <p:cNvSpPr txBox="1">
            <a:spLocks/>
          </p:cNvSpPr>
          <p:nvPr>
            <p:custDataLst>
              <p:tags r:id="rId9"/>
            </p:custDataLst>
          </p:nvPr>
        </p:nvSpPr>
        <p:spPr bwMode="gray">
          <a:xfrm>
            <a:off x="3097213" y="1827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7C70608-C605-4753-BE39-781524CD8B0F}" type="datetime'''8''''''''''''''''''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6" name="Text Placeholder 2">
            <a:extLst>
              <a:ext uri="{FF2B5EF4-FFF2-40B4-BE49-F238E27FC236}">
                <a16:creationId xmlns:a16="http://schemas.microsoft.com/office/drawing/2014/main" id="{4E97029F-CC52-48ED-97F8-9D87189DD5E5}"/>
              </a:ext>
            </a:extLst>
          </p:cNvPr>
          <p:cNvSpPr txBox="1">
            <a:spLocks/>
          </p:cNvSpPr>
          <p:nvPr>
            <p:custDataLst>
              <p:tags r:id="rId10"/>
            </p:custDataLst>
          </p:nvPr>
        </p:nvSpPr>
        <p:spPr bwMode="auto">
          <a:xfrm>
            <a:off x="1978025" y="182086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892EC2C-DC2F-423B-9256-E8C569942CFC}" type="datetime'''''''''''''M''''''a''l''''''''a''''''w''''i'">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Malawi</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4" name="Text Placeholder 2">
            <a:extLst>
              <a:ext uri="{FF2B5EF4-FFF2-40B4-BE49-F238E27FC236}">
                <a16:creationId xmlns:a16="http://schemas.microsoft.com/office/drawing/2014/main" id="{D1010727-43A8-71B3-E0D9-D9502D4A4A5D}"/>
              </a:ext>
            </a:extLst>
          </p:cNvPr>
          <p:cNvSpPr txBox="1">
            <a:spLocks/>
          </p:cNvSpPr>
          <p:nvPr>
            <p:custDataLst>
              <p:tags r:id="rId11"/>
            </p:custDataLst>
          </p:nvPr>
        </p:nvSpPr>
        <p:spPr bwMode="gray">
          <a:xfrm>
            <a:off x="3762375" y="20494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6A21A6B-539F-4640-90F4-E20B95983C69}" type="datetime'''''''''''''''''''1''''''''''''''''''''''''''''''''''''''2''%'">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12%</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5" name="Text Placeholder 2">
            <a:extLst>
              <a:ext uri="{FF2B5EF4-FFF2-40B4-BE49-F238E27FC236}">
                <a16:creationId xmlns:a16="http://schemas.microsoft.com/office/drawing/2014/main" id="{9AF6367B-B8C6-7A0D-7200-900D2A5506B4}"/>
              </a:ext>
            </a:extLst>
          </p:cNvPr>
          <p:cNvSpPr txBox="1">
            <a:spLocks/>
          </p:cNvSpPr>
          <p:nvPr>
            <p:custDataLst>
              <p:tags r:id="rId12"/>
            </p:custDataLst>
          </p:nvPr>
        </p:nvSpPr>
        <p:spPr bwMode="gray">
          <a:xfrm>
            <a:off x="3086100" y="20494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4E7C751-66BD-4C3E-9BA5-EE8990FCC8EE}" type="datetime'''''''''''8''8%'''''''''''''''''''''''''''''''''''''''''''''''">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5" name="Text Placeholder 2">
            <a:extLst>
              <a:ext uri="{FF2B5EF4-FFF2-40B4-BE49-F238E27FC236}">
                <a16:creationId xmlns:a16="http://schemas.microsoft.com/office/drawing/2014/main" id="{F1955A43-9FC0-6AD6-F625-8B7AA7900B29}"/>
              </a:ext>
            </a:extLst>
          </p:cNvPr>
          <p:cNvSpPr txBox="1">
            <a:spLocks/>
          </p:cNvSpPr>
          <p:nvPr>
            <p:custDataLst>
              <p:tags r:id="rId13"/>
            </p:custDataLst>
          </p:nvPr>
        </p:nvSpPr>
        <p:spPr bwMode="auto">
          <a:xfrm>
            <a:off x="1665288" y="204311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4089017-0002-43A2-83D8-74014DC2608C}" type="datetime'''''''''''''So''uth'''''' ''''''S''''''''''u''d''''a''''''n'''">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South Sudan</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6" name="Text Placeholder 2">
            <a:extLst>
              <a:ext uri="{FF2B5EF4-FFF2-40B4-BE49-F238E27FC236}">
                <a16:creationId xmlns:a16="http://schemas.microsoft.com/office/drawing/2014/main" id="{C38FDE36-2311-2998-57C2-FF9F0B8CD7E2}"/>
              </a:ext>
            </a:extLst>
          </p:cNvPr>
          <p:cNvSpPr txBox="1">
            <a:spLocks/>
          </p:cNvSpPr>
          <p:nvPr>
            <p:custDataLst>
              <p:tags r:id="rId14"/>
            </p:custDataLst>
          </p:nvPr>
        </p:nvSpPr>
        <p:spPr bwMode="gray">
          <a:xfrm>
            <a:off x="3751263" y="22717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9594D35-599F-4D84-99B5-CB95C96E222C}" type="datetime'''3''''''''''''''''''''''%'''''''''''">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7" name="Text Placeholder 2">
            <a:extLst>
              <a:ext uri="{FF2B5EF4-FFF2-40B4-BE49-F238E27FC236}">
                <a16:creationId xmlns:a16="http://schemas.microsoft.com/office/drawing/2014/main" id="{3AD0EFFC-4F75-6A9F-AE00-F9334BF2EE7D}"/>
              </a:ext>
            </a:extLst>
          </p:cNvPr>
          <p:cNvSpPr txBox="1">
            <a:spLocks/>
          </p:cNvSpPr>
          <p:nvPr>
            <p:custDataLst>
              <p:tags r:id="rId15"/>
            </p:custDataLst>
          </p:nvPr>
        </p:nvSpPr>
        <p:spPr bwMode="gray">
          <a:xfrm>
            <a:off x="3095625" y="2271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6845EB7-585A-4477-B90C-F42D339C68AD}" type="datetime'''''''''''''''''''''''''''''9''''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4" name="Text Placeholder 2">
            <a:extLst>
              <a:ext uri="{FF2B5EF4-FFF2-40B4-BE49-F238E27FC236}">
                <a16:creationId xmlns:a16="http://schemas.microsoft.com/office/drawing/2014/main" id="{6A671668-7D97-9249-FB9C-4027ABFC4DD5}"/>
              </a:ext>
            </a:extLst>
          </p:cNvPr>
          <p:cNvSpPr txBox="1">
            <a:spLocks/>
          </p:cNvSpPr>
          <p:nvPr>
            <p:custDataLst>
              <p:tags r:id="rId16"/>
            </p:custDataLst>
          </p:nvPr>
        </p:nvSpPr>
        <p:spPr bwMode="auto">
          <a:xfrm>
            <a:off x="2019300" y="2265363"/>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189C088-177A-4392-8216-95EA2B1B6D67}" type="datetime'''G''''''h''''''''''a''''''''''''''''''''''''''''''''n''''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Ghana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8" name="Text Placeholder 2">
            <a:extLst>
              <a:ext uri="{FF2B5EF4-FFF2-40B4-BE49-F238E27FC236}">
                <a16:creationId xmlns:a16="http://schemas.microsoft.com/office/drawing/2014/main" id="{B2101197-8AA3-8D8B-5816-79E6F50FF234}"/>
              </a:ext>
            </a:extLst>
          </p:cNvPr>
          <p:cNvSpPr txBox="1">
            <a:spLocks/>
          </p:cNvSpPr>
          <p:nvPr>
            <p:custDataLst>
              <p:tags r:id="rId17"/>
            </p:custDataLst>
          </p:nvPr>
        </p:nvSpPr>
        <p:spPr bwMode="gray">
          <a:xfrm>
            <a:off x="3659188" y="249396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31B6614-14EE-4AFE-97A9-287604D36AB5}" type="datetime'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9" name="Text Placeholder 2">
            <a:extLst>
              <a:ext uri="{FF2B5EF4-FFF2-40B4-BE49-F238E27FC236}">
                <a16:creationId xmlns:a16="http://schemas.microsoft.com/office/drawing/2014/main" id="{DC53E7E0-6817-7010-E736-4832E32B5183}"/>
              </a:ext>
            </a:extLst>
          </p:cNvPr>
          <p:cNvSpPr txBox="1">
            <a:spLocks/>
          </p:cNvSpPr>
          <p:nvPr>
            <p:custDataLst>
              <p:tags r:id="rId18"/>
            </p:custDataLst>
          </p:nvPr>
        </p:nvSpPr>
        <p:spPr bwMode="gray">
          <a:xfrm>
            <a:off x="3025775" y="2493963"/>
            <a:ext cx="3063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5FDC5A9-822E-4511-9D47-5C65461DEE99}"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3" name="Text Placeholder 2">
            <a:extLst>
              <a:ext uri="{FF2B5EF4-FFF2-40B4-BE49-F238E27FC236}">
                <a16:creationId xmlns:a16="http://schemas.microsoft.com/office/drawing/2014/main" id="{52E8F603-E11E-8F83-5360-CDC66CBDD910}"/>
              </a:ext>
            </a:extLst>
          </p:cNvPr>
          <p:cNvSpPr txBox="1">
            <a:spLocks/>
          </p:cNvSpPr>
          <p:nvPr>
            <p:custDataLst>
              <p:tags r:id="rId19"/>
            </p:custDataLst>
          </p:nvPr>
        </p:nvSpPr>
        <p:spPr bwMode="auto">
          <a:xfrm>
            <a:off x="2005013" y="2487613"/>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5480F9E-911A-44FA-A4B7-EBAE42D50091}" type="datetime'''''''''Li''''''b''''e''''''''''''r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Liberia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0" name="Text Placeholder 2">
            <a:extLst>
              <a:ext uri="{FF2B5EF4-FFF2-40B4-BE49-F238E27FC236}">
                <a16:creationId xmlns:a16="http://schemas.microsoft.com/office/drawing/2014/main" id="{3CD84EAD-2415-CDEC-6280-ADCAAE98A870}"/>
              </a:ext>
            </a:extLst>
          </p:cNvPr>
          <p:cNvSpPr txBox="1">
            <a:spLocks/>
          </p:cNvSpPr>
          <p:nvPr>
            <p:custDataLst>
              <p:tags r:id="rId20"/>
            </p:custDataLst>
          </p:nvPr>
        </p:nvSpPr>
        <p:spPr bwMode="gray">
          <a:xfrm>
            <a:off x="3367088" y="27162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045018F-A0E4-47C9-BEA0-D6356391C2DE}" type="datetime'''1''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1" name="Text Placeholder 2">
            <a:extLst>
              <a:ext uri="{FF2B5EF4-FFF2-40B4-BE49-F238E27FC236}">
                <a16:creationId xmlns:a16="http://schemas.microsoft.com/office/drawing/2014/main" id="{8CB37885-E2AE-9D37-6C74-1BD9B9573946}"/>
              </a:ext>
            </a:extLst>
          </p:cNvPr>
          <p:cNvSpPr txBox="1">
            <a:spLocks/>
          </p:cNvSpPr>
          <p:nvPr>
            <p:custDataLst>
              <p:tags r:id="rId21"/>
            </p:custDataLst>
          </p:nvPr>
        </p:nvSpPr>
        <p:spPr bwMode="gray">
          <a:xfrm>
            <a:off x="2881313" y="2716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EA2B9A7-A580-461E-9E29-E86CD990B787}"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2" name="Text Placeholder 2">
            <a:extLst>
              <a:ext uri="{FF2B5EF4-FFF2-40B4-BE49-F238E27FC236}">
                <a16:creationId xmlns:a16="http://schemas.microsoft.com/office/drawing/2014/main" id="{8AF72C41-D13F-9C02-0126-BC3954066414}"/>
              </a:ext>
            </a:extLst>
          </p:cNvPr>
          <p:cNvSpPr txBox="1">
            <a:spLocks/>
          </p:cNvSpPr>
          <p:nvPr>
            <p:custDataLst>
              <p:tags r:id="rId22"/>
            </p:custDataLst>
          </p:nvPr>
        </p:nvSpPr>
        <p:spPr bwMode="auto">
          <a:xfrm>
            <a:off x="2068513" y="2709863"/>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A175F3C-A133-47A3-829C-E22ADE0EBE87}" type="datetime'''''''''''''E''''''g''''''''''y''''''p''t'">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Egypt</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2" name="Text Placeholder 2">
            <a:extLst>
              <a:ext uri="{FF2B5EF4-FFF2-40B4-BE49-F238E27FC236}">
                <a16:creationId xmlns:a16="http://schemas.microsoft.com/office/drawing/2014/main" id="{9BC0C7AD-1CCA-B6F0-6D20-416F71EECE7D}"/>
              </a:ext>
            </a:extLst>
          </p:cNvPr>
          <p:cNvSpPr txBox="1">
            <a:spLocks/>
          </p:cNvSpPr>
          <p:nvPr>
            <p:custDataLst>
              <p:tags r:id="rId23"/>
            </p:custDataLst>
          </p:nvPr>
        </p:nvSpPr>
        <p:spPr bwMode="gray">
          <a:xfrm>
            <a:off x="2979738" y="29384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286F74-630C-4717-822A-92C2D80915AB}" type="datetime'''''''''''''''''''''''''''''''''''''''8''''''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3" name="Text Placeholder 2">
            <a:extLst>
              <a:ext uri="{FF2B5EF4-FFF2-40B4-BE49-F238E27FC236}">
                <a16:creationId xmlns:a16="http://schemas.microsoft.com/office/drawing/2014/main" id="{428707B8-5FF0-6B82-CC69-DDDB12A07B79}"/>
              </a:ext>
            </a:extLst>
          </p:cNvPr>
          <p:cNvSpPr txBox="1">
            <a:spLocks/>
          </p:cNvSpPr>
          <p:nvPr>
            <p:custDataLst>
              <p:tags r:id="rId24"/>
            </p:custDataLst>
          </p:nvPr>
        </p:nvSpPr>
        <p:spPr bwMode="gray">
          <a:xfrm>
            <a:off x="2551113" y="29384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6769B6D-71A8-47E7-BCC3-E2A97CEEB291}" type="datetime'''''''''1''''''''''''''''''''''''''''''''''''''''''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1" name="Text Placeholder 2">
            <a:extLst>
              <a:ext uri="{FF2B5EF4-FFF2-40B4-BE49-F238E27FC236}">
                <a16:creationId xmlns:a16="http://schemas.microsoft.com/office/drawing/2014/main" id="{61283794-D24F-C64F-0E42-9A21A053B228}"/>
              </a:ext>
            </a:extLst>
          </p:cNvPr>
          <p:cNvSpPr txBox="1">
            <a:spLocks/>
          </p:cNvSpPr>
          <p:nvPr>
            <p:custDataLst>
              <p:tags r:id="rId25"/>
            </p:custDataLst>
          </p:nvPr>
        </p:nvSpPr>
        <p:spPr bwMode="auto">
          <a:xfrm>
            <a:off x="2084388" y="2932113"/>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AA6E15D-554C-494E-98A5-59156DB0534D}" type="datetime'''''L''i''''''b''''''''''''''''''''''''y''''''''''''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Libya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4" name="Text Placeholder 2">
            <a:extLst>
              <a:ext uri="{FF2B5EF4-FFF2-40B4-BE49-F238E27FC236}">
                <a16:creationId xmlns:a16="http://schemas.microsoft.com/office/drawing/2014/main" id="{52CD8310-A49B-FB4A-E63F-0DF745D0839F}"/>
              </a:ext>
            </a:extLst>
          </p:cNvPr>
          <p:cNvSpPr txBox="1">
            <a:spLocks/>
          </p:cNvSpPr>
          <p:nvPr>
            <p:custDataLst>
              <p:tags r:id="rId26"/>
            </p:custDataLst>
          </p:nvPr>
        </p:nvSpPr>
        <p:spPr bwMode="gray">
          <a:xfrm>
            <a:off x="3284538" y="31607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1CEE2C3-A6A1-4D30-8056-B26CEAE0DC1F}" type="datetime'''3''''''''''''''''''''''''%'''">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5" name="Text Placeholder 2">
            <a:extLst>
              <a:ext uri="{FF2B5EF4-FFF2-40B4-BE49-F238E27FC236}">
                <a16:creationId xmlns:a16="http://schemas.microsoft.com/office/drawing/2014/main" id="{AA82CFD7-53B6-CAF7-06AA-94709F2EE65D}"/>
              </a:ext>
            </a:extLst>
          </p:cNvPr>
          <p:cNvSpPr txBox="1">
            <a:spLocks/>
          </p:cNvSpPr>
          <p:nvPr>
            <p:custDataLst>
              <p:tags r:id="rId27"/>
            </p:custDataLst>
          </p:nvPr>
        </p:nvSpPr>
        <p:spPr bwMode="gray">
          <a:xfrm>
            <a:off x="2865438" y="3160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ADFB5EB-8DB1-43E7-B01F-73CD549CE000}" type="datetime'''''''''''''''''''''''''''''''''9''''''''''''''''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0" name="Text Placeholder 2">
            <a:extLst>
              <a:ext uri="{FF2B5EF4-FFF2-40B4-BE49-F238E27FC236}">
                <a16:creationId xmlns:a16="http://schemas.microsoft.com/office/drawing/2014/main" id="{6A270D38-AFFB-C3A8-F237-11D8F666347C}"/>
              </a:ext>
            </a:extLst>
          </p:cNvPr>
          <p:cNvSpPr txBox="1">
            <a:spLocks/>
          </p:cNvSpPr>
          <p:nvPr>
            <p:custDataLst>
              <p:tags r:id="rId28"/>
            </p:custDataLst>
          </p:nvPr>
        </p:nvSpPr>
        <p:spPr bwMode="auto">
          <a:xfrm>
            <a:off x="1949450" y="3154363"/>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CA955F3-BF54-477F-9561-9FE361510C40}" type="datetime'''''U''''''ga''''''''n''''''''''''''d''''''''''''''''''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Uganda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6" name="Text Placeholder 2">
            <a:extLst>
              <a:ext uri="{FF2B5EF4-FFF2-40B4-BE49-F238E27FC236}">
                <a16:creationId xmlns:a16="http://schemas.microsoft.com/office/drawing/2014/main" id="{FBD7D732-7ECD-BB5F-E30A-CCEA2B64683B}"/>
              </a:ext>
            </a:extLst>
          </p:cNvPr>
          <p:cNvSpPr txBox="1">
            <a:spLocks/>
          </p:cNvSpPr>
          <p:nvPr>
            <p:custDataLst>
              <p:tags r:id="rId29"/>
            </p:custDataLst>
          </p:nvPr>
        </p:nvSpPr>
        <p:spPr bwMode="gray">
          <a:xfrm>
            <a:off x="3068638" y="33829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F4B9F2-DE42-4E97-9B04-B239B65FB31D}" type="datetime'''''''''''''''''''4''''''''''''''''''''''''''''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7" name="Text Placeholder 2">
            <a:extLst>
              <a:ext uri="{FF2B5EF4-FFF2-40B4-BE49-F238E27FC236}">
                <a16:creationId xmlns:a16="http://schemas.microsoft.com/office/drawing/2014/main" id="{2FCF5923-288F-97EC-B628-185D72BF2988}"/>
              </a:ext>
            </a:extLst>
          </p:cNvPr>
          <p:cNvSpPr txBox="1">
            <a:spLocks/>
          </p:cNvSpPr>
          <p:nvPr>
            <p:custDataLst>
              <p:tags r:id="rId30"/>
            </p:custDataLst>
          </p:nvPr>
        </p:nvSpPr>
        <p:spPr bwMode="gray">
          <a:xfrm>
            <a:off x="2706688" y="3382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AFB2924-623B-4E2A-83A1-610D44890462}" type="datetime'''''6''''''''''''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9" name="Text Placeholder 2">
            <a:extLst>
              <a:ext uri="{FF2B5EF4-FFF2-40B4-BE49-F238E27FC236}">
                <a16:creationId xmlns:a16="http://schemas.microsoft.com/office/drawing/2014/main" id="{D2DE0024-D88E-2BBD-E761-C5F03C48F01F}"/>
              </a:ext>
            </a:extLst>
          </p:cNvPr>
          <p:cNvSpPr txBox="1">
            <a:spLocks/>
          </p:cNvSpPr>
          <p:nvPr>
            <p:custDataLst>
              <p:tags r:id="rId31"/>
            </p:custDataLst>
          </p:nvPr>
        </p:nvSpPr>
        <p:spPr bwMode="auto">
          <a:xfrm>
            <a:off x="1865313" y="3376613"/>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4C0460A-B688-4D5F-9E0C-ED007D08753C}" type="datetime'''Ta''n''''''''''z''an''''''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Tanzania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8" name="Text Placeholder 2">
            <a:extLst>
              <a:ext uri="{FF2B5EF4-FFF2-40B4-BE49-F238E27FC236}">
                <a16:creationId xmlns:a16="http://schemas.microsoft.com/office/drawing/2014/main" id="{A3A5A664-4B10-3B3C-C937-A97839FCF06E}"/>
              </a:ext>
            </a:extLst>
          </p:cNvPr>
          <p:cNvSpPr txBox="1">
            <a:spLocks/>
          </p:cNvSpPr>
          <p:nvPr>
            <p:custDataLst>
              <p:tags r:id="rId32"/>
            </p:custDataLst>
          </p:nvPr>
        </p:nvSpPr>
        <p:spPr bwMode="gray">
          <a:xfrm>
            <a:off x="3219450" y="36052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8C7DE2-8AA8-4EA5-87BE-25860CFF8DB2}" type="datetime'''''''''''''''''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9" name="Text Placeholder 2">
            <a:extLst>
              <a:ext uri="{FF2B5EF4-FFF2-40B4-BE49-F238E27FC236}">
                <a16:creationId xmlns:a16="http://schemas.microsoft.com/office/drawing/2014/main" id="{0C740BF7-06AA-284A-8139-8F82F1B94A46}"/>
              </a:ext>
            </a:extLst>
          </p:cNvPr>
          <p:cNvSpPr txBox="1">
            <a:spLocks/>
          </p:cNvSpPr>
          <p:nvPr>
            <p:custDataLst>
              <p:tags r:id="rId33"/>
            </p:custDataLst>
          </p:nvPr>
        </p:nvSpPr>
        <p:spPr bwMode="gray">
          <a:xfrm>
            <a:off x="2828925" y="3605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8F1E3FD-4270-4781-AA17-4DA6282E4070}" type="datetime'''9''''''''''''''''''''''''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8" name="Text Placeholder 2">
            <a:extLst>
              <a:ext uri="{FF2B5EF4-FFF2-40B4-BE49-F238E27FC236}">
                <a16:creationId xmlns:a16="http://schemas.microsoft.com/office/drawing/2014/main" id="{11092D32-A1E6-C8C2-7893-988C0465B6AB}"/>
              </a:ext>
            </a:extLst>
          </p:cNvPr>
          <p:cNvSpPr txBox="1">
            <a:spLocks/>
          </p:cNvSpPr>
          <p:nvPr>
            <p:custDataLst>
              <p:tags r:id="rId34"/>
            </p:custDataLst>
          </p:nvPr>
        </p:nvSpPr>
        <p:spPr bwMode="auto">
          <a:xfrm>
            <a:off x="1679575" y="359886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A42DFF5-3788-455E-AD78-E59A9E88B605}" type="datetime'Si''''''''e''''''r''''ra ''L''''''''eo''n''''''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Sierra Leone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1" name="Text Placeholder 2">
            <a:extLst>
              <a:ext uri="{FF2B5EF4-FFF2-40B4-BE49-F238E27FC236}">
                <a16:creationId xmlns:a16="http://schemas.microsoft.com/office/drawing/2014/main" id="{DA81198E-D435-C47F-1F4A-997B2874D3D0}"/>
              </a:ext>
            </a:extLst>
          </p:cNvPr>
          <p:cNvSpPr txBox="1">
            <a:spLocks/>
          </p:cNvSpPr>
          <p:nvPr>
            <p:custDataLst>
              <p:tags r:id="rId35"/>
            </p:custDataLst>
          </p:nvPr>
        </p:nvSpPr>
        <p:spPr bwMode="gray">
          <a:xfrm>
            <a:off x="2695575" y="3827463"/>
            <a:ext cx="3063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4BC5AAF-6DEF-4A43-B324-1DEAC3FBC435}"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7" name="Text Placeholder 2">
            <a:extLst>
              <a:ext uri="{FF2B5EF4-FFF2-40B4-BE49-F238E27FC236}">
                <a16:creationId xmlns:a16="http://schemas.microsoft.com/office/drawing/2014/main" id="{F93116CD-5DDB-473B-84A3-3249821E8BA8}"/>
              </a:ext>
            </a:extLst>
          </p:cNvPr>
          <p:cNvSpPr txBox="1">
            <a:spLocks/>
          </p:cNvSpPr>
          <p:nvPr>
            <p:custDataLst>
              <p:tags r:id="rId36"/>
            </p:custDataLst>
          </p:nvPr>
        </p:nvSpPr>
        <p:spPr bwMode="auto">
          <a:xfrm>
            <a:off x="1577975" y="3821113"/>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AE0628A-96C8-4F46-A4CC-CC9650A7BEBE}" type="datetime'Gui''''''''n''''''e''a-B''''''''''i''s''''''sa''u'''''">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Guinea-Bissau</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3" name="Text Placeholder 2">
            <a:extLst>
              <a:ext uri="{FF2B5EF4-FFF2-40B4-BE49-F238E27FC236}">
                <a16:creationId xmlns:a16="http://schemas.microsoft.com/office/drawing/2014/main" id="{B2CE2595-AB38-46C5-FD2E-998E4665EADE}"/>
              </a:ext>
            </a:extLst>
          </p:cNvPr>
          <p:cNvSpPr txBox="1">
            <a:spLocks/>
          </p:cNvSpPr>
          <p:nvPr>
            <p:custDataLst>
              <p:tags r:id="rId37"/>
            </p:custDataLst>
          </p:nvPr>
        </p:nvSpPr>
        <p:spPr bwMode="gray">
          <a:xfrm>
            <a:off x="2635250" y="4049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F3D152-8700-4F1F-9EDB-1838F3E28545}" type="datetime'''''''''''''6''''''''''''''5''''''''''''''''''''''%'''''">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6" name="Text Placeholder 2">
            <a:extLst>
              <a:ext uri="{FF2B5EF4-FFF2-40B4-BE49-F238E27FC236}">
                <a16:creationId xmlns:a16="http://schemas.microsoft.com/office/drawing/2014/main" id="{1A03B9CE-2FB3-5A74-3C4E-97C9E03CEFE9}"/>
              </a:ext>
            </a:extLst>
          </p:cNvPr>
          <p:cNvSpPr txBox="1">
            <a:spLocks/>
          </p:cNvSpPr>
          <p:nvPr>
            <p:custDataLst>
              <p:tags r:id="rId38"/>
            </p:custDataLst>
          </p:nvPr>
        </p:nvSpPr>
        <p:spPr bwMode="auto">
          <a:xfrm>
            <a:off x="1955800" y="4043363"/>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C990F03-42DA-4551-80E5-57373F47C60B}" type="datetime'''''Za''''''''m''''''''''''''''''''''''''''''''''''''b''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Zambia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8" name="Text Placeholder 2">
            <a:extLst>
              <a:ext uri="{FF2B5EF4-FFF2-40B4-BE49-F238E27FC236}">
                <a16:creationId xmlns:a16="http://schemas.microsoft.com/office/drawing/2014/main" id="{8A7C3FB0-23DD-5BCB-FCB3-F5ABD76DBB6A}"/>
              </a:ext>
            </a:extLst>
          </p:cNvPr>
          <p:cNvSpPr txBox="1">
            <a:spLocks/>
          </p:cNvSpPr>
          <p:nvPr>
            <p:custDataLst>
              <p:tags r:id="rId39"/>
            </p:custDataLst>
          </p:nvPr>
        </p:nvSpPr>
        <p:spPr bwMode="gray">
          <a:xfrm>
            <a:off x="8640763" y="1382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C4300FB-0088-4969-B23F-245D517519EF}" type="datetime'''''''''4''''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5" name="Text Placeholder 2">
            <a:extLst>
              <a:ext uri="{FF2B5EF4-FFF2-40B4-BE49-F238E27FC236}">
                <a16:creationId xmlns:a16="http://schemas.microsoft.com/office/drawing/2014/main" id="{F7833450-E614-CBF8-1B04-5039BB9EEE4C}"/>
              </a:ext>
            </a:extLst>
          </p:cNvPr>
          <p:cNvSpPr txBox="1">
            <a:spLocks/>
          </p:cNvSpPr>
          <p:nvPr>
            <p:custDataLst>
              <p:tags r:id="rId40"/>
            </p:custDataLst>
          </p:nvPr>
        </p:nvSpPr>
        <p:spPr bwMode="auto">
          <a:xfrm>
            <a:off x="1927225" y="4265613"/>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0EFEE69-874F-423E-ABAC-5BE621D5BAF4}" type="datetime'E''t''h''''io''''''''''''''''''''''p''''''''''''''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Ethiopia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7" name="Text Placeholder 2">
            <a:extLst>
              <a:ext uri="{FF2B5EF4-FFF2-40B4-BE49-F238E27FC236}">
                <a16:creationId xmlns:a16="http://schemas.microsoft.com/office/drawing/2014/main" id="{D1BBB609-8522-4B11-01E5-D11656E783B5}"/>
              </a:ext>
            </a:extLst>
          </p:cNvPr>
          <p:cNvSpPr txBox="1">
            <a:spLocks/>
          </p:cNvSpPr>
          <p:nvPr>
            <p:custDataLst>
              <p:tags r:id="rId41"/>
            </p:custDataLst>
          </p:nvPr>
        </p:nvSpPr>
        <p:spPr bwMode="gray">
          <a:xfrm>
            <a:off x="2597150" y="4494213"/>
            <a:ext cx="381000" cy="123825"/>
          </a:xfrm>
          <a:prstGeom prst="rect">
            <a:avLst/>
          </a:prstGeom>
          <a:no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FAF2AEF-63A1-436B-846A-E69783979296}" type="datetime'''''''''''''''''''''''''''''$''''''''5.''''2'''' m'''''''''">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$5.2 m</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4" name="Text Placeholder 2">
            <a:extLst>
              <a:ext uri="{FF2B5EF4-FFF2-40B4-BE49-F238E27FC236}">
                <a16:creationId xmlns:a16="http://schemas.microsoft.com/office/drawing/2014/main" id="{2E6A3969-6C54-74AB-2B1E-1FCF5D92442A}"/>
              </a:ext>
            </a:extLst>
          </p:cNvPr>
          <p:cNvSpPr txBox="1">
            <a:spLocks/>
          </p:cNvSpPr>
          <p:nvPr>
            <p:custDataLst>
              <p:tags r:id="rId42"/>
            </p:custDataLst>
          </p:nvPr>
        </p:nvSpPr>
        <p:spPr bwMode="auto">
          <a:xfrm>
            <a:off x="1646238" y="4487863"/>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B39F052-2530-4B97-93F5-63ABD58F08F9}" type="datetime'M''''''o''''''z''''''a''''''''mb''''''''i''q''u''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Mozambique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9" name="Text Placeholder 2">
            <a:extLst>
              <a:ext uri="{FF2B5EF4-FFF2-40B4-BE49-F238E27FC236}">
                <a16:creationId xmlns:a16="http://schemas.microsoft.com/office/drawing/2014/main" id="{EEBE72F2-6325-A78C-C7B0-4E9036CFF09B}"/>
              </a:ext>
            </a:extLst>
          </p:cNvPr>
          <p:cNvSpPr txBox="1">
            <a:spLocks/>
          </p:cNvSpPr>
          <p:nvPr>
            <p:custDataLst>
              <p:tags r:id="rId43"/>
            </p:custDataLst>
          </p:nvPr>
        </p:nvSpPr>
        <p:spPr bwMode="gray">
          <a:xfrm>
            <a:off x="2489200" y="4716463"/>
            <a:ext cx="381000"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7A48F83-2194-4F86-BA9E-BA7DCE65A186}" type="datetime'$''2''''''''''''''''.''''''1 ''''''''''''m'''''''''''''''''">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$2.1 m</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3" name="Text Placeholder 2">
            <a:extLst>
              <a:ext uri="{FF2B5EF4-FFF2-40B4-BE49-F238E27FC236}">
                <a16:creationId xmlns:a16="http://schemas.microsoft.com/office/drawing/2014/main" id="{823E37D3-6746-F0C7-8AAB-A5754534883F}"/>
              </a:ext>
            </a:extLst>
          </p:cNvPr>
          <p:cNvSpPr txBox="1">
            <a:spLocks/>
          </p:cNvSpPr>
          <p:nvPr>
            <p:custDataLst>
              <p:tags r:id="rId44"/>
            </p:custDataLst>
          </p:nvPr>
        </p:nvSpPr>
        <p:spPr bwMode="auto">
          <a:xfrm>
            <a:off x="1924050" y="47101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FB487DE-0E46-4836-9BB1-E8B474CC7B0C}" type="datetime'So''''m''''''''''''a''''''''''''''''''''''''l''''''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Somalia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0" name="Text Placeholder 2">
            <a:extLst>
              <a:ext uri="{FF2B5EF4-FFF2-40B4-BE49-F238E27FC236}">
                <a16:creationId xmlns:a16="http://schemas.microsoft.com/office/drawing/2014/main" id="{40125091-B4A8-1431-5F98-0CF9F38842E3}"/>
              </a:ext>
            </a:extLst>
          </p:cNvPr>
          <p:cNvSpPr txBox="1">
            <a:spLocks/>
          </p:cNvSpPr>
          <p:nvPr>
            <p:custDataLst>
              <p:tags r:id="rId45"/>
            </p:custDataLst>
          </p:nvPr>
        </p:nvSpPr>
        <p:spPr bwMode="gray">
          <a:xfrm>
            <a:off x="2643188" y="4938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D521AF7-BF09-4BD7-8DF2-BCB49EAC590C}" type="datetime'''''''8''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2" name="Text Placeholder 2">
            <a:extLst>
              <a:ext uri="{FF2B5EF4-FFF2-40B4-BE49-F238E27FC236}">
                <a16:creationId xmlns:a16="http://schemas.microsoft.com/office/drawing/2014/main" id="{7C9462A4-08A3-3F16-8026-77CC3F947105}"/>
              </a:ext>
            </a:extLst>
          </p:cNvPr>
          <p:cNvSpPr txBox="1">
            <a:spLocks/>
          </p:cNvSpPr>
          <p:nvPr>
            <p:custDataLst>
              <p:tags r:id="rId46"/>
            </p:custDataLst>
          </p:nvPr>
        </p:nvSpPr>
        <p:spPr bwMode="auto">
          <a:xfrm>
            <a:off x="2082800" y="4932363"/>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0838714-902B-44D4-B1F4-E79E71A7142B}" type="datetime'N''i''''''''''g''''''''''''''''''''e''''''''''''''r'''''">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3" name="Text Placeholder 2">
            <a:extLst>
              <a:ext uri="{FF2B5EF4-FFF2-40B4-BE49-F238E27FC236}">
                <a16:creationId xmlns:a16="http://schemas.microsoft.com/office/drawing/2014/main" id="{3EBD2684-A4E7-177A-1D2A-E10FE85D806A}"/>
              </a:ext>
            </a:extLst>
          </p:cNvPr>
          <p:cNvSpPr txBox="1">
            <a:spLocks/>
          </p:cNvSpPr>
          <p:nvPr>
            <p:custDataLst>
              <p:tags r:id="rId47"/>
            </p:custDataLst>
          </p:nvPr>
        </p:nvSpPr>
        <p:spPr bwMode="gray">
          <a:xfrm>
            <a:off x="2586038" y="51609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113BEC7-2A1D-44AF-B360-4A9C9CB0DCDE}" type="datetime'7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1" name="Text Placeholder 2">
            <a:extLst>
              <a:ext uri="{FF2B5EF4-FFF2-40B4-BE49-F238E27FC236}">
                <a16:creationId xmlns:a16="http://schemas.microsoft.com/office/drawing/2014/main" id="{9EC0B10D-37C2-6989-4C6A-77F6668A4107}"/>
              </a:ext>
            </a:extLst>
          </p:cNvPr>
          <p:cNvSpPr txBox="1">
            <a:spLocks/>
          </p:cNvSpPr>
          <p:nvPr>
            <p:custDataLst>
              <p:tags r:id="rId48"/>
            </p:custDataLst>
          </p:nvPr>
        </p:nvSpPr>
        <p:spPr bwMode="auto">
          <a:xfrm>
            <a:off x="1987550" y="51546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760248A-9740-4881-AAA7-07EAB65DE53B}" type="datetime'''A''''n''''''''g''o''''''l''''''''''''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Angola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5" name="Text Placeholder 2">
            <a:extLst>
              <a:ext uri="{FF2B5EF4-FFF2-40B4-BE49-F238E27FC236}">
                <a16:creationId xmlns:a16="http://schemas.microsoft.com/office/drawing/2014/main" id="{EEAA6FC1-F102-CA55-8070-49E18D72D1A9}"/>
              </a:ext>
            </a:extLst>
          </p:cNvPr>
          <p:cNvSpPr txBox="1">
            <a:spLocks/>
          </p:cNvSpPr>
          <p:nvPr>
            <p:custDataLst>
              <p:tags r:id="rId49"/>
            </p:custDataLst>
          </p:nvPr>
        </p:nvSpPr>
        <p:spPr bwMode="gray">
          <a:xfrm>
            <a:off x="2532063" y="53832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53CAD53-5D3C-4AF5-BA3C-FFA2C4998688}" type="datetime'''''9''''''''''''''''''''''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0" name="Text Placeholder 2">
            <a:extLst>
              <a:ext uri="{FF2B5EF4-FFF2-40B4-BE49-F238E27FC236}">
                <a16:creationId xmlns:a16="http://schemas.microsoft.com/office/drawing/2014/main" id="{4AAC0B50-3BDF-2011-E663-E71E8F25BFCD}"/>
              </a:ext>
            </a:extLst>
          </p:cNvPr>
          <p:cNvSpPr txBox="1">
            <a:spLocks/>
          </p:cNvSpPr>
          <p:nvPr>
            <p:custDataLst>
              <p:tags r:id="rId50"/>
            </p:custDataLst>
          </p:nvPr>
        </p:nvSpPr>
        <p:spPr bwMode="auto">
          <a:xfrm>
            <a:off x="1792288" y="5376863"/>
            <a:ext cx="592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FF3A64B-093F-4305-9702-ADA5D9651EE2}" type="datetime'''''''''''''''''Zi''''''mb''''''''a''b''''''''''''w''''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Zimbabwe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6" name="Text Placeholder 2">
            <a:extLst>
              <a:ext uri="{FF2B5EF4-FFF2-40B4-BE49-F238E27FC236}">
                <a16:creationId xmlns:a16="http://schemas.microsoft.com/office/drawing/2014/main" id="{A6DC150A-226C-4798-E254-CE0BDD7CBA1F}"/>
              </a:ext>
            </a:extLst>
          </p:cNvPr>
          <p:cNvSpPr txBox="1">
            <a:spLocks/>
          </p:cNvSpPr>
          <p:nvPr>
            <p:custDataLst>
              <p:tags r:id="rId51"/>
            </p:custDataLst>
          </p:nvPr>
        </p:nvSpPr>
        <p:spPr bwMode="gray">
          <a:xfrm>
            <a:off x="2608263" y="560546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256E960-1849-4AC4-B966-FC8214D2C270}" type="datetime'''''''''''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9" name="Text Placeholder 2">
            <a:extLst>
              <a:ext uri="{FF2B5EF4-FFF2-40B4-BE49-F238E27FC236}">
                <a16:creationId xmlns:a16="http://schemas.microsoft.com/office/drawing/2014/main" id="{101562F7-06F9-AAEC-FF86-3AF7924C9537}"/>
              </a:ext>
            </a:extLst>
          </p:cNvPr>
          <p:cNvSpPr txBox="1">
            <a:spLocks/>
          </p:cNvSpPr>
          <p:nvPr>
            <p:custDataLst>
              <p:tags r:id="rId52"/>
            </p:custDataLst>
          </p:nvPr>
        </p:nvSpPr>
        <p:spPr bwMode="auto">
          <a:xfrm>
            <a:off x="1074738" y="5599113"/>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A399243-483F-4BB2-A495-632F80B92C1A}" type="datetime'S''''''a''o ''To''m''e'''''''''' a''n''d'''''''' ''Pri''ncip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Sao Tome and Principe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8" name="Text Placeholder 2">
            <a:extLst>
              <a:ext uri="{FF2B5EF4-FFF2-40B4-BE49-F238E27FC236}">
                <a16:creationId xmlns:a16="http://schemas.microsoft.com/office/drawing/2014/main" id="{31190493-E2A7-DB00-F98E-6210D59D7235}"/>
              </a:ext>
            </a:extLst>
          </p:cNvPr>
          <p:cNvSpPr txBox="1">
            <a:spLocks/>
          </p:cNvSpPr>
          <p:nvPr>
            <p:custDataLst>
              <p:tags r:id="rId53"/>
            </p:custDataLst>
          </p:nvPr>
        </p:nvSpPr>
        <p:spPr bwMode="gray">
          <a:xfrm>
            <a:off x="2549525" y="58277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B059BAB-2FE1-43AC-B28B-E071CADE9618}" type="datetime'''5''''''''''''''''''''''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8" name="Text Placeholder 2">
            <a:extLst>
              <a:ext uri="{FF2B5EF4-FFF2-40B4-BE49-F238E27FC236}">
                <a16:creationId xmlns:a16="http://schemas.microsoft.com/office/drawing/2014/main" id="{A9F287CA-464B-07B5-CE7F-E5862E99B580}"/>
              </a:ext>
            </a:extLst>
          </p:cNvPr>
          <p:cNvSpPr txBox="1">
            <a:spLocks/>
          </p:cNvSpPr>
          <p:nvPr>
            <p:custDataLst>
              <p:tags r:id="rId54"/>
            </p:custDataLst>
          </p:nvPr>
        </p:nvSpPr>
        <p:spPr bwMode="auto">
          <a:xfrm>
            <a:off x="1682750" y="582136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618C64F-E134-4D00-9D26-D8F8665851D8}" type="datetime'''Co''''''''t''e ''''d''’''Ivo''i''''r''''''''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Cote d’Ivoire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2" name="Text Placeholder 2">
            <a:extLst>
              <a:ext uri="{FF2B5EF4-FFF2-40B4-BE49-F238E27FC236}">
                <a16:creationId xmlns:a16="http://schemas.microsoft.com/office/drawing/2014/main" id="{A0E77A64-BB6C-DAA7-F7E5-DA6973575221}"/>
              </a:ext>
            </a:extLst>
          </p:cNvPr>
          <p:cNvSpPr txBox="1">
            <a:spLocks/>
          </p:cNvSpPr>
          <p:nvPr>
            <p:custDataLst>
              <p:tags r:id="rId55"/>
            </p:custDataLst>
          </p:nvPr>
        </p:nvSpPr>
        <p:spPr bwMode="gray">
          <a:xfrm>
            <a:off x="10634663" y="1376363"/>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5691B69-0EB0-43CD-A557-FD626153A12C}" type="datetime'''''''''''''$''''''117''''''''.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$117.7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3" name="Text Placeholder 2">
            <a:extLst>
              <a:ext uri="{FF2B5EF4-FFF2-40B4-BE49-F238E27FC236}">
                <a16:creationId xmlns:a16="http://schemas.microsoft.com/office/drawing/2014/main" id="{FC4A4FA5-9ED3-CD62-790B-F480C19894A6}"/>
              </a:ext>
            </a:extLst>
          </p:cNvPr>
          <p:cNvSpPr txBox="1">
            <a:spLocks/>
          </p:cNvSpPr>
          <p:nvPr>
            <p:custDataLst>
              <p:tags r:id="rId56"/>
            </p:custDataLst>
          </p:nvPr>
        </p:nvSpPr>
        <p:spPr bwMode="gray">
          <a:xfrm>
            <a:off x="7196138" y="1598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F55DB77-27FB-4479-B00F-687AD8AD4AA2}" type="datetime'''''$''''6''''''''''7''.''''''''''''''''1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$67.1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4" name="Text Placeholder 2">
            <a:extLst>
              <a:ext uri="{FF2B5EF4-FFF2-40B4-BE49-F238E27FC236}">
                <a16:creationId xmlns:a16="http://schemas.microsoft.com/office/drawing/2014/main" id="{43CD5BD0-CE0A-AE74-4933-5187D329D3AE}"/>
              </a:ext>
            </a:extLst>
          </p:cNvPr>
          <p:cNvSpPr txBox="1">
            <a:spLocks/>
          </p:cNvSpPr>
          <p:nvPr>
            <p:custDataLst>
              <p:tags r:id="rId57"/>
            </p:custDataLst>
          </p:nvPr>
        </p:nvSpPr>
        <p:spPr bwMode="gray">
          <a:xfrm>
            <a:off x="4079875" y="1820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AF07E6C-0D77-464A-A459-BED26370E8B4}" type="datetime'''''$2''''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6" name="Text Placeholder 2">
            <a:extLst>
              <a:ext uri="{FF2B5EF4-FFF2-40B4-BE49-F238E27FC236}">
                <a16:creationId xmlns:a16="http://schemas.microsoft.com/office/drawing/2014/main" id="{36F32070-A7FA-96B8-2C63-7A756C6A6C55}"/>
              </a:ext>
            </a:extLst>
          </p:cNvPr>
          <p:cNvSpPr txBox="1">
            <a:spLocks/>
          </p:cNvSpPr>
          <p:nvPr>
            <p:custDataLst>
              <p:tags r:id="rId58"/>
            </p:custDataLst>
          </p:nvPr>
        </p:nvSpPr>
        <p:spPr bwMode="gray">
          <a:xfrm>
            <a:off x="4024313" y="20431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67E93AA-8AB1-4541-A13C-273CA6D3049C}" type="datetime'$''''''''''''''''''''''''''''1''''''''9.9''''''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$19.9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5" name="Text Placeholder 2">
            <a:extLst>
              <a:ext uri="{FF2B5EF4-FFF2-40B4-BE49-F238E27FC236}">
                <a16:creationId xmlns:a16="http://schemas.microsoft.com/office/drawing/2014/main" id="{D82B4648-21DB-61BA-CDEB-C380928B9360}"/>
              </a:ext>
            </a:extLst>
          </p:cNvPr>
          <p:cNvSpPr txBox="1">
            <a:spLocks/>
          </p:cNvSpPr>
          <p:nvPr>
            <p:custDataLst>
              <p:tags r:id="rId59"/>
            </p:custDataLst>
          </p:nvPr>
        </p:nvSpPr>
        <p:spPr bwMode="gray">
          <a:xfrm>
            <a:off x="3949700" y="22653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98B5D43-E136-4172-80DF-E829D5090FDB}" type="datetime'''$18''''''''''''''''''.''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$18.3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7" name="Text Placeholder 2">
            <a:extLst>
              <a:ext uri="{FF2B5EF4-FFF2-40B4-BE49-F238E27FC236}">
                <a16:creationId xmlns:a16="http://schemas.microsoft.com/office/drawing/2014/main" id="{5153C9A2-2FEA-E805-A1AB-52AF4ED7C52F}"/>
              </a:ext>
            </a:extLst>
          </p:cNvPr>
          <p:cNvSpPr txBox="1">
            <a:spLocks/>
          </p:cNvSpPr>
          <p:nvPr>
            <p:custDataLst>
              <p:tags r:id="rId60"/>
            </p:custDataLst>
          </p:nvPr>
        </p:nvSpPr>
        <p:spPr bwMode="gray">
          <a:xfrm>
            <a:off x="3857625" y="2487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CCA14D9-0E0E-4F24-A9C5-2E739D05086B}" type="datetime'$''''''''1''''''6''.''''''''7''''''''''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$16.7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8" name="Text Placeholder 2">
            <a:extLst>
              <a:ext uri="{FF2B5EF4-FFF2-40B4-BE49-F238E27FC236}">
                <a16:creationId xmlns:a16="http://schemas.microsoft.com/office/drawing/2014/main" id="{84EC0D08-FA64-D9B2-A563-D64F0C506E56}"/>
              </a:ext>
            </a:extLst>
          </p:cNvPr>
          <p:cNvSpPr txBox="1">
            <a:spLocks/>
          </p:cNvSpPr>
          <p:nvPr>
            <p:custDataLst>
              <p:tags r:id="rId61"/>
            </p:custDataLst>
          </p:nvPr>
        </p:nvSpPr>
        <p:spPr bwMode="gray">
          <a:xfrm>
            <a:off x="3629025" y="2709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1444DB5-DD13-4E80-BCBD-B2B06E53F334}" type="datetime'''''''''''''''''''''''''''''''$1''''''4.''''''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$14.3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8" name="Text Placeholder 2">
            <a:extLst>
              <a:ext uri="{FF2B5EF4-FFF2-40B4-BE49-F238E27FC236}">
                <a16:creationId xmlns:a16="http://schemas.microsoft.com/office/drawing/2014/main" id="{9B6C9DE8-AD08-F69E-DF6C-F00F2A3B368B}"/>
              </a:ext>
            </a:extLst>
          </p:cNvPr>
          <p:cNvSpPr txBox="1">
            <a:spLocks/>
          </p:cNvSpPr>
          <p:nvPr>
            <p:custDataLst>
              <p:tags r:id="rId62"/>
            </p:custDataLst>
          </p:nvPr>
        </p:nvSpPr>
        <p:spPr bwMode="gray">
          <a:xfrm>
            <a:off x="3492500" y="29321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9E7D0C3-C731-4299-8808-67A73DE1AA2E}" type="datetime'''''''''''''''$''''1''''''''''2''.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$12.6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9" name="Text Placeholder 2">
            <a:extLst>
              <a:ext uri="{FF2B5EF4-FFF2-40B4-BE49-F238E27FC236}">
                <a16:creationId xmlns:a16="http://schemas.microsoft.com/office/drawing/2014/main" id="{27B3461C-C171-B49F-2EB3-1C141953768E}"/>
              </a:ext>
            </a:extLst>
          </p:cNvPr>
          <p:cNvSpPr txBox="1">
            <a:spLocks/>
          </p:cNvSpPr>
          <p:nvPr>
            <p:custDataLst>
              <p:tags r:id="rId63"/>
            </p:custDataLst>
          </p:nvPr>
        </p:nvSpPr>
        <p:spPr bwMode="gray">
          <a:xfrm>
            <a:off x="3482975" y="31543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CB709FDD-7E70-4747-A356-486044BF642C}" type="datetime'''''''$''''''''''''''11''''''''''''.''''''4''''''''''''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$11.4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2" name="Text Placeholder 2">
            <a:extLst>
              <a:ext uri="{FF2B5EF4-FFF2-40B4-BE49-F238E27FC236}">
                <a16:creationId xmlns:a16="http://schemas.microsoft.com/office/drawing/2014/main" id="{95EE7D9F-0CB2-A899-25B4-503618D979B5}"/>
              </a:ext>
            </a:extLst>
          </p:cNvPr>
          <p:cNvSpPr txBox="1">
            <a:spLocks/>
          </p:cNvSpPr>
          <p:nvPr>
            <p:custDataLst>
              <p:tags r:id="rId64"/>
            </p:custDataLst>
          </p:nvPr>
        </p:nvSpPr>
        <p:spPr bwMode="gray">
          <a:xfrm>
            <a:off x="3417888" y="3376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A25DC94-E9F2-423C-A0BD-729DC7BD2C7A}" type="datetime'''''''''''''''$''''''10.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$10.7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0" name="Text Placeholder 2">
            <a:extLst>
              <a:ext uri="{FF2B5EF4-FFF2-40B4-BE49-F238E27FC236}">
                <a16:creationId xmlns:a16="http://schemas.microsoft.com/office/drawing/2014/main" id="{39D4CFEE-35EB-5BA1-86D7-1C4D8467512F}"/>
              </a:ext>
            </a:extLst>
          </p:cNvPr>
          <p:cNvSpPr txBox="1">
            <a:spLocks/>
          </p:cNvSpPr>
          <p:nvPr>
            <p:custDataLst>
              <p:tags r:id="rId65"/>
            </p:custDataLst>
          </p:nvPr>
        </p:nvSpPr>
        <p:spPr bwMode="gray">
          <a:xfrm>
            <a:off x="3417888" y="3598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32C9955A-6A90-4102-B0E3-459A55E2008D}" type="datetime'''$''1''0''.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$10.6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1" name="Text Placeholder 2">
            <a:extLst>
              <a:ext uri="{FF2B5EF4-FFF2-40B4-BE49-F238E27FC236}">
                <a16:creationId xmlns:a16="http://schemas.microsoft.com/office/drawing/2014/main" id="{A25A6692-CF3A-1870-1AB1-270A98594F47}"/>
              </a:ext>
            </a:extLst>
          </p:cNvPr>
          <p:cNvSpPr txBox="1">
            <a:spLocks/>
          </p:cNvSpPr>
          <p:nvPr>
            <p:custDataLst>
              <p:tags r:id="rId66"/>
            </p:custDataLst>
          </p:nvPr>
        </p:nvSpPr>
        <p:spPr bwMode="gray">
          <a:xfrm>
            <a:off x="3111500" y="3821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B8D57B91-8ABB-4851-AD76-380CB4A70181}" type="datetime'''''''''$''''7''.''0''''''''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$7.0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5" name="Text Placeholder 2">
            <a:extLst>
              <a:ext uri="{FF2B5EF4-FFF2-40B4-BE49-F238E27FC236}">
                <a16:creationId xmlns:a16="http://schemas.microsoft.com/office/drawing/2014/main" id="{1AE5DA5D-50B4-07D1-35D9-DD554A7E3CCF}"/>
              </a:ext>
            </a:extLst>
          </p:cNvPr>
          <p:cNvSpPr txBox="1">
            <a:spLocks/>
          </p:cNvSpPr>
          <p:nvPr>
            <p:custDataLst>
              <p:tags r:id="rId67"/>
            </p:custDataLst>
          </p:nvPr>
        </p:nvSpPr>
        <p:spPr bwMode="gray">
          <a:xfrm>
            <a:off x="3086100" y="4043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E1D1229-FE30-481A-A27E-0945967BA9C5}" type="datetime'''''''''$''''6''''''''''''.''''''''''''''''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$6.6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3" name="Text Placeholder 2">
            <a:extLst>
              <a:ext uri="{FF2B5EF4-FFF2-40B4-BE49-F238E27FC236}">
                <a16:creationId xmlns:a16="http://schemas.microsoft.com/office/drawing/2014/main" id="{22BCC66B-C427-4B1F-A4A4-EF8F5FB8548D}"/>
              </a:ext>
            </a:extLst>
          </p:cNvPr>
          <p:cNvSpPr txBox="1">
            <a:spLocks/>
          </p:cNvSpPr>
          <p:nvPr>
            <p:custDataLst>
              <p:tags r:id="rId68"/>
            </p:custDataLst>
          </p:nvPr>
        </p:nvSpPr>
        <p:spPr bwMode="gray">
          <a:xfrm>
            <a:off x="3065463" y="42656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50B13D3-E076-49A7-B986-19CFA4FAD58D}" type="datetime'''''''''''''$''''''''''''6''''''''.''''''''3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$6.3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4" name="Text Placeholder 2">
            <a:extLst>
              <a:ext uri="{FF2B5EF4-FFF2-40B4-BE49-F238E27FC236}">
                <a16:creationId xmlns:a16="http://schemas.microsoft.com/office/drawing/2014/main" id="{FFE608F1-F68C-6A9C-2952-64E5AAAC3E3E}"/>
              </a:ext>
            </a:extLst>
          </p:cNvPr>
          <p:cNvSpPr txBox="1">
            <a:spLocks/>
          </p:cNvSpPr>
          <p:nvPr>
            <p:custDataLst>
              <p:tags r:id="rId69"/>
            </p:custDataLst>
          </p:nvPr>
        </p:nvSpPr>
        <p:spPr bwMode="gray">
          <a:xfrm>
            <a:off x="2990850" y="44878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C0269D7-B57C-401B-AC26-F17C4CBD8973}" type="datetime'''''''''$''''''''''''''''''''''''5''''''.''2''''''''''''''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$5.2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7" name="Text Placeholder 2">
            <a:extLst>
              <a:ext uri="{FF2B5EF4-FFF2-40B4-BE49-F238E27FC236}">
                <a16:creationId xmlns:a16="http://schemas.microsoft.com/office/drawing/2014/main" id="{A454462C-34A2-F46E-416C-0BD41F8915B5}"/>
              </a:ext>
            </a:extLst>
          </p:cNvPr>
          <p:cNvSpPr txBox="1">
            <a:spLocks/>
          </p:cNvSpPr>
          <p:nvPr>
            <p:custDataLst>
              <p:tags r:id="rId70"/>
            </p:custDataLst>
          </p:nvPr>
        </p:nvSpPr>
        <p:spPr bwMode="gray">
          <a:xfrm>
            <a:off x="2957513" y="4710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25B8FE1-6830-42E2-ACAA-E8679DEFA99B}" type="datetime'$''''''''''''''''''''''''''''''4''''.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2" name="Text Placeholder 2">
            <a:extLst>
              <a:ext uri="{FF2B5EF4-FFF2-40B4-BE49-F238E27FC236}">
                <a16:creationId xmlns:a16="http://schemas.microsoft.com/office/drawing/2014/main" id="{9BBDD9F8-B6CB-06CF-74DF-680F54809689}"/>
              </a:ext>
            </a:extLst>
          </p:cNvPr>
          <p:cNvSpPr txBox="1">
            <a:spLocks/>
          </p:cNvSpPr>
          <p:nvPr>
            <p:custDataLst>
              <p:tags r:id="rId71"/>
            </p:custDataLst>
          </p:nvPr>
        </p:nvSpPr>
        <p:spPr bwMode="gray">
          <a:xfrm>
            <a:off x="2905125" y="4932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5A7B000-741A-4799-9320-B6B1EDED9DD7}" type="datetime'''''''''''''''''''$''''''''''''4''''''''''.''''''''''0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$4.0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6" name="Text Placeholder 2">
            <a:extLst>
              <a:ext uri="{FF2B5EF4-FFF2-40B4-BE49-F238E27FC236}">
                <a16:creationId xmlns:a16="http://schemas.microsoft.com/office/drawing/2014/main" id="{647C02DE-9B1C-8D60-D1D0-432AB13B0BF7}"/>
              </a:ext>
            </a:extLst>
          </p:cNvPr>
          <p:cNvSpPr txBox="1">
            <a:spLocks/>
          </p:cNvSpPr>
          <p:nvPr>
            <p:custDataLst>
              <p:tags r:id="rId72"/>
            </p:custDataLst>
          </p:nvPr>
        </p:nvSpPr>
        <p:spPr bwMode="gray">
          <a:xfrm>
            <a:off x="2898775" y="51546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88021B9-98B2-4EAA-9AF6-174A5FBDDFD6}" type="datetime'$''''''''''''''''3''''''''''''.''''''9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$3.9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9" name="Text Placeholder 2">
            <a:extLst>
              <a:ext uri="{FF2B5EF4-FFF2-40B4-BE49-F238E27FC236}">
                <a16:creationId xmlns:a16="http://schemas.microsoft.com/office/drawing/2014/main" id="{995E17D2-74A8-6264-A2E6-BD890297EAE6}"/>
              </a:ext>
            </a:extLst>
          </p:cNvPr>
          <p:cNvSpPr txBox="1">
            <a:spLocks/>
          </p:cNvSpPr>
          <p:nvPr>
            <p:custDataLst>
              <p:tags r:id="rId73"/>
            </p:custDataLst>
          </p:nvPr>
        </p:nvSpPr>
        <p:spPr bwMode="gray">
          <a:xfrm>
            <a:off x="2811463" y="53768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A640EF4-CFA4-40F2-BE10-A2424A3F8E53}" type="datetime'''''''''''''''''''''$1''''''''''''''.''''''''''''''4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$1.4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0" name="Text Placeholder 2">
            <a:extLst>
              <a:ext uri="{FF2B5EF4-FFF2-40B4-BE49-F238E27FC236}">
                <a16:creationId xmlns:a16="http://schemas.microsoft.com/office/drawing/2014/main" id="{8ACA64DF-A860-4751-FE96-F24BE7C4A167}"/>
              </a:ext>
            </a:extLst>
          </p:cNvPr>
          <p:cNvSpPr txBox="1">
            <a:spLocks/>
          </p:cNvSpPr>
          <p:nvPr>
            <p:custDataLst>
              <p:tags r:id="rId74"/>
            </p:custDataLst>
          </p:nvPr>
        </p:nvSpPr>
        <p:spPr bwMode="gray">
          <a:xfrm>
            <a:off x="2811463" y="5599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920BDE7-065E-43F5-9DDD-E24F94E91B7A}" type="datetime'$''''''''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3" name="Text Placeholder 2">
            <a:extLst>
              <a:ext uri="{FF2B5EF4-FFF2-40B4-BE49-F238E27FC236}">
                <a16:creationId xmlns:a16="http://schemas.microsoft.com/office/drawing/2014/main" id="{3C6703FD-C7B8-A020-5CF7-82E0338ABE1E}"/>
              </a:ext>
            </a:extLst>
          </p:cNvPr>
          <p:cNvSpPr txBox="1">
            <a:spLocks/>
          </p:cNvSpPr>
          <p:nvPr>
            <p:custDataLst>
              <p:tags r:id="rId75"/>
            </p:custDataLst>
          </p:nvPr>
        </p:nvSpPr>
        <p:spPr bwMode="gray">
          <a:xfrm>
            <a:off x="2811463" y="5821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8C8A91C0-2601-4455-AD96-A5899AA38BBF}" type="datetime'''''$''''''''''''''''''''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5" name="Text Placeholder 2">
            <a:extLst>
              <a:ext uri="{FF2B5EF4-FFF2-40B4-BE49-F238E27FC236}">
                <a16:creationId xmlns:a16="http://schemas.microsoft.com/office/drawing/2014/main" id="{779AB46C-F183-B278-FAF1-9DA16D41831E}"/>
              </a:ext>
            </a:extLst>
          </p:cNvPr>
          <p:cNvSpPr txBox="1">
            <a:spLocks/>
          </p:cNvSpPr>
          <p:nvPr>
            <p:custDataLst>
              <p:tags r:id="rId76"/>
            </p:custDataLst>
          </p:nvPr>
        </p:nvSpPr>
        <p:spPr bwMode="gray">
          <a:xfrm>
            <a:off x="2701925" y="4271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583EA7-FE84-49BE-BF2E-E7A5FEF02A61}" type="datetime'''''''''''''''9''''''''''''''''''''''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98807F82-D640-9705-2A75-33D4DE1143E5}"/>
              </a:ext>
            </a:extLst>
          </p:cNvPr>
          <p:cNvSpPr txBox="1"/>
          <p:nvPr/>
        </p:nvSpPr>
        <p:spPr>
          <a:xfrm>
            <a:off x="7531258" y="3284399"/>
            <a:ext cx="2533336" cy="1754326"/>
          </a:xfrm>
          <a:prstGeom prst="rect">
            <a:avLst/>
          </a:prstGeom>
          <a:noFill/>
        </p:spPr>
        <p:txBody>
          <a:bodyPr wrap="square" lIns="91440" tIns="45720" rIns="91440" bIns="45720" anchor="t">
            <a:spAutoFit/>
          </a:bodyPr>
          <a:lstStyle/>
          <a:p>
            <a:r>
              <a:rPr lang="en-US" sz="1200" b="1">
                <a:solidFill>
                  <a:srgbClr val="4C6C9C"/>
                </a:solidFill>
                <a:latin typeface="Roboto"/>
                <a:ea typeface="Roboto"/>
                <a:cs typeface="Roboto"/>
              </a:rPr>
              <a:t>Funding situation for youth</a:t>
            </a:r>
          </a:p>
          <a:p>
            <a:endParaRPr lang="en-US" sz="1200">
              <a:latin typeface="Roboto" panose="02000000000000000000" pitchFamily="2" charset="0"/>
              <a:ea typeface="Roboto" panose="02000000000000000000" pitchFamily="2" charset="0"/>
              <a:cs typeface="Roboto" panose="02000000000000000000" pitchFamily="2" charset="0"/>
            </a:endParaRPr>
          </a:p>
          <a:p>
            <a:r>
              <a:rPr lang="en-US" sz="1200">
                <a:solidFill>
                  <a:srgbClr val="424242"/>
                </a:solidFill>
                <a:latin typeface="Roboto"/>
                <a:ea typeface="Roboto"/>
                <a:cs typeface="Roboto"/>
              </a:rPr>
              <a:t>Nigeria has the largest required funding at US$ 117.7 million, followed by Kenya, Malawi and South Sudan.</a:t>
            </a:r>
          </a:p>
          <a:p>
            <a:endParaRPr lang="en-US" sz="1200">
              <a:solidFill>
                <a:srgbClr val="424242"/>
              </a:solidFill>
              <a:latin typeface="Roboto" panose="02000000000000000000" pitchFamily="2" charset="0"/>
              <a:ea typeface="Roboto" panose="02000000000000000000" pitchFamily="2" charset="0"/>
              <a:cs typeface="Roboto" panose="02000000000000000000" pitchFamily="2" charset="0"/>
            </a:endParaRPr>
          </a:p>
          <a:p>
            <a:r>
              <a:rPr lang="en-US" sz="1200">
                <a:solidFill>
                  <a:srgbClr val="424242"/>
                </a:solidFill>
                <a:effectLst/>
                <a:latin typeface="Roboto"/>
                <a:ea typeface="Roboto"/>
                <a:cs typeface="Roboto"/>
              </a:rPr>
              <a:t>The funding gap </a:t>
            </a:r>
            <a:r>
              <a:rPr lang="en-US" sz="1200">
                <a:solidFill>
                  <a:srgbClr val="424242"/>
                </a:solidFill>
                <a:latin typeface="Roboto"/>
                <a:ea typeface="Roboto"/>
                <a:cs typeface="Roboto"/>
              </a:rPr>
              <a:t>is largest for Libya and Niger.</a:t>
            </a:r>
            <a:endParaRPr lang="en-US" sz="1200">
              <a:solidFill>
                <a:srgbClr val="424242"/>
              </a:solidFill>
              <a:effectLst/>
              <a:latin typeface="Roboto"/>
              <a:ea typeface="Roboto"/>
              <a:cs typeface="Roboto"/>
            </a:endParaRPr>
          </a:p>
        </p:txBody>
      </p:sp>
      <p:sp>
        <p:nvSpPr>
          <p:cNvPr id="564" name="Rectangle: Rounded Corners 563">
            <a:extLst>
              <a:ext uri="{FF2B5EF4-FFF2-40B4-BE49-F238E27FC236}">
                <a16:creationId xmlns:a16="http://schemas.microsoft.com/office/drawing/2014/main" id="{CF13A3BC-1130-29FD-FD20-241DA5C82E3F}"/>
              </a:ext>
            </a:extLst>
          </p:cNvPr>
          <p:cNvSpPr/>
          <p:nvPr/>
        </p:nvSpPr>
        <p:spPr>
          <a:xfrm>
            <a:off x="7274560" y="2974979"/>
            <a:ext cx="2945766" cy="2365371"/>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3" name="TextBox 32">
            <a:extLst>
              <a:ext uri="{FF2B5EF4-FFF2-40B4-BE49-F238E27FC236}">
                <a16:creationId xmlns:a16="http://schemas.microsoft.com/office/drawing/2014/main" id="{B5AE4E80-12DA-4C80-34A2-15A36804DB78}"/>
              </a:ext>
            </a:extLst>
          </p:cNvPr>
          <p:cNvSpPr txBox="1"/>
          <p:nvPr/>
        </p:nvSpPr>
        <p:spPr>
          <a:xfrm>
            <a:off x="178336" y="633412"/>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49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“Youth” in the Cooperation Framework JWP interventions. </a:t>
            </a:r>
          </a:p>
        </p:txBody>
      </p:sp>
      <p:sp>
        <p:nvSpPr>
          <p:cNvPr id="6" name="TextBox 5">
            <a:extLst>
              <a:ext uri="{FF2B5EF4-FFF2-40B4-BE49-F238E27FC236}">
                <a16:creationId xmlns:a16="http://schemas.microsoft.com/office/drawing/2014/main" id="{ACF7E16E-693E-FC11-0BB6-8A005750E597}"/>
              </a:ext>
            </a:extLst>
          </p:cNvPr>
          <p:cNvSpPr txBox="1"/>
          <p:nvPr/>
        </p:nvSpPr>
        <p:spPr>
          <a:xfrm>
            <a:off x="10088822" y="1008698"/>
            <a:ext cx="6100354" cy="253916"/>
          </a:xfrm>
          <a:prstGeom prst="rect">
            <a:avLst/>
          </a:prstGeom>
          <a:noFill/>
        </p:spPr>
        <p:txBody>
          <a:bodyPr wrap="square">
            <a:spAutoFit/>
          </a:bodyPr>
          <a:lstStyle/>
          <a:p>
            <a:r>
              <a:rPr lang="en-US" sz="1050">
                <a:solidFill>
                  <a:srgbClr val="424242"/>
                </a:solidFill>
              </a:rPr>
              <a:t>Required Funding</a:t>
            </a:r>
          </a:p>
        </p:txBody>
      </p:sp>
      <p:sp>
        <p:nvSpPr>
          <p:cNvPr id="1416" name="TextBox 1415">
            <a:extLst>
              <a:ext uri="{FF2B5EF4-FFF2-40B4-BE49-F238E27FC236}">
                <a16:creationId xmlns:a16="http://schemas.microsoft.com/office/drawing/2014/main" id="{D5382C7A-1FEB-4E54-6C5B-04B12838FBAA}"/>
              </a:ext>
            </a:extLst>
          </p:cNvPr>
          <p:cNvSpPr txBox="1"/>
          <p:nvPr/>
        </p:nvSpPr>
        <p:spPr>
          <a:xfrm>
            <a:off x="360329" y="6158677"/>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”Youth” are &lt; US$ 1 million in Algeria, </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Botswana, </a:t>
            </a:r>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Burkina Faso, Burundi, Cabo Verde, Cameroon, Central African Republic, Chad, Congo, Democratic Republic of the Congo, Eritrea, Eswatini, Gabon, Gambia, Guinea, Lesotho, Madagascar, Mali, Mauritania, Mauritius, Morocco, Namibia, Rwanda, Senegal, Seychelles, South Africa, Sudan, Tunisia.</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46" name="Rectangle 45">
            <a:extLst>
              <a:ext uri="{FF2B5EF4-FFF2-40B4-BE49-F238E27FC236}">
                <a16:creationId xmlns:a16="http://schemas.microsoft.com/office/drawing/2014/main" id="{26231CAC-5493-5A5C-5A95-4E4925B261A6}"/>
              </a:ext>
            </a:extLst>
          </p:cNvPr>
          <p:cNvSpPr/>
          <p:nvPr>
            <p:custDataLst>
              <p:tags r:id="rId77"/>
            </p:custDataLst>
          </p:nvPr>
        </p:nvSpPr>
        <p:spPr bwMode="auto">
          <a:xfrm>
            <a:off x="5592762" y="5746750"/>
            <a:ext cx="179388" cy="133350"/>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0D10D4E-3F77-DB94-1866-B43D5B72AEDC}"/>
              </a:ext>
            </a:extLst>
          </p:cNvPr>
          <p:cNvSpPr/>
          <p:nvPr>
            <p:custDataLst>
              <p:tags r:id="rId78"/>
            </p:custDataLst>
          </p:nvPr>
        </p:nvSpPr>
        <p:spPr bwMode="auto">
          <a:xfrm>
            <a:off x="6896100" y="5746750"/>
            <a:ext cx="179388" cy="133350"/>
          </a:xfrm>
          <a:prstGeom prst="rect">
            <a:avLst/>
          </a:prstGeom>
          <a:solidFill>
            <a:srgbClr val="C0C0C0"/>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8" name="Text Placeholder 2">
            <a:extLst>
              <a:ext uri="{FF2B5EF4-FFF2-40B4-BE49-F238E27FC236}">
                <a16:creationId xmlns:a16="http://schemas.microsoft.com/office/drawing/2014/main" id="{8B755B55-7746-5B26-D526-470348DF5A4A}"/>
              </a:ext>
            </a:extLst>
          </p:cNvPr>
          <p:cNvSpPr txBox="1">
            <a:spLocks/>
          </p:cNvSpPr>
          <p:nvPr>
            <p:custDataLst>
              <p:tags r:id="rId79"/>
            </p:custDataLst>
          </p:nvPr>
        </p:nvSpPr>
        <p:spPr bwMode="auto">
          <a:xfrm>
            <a:off x="5822950" y="5754688"/>
            <a:ext cx="9715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31F66E5-4665-48CF-8970-26BD6204702B}" type="datetime'A''''vail''''''a''''''b''l''''''e fun''''d''ing'''''''''">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Available funding</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27" name="Text Placeholder 2">
            <a:extLst>
              <a:ext uri="{FF2B5EF4-FFF2-40B4-BE49-F238E27FC236}">
                <a16:creationId xmlns:a16="http://schemas.microsoft.com/office/drawing/2014/main" id="{96FBE44F-8DB5-E68E-F577-BA25AB28605D}"/>
              </a:ext>
            </a:extLst>
          </p:cNvPr>
          <p:cNvSpPr txBox="1">
            <a:spLocks/>
          </p:cNvSpPr>
          <p:nvPr>
            <p:custDataLst>
              <p:tags r:id="rId80"/>
            </p:custDataLst>
          </p:nvPr>
        </p:nvSpPr>
        <p:spPr bwMode="auto">
          <a:xfrm>
            <a:off x="7126288" y="5754688"/>
            <a:ext cx="711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8AB3979-0128-48AE-8C07-979ADF5A2068}" type="datetime'F''''un''''di''''''''''''''''n''''''g'''' ''''''Ga''p'''''''''">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Funding Gap</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6222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632F2-9D40-BD94-6687-9611921D276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A6B3493-BCAD-7C2D-0158-4B871C0507EC}"/>
              </a:ext>
            </a:extLst>
          </p:cNvPr>
          <p:cNvGraphicFramePr>
            <a:graphicFrameLocks noChangeAspect="1"/>
          </p:cNvGraphicFramePr>
          <p:nvPr>
            <p:custDataLst>
              <p:tags r:id="rId1"/>
            </p:custDataLst>
            <p:extLst>
              <p:ext uri="{D42A27DB-BD31-4B8C-83A1-F6EECF244321}">
                <p14:modId xmlns:p14="http://schemas.microsoft.com/office/powerpoint/2010/main" val="16895914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4A6B3493-BCAD-7C2D-0158-4B871C0507E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25DFADD2-D261-4CEF-9D58-530A6166A1D3}"/>
              </a:ext>
            </a:extLst>
          </p:cNvPr>
          <p:cNvSpPr>
            <a:spLocks noGrp="1"/>
          </p:cNvSpPr>
          <p:nvPr>
            <p:ph type="ctrTitle"/>
          </p:nvPr>
        </p:nvSpPr>
        <p:spPr>
          <a:xfrm>
            <a:off x="165131" y="261571"/>
            <a:ext cx="11470740" cy="624046"/>
          </a:xfrm>
        </p:spPr>
        <p:txBody>
          <a:bodyPr vert="horz">
            <a:noAutofit/>
          </a:bodyPr>
          <a:lstStyle/>
          <a:p>
            <a:pPr algn="l"/>
            <a:r>
              <a:rPr lang="en-US" sz="2000" b="1">
                <a:solidFill>
                  <a:prstClr val="black">
                    <a:lumMod val="85000"/>
                    <a:lumOff val="15000"/>
                  </a:prstClr>
                </a:solidFill>
                <a:latin typeface="Roboto"/>
                <a:ea typeface="Roboto"/>
                <a:cs typeface="Arial"/>
                <a:sym typeface="Arial"/>
              </a:rPr>
              <a:t>Education supported through expanding high-quality education, emphasizing</a:t>
            </a:r>
            <a:br>
              <a:rPr lang="en-US" sz="2000" b="1">
                <a:solidFill>
                  <a:prstClr val="black">
                    <a:lumMod val="85000"/>
                    <a:lumOff val="15000"/>
                  </a:prstClr>
                </a:solidFill>
                <a:latin typeface="Roboto"/>
                <a:ea typeface="Roboto"/>
                <a:cs typeface="Arial"/>
                <a:sym typeface="Arial"/>
              </a:rPr>
            </a:br>
            <a:r>
              <a:rPr lang="en-US" sz="2000" b="1">
                <a:solidFill>
                  <a:prstClr val="black">
                    <a:lumMod val="85000"/>
                    <a:lumOff val="15000"/>
                  </a:prstClr>
                </a:solidFill>
                <a:latin typeface="Roboto"/>
                <a:ea typeface="Roboto"/>
                <a:cs typeface="Arial"/>
                <a:sym typeface="Arial"/>
              </a:rPr>
              <a:t>CSE, promoting market-relevant skills and integrating climate change content</a:t>
            </a:r>
          </a:p>
        </p:txBody>
      </p:sp>
      <p:pic>
        <p:nvPicPr>
          <p:cNvPr id="23" name="Graphic 22">
            <a:extLst>
              <a:ext uri="{FF2B5EF4-FFF2-40B4-BE49-F238E27FC236}">
                <a16:creationId xmlns:a16="http://schemas.microsoft.com/office/drawing/2014/main" id="{468DE574-525A-3B57-7F9B-839C8640AC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10" name="Chart 9">
            <a:extLst>
              <a:ext uri="{FF2B5EF4-FFF2-40B4-BE49-F238E27FC236}">
                <a16:creationId xmlns:a16="http://schemas.microsoft.com/office/drawing/2014/main" id="{25FC7F6F-4A68-9BEE-A9EE-0CCF3ADE1CE1}"/>
              </a:ext>
            </a:extLst>
          </p:cNvPr>
          <p:cNvGraphicFramePr/>
          <p:nvPr>
            <p:custDataLst>
              <p:tags r:id="rId2"/>
            </p:custDataLst>
            <p:extLst>
              <p:ext uri="{D42A27DB-BD31-4B8C-83A1-F6EECF244321}">
                <p14:modId xmlns:p14="http://schemas.microsoft.com/office/powerpoint/2010/main" val="4148324104"/>
              </p:ext>
            </p:extLst>
          </p:nvPr>
        </p:nvGraphicFramePr>
        <p:xfrm>
          <a:off x="1476375" y="2776538"/>
          <a:ext cx="2770188"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34" name="Text Placeholder 2">
            <a:extLst>
              <a:ext uri="{FF2B5EF4-FFF2-40B4-BE49-F238E27FC236}">
                <a16:creationId xmlns:a16="http://schemas.microsoft.com/office/drawing/2014/main" id="{AF7504EC-B68B-C0B0-3EA9-FBC4A17B438D}"/>
              </a:ext>
            </a:extLst>
          </p:cNvPr>
          <p:cNvSpPr txBox="1">
            <a:spLocks/>
          </p:cNvSpPr>
          <p:nvPr>
            <p:custDataLst>
              <p:tags r:id="rId3"/>
            </p:custDataLst>
          </p:nvPr>
        </p:nvSpPr>
        <p:spPr bwMode="auto">
          <a:xfrm>
            <a:off x="496888" y="4718050"/>
            <a:ext cx="10366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786632AE-2999-48AC-A544-814268511830}" type="datetime'A''''v''''ai''l''''''a''b''l''e f''''''''u''''n''''d''i''ng'''">
              <a:rPr lang="en-US" altLang="en-US" sz="1100" smtClean="0">
                <a:solidFill>
                  <a:schemeClr val="tx1">
                    <a:lumMod val="75000"/>
                    <a:lumOff val="25000"/>
                  </a:schemeClr>
                </a:solidFill>
              </a:rPr>
              <a:pPr lvl="0" algn="r">
                <a:spcBef>
                  <a:spcPct val="0"/>
                </a:spcBef>
                <a:spcAft>
                  <a:spcPct val="0"/>
                </a:spcAft>
                <a:defRPr/>
              </a:pPr>
              <a:t>Available funding</a:t>
            </a:fld>
            <a:endParaRPr kumimoji="0" lang="en-US" sz="1100" b="0" i="0" strike="noStrike" kern="1200" cap="none" spc="0" normalizeH="0" baseline="0" noProof="0">
              <a:ln>
                <a:noFill/>
              </a:ln>
              <a:solidFill>
                <a:schemeClr val="tx1">
                  <a:lumMod val="75000"/>
                  <a:lumOff val="25000"/>
                </a:schemeClr>
              </a:solidFill>
              <a:effectLst/>
              <a:uLnTx/>
              <a:uFillTx/>
            </a:endParaRPr>
          </a:p>
        </p:txBody>
      </p:sp>
      <p:sp>
        <p:nvSpPr>
          <p:cNvPr id="7" name="Text Placeholder 2">
            <a:extLst>
              <a:ext uri="{FF2B5EF4-FFF2-40B4-BE49-F238E27FC236}">
                <a16:creationId xmlns:a16="http://schemas.microsoft.com/office/drawing/2014/main" id="{74803E8E-6408-202C-DE33-8C344F9A32D6}"/>
              </a:ext>
            </a:extLst>
          </p:cNvPr>
          <p:cNvSpPr txBox="1">
            <a:spLocks/>
          </p:cNvSpPr>
          <p:nvPr>
            <p:custDataLst>
              <p:tags r:id="rId4"/>
            </p:custDataLst>
          </p:nvPr>
        </p:nvSpPr>
        <p:spPr bwMode="auto">
          <a:xfrm>
            <a:off x="4157663" y="3935413"/>
            <a:ext cx="7350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100">
                <a:solidFill>
                  <a:schemeClr val="tx1">
                    <a:lumMod val="75000"/>
                    <a:lumOff val="25000"/>
                  </a:schemeClr>
                </a:solidFill>
                <a:latin typeface="Aptos" panose="020B0004020202020204"/>
              </a:rPr>
              <a:t>gap</a:t>
            </a:r>
            <a:endParaRPr kumimoji="0" lang="en-US" sz="1100" b="0" i="0" u="none" strike="noStrike" kern="1200" cap="none" spc="0" normalizeH="0" baseline="0" noProof="0">
              <a:ln>
                <a:noFill/>
              </a:ln>
              <a:solidFill>
                <a:schemeClr val="tx1">
                  <a:lumMod val="75000"/>
                  <a:lumOff val="25000"/>
                </a:schemeClr>
              </a:solidFill>
              <a:effectLst/>
              <a:uLnTx/>
              <a:uFillTx/>
              <a:latin typeface="Aptos" panose="020B0004020202020204"/>
            </a:endParaRPr>
          </a:p>
        </p:txBody>
      </p:sp>
      <p:sp>
        <p:nvSpPr>
          <p:cNvPr id="9" name="Text Placeholder 2">
            <a:extLst>
              <a:ext uri="{FF2B5EF4-FFF2-40B4-BE49-F238E27FC236}">
                <a16:creationId xmlns:a16="http://schemas.microsoft.com/office/drawing/2014/main" id="{E404F8F9-7C95-E54F-7ADA-4DBBA663D412}"/>
              </a:ext>
            </a:extLst>
          </p:cNvPr>
          <p:cNvSpPr txBox="1">
            <a:spLocks/>
          </p:cNvSpPr>
          <p:nvPr>
            <p:custDataLst>
              <p:tags r:id="rId5"/>
            </p:custDataLst>
          </p:nvPr>
        </p:nvSpPr>
        <p:spPr bwMode="auto">
          <a:xfrm>
            <a:off x="2463800" y="4371975"/>
            <a:ext cx="7937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Aptos" panose="020B0004020202020204"/>
                <a:ea typeface="+mn-ea"/>
                <a:cs typeface="+mn-cs"/>
              </a:rPr>
              <a:t>Education</a:t>
            </a:r>
          </a:p>
        </p:txBody>
      </p:sp>
      <p:pic>
        <p:nvPicPr>
          <p:cNvPr id="35" name="Graphic 34" descr="Arrow: Slight curve with solid fill">
            <a:extLst>
              <a:ext uri="{FF2B5EF4-FFF2-40B4-BE49-F238E27FC236}">
                <a16:creationId xmlns:a16="http://schemas.microsoft.com/office/drawing/2014/main" id="{C17636C3-7170-5922-0DC4-37AB7AB3D37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36B3F86C-85BA-33DF-C29A-E81F949AEF93}"/>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FE5E675-86FB-1946-35E6-CCC8F779CFA8}"/>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630</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.6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0" name="TextBox 19">
            <a:extLst>
              <a:ext uri="{FF2B5EF4-FFF2-40B4-BE49-F238E27FC236}">
                <a16:creationId xmlns:a16="http://schemas.microsoft.com/office/drawing/2014/main" id="{D87F4B48-DC0F-9E8B-9949-46101D055FFC}"/>
              </a:ext>
            </a:extLst>
          </p:cNvPr>
          <p:cNvSpPr txBox="1"/>
          <p:nvPr/>
        </p:nvSpPr>
        <p:spPr>
          <a:xfrm>
            <a:off x="5889844" y="1703627"/>
            <a:ext cx="2853690" cy="1877437"/>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Education Access</a:t>
            </a:r>
          </a:p>
          <a:p>
            <a:pPr marR="0" lvl="0" defTabSz="914400" rtl="0" eaLnBrk="1" fontAlgn="auto" latinLnBrk="0" hangingPunct="1">
              <a:lnSpc>
                <a:spcPct val="100000"/>
              </a:lnSpc>
              <a:spcBef>
                <a:spcPts val="600"/>
              </a:spcBef>
              <a:spcAft>
                <a:spcPts val="0"/>
              </a:spcAft>
              <a:buClrTx/>
              <a:buSzTx/>
              <a:tabLst/>
              <a:defRPr/>
            </a:pPr>
            <a:r>
              <a:rPr lang="en-US" sz="1100">
                <a:latin typeface="Roboto"/>
                <a:ea typeface="Roboto"/>
                <a:cs typeface="Roboto"/>
              </a:rPr>
              <a:t>Interventions</a:t>
            </a:r>
            <a:r>
              <a:rPr kumimoji="0" lang="en-US" sz="1100" i="0" u="none" strike="noStrike" kern="1200" cap="none" spc="0" normalizeH="0" baseline="0" noProof="0">
                <a:ln>
                  <a:noFill/>
                </a:ln>
                <a:effectLst/>
                <a:uLnTx/>
                <a:uFillTx/>
                <a:latin typeface="Roboto"/>
                <a:ea typeface="Roboto"/>
                <a:cs typeface="Roboto"/>
              </a:rPr>
              <a:t> focus on </a:t>
            </a:r>
            <a:r>
              <a:rPr kumimoji="0" lang="en-US" sz="1100" b="1" i="0" u="none" strike="noStrike" kern="1200" cap="none" spc="0" normalizeH="0" baseline="0" noProof="0">
                <a:ln>
                  <a:noFill/>
                </a:ln>
                <a:effectLst/>
                <a:uLnTx/>
                <a:uFillTx/>
                <a:latin typeface="Roboto"/>
                <a:ea typeface="Roboto"/>
                <a:cs typeface="Roboto"/>
              </a:rPr>
              <a:t>expanding equitable, high‐quality education at all levels</a:t>
            </a:r>
            <a:r>
              <a:rPr kumimoji="0" lang="en-US" sz="1100" i="0" u="none" strike="noStrike" kern="1200" cap="none" spc="0" normalizeH="0" baseline="0" noProof="0">
                <a:ln>
                  <a:noFill/>
                </a:ln>
                <a:effectLst/>
                <a:uLnTx/>
                <a:uFillTx/>
                <a:latin typeface="Roboto"/>
                <a:ea typeface="Roboto"/>
                <a:cs typeface="Roboto"/>
              </a:rPr>
              <a:t>—especially pre‐primary and primary—through actions such as training teachers, constructing or rehabilitating classrooms, improving WASH services in schools, and ensuring vulnerable groups (refugees, out‐of‐school youth, mobile pastoralists) can enroll.</a:t>
            </a:r>
            <a:endParaRPr lang="en-US" sz="1100" b="1" i="0" u="none" strike="noStrike" kern="1200" cap="none" spc="0" normalizeH="0" baseline="0" noProof="0">
              <a:ln>
                <a:noFill/>
              </a:ln>
              <a:solidFill>
                <a:srgbClr val="00B0F0"/>
              </a:solidFill>
              <a:effectLst/>
              <a:uLnTx/>
              <a:uFillTx/>
              <a:latin typeface="Roboto"/>
              <a:ea typeface="Roboto"/>
              <a:cs typeface="Roboto"/>
            </a:endParaRPr>
          </a:p>
        </p:txBody>
      </p:sp>
      <p:sp>
        <p:nvSpPr>
          <p:cNvPr id="2" name="Rectangle: Rounded Corners 563">
            <a:extLst>
              <a:ext uri="{FF2B5EF4-FFF2-40B4-BE49-F238E27FC236}">
                <a16:creationId xmlns:a16="http://schemas.microsoft.com/office/drawing/2014/main" id="{52F755F8-516A-83BA-173A-4843E14824FA}"/>
              </a:ext>
            </a:extLst>
          </p:cNvPr>
          <p:cNvSpPr/>
          <p:nvPr/>
        </p:nvSpPr>
        <p:spPr>
          <a:xfrm>
            <a:off x="5570001" y="1270775"/>
            <a:ext cx="6159020" cy="5285300"/>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1" name="TextBox 10">
            <a:extLst>
              <a:ext uri="{FF2B5EF4-FFF2-40B4-BE49-F238E27FC236}">
                <a16:creationId xmlns:a16="http://schemas.microsoft.com/office/drawing/2014/main" id="{E8D27846-DC13-5BA7-4CAC-924E7E656927}"/>
              </a:ext>
            </a:extLst>
          </p:cNvPr>
          <p:cNvSpPr txBox="1"/>
          <p:nvPr/>
        </p:nvSpPr>
        <p:spPr>
          <a:xfrm>
            <a:off x="8889443" y="1703627"/>
            <a:ext cx="2853690" cy="2215991"/>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Economic Empowerment</a:t>
            </a:r>
          </a:p>
          <a:p>
            <a:pPr marR="0" lvl="0" defTabSz="914400" rtl="0" eaLnBrk="1" fontAlgn="auto" latinLnBrk="0" hangingPunct="1">
              <a:lnSpc>
                <a:spcPct val="100000"/>
              </a:lnSpc>
              <a:spcBef>
                <a:spcPts val="600"/>
              </a:spcBef>
              <a:spcAft>
                <a:spcPts val="0"/>
              </a:spcAft>
              <a:buClrTx/>
              <a:buSzTx/>
              <a:tabLst/>
              <a:defRPr/>
            </a:pPr>
            <a:r>
              <a:rPr lang="en-US" sz="1100">
                <a:latin typeface="Roboto"/>
                <a:ea typeface="Roboto"/>
                <a:cs typeface="Roboto"/>
              </a:rPr>
              <a:t>Programs</a:t>
            </a:r>
            <a:r>
              <a:rPr kumimoji="0" lang="en-US" sz="1100" i="0" u="none" strike="noStrike" kern="1200" cap="none" spc="0" normalizeH="0" baseline="0" noProof="0">
                <a:ln>
                  <a:noFill/>
                </a:ln>
                <a:effectLst/>
                <a:uLnTx/>
                <a:uFillTx/>
                <a:latin typeface="Roboto"/>
                <a:ea typeface="Roboto"/>
                <a:cs typeface="Roboto"/>
              </a:rPr>
              <a:t> </a:t>
            </a:r>
            <a:r>
              <a:rPr lang="en-US" sz="1100">
                <a:latin typeface="Roboto"/>
                <a:ea typeface="Roboto"/>
                <a:cs typeface="Roboto"/>
              </a:rPr>
              <a:t>support</a:t>
            </a:r>
            <a:r>
              <a:rPr kumimoji="0" lang="en-US" sz="1100" i="0" u="none" strike="noStrike" kern="1200" cap="none" spc="0" normalizeH="0" baseline="0" noProof="0">
                <a:ln>
                  <a:noFill/>
                </a:ln>
                <a:effectLst/>
                <a:uLnTx/>
                <a:uFillTx/>
                <a:latin typeface="Roboto"/>
                <a:ea typeface="Roboto"/>
                <a:cs typeface="Roboto"/>
              </a:rPr>
              <a:t> both formal and non‐formal education systems to </a:t>
            </a:r>
            <a:r>
              <a:rPr kumimoji="0" lang="en-US" sz="1100" b="1" i="0" u="none" strike="noStrike" kern="1200" cap="none" spc="0" normalizeH="0" baseline="0" noProof="0">
                <a:ln>
                  <a:noFill/>
                </a:ln>
                <a:effectLst/>
                <a:uLnTx/>
                <a:uFillTx/>
                <a:latin typeface="Roboto"/>
                <a:ea typeface="Roboto"/>
                <a:cs typeface="Roboto"/>
              </a:rPr>
              <a:t>equip youth and adults with market‐relevant skills</a:t>
            </a:r>
            <a:r>
              <a:rPr kumimoji="0" lang="en-US" sz="1100" i="0" u="none" strike="noStrike" kern="1200" cap="none" spc="0" normalizeH="0" baseline="0" noProof="0">
                <a:ln>
                  <a:noFill/>
                </a:ln>
                <a:effectLst/>
                <a:uLnTx/>
                <a:uFillTx/>
                <a:latin typeface="Roboto"/>
                <a:ea typeface="Roboto"/>
                <a:cs typeface="Roboto"/>
              </a:rPr>
              <a:t>—through vocational training, STEM initiatives, and accelerated learning programs—to drive economic diversification. Initiatives include teacher training in life skills education and the promotion of child‐friendly, career‐oriented approaches at secondary and tertiary levels to strengthen employability.</a:t>
            </a:r>
            <a:endParaRPr lang="en-US" sz="1100" b="1" i="0" u="none" strike="noStrike" kern="1200" cap="none" spc="0" normalizeH="0" baseline="0" noProof="0">
              <a:ln>
                <a:noFill/>
              </a:ln>
              <a:effectLst/>
              <a:uLnTx/>
              <a:uFillTx/>
              <a:latin typeface="Roboto"/>
              <a:ea typeface="Roboto"/>
              <a:cs typeface="Roboto"/>
            </a:endParaRPr>
          </a:p>
        </p:txBody>
      </p:sp>
      <p:sp>
        <p:nvSpPr>
          <p:cNvPr id="12" name="TextBox 11">
            <a:extLst>
              <a:ext uri="{FF2B5EF4-FFF2-40B4-BE49-F238E27FC236}">
                <a16:creationId xmlns:a16="http://schemas.microsoft.com/office/drawing/2014/main" id="{F3E994E2-53A2-9B7D-5BF2-6C247C108D45}"/>
              </a:ext>
            </a:extLst>
          </p:cNvPr>
          <p:cNvSpPr txBox="1"/>
          <p:nvPr/>
        </p:nvSpPr>
        <p:spPr>
          <a:xfrm>
            <a:off x="5907657" y="4028927"/>
            <a:ext cx="3013710" cy="2215991"/>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Health and Protection</a:t>
            </a:r>
          </a:p>
          <a:p>
            <a:pPr marR="0" lvl="0" defTabSz="914400" rtl="0" eaLnBrk="1" fontAlgn="auto" latinLnBrk="0" hangingPunct="1">
              <a:lnSpc>
                <a:spcPct val="100000"/>
              </a:lnSpc>
              <a:spcBef>
                <a:spcPts val="600"/>
              </a:spcBef>
              <a:spcAft>
                <a:spcPts val="0"/>
              </a:spcAft>
              <a:buClrTx/>
              <a:buSzTx/>
              <a:tabLst/>
              <a:defRPr/>
            </a:pPr>
            <a:r>
              <a:rPr kumimoji="0" lang="en-US" sz="1100" b="1" i="0" u="none" strike="noStrike" kern="1200" cap="none" spc="0" normalizeH="0" baseline="0" noProof="0">
                <a:ln>
                  <a:noFill/>
                </a:ln>
                <a:effectLst/>
                <a:uLnTx/>
                <a:uFillTx/>
                <a:latin typeface="Roboto"/>
                <a:ea typeface="Roboto"/>
                <a:cs typeface="Roboto"/>
              </a:rPr>
              <a:t>A significant emphasis is placed on CSE, </a:t>
            </a:r>
            <a:r>
              <a:rPr kumimoji="0" lang="en-US" sz="1100" i="0" u="none" strike="noStrike" kern="1200" cap="none" spc="0" normalizeH="0" baseline="0" noProof="0">
                <a:ln>
                  <a:noFill/>
                </a:ln>
                <a:effectLst/>
                <a:uLnTx/>
                <a:uFillTx/>
                <a:latin typeface="Roboto"/>
                <a:ea typeface="Roboto"/>
                <a:cs typeface="Roboto"/>
              </a:rPr>
              <a:t>prevention of teenage pregnancy, and policies supporting girls’ continued schooling—often through “zero pregnancy” campaigns in schools and men‐engagement strategies in tertiary education. </a:t>
            </a:r>
            <a:r>
              <a:rPr kumimoji="0" lang="en-US" sz="1100" i="0" u="none" strike="noStrike" kern="1200" cap="none" spc="0" normalizeH="0" baseline="0" noProof="0" err="1">
                <a:ln>
                  <a:noFill/>
                </a:ln>
                <a:effectLst/>
                <a:uLnTx/>
                <a:uFillTx/>
                <a:latin typeface="Roboto"/>
                <a:ea typeface="Roboto"/>
                <a:cs typeface="Roboto"/>
              </a:rPr>
              <a:t>Programmes</a:t>
            </a:r>
            <a:r>
              <a:rPr kumimoji="0" lang="en-US" sz="1100" i="0" u="none" strike="noStrike" kern="1200" cap="none" spc="0" normalizeH="0" baseline="0" noProof="0">
                <a:ln>
                  <a:noFill/>
                </a:ln>
                <a:effectLst/>
                <a:uLnTx/>
                <a:uFillTx/>
                <a:latin typeface="Roboto"/>
                <a:ea typeface="Roboto"/>
                <a:cs typeface="Roboto"/>
              </a:rPr>
              <a:t> also address gender‐based violence, toxic masculinity, and support second‐chance education and STEM access for girls, aiming to create safer, more equitable learning environments.</a:t>
            </a:r>
            <a:endParaRPr lang="en-US" sz="1100" b="1" i="0" u="none" strike="noStrike" kern="1200" cap="none" spc="0" normalizeH="0" baseline="0" noProof="0">
              <a:ln>
                <a:noFill/>
              </a:ln>
              <a:solidFill>
                <a:srgbClr val="00B0F0"/>
              </a:solidFill>
              <a:effectLst/>
              <a:uLnTx/>
              <a:uFillTx/>
              <a:latin typeface="Roboto"/>
              <a:ea typeface="Roboto"/>
              <a:cs typeface="Roboto"/>
            </a:endParaRPr>
          </a:p>
        </p:txBody>
      </p:sp>
      <p:sp>
        <p:nvSpPr>
          <p:cNvPr id="14" name="TextBox 13">
            <a:extLst>
              <a:ext uri="{FF2B5EF4-FFF2-40B4-BE49-F238E27FC236}">
                <a16:creationId xmlns:a16="http://schemas.microsoft.com/office/drawing/2014/main" id="{0E80A554-D8F7-1185-82C3-20950EA4068F}"/>
              </a:ext>
            </a:extLst>
          </p:cNvPr>
          <p:cNvSpPr txBox="1"/>
          <p:nvPr/>
        </p:nvSpPr>
        <p:spPr>
          <a:xfrm>
            <a:off x="8969091" y="4028927"/>
            <a:ext cx="2546733" cy="1538883"/>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Environment and Climate Action</a:t>
            </a:r>
          </a:p>
          <a:p>
            <a:pPr marR="0" lvl="0" defTabSz="914400" rtl="0" eaLnBrk="1" fontAlgn="auto" latinLnBrk="0" hangingPunct="1">
              <a:lnSpc>
                <a:spcPct val="100000"/>
              </a:lnSpc>
              <a:spcBef>
                <a:spcPts val="600"/>
              </a:spcBef>
              <a:spcAft>
                <a:spcPts val="0"/>
              </a:spcAft>
              <a:buClrTx/>
              <a:buSzTx/>
              <a:tabLst/>
              <a:defRPr/>
            </a:pPr>
            <a:r>
              <a:rPr kumimoji="0" lang="en-US" sz="1100" i="0" u="none" strike="noStrike" kern="1200" cap="none" spc="0" normalizeH="0" baseline="0" noProof="0">
                <a:ln>
                  <a:noFill/>
                </a:ln>
                <a:effectLst/>
                <a:uLnTx/>
                <a:uFillTx/>
                <a:latin typeface="Roboto" panose="02000000000000000000" pitchFamily="2" charset="0"/>
                <a:ea typeface="Roboto" panose="02000000000000000000" pitchFamily="2" charset="0"/>
                <a:cs typeface="Roboto" panose="02000000000000000000" pitchFamily="2" charset="0"/>
              </a:rPr>
              <a:t>Numerous initiatives </a:t>
            </a:r>
            <a:r>
              <a:rPr kumimoji="0" lang="en-US" sz="1100" b="1" i="0" u="none" strike="noStrike" kern="1200" cap="none" spc="0" normalizeH="0" baseline="0" noProof="0">
                <a:ln>
                  <a:noFill/>
                </a:ln>
                <a:effectLst/>
                <a:uLnTx/>
                <a:uFillTx/>
                <a:latin typeface="Roboto" panose="02000000000000000000" pitchFamily="2" charset="0"/>
                <a:ea typeface="Roboto" panose="02000000000000000000" pitchFamily="2" charset="0"/>
                <a:cs typeface="Roboto" panose="02000000000000000000" pitchFamily="2" charset="0"/>
              </a:rPr>
              <a:t>integrate climate change content</a:t>
            </a:r>
            <a:r>
              <a:rPr kumimoji="0" lang="en-US" sz="1100" i="0" u="none" strike="noStrike" kern="1200" cap="none" spc="0" normalizeH="0" baseline="0" noProof="0">
                <a:ln>
                  <a:noFill/>
                </a:ln>
                <a:effectLst/>
                <a:uLnTx/>
                <a:uFillTx/>
                <a:latin typeface="Roboto" panose="02000000000000000000" pitchFamily="2" charset="0"/>
                <a:ea typeface="Roboto" panose="02000000000000000000" pitchFamily="2" charset="0"/>
                <a:cs typeface="Roboto" panose="02000000000000000000" pitchFamily="2" charset="0"/>
              </a:rPr>
              <a:t> into curricula—both formal and informal—to build a generation of environmentally conscious learners with practical knowledge of mitigation and adaptation.</a:t>
            </a:r>
            <a:endParaRPr lang="en-US" sz="11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6" name="TextBox 15">
            <a:extLst>
              <a:ext uri="{FF2B5EF4-FFF2-40B4-BE49-F238E27FC236}">
                <a16:creationId xmlns:a16="http://schemas.microsoft.com/office/drawing/2014/main" id="{C03CCF5B-31DC-A51F-D6D0-59F4E5FBCCD0}"/>
              </a:ext>
            </a:extLst>
          </p:cNvPr>
          <p:cNvSpPr txBox="1"/>
          <p:nvPr/>
        </p:nvSpPr>
        <p:spPr>
          <a:xfrm>
            <a:off x="139061" y="829318"/>
            <a:ext cx="11604072" cy="261610"/>
          </a:xfrm>
          <a:prstGeom prst="rect">
            <a:avLst/>
          </a:prstGeom>
          <a:noFill/>
        </p:spPr>
        <p:txBody>
          <a:bodyPr wrap="square">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2024, CF JWPs had a total required funding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US$ 366.8 million</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 and funding gap of 44 % on education-related initiatives. </a:t>
            </a:r>
            <a:endParaRPr lang="en-US" sz="1100">
              <a:solidFill>
                <a:srgbClr val="424242"/>
              </a:solidFill>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6A3CC164-18DF-5A9A-3C24-351F60438952}"/>
              </a:ext>
            </a:extLst>
          </p:cNvPr>
          <p:cNvSpPr txBox="1"/>
          <p:nvPr/>
        </p:nvSpPr>
        <p:spPr>
          <a:xfrm>
            <a:off x="7259301" y="1191945"/>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241098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C3EDB-1234-1559-A7FB-92CCC8A091F8}"/>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F801198-190B-C238-7516-664D4272854A}"/>
              </a:ext>
            </a:extLst>
          </p:cNvPr>
          <p:cNvGraphicFramePr>
            <a:graphicFrameLocks noChangeAspect="1"/>
          </p:cNvGraphicFramePr>
          <p:nvPr>
            <p:custDataLst>
              <p:tags r:id="rId1"/>
            </p:custDataLst>
            <p:extLst>
              <p:ext uri="{D42A27DB-BD31-4B8C-83A1-F6EECF244321}">
                <p14:modId xmlns:p14="http://schemas.microsoft.com/office/powerpoint/2010/main" val="34928651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1" imgW="443" imgH="443" progId="TCLayout.ActiveDocument.1">
                  <p:embed/>
                </p:oleObj>
              </mc:Choice>
              <mc:Fallback>
                <p:oleObj name="think-cell Slide" r:id="rId121" imgW="443" imgH="443" progId="TCLayout.ActiveDocument.1">
                  <p:embed/>
                  <p:pic>
                    <p:nvPicPr>
                      <p:cNvPr id="3" name="think-cell data - do not delete" hidden="1">
                        <a:extLst>
                          <a:ext uri="{FF2B5EF4-FFF2-40B4-BE49-F238E27FC236}">
                            <a16:creationId xmlns:a16="http://schemas.microsoft.com/office/drawing/2014/main" id="{0F801198-190B-C238-7516-664D4272854A}"/>
                          </a:ext>
                        </a:extLst>
                      </p:cNvPr>
                      <p:cNvPicPr/>
                      <p:nvPr/>
                    </p:nvPicPr>
                    <p:blipFill>
                      <a:blip r:embed="rId122"/>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DFC83AC5-6B3D-314A-3DE8-989D24492891}"/>
              </a:ext>
            </a:extLst>
          </p:cNvPr>
          <p:cNvSpPr>
            <a:spLocks noGrp="1"/>
          </p:cNvSpPr>
          <p:nvPr>
            <p:ph type="ctrTitle"/>
          </p:nvPr>
        </p:nvSpPr>
        <p:spPr>
          <a:xfrm>
            <a:off x="360630" y="37219"/>
            <a:ext cx="11470740" cy="624046"/>
          </a:xfrm>
        </p:spPr>
        <p:txBody>
          <a:bodyPr vert="horz">
            <a:noAutofit/>
          </a:bodyPr>
          <a:lstStyle/>
          <a:p>
            <a:pPr algn="l"/>
            <a:r>
              <a:rPr lang="en-US" sz="2000" b="1">
                <a:solidFill>
                  <a:prstClr val="black">
                    <a:lumMod val="85000"/>
                    <a:lumOff val="15000"/>
                  </a:prstClr>
                </a:solidFill>
                <a:latin typeface="Roboto" panose="02000000000000000000" pitchFamily="2" charset="0"/>
                <a:ea typeface="Roboto" panose="02000000000000000000" pitchFamily="2" charset="0"/>
                <a:cs typeface="Roboto" panose="02000000000000000000" pitchFamily="2" charset="0"/>
                <a:sym typeface="Arial"/>
              </a:rPr>
              <a:t>Required funding for Education is highest for South Sudan followed by DRC and Ethiopia</a:t>
            </a:r>
          </a:p>
        </p:txBody>
      </p:sp>
      <p:pic>
        <p:nvPicPr>
          <p:cNvPr id="23" name="Graphic 22">
            <a:extLst>
              <a:ext uri="{FF2B5EF4-FFF2-40B4-BE49-F238E27FC236}">
                <a16:creationId xmlns:a16="http://schemas.microsoft.com/office/drawing/2014/main" id="{5EC26D3F-3531-CDA9-9F27-1ECB5765587B}"/>
              </a:ext>
            </a:extLst>
          </p:cNvPr>
          <p:cNvPicPr>
            <a:picLocks noChangeAspect="1"/>
          </p:cNvPicPr>
          <p:nvPr/>
        </p:nvPicPr>
        <p:blipFill>
          <a:blip r:embed="rId123">
            <a:extLst>
              <a:ext uri="{96DAC541-7B7A-43D3-8B79-37D633B846F1}">
                <asvg:svgBlip xmlns:asvg="http://schemas.microsoft.com/office/drawing/2016/SVG/main" r:embed="rId124"/>
              </a:ext>
            </a:extLst>
          </a:blip>
          <a:stretch>
            <a:fillRect/>
          </a:stretch>
        </p:blipFill>
        <p:spPr>
          <a:xfrm>
            <a:off x="1" y="0"/>
            <a:ext cx="64736" cy="6858000"/>
          </a:xfrm>
          <a:prstGeom prst="rect">
            <a:avLst/>
          </a:prstGeom>
        </p:spPr>
      </p:pic>
      <p:sp>
        <p:nvSpPr>
          <p:cNvPr id="561" name="TextBox 560">
            <a:extLst>
              <a:ext uri="{FF2B5EF4-FFF2-40B4-BE49-F238E27FC236}">
                <a16:creationId xmlns:a16="http://schemas.microsoft.com/office/drawing/2014/main" id="{85802F36-493A-6290-F0CD-C88F624DCD89}"/>
              </a:ext>
            </a:extLst>
          </p:cNvPr>
          <p:cNvSpPr txBox="1"/>
          <p:nvPr/>
        </p:nvSpPr>
        <p:spPr>
          <a:xfrm>
            <a:off x="7412305" y="3198017"/>
            <a:ext cx="3262040" cy="1384995"/>
          </a:xfrm>
          <a:prstGeom prst="rect">
            <a:avLst/>
          </a:prstGeom>
          <a:noFill/>
        </p:spPr>
        <p:txBody>
          <a:bodyPr wrap="square">
            <a:spAutoFit/>
          </a:bodyPr>
          <a:lstStyle/>
          <a:p>
            <a:r>
              <a:rPr lang="en-US" sz="1200" b="1">
                <a:solidFill>
                  <a:srgbClr val="4C6C9C"/>
                </a:solidFill>
                <a:latin typeface="Roboto" panose="02000000000000000000" pitchFamily="2" charset="0"/>
                <a:ea typeface="Roboto" panose="02000000000000000000" pitchFamily="2" charset="0"/>
                <a:cs typeface="Roboto" panose="02000000000000000000" pitchFamily="2" charset="0"/>
              </a:rPr>
              <a:t>Funding situation for ’Education’</a:t>
            </a:r>
          </a:p>
          <a:p>
            <a:endParaRPr lang="en-US" sz="1200" b="1">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latin typeface="Roboto" panose="02000000000000000000" pitchFamily="2" charset="0"/>
                <a:ea typeface="Roboto" panose="02000000000000000000" pitchFamily="2" charset="0"/>
                <a:cs typeface="Roboto" panose="02000000000000000000" pitchFamily="2" charset="0"/>
              </a:rPr>
              <a:t>Required funding is highest for South Sudan at US$ 92.5m, followed by DRC at US$ 59.8m. </a:t>
            </a:r>
            <a:br>
              <a:rPr lang="en-US" sz="1200">
                <a:latin typeface="Roboto" panose="02000000000000000000" pitchFamily="2" charset="0"/>
                <a:ea typeface="Roboto" panose="02000000000000000000" pitchFamily="2" charset="0"/>
                <a:cs typeface="Roboto" panose="02000000000000000000" pitchFamily="2" charset="0"/>
              </a:rPr>
            </a:br>
            <a:br>
              <a:rPr lang="en-US" sz="1200">
                <a:latin typeface="Roboto" panose="02000000000000000000" pitchFamily="2" charset="0"/>
                <a:ea typeface="Roboto" panose="02000000000000000000" pitchFamily="2" charset="0"/>
                <a:cs typeface="Roboto" panose="02000000000000000000" pitchFamily="2" charset="0"/>
              </a:rPr>
            </a:br>
            <a:r>
              <a:rPr lang="en-US" sz="1200">
                <a:latin typeface="Roboto" panose="02000000000000000000" pitchFamily="2" charset="0"/>
                <a:ea typeface="Roboto" panose="02000000000000000000" pitchFamily="2" charset="0"/>
                <a:cs typeface="Roboto" panose="02000000000000000000" pitchFamily="2" charset="0"/>
              </a:rPr>
              <a:t>The funding gap is the largest for DRC at 88%, followed by Tanzania at 81 %.</a:t>
            </a:r>
          </a:p>
        </p:txBody>
      </p:sp>
      <p:sp>
        <p:nvSpPr>
          <p:cNvPr id="564" name="Rectangle: Rounded Corners 563">
            <a:extLst>
              <a:ext uri="{FF2B5EF4-FFF2-40B4-BE49-F238E27FC236}">
                <a16:creationId xmlns:a16="http://schemas.microsoft.com/office/drawing/2014/main" id="{01A29909-096C-B004-C44E-44B1F6860EF2}"/>
              </a:ext>
            </a:extLst>
          </p:cNvPr>
          <p:cNvSpPr/>
          <p:nvPr/>
        </p:nvSpPr>
        <p:spPr>
          <a:xfrm>
            <a:off x="7188472" y="2958305"/>
            <a:ext cx="3612878" cy="2014539"/>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graphicFrame>
        <p:nvGraphicFramePr>
          <p:cNvPr id="12" name="Chart 11">
            <a:extLst>
              <a:ext uri="{FF2B5EF4-FFF2-40B4-BE49-F238E27FC236}">
                <a16:creationId xmlns:a16="http://schemas.microsoft.com/office/drawing/2014/main" id="{49960C90-3562-5238-71A2-EE5A92BC7B2A}"/>
              </a:ext>
            </a:extLst>
          </p:cNvPr>
          <p:cNvGraphicFramePr/>
          <p:nvPr>
            <p:custDataLst>
              <p:tags r:id="rId2"/>
            </p:custDataLst>
            <p:extLst>
              <p:ext uri="{D42A27DB-BD31-4B8C-83A1-F6EECF244321}">
                <p14:modId xmlns:p14="http://schemas.microsoft.com/office/powerpoint/2010/main" val="1594999323"/>
              </p:ext>
            </p:extLst>
          </p:nvPr>
        </p:nvGraphicFramePr>
        <p:xfrm>
          <a:off x="2162175" y="1162050"/>
          <a:ext cx="8670925" cy="5243513"/>
        </p:xfrm>
        <a:graphic>
          <a:graphicData uri="http://schemas.openxmlformats.org/drawingml/2006/chart">
            <c:chart xmlns:c="http://schemas.openxmlformats.org/drawingml/2006/chart" xmlns:r="http://schemas.openxmlformats.org/officeDocument/2006/relationships" r:id="rId125"/>
          </a:graphicData>
        </a:graphic>
      </p:graphicFrame>
      <p:cxnSp>
        <p:nvCxnSpPr>
          <p:cNvPr id="740" name="Straight Connector 739">
            <a:extLst>
              <a:ext uri="{FF2B5EF4-FFF2-40B4-BE49-F238E27FC236}">
                <a16:creationId xmlns:a16="http://schemas.microsoft.com/office/drawing/2014/main" id="{45AD5867-A4B7-6FBF-8015-6C7EA546BE29}"/>
              </a:ext>
            </a:extLst>
          </p:cNvPr>
          <p:cNvCxnSpPr/>
          <p:nvPr>
            <p:custDataLst>
              <p:tags r:id="rId3"/>
            </p:custDataLst>
          </p:nvPr>
        </p:nvCxnSpPr>
        <p:spPr bwMode="auto">
          <a:xfrm flipH="1">
            <a:off x="6265863" y="1846263"/>
            <a:ext cx="254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84" name="Text Placeholder 2">
            <a:extLst>
              <a:ext uri="{FF2B5EF4-FFF2-40B4-BE49-F238E27FC236}">
                <a16:creationId xmlns:a16="http://schemas.microsoft.com/office/drawing/2014/main" id="{D734D24B-8C52-79FE-7231-6B09D4C7AA81}"/>
              </a:ext>
            </a:extLst>
          </p:cNvPr>
          <p:cNvSpPr txBox="1">
            <a:spLocks/>
          </p:cNvSpPr>
          <p:nvPr>
            <p:custDataLst>
              <p:tags r:id="rId4"/>
            </p:custDataLst>
          </p:nvPr>
        </p:nvSpPr>
        <p:spPr bwMode="gray">
          <a:xfrm>
            <a:off x="4141788" y="19177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AF92783-F918-4A62-BC35-2F1BDEEBCD2F}" type="datetime'''''''''''''''''''''''''''9''''''1''''''%'''''''''''">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2" name="Text Placeholder 2">
            <a:extLst>
              <a:ext uri="{FF2B5EF4-FFF2-40B4-BE49-F238E27FC236}">
                <a16:creationId xmlns:a16="http://schemas.microsoft.com/office/drawing/2014/main" id="{7EA6DF25-8CDF-C3BE-7431-4F815141FBDB}"/>
              </a:ext>
            </a:extLst>
          </p:cNvPr>
          <p:cNvSpPr txBox="1">
            <a:spLocks/>
          </p:cNvSpPr>
          <p:nvPr>
            <p:custDataLst>
              <p:tags r:id="rId5"/>
            </p:custDataLst>
          </p:nvPr>
        </p:nvSpPr>
        <p:spPr bwMode="gray">
          <a:xfrm>
            <a:off x="2320925" y="1917700"/>
            <a:ext cx="179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9ED8356-C031-4009-B545-84C5197CFF6D}" type="datetime'''''''''''''''''''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0" name="Text Placeholder 2">
            <a:extLst>
              <a:ext uri="{FF2B5EF4-FFF2-40B4-BE49-F238E27FC236}">
                <a16:creationId xmlns:a16="http://schemas.microsoft.com/office/drawing/2014/main" id="{4DEF8C29-23F1-3618-DEAA-DABE09A7EC23}"/>
              </a:ext>
            </a:extLst>
          </p:cNvPr>
          <p:cNvSpPr txBox="1">
            <a:spLocks/>
          </p:cNvSpPr>
          <p:nvPr>
            <p:custDataLst>
              <p:tags r:id="rId6"/>
            </p:custDataLst>
          </p:nvPr>
        </p:nvSpPr>
        <p:spPr bwMode="auto">
          <a:xfrm>
            <a:off x="1912938" y="1911350"/>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7D6FA6D-53EF-4D3A-8210-1359E574B1B2}"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6" name="Text Placeholder 2">
            <a:extLst>
              <a:ext uri="{FF2B5EF4-FFF2-40B4-BE49-F238E27FC236}">
                <a16:creationId xmlns:a16="http://schemas.microsoft.com/office/drawing/2014/main" id="{BBA5F6BC-F9EE-65AC-9977-B560B8B056F3}"/>
              </a:ext>
            </a:extLst>
          </p:cNvPr>
          <p:cNvSpPr txBox="1">
            <a:spLocks/>
          </p:cNvSpPr>
          <p:nvPr>
            <p:custDataLst>
              <p:tags r:id="rId7"/>
            </p:custDataLst>
          </p:nvPr>
        </p:nvSpPr>
        <p:spPr bwMode="gray">
          <a:xfrm>
            <a:off x="5565775" y="13827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CDD0880-9A75-4FEC-A81E-D6FF00CF5ED7}" type="datetime'''''''''''''''68''''''''''''''''''''''''''''''''''''%'">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7" name="Text Placeholder 2">
            <a:extLst>
              <a:ext uri="{FF2B5EF4-FFF2-40B4-BE49-F238E27FC236}">
                <a16:creationId xmlns:a16="http://schemas.microsoft.com/office/drawing/2014/main" id="{633CAC69-BA9B-DE15-5EA1-E24B3628C4B4}"/>
              </a:ext>
            </a:extLst>
          </p:cNvPr>
          <p:cNvSpPr txBox="1">
            <a:spLocks/>
          </p:cNvSpPr>
          <p:nvPr>
            <p:custDataLst>
              <p:tags r:id="rId8"/>
            </p:custDataLst>
          </p:nvPr>
        </p:nvSpPr>
        <p:spPr bwMode="gray">
          <a:xfrm>
            <a:off x="2954338" y="13827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1948B2D-C850-438D-9330-9CCC2B58A996}" type="datetime'3''''''''''''''''''''''''''2''''''''''''''''%'''''''''''''''''">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32%</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8" name="Text Placeholder 2">
            <a:extLst>
              <a:ext uri="{FF2B5EF4-FFF2-40B4-BE49-F238E27FC236}">
                <a16:creationId xmlns:a16="http://schemas.microsoft.com/office/drawing/2014/main" id="{78F3F50F-F6D3-CBAF-6DC2-2C1CAAEEAF6B}"/>
              </a:ext>
            </a:extLst>
          </p:cNvPr>
          <p:cNvSpPr txBox="1">
            <a:spLocks/>
          </p:cNvSpPr>
          <p:nvPr>
            <p:custDataLst>
              <p:tags r:id="rId9"/>
            </p:custDataLst>
          </p:nvPr>
        </p:nvSpPr>
        <p:spPr bwMode="auto">
          <a:xfrm>
            <a:off x="1700213" y="1376363"/>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214A2CF-2030-4577-9D6C-7325C1D53124}" type="datetime'''''Et''''''h''''''''''''''i''op''''''''''''''''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Ethiopia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7" name="Text Placeholder 2">
            <a:extLst>
              <a:ext uri="{FF2B5EF4-FFF2-40B4-BE49-F238E27FC236}">
                <a16:creationId xmlns:a16="http://schemas.microsoft.com/office/drawing/2014/main" id="{B3AE3C75-5BCD-4AC4-E874-E9CFB4F286C6}"/>
              </a:ext>
            </a:extLst>
          </p:cNvPr>
          <p:cNvSpPr txBox="1">
            <a:spLocks/>
          </p:cNvSpPr>
          <p:nvPr>
            <p:custDataLst>
              <p:tags r:id="rId10"/>
            </p:custDataLst>
          </p:nvPr>
        </p:nvSpPr>
        <p:spPr bwMode="gray">
          <a:xfrm>
            <a:off x="6599238" y="15160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56E0ABB-81DD-44F1-8F5E-DC115238DF4E}" type="datetime'''''''''''''''''''1''''''''''''''''''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8" name="Text Placeholder 2">
            <a:extLst>
              <a:ext uri="{FF2B5EF4-FFF2-40B4-BE49-F238E27FC236}">
                <a16:creationId xmlns:a16="http://schemas.microsoft.com/office/drawing/2014/main" id="{5122AFCD-4295-3FEA-0304-B39C12F598DE}"/>
              </a:ext>
            </a:extLst>
          </p:cNvPr>
          <p:cNvSpPr txBox="1">
            <a:spLocks/>
          </p:cNvSpPr>
          <p:nvPr>
            <p:custDataLst>
              <p:tags r:id="rId11"/>
            </p:custDataLst>
          </p:nvPr>
        </p:nvSpPr>
        <p:spPr bwMode="auto">
          <a:xfrm>
            <a:off x="1751013" y="150971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4CAE339-9D56-44C4-8056-EF310DFCDC17}" type="datetime'''''''''''M''''''''a''''''''''''''''''l''aw''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7" name="Text Placeholder 2">
            <a:extLst>
              <a:ext uri="{FF2B5EF4-FFF2-40B4-BE49-F238E27FC236}">
                <a16:creationId xmlns:a16="http://schemas.microsoft.com/office/drawing/2014/main" id="{AF3DD549-63A8-05C3-2226-41CE68EAA8AE}"/>
              </a:ext>
            </a:extLst>
          </p:cNvPr>
          <p:cNvSpPr txBox="1">
            <a:spLocks/>
          </p:cNvSpPr>
          <p:nvPr>
            <p:custDataLst>
              <p:tags r:id="rId12"/>
            </p:custDataLst>
          </p:nvPr>
        </p:nvSpPr>
        <p:spPr bwMode="gray">
          <a:xfrm>
            <a:off x="5584825" y="16510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A8295FB-3156-41FC-969A-FD3AA0CC7E2D}" type="datetime'3''''''''''''''''''''''''''''''''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8" name="Text Placeholder 2">
            <a:extLst>
              <a:ext uri="{FF2B5EF4-FFF2-40B4-BE49-F238E27FC236}">
                <a16:creationId xmlns:a16="http://schemas.microsoft.com/office/drawing/2014/main" id="{9A1B6A6A-1104-8C76-73F8-2F249A3D3452}"/>
              </a:ext>
            </a:extLst>
          </p:cNvPr>
          <p:cNvSpPr txBox="1">
            <a:spLocks/>
          </p:cNvSpPr>
          <p:nvPr>
            <p:custDataLst>
              <p:tags r:id="rId13"/>
            </p:custDataLst>
          </p:nvPr>
        </p:nvSpPr>
        <p:spPr bwMode="gray">
          <a:xfrm>
            <a:off x="3479800" y="16510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0D1EEB2-2ADD-4EA1-89D2-88C23627AD35}" type="datetime'''''''''''''''''''6''''''''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9" name="Text Placeholder 2">
            <a:extLst>
              <a:ext uri="{FF2B5EF4-FFF2-40B4-BE49-F238E27FC236}">
                <a16:creationId xmlns:a16="http://schemas.microsoft.com/office/drawing/2014/main" id="{E4215CCB-F754-5BE5-D24F-5F31A1C9670F}"/>
              </a:ext>
            </a:extLst>
          </p:cNvPr>
          <p:cNvSpPr txBox="1">
            <a:spLocks/>
          </p:cNvSpPr>
          <p:nvPr>
            <p:custDataLst>
              <p:tags r:id="rId14"/>
            </p:custDataLst>
          </p:nvPr>
        </p:nvSpPr>
        <p:spPr bwMode="auto">
          <a:xfrm>
            <a:off x="1811338" y="1644650"/>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9046C03-D36F-4544-97AD-F2CEF4198A2E}"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9" name="Text Placeholder 2">
            <a:extLst>
              <a:ext uri="{FF2B5EF4-FFF2-40B4-BE49-F238E27FC236}">
                <a16:creationId xmlns:a16="http://schemas.microsoft.com/office/drawing/2014/main" id="{CD83A1A4-0147-1597-2D99-783ED62C5BE6}"/>
              </a:ext>
            </a:extLst>
          </p:cNvPr>
          <p:cNvSpPr txBox="1">
            <a:spLocks/>
          </p:cNvSpPr>
          <p:nvPr>
            <p:custDataLst>
              <p:tags r:id="rId15"/>
            </p:custDataLst>
          </p:nvPr>
        </p:nvSpPr>
        <p:spPr bwMode="gray">
          <a:xfrm>
            <a:off x="6291263" y="1784350"/>
            <a:ext cx="179388" cy="1238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001AEB8-601C-437B-B756-AEACB23BA7EE}" type="datetime'''''''''''''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6" name="Text Placeholder 2">
            <a:extLst>
              <a:ext uri="{FF2B5EF4-FFF2-40B4-BE49-F238E27FC236}">
                <a16:creationId xmlns:a16="http://schemas.microsoft.com/office/drawing/2014/main" id="{D0F12DBD-881B-7672-D8A5-2A403E452774}"/>
              </a:ext>
            </a:extLst>
          </p:cNvPr>
          <p:cNvSpPr txBox="1">
            <a:spLocks/>
          </p:cNvSpPr>
          <p:nvPr>
            <p:custDataLst>
              <p:tags r:id="rId16"/>
            </p:custDataLst>
          </p:nvPr>
        </p:nvSpPr>
        <p:spPr bwMode="auto">
          <a:xfrm>
            <a:off x="1438275" y="124301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491FC19-748E-48CE-A2EE-BF9D842B758F}"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0" name="Text Placeholder 2">
            <a:extLst>
              <a:ext uri="{FF2B5EF4-FFF2-40B4-BE49-F238E27FC236}">
                <a16:creationId xmlns:a16="http://schemas.microsoft.com/office/drawing/2014/main" id="{7C397495-7794-1236-78F4-3D49E81DDB8A}"/>
              </a:ext>
            </a:extLst>
          </p:cNvPr>
          <p:cNvSpPr txBox="1">
            <a:spLocks/>
          </p:cNvSpPr>
          <p:nvPr>
            <p:custDataLst>
              <p:tags r:id="rId17"/>
            </p:custDataLst>
          </p:nvPr>
        </p:nvSpPr>
        <p:spPr bwMode="auto">
          <a:xfrm>
            <a:off x="1419225" y="1778000"/>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94F6BCD-807A-420B-8E33-98827A406D39}"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2" name="Text Placeholder 2">
            <a:extLst>
              <a:ext uri="{FF2B5EF4-FFF2-40B4-BE49-F238E27FC236}">
                <a16:creationId xmlns:a16="http://schemas.microsoft.com/office/drawing/2014/main" id="{F0CD5325-7048-2F63-50A1-16E8A9F65FD2}"/>
              </a:ext>
            </a:extLst>
          </p:cNvPr>
          <p:cNvSpPr txBox="1">
            <a:spLocks/>
          </p:cNvSpPr>
          <p:nvPr>
            <p:custDataLst>
              <p:tags r:id="rId18"/>
            </p:custDataLst>
          </p:nvPr>
        </p:nvSpPr>
        <p:spPr bwMode="gray">
          <a:xfrm>
            <a:off x="4040188" y="205105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B09B9BD-F478-4DCF-89B3-2B2D3C306098}" type="datetime'''''''''''''''5''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3" name="Text Placeholder 2">
            <a:extLst>
              <a:ext uri="{FF2B5EF4-FFF2-40B4-BE49-F238E27FC236}">
                <a16:creationId xmlns:a16="http://schemas.microsoft.com/office/drawing/2014/main" id="{61001B4C-E17F-6A9D-3AB9-36755172889D}"/>
              </a:ext>
            </a:extLst>
          </p:cNvPr>
          <p:cNvSpPr txBox="1">
            <a:spLocks/>
          </p:cNvSpPr>
          <p:nvPr>
            <p:custDataLst>
              <p:tags r:id="rId19"/>
            </p:custDataLst>
          </p:nvPr>
        </p:nvSpPr>
        <p:spPr bwMode="gray">
          <a:xfrm>
            <a:off x="2759075" y="20510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1204447-C68C-473B-B7B9-4D8D66A3F583}" type="datetime'''''''''''''''5''''''''''''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4" name="Text Placeholder 2">
            <a:extLst>
              <a:ext uri="{FF2B5EF4-FFF2-40B4-BE49-F238E27FC236}">
                <a16:creationId xmlns:a16="http://schemas.microsoft.com/office/drawing/2014/main" id="{9B3CC8E1-6F89-ECDC-6B84-61DF2B3669B5}"/>
              </a:ext>
            </a:extLst>
          </p:cNvPr>
          <p:cNvSpPr txBox="1">
            <a:spLocks/>
          </p:cNvSpPr>
          <p:nvPr>
            <p:custDataLst>
              <p:tags r:id="rId20"/>
            </p:custDataLst>
          </p:nvPr>
        </p:nvSpPr>
        <p:spPr bwMode="auto">
          <a:xfrm>
            <a:off x="1914525" y="2044700"/>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397B172-A61A-412F-92C4-65F2A203818F}"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3" name="Text Placeholder 2">
            <a:extLst>
              <a:ext uri="{FF2B5EF4-FFF2-40B4-BE49-F238E27FC236}">
                <a16:creationId xmlns:a16="http://schemas.microsoft.com/office/drawing/2014/main" id="{02BBDE2D-73C8-AA7E-ED3C-E4E6DB3E0322}"/>
              </a:ext>
            </a:extLst>
          </p:cNvPr>
          <p:cNvSpPr txBox="1">
            <a:spLocks/>
          </p:cNvSpPr>
          <p:nvPr>
            <p:custDataLst>
              <p:tags r:id="rId21"/>
            </p:custDataLst>
          </p:nvPr>
        </p:nvSpPr>
        <p:spPr bwMode="gray">
          <a:xfrm>
            <a:off x="4110038" y="21844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4195DBE-7F8E-4525-B38E-8DF3E942F2E4}" type="datetime'''''''''4''''''''''''5''%'''''''''">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4" name="Text Placeholder 2">
            <a:extLst>
              <a:ext uri="{FF2B5EF4-FFF2-40B4-BE49-F238E27FC236}">
                <a16:creationId xmlns:a16="http://schemas.microsoft.com/office/drawing/2014/main" id="{9FE34D08-AC22-E5B2-84AD-A7DB98BA7614}"/>
              </a:ext>
            </a:extLst>
          </p:cNvPr>
          <p:cNvSpPr txBox="1">
            <a:spLocks/>
          </p:cNvSpPr>
          <p:nvPr>
            <p:custDataLst>
              <p:tags r:id="rId22"/>
            </p:custDataLst>
          </p:nvPr>
        </p:nvSpPr>
        <p:spPr bwMode="gray">
          <a:xfrm>
            <a:off x="2830513" y="21844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2D32B01-A377-47A9-9E4A-31F7F0A89EAC}" type="datetime'''5''''''''5''''''''''''''''''''%'''''''''''''''''''''''''">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5" name="Text Placeholder 2">
            <a:extLst>
              <a:ext uri="{FF2B5EF4-FFF2-40B4-BE49-F238E27FC236}">
                <a16:creationId xmlns:a16="http://schemas.microsoft.com/office/drawing/2014/main" id="{F145E5CB-30D5-E838-1572-A69644392194}"/>
              </a:ext>
            </a:extLst>
          </p:cNvPr>
          <p:cNvSpPr txBox="1">
            <a:spLocks/>
          </p:cNvSpPr>
          <p:nvPr>
            <p:custDataLst>
              <p:tags r:id="rId23"/>
            </p:custDataLst>
          </p:nvPr>
        </p:nvSpPr>
        <p:spPr bwMode="auto">
          <a:xfrm>
            <a:off x="1697038" y="2178050"/>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BB63F3-A860-4B88-BDDE-878C3880C7F3}"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8" name="Text Placeholder 2">
            <a:extLst>
              <a:ext uri="{FF2B5EF4-FFF2-40B4-BE49-F238E27FC236}">
                <a16:creationId xmlns:a16="http://schemas.microsoft.com/office/drawing/2014/main" id="{91A06F15-84D9-6FDC-A542-E8B7829C8DAC}"/>
              </a:ext>
            </a:extLst>
          </p:cNvPr>
          <p:cNvSpPr txBox="1">
            <a:spLocks/>
          </p:cNvSpPr>
          <p:nvPr>
            <p:custDataLst>
              <p:tags r:id="rId24"/>
            </p:custDataLst>
          </p:nvPr>
        </p:nvSpPr>
        <p:spPr bwMode="gray">
          <a:xfrm>
            <a:off x="3478213" y="231775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66BC5DB-2F78-4C5C-95DD-04D71E465674}"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1" name="Text Placeholder 2">
            <a:extLst>
              <a:ext uri="{FF2B5EF4-FFF2-40B4-BE49-F238E27FC236}">
                <a16:creationId xmlns:a16="http://schemas.microsoft.com/office/drawing/2014/main" id="{6F47DFA3-8F92-EC50-3CBB-6AB29F5B2DAB}"/>
              </a:ext>
            </a:extLst>
          </p:cNvPr>
          <p:cNvSpPr txBox="1">
            <a:spLocks/>
          </p:cNvSpPr>
          <p:nvPr>
            <p:custDataLst>
              <p:tags r:id="rId25"/>
            </p:custDataLst>
          </p:nvPr>
        </p:nvSpPr>
        <p:spPr bwMode="gray">
          <a:xfrm>
            <a:off x="2338388" y="23177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C25E8E0-DE6B-4857-A8C1-037031546506}" type="datetime'1''''''''''''''''''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3" name="Text Placeholder 2">
            <a:extLst>
              <a:ext uri="{FF2B5EF4-FFF2-40B4-BE49-F238E27FC236}">
                <a16:creationId xmlns:a16="http://schemas.microsoft.com/office/drawing/2014/main" id="{926E8867-7643-DAA6-9A1C-7D11A784F29E}"/>
              </a:ext>
            </a:extLst>
          </p:cNvPr>
          <p:cNvSpPr txBox="1">
            <a:spLocks/>
          </p:cNvSpPr>
          <p:nvPr>
            <p:custDataLst>
              <p:tags r:id="rId26"/>
            </p:custDataLst>
          </p:nvPr>
        </p:nvSpPr>
        <p:spPr bwMode="auto">
          <a:xfrm>
            <a:off x="1638300" y="231140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A87B426-DFDE-4713-BE8B-63633E698DD4}"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9" name="Text Placeholder 2">
            <a:extLst>
              <a:ext uri="{FF2B5EF4-FFF2-40B4-BE49-F238E27FC236}">
                <a16:creationId xmlns:a16="http://schemas.microsoft.com/office/drawing/2014/main" id="{ED9D9DEC-5BA2-6DD3-122D-2CE7389E47EC}"/>
              </a:ext>
            </a:extLst>
          </p:cNvPr>
          <p:cNvSpPr txBox="1">
            <a:spLocks/>
          </p:cNvSpPr>
          <p:nvPr>
            <p:custDataLst>
              <p:tags r:id="rId27"/>
            </p:custDataLst>
          </p:nvPr>
        </p:nvSpPr>
        <p:spPr bwMode="gray">
          <a:xfrm>
            <a:off x="3651250" y="245268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571E69B-0627-4695-8A2E-E6A97BCBA0F2}" type="datetime'''''''''''''''''4''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0" name="Text Placeholder 2">
            <a:extLst>
              <a:ext uri="{FF2B5EF4-FFF2-40B4-BE49-F238E27FC236}">
                <a16:creationId xmlns:a16="http://schemas.microsoft.com/office/drawing/2014/main" id="{5D349345-93A0-C479-14A9-56148E86A2A7}"/>
              </a:ext>
            </a:extLst>
          </p:cNvPr>
          <p:cNvSpPr txBox="1">
            <a:spLocks/>
          </p:cNvSpPr>
          <p:nvPr>
            <p:custDataLst>
              <p:tags r:id="rId28"/>
            </p:custDataLst>
          </p:nvPr>
        </p:nvSpPr>
        <p:spPr bwMode="gray">
          <a:xfrm>
            <a:off x="2693988" y="24526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A22D472-F6B7-457B-A6EE-4FB4414221D5}" type="datetime'''''''''''''''''''''''''6''''''''''''''''''''''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1" name="Text Placeholder 2">
            <a:extLst>
              <a:ext uri="{FF2B5EF4-FFF2-40B4-BE49-F238E27FC236}">
                <a16:creationId xmlns:a16="http://schemas.microsoft.com/office/drawing/2014/main" id="{6A1842AE-6CBD-1C98-6CCE-A36A07249EB2}"/>
              </a:ext>
            </a:extLst>
          </p:cNvPr>
          <p:cNvSpPr txBox="1">
            <a:spLocks/>
          </p:cNvSpPr>
          <p:nvPr>
            <p:custDataLst>
              <p:tags r:id="rId29"/>
            </p:custDataLst>
          </p:nvPr>
        </p:nvSpPr>
        <p:spPr bwMode="auto">
          <a:xfrm>
            <a:off x="1863725" y="244633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E7F857F-D8CF-4DDF-8DC9-E801A54B1183}"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3" name="Text Placeholder 2">
            <a:extLst>
              <a:ext uri="{FF2B5EF4-FFF2-40B4-BE49-F238E27FC236}">
                <a16:creationId xmlns:a16="http://schemas.microsoft.com/office/drawing/2014/main" id="{13737D75-264B-83F7-5D08-3F96BD72F3CD}"/>
              </a:ext>
            </a:extLst>
          </p:cNvPr>
          <p:cNvSpPr txBox="1">
            <a:spLocks/>
          </p:cNvSpPr>
          <p:nvPr>
            <p:custDataLst>
              <p:tags r:id="rId30"/>
            </p:custDataLst>
          </p:nvPr>
        </p:nvSpPr>
        <p:spPr bwMode="gray">
          <a:xfrm>
            <a:off x="3538538" y="258603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A185ABB-3004-432D-96C9-599A1183CD02}" type="datetime'''''''''''''''''''''''5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5" name="Text Placeholder 2">
            <a:extLst>
              <a:ext uri="{FF2B5EF4-FFF2-40B4-BE49-F238E27FC236}">
                <a16:creationId xmlns:a16="http://schemas.microsoft.com/office/drawing/2014/main" id="{8342475D-841F-0E83-CF0F-43872A28B65E}"/>
              </a:ext>
            </a:extLst>
          </p:cNvPr>
          <p:cNvSpPr txBox="1">
            <a:spLocks/>
          </p:cNvSpPr>
          <p:nvPr>
            <p:custDataLst>
              <p:tags r:id="rId31"/>
            </p:custDataLst>
          </p:nvPr>
        </p:nvSpPr>
        <p:spPr bwMode="gray">
          <a:xfrm>
            <a:off x="2589213" y="258603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3F1E98A-D8B6-4BBB-9EB4-DE3BE5A9FCEF}" type="datetime'''''''''''''''''''''''''''''''''''''4''''''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5" name="Text Placeholder 2">
            <a:extLst>
              <a:ext uri="{FF2B5EF4-FFF2-40B4-BE49-F238E27FC236}">
                <a16:creationId xmlns:a16="http://schemas.microsoft.com/office/drawing/2014/main" id="{299D18C8-36EE-319C-48E4-9C6E6EBCF70A}"/>
              </a:ext>
            </a:extLst>
          </p:cNvPr>
          <p:cNvSpPr txBox="1">
            <a:spLocks/>
          </p:cNvSpPr>
          <p:nvPr>
            <p:custDataLst>
              <p:tags r:id="rId32"/>
            </p:custDataLst>
          </p:nvPr>
        </p:nvSpPr>
        <p:spPr bwMode="auto">
          <a:xfrm>
            <a:off x="1841500" y="25796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622867E-0BC0-47F7-820E-00C4A1925E8F}"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0" name="Text Placeholder 2">
            <a:extLst>
              <a:ext uri="{FF2B5EF4-FFF2-40B4-BE49-F238E27FC236}">
                <a16:creationId xmlns:a16="http://schemas.microsoft.com/office/drawing/2014/main" id="{20C98367-0E36-AA0C-C163-752D4B208BC4}"/>
              </a:ext>
            </a:extLst>
          </p:cNvPr>
          <p:cNvSpPr txBox="1">
            <a:spLocks/>
          </p:cNvSpPr>
          <p:nvPr>
            <p:custDataLst>
              <p:tags r:id="rId33"/>
            </p:custDataLst>
          </p:nvPr>
        </p:nvSpPr>
        <p:spPr bwMode="gray">
          <a:xfrm>
            <a:off x="3413125" y="271938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21E65A6-7FDF-43DE-937A-2696FB473ECB}" type="datetime'''3''''''''''''''''''''6''''''''''''''''''''''''''''''''''%'">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1" name="Text Placeholder 2">
            <a:extLst>
              <a:ext uri="{FF2B5EF4-FFF2-40B4-BE49-F238E27FC236}">
                <a16:creationId xmlns:a16="http://schemas.microsoft.com/office/drawing/2014/main" id="{3B3187D8-EC2D-5EA8-966E-910F512BDC4F}"/>
              </a:ext>
            </a:extLst>
          </p:cNvPr>
          <p:cNvSpPr txBox="1">
            <a:spLocks/>
          </p:cNvSpPr>
          <p:nvPr>
            <p:custDataLst>
              <p:tags r:id="rId34"/>
            </p:custDataLst>
          </p:nvPr>
        </p:nvSpPr>
        <p:spPr bwMode="gray">
          <a:xfrm>
            <a:off x="2625725" y="27193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0CC5641-F8F6-4CB0-B293-53D499B20775}" type="datetime'''''''6''''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2" name="Text Placeholder 2">
            <a:extLst>
              <a:ext uri="{FF2B5EF4-FFF2-40B4-BE49-F238E27FC236}">
                <a16:creationId xmlns:a16="http://schemas.microsoft.com/office/drawing/2014/main" id="{A597E454-18B9-9BD2-5FAD-3A1C02402DEB}"/>
              </a:ext>
            </a:extLst>
          </p:cNvPr>
          <p:cNvSpPr txBox="1">
            <a:spLocks/>
          </p:cNvSpPr>
          <p:nvPr>
            <p:custDataLst>
              <p:tags r:id="rId35"/>
            </p:custDataLst>
          </p:nvPr>
        </p:nvSpPr>
        <p:spPr bwMode="auto">
          <a:xfrm>
            <a:off x="1755775" y="2713038"/>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BAB9533-2398-4748-9908-488C8DB38C9F}"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6" name="Text Placeholder 2">
            <a:extLst>
              <a:ext uri="{FF2B5EF4-FFF2-40B4-BE49-F238E27FC236}">
                <a16:creationId xmlns:a16="http://schemas.microsoft.com/office/drawing/2014/main" id="{3833FAD8-F306-7D6F-B6B6-AE17084FE022}"/>
              </a:ext>
            </a:extLst>
          </p:cNvPr>
          <p:cNvSpPr txBox="1">
            <a:spLocks/>
          </p:cNvSpPr>
          <p:nvPr>
            <p:custDataLst>
              <p:tags r:id="rId36"/>
            </p:custDataLst>
          </p:nvPr>
        </p:nvSpPr>
        <p:spPr bwMode="gray">
          <a:xfrm>
            <a:off x="3213100" y="285273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9AC9D8A-7049-4049-933E-B46564A6D425}" type="datetime'''''''5''''''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7" name="Text Placeholder 2">
            <a:extLst>
              <a:ext uri="{FF2B5EF4-FFF2-40B4-BE49-F238E27FC236}">
                <a16:creationId xmlns:a16="http://schemas.microsoft.com/office/drawing/2014/main" id="{3596FD81-8DD0-175C-3B5D-88354AA12972}"/>
              </a:ext>
            </a:extLst>
          </p:cNvPr>
          <p:cNvSpPr txBox="1">
            <a:spLocks/>
          </p:cNvSpPr>
          <p:nvPr>
            <p:custDataLst>
              <p:tags r:id="rId37"/>
            </p:custDataLst>
          </p:nvPr>
        </p:nvSpPr>
        <p:spPr bwMode="auto">
          <a:xfrm>
            <a:off x="1728788" y="2846388"/>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E36D44F-ED83-4382-8274-5A0CD5525A65}" type="datetime'Z''''''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6" name="Text Placeholder 2">
            <a:extLst>
              <a:ext uri="{FF2B5EF4-FFF2-40B4-BE49-F238E27FC236}">
                <a16:creationId xmlns:a16="http://schemas.microsoft.com/office/drawing/2014/main" id="{524546BE-47A6-BF51-DE2D-E83D7567CA18}"/>
              </a:ext>
            </a:extLst>
          </p:cNvPr>
          <p:cNvSpPr txBox="1">
            <a:spLocks/>
          </p:cNvSpPr>
          <p:nvPr>
            <p:custDataLst>
              <p:tags r:id="rId38"/>
            </p:custDataLst>
          </p:nvPr>
        </p:nvSpPr>
        <p:spPr bwMode="gray">
          <a:xfrm>
            <a:off x="2867025" y="29860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A758164-F108-4F50-BFAE-F61A2A3FB14E}" type="datetime'''''''''''''''''''''9''''''''''''''''''''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7" name="Text Placeholder 2">
            <a:extLst>
              <a:ext uri="{FF2B5EF4-FFF2-40B4-BE49-F238E27FC236}">
                <a16:creationId xmlns:a16="http://schemas.microsoft.com/office/drawing/2014/main" id="{708A4D03-56E6-DA59-544B-9BBDF8EC6D36}"/>
              </a:ext>
            </a:extLst>
          </p:cNvPr>
          <p:cNvSpPr txBox="1">
            <a:spLocks/>
          </p:cNvSpPr>
          <p:nvPr>
            <p:custDataLst>
              <p:tags r:id="rId39"/>
            </p:custDataLst>
          </p:nvPr>
        </p:nvSpPr>
        <p:spPr bwMode="auto">
          <a:xfrm>
            <a:off x="1452563" y="2979738"/>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3B20331-0A01-458C-9A32-AE7601519357}"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1" name="Text Placeholder 2">
            <a:extLst>
              <a:ext uri="{FF2B5EF4-FFF2-40B4-BE49-F238E27FC236}">
                <a16:creationId xmlns:a16="http://schemas.microsoft.com/office/drawing/2014/main" id="{DAF5E8E6-1A64-72E3-F07C-3DC7D500444A}"/>
              </a:ext>
            </a:extLst>
          </p:cNvPr>
          <p:cNvSpPr txBox="1">
            <a:spLocks/>
          </p:cNvSpPr>
          <p:nvPr>
            <p:custDataLst>
              <p:tags r:id="rId40"/>
            </p:custDataLst>
          </p:nvPr>
        </p:nvSpPr>
        <p:spPr bwMode="gray">
          <a:xfrm>
            <a:off x="2784475" y="312102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278A009-254B-471C-9274-C33994BB8D44}" type="datetime'''''''''''''''9''''''''''''''''7''''''''''%'">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2" name="Text Placeholder 2">
            <a:extLst>
              <a:ext uri="{FF2B5EF4-FFF2-40B4-BE49-F238E27FC236}">
                <a16:creationId xmlns:a16="http://schemas.microsoft.com/office/drawing/2014/main" id="{DCA9B340-B59B-1F33-6646-6D2B999231B5}"/>
              </a:ext>
            </a:extLst>
          </p:cNvPr>
          <p:cNvSpPr txBox="1">
            <a:spLocks/>
          </p:cNvSpPr>
          <p:nvPr>
            <p:custDataLst>
              <p:tags r:id="rId41"/>
            </p:custDataLst>
          </p:nvPr>
        </p:nvSpPr>
        <p:spPr bwMode="auto">
          <a:xfrm>
            <a:off x="1722438" y="31146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B698271-49A4-4CB0-A04F-D92862BA16A4}"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5" name="Text Placeholder 2">
            <a:extLst>
              <a:ext uri="{FF2B5EF4-FFF2-40B4-BE49-F238E27FC236}">
                <a16:creationId xmlns:a16="http://schemas.microsoft.com/office/drawing/2014/main" id="{6D02269A-B8DE-AC8D-DE8C-BEB1E80B9650}"/>
              </a:ext>
            </a:extLst>
          </p:cNvPr>
          <p:cNvSpPr txBox="1">
            <a:spLocks/>
          </p:cNvSpPr>
          <p:nvPr>
            <p:custDataLst>
              <p:tags r:id="rId42"/>
            </p:custDataLst>
          </p:nvPr>
        </p:nvSpPr>
        <p:spPr bwMode="gray">
          <a:xfrm>
            <a:off x="2536825" y="352107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D89072-7232-4815-A0FB-95BA80242BD2}" type="datetime'''''''''''''''''''''''''''9''''''''''''''''6''''''''%'">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6" name="Text Placeholder 2">
            <a:extLst>
              <a:ext uri="{FF2B5EF4-FFF2-40B4-BE49-F238E27FC236}">
                <a16:creationId xmlns:a16="http://schemas.microsoft.com/office/drawing/2014/main" id="{1CEC497F-6DDE-2000-4C16-DA52435B6A53}"/>
              </a:ext>
            </a:extLst>
          </p:cNvPr>
          <p:cNvSpPr txBox="1">
            <a:spLocks/>
          </p:cNvSpPr>
          <p:nvPr>
            <p:custDataLst>
              <p:tags r:id="rId43"/>
            </p:custDataLst>
          </p:nvPr>
        </p:nvSpPr>
        <p:spPr bwMode="auto">
          <a:xfrm>
            <a:off x="1420813" y="351472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82FEF89-ABB9-4FDE-99FA-EA0B75BCF777}"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4" name="Text Placeholder 2">
            <a:extLst>
              <a:ext uri="{FF2B5EF4-FFF2-40B4-BE49-F238E27FC236}">
                <a16:creationId xmlns:a16="http://schemas.microsoft.com/office/drawing/2014/main" id="{F64F7880-64D0-20D8-0FA8-D603ACDC3F2E}"/>
              </a:ext>
            </a:extLst>
          </p:cNvPr>
          <p:cNvSpPr txBox="1">
            <a:spLocks/>
          </p:cNvSpPr>
          <p:nvPr>
            <p:custDataLst>
              <p:tags r:id="rId44"/>
            </p:custDataLst>
          </p:nvPr>
        </p:nvSpPr>
        <p:spPr bwMode="gray">
          <a:xfrm>
            <a:off x="2751138" y="3254375"/>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63A5940-4AA3-4FA1-A2EC-953C4CEE0E23}" type="datetime'''''''''''''''''1''''''''''''''''''0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5" name="Text Placeholder 2">
            <a:extLst>
              <a:ext uri="{FF2B5EF4-FFF2-40B4-BE49-F238E27FC236}">
                <a16:creationId xmlns:a16="http://schemas.microsoft.com/office/drawing/2014/main" id="{FBE2984E-44BB-7BEE-7F4F-20B4A3426CE7}"/>
              </a:ext>
            </a:extLst>
          </p:cNvPr>
          <p:cNvSpPr txBox="1">
            <a:spLocks/>
          </p:cNvSpPr>
          <p:nvPr>
            <p:custDataLst>
              <p:tags r:id="rId45"/>
            </p:custDataLst>
          </p:nvPr>
        </p:nvSpPr>
        <p:spPr bwMode="auto">
          <a:xfrm>
            <a:off x="1350963" y="3248025"/>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D0CDFEB-F231-43F9-A833-5B0FDD86C9A4}" type="datetime'''G''''''''u''''''''''''i''nea-B''''iss''''''''''''au'''">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0" name="Text Placeholder 2">
            <a:extLst>
              <a:ext uri="{FF2B5EF4-FFF2-40B4-BE49-F238E27FC236}">
                <a16:creationId xmlns:a16="http://schemas.microsoft.com/office/drawing/2014/main" id="{8A9774BE-87E4-4BAB-E210-BE80B6527D55}"/>
              </a:ext>
            </a:extLst>
          </p:cNvPr>
          <p:cNvSpPr txBox="1">
            <a:spLocks/>
          </p:cNvSpPr>
          <p:nvPr>
            <p:custDataLst>
              <p:tags r:id="rId46"/>
            </p:custDataLst>
          </p:nvPr>
        </p:nvSpPr>
        <p:spPr bwMode="gray">
          <a:xfrm>
            <a:off x="2525713" y="338772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5BD5472-4A1E-4339-87F1-DAB6EC011E3F}" type="datetime'''''''''''''''9''''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3" name="Text Placeholder 2">
            <a:extLst>
              <a:ext uri="{FF2B5EF4-FFF2-40B4-BE49-F238E27FC236}">
                <a16:creationId xmlns:a16="http://schemas.microsoft.com/office/drawing/2014/main" id="{385E8581-92C8-50D0-C728-AA14D3049491}"/>
              </a:ext>
            </a:extLst>
          </p:cNvPr>
          <p:cNvSpPr txBox="1">
            <a:spLocks/>
          </p:cNvSpPr>
          <p:nvPr>
            <p:custDataLst>
              <p:tags r:id="rId47"/>
            </p:custDataLst>
          </p:nvPr>
        </p:nvSpPr>
        <p:spPr bwMode="auto">
          <a:xfrm>
            <a:off x="1765300" y="3381375"/>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A97B144-F1D2-4240-A1CE-41BEC41DE74E}"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2" name="Text Placeholder 2">
            <a:extLst>
              <a:ext uri="{FF2B5EF4-FFF2-40B4-BE49-F238E27FC236}">
                <a16:creationId xmlns:a16="http://schemas.microsoft.com/office/drawing/2014/main" id="{4CD9FD9C-8298-6879-84C4-C805E1C78912}"/>
              </a:ext>
            </a:extLst>
          </p:cNvPr>
          <p:cNvSpPr txBox="1">
            <a:spLocks/>
          </p:cNvSpPr>
          <p:nvPr>
            <p:custDataLst>
              <p:tags r:id="rId48"/>
            </p:custDataLst>
          </p:nvPr>
        </p:nvSpPr>
        <p:spPr bwMode="auto">
          <a:xfrm>
            <a:off x="1841500" y="3648075"/>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CF8A469-8A49-4E67-BE25-9AEA9CF14BB2}" type="datetime'B''''en''''''''''''''''''i''''''''''''''''''''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Benin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4" name="Text Placeholder 2">
            <a:extLst>
              <a:ext uri="{FF2B5EF4-FFF2-40B4-BE49-F238E27FC236}">
                <a16:creationId xmlns:a16="http://schemas.microsoft.com/office/drawing/2014/main" id="{DD3B4680-AAB6-008A-3193-440D374432C4}"/>
              </a:ext>
            </a:extLst>
          </p:cNvPr>
          <p:cNvSpPr txBox="1">
            <a:spLocks/>
          </p:cNvSpPr>
          <p:nvPr>
            <p:custDataLst>
              <p:tags r:id="rId49"/>
            </p:custDataLst>
          </p:nvPr>
        </p:nvSpPr>
        <p:spPr bwMode="gray">
          <a:xfrm>
            <a:off x="2387600" y="37893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665ADBC-9A90-4373-B890-D6B605A14A3A}" type="datetime'''''''''''''''''''''''8''''''''''''''5''''''''''''%'''''''''''">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46AA6010-A0DA-62C4-ADDC-5822750A5CDB}"/>
              </a:ext>
            </a:extLst>
          </p:cNvPr>
          <p:cNvSpPr txBox="1">
            <a:spLocks/>
          </p:cNvSpPr>
          <p:nvPr>
            <p:custDataLst>
              <p:tags r:id="rId50"/>
            </p:custDataLst>
          </p:nvPr>
        </p:nvSpPr>
        <p:spPr bwMode="auto">
          <a:xfrm>
            <a:off x="1895475" y="3783013"/>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71FAF7A-8A46-476A-AF9F-A4879765D311}" type="datetime'''''H''''''''''''''''''a''''''''''''i''''t''''''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Haiti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0" name="Text Placeholder 2">
            <a:extLst>
              <a:ext uri="{FF2B5EF4-FFF2-40B4-BE49-F238E27FC236}">
                <a16:creationId xmlns:a16="http://schemas.microsoft.com/office/drawing/2014/main" id="{FC4621D4-F7A5-5EB1-4F2A-3F397BBE315B}"/>
              </a:ext>
            </a:extLst>
          </p:cNvPr>
          <p:cNvSpPr txBox="1">
            <a:spLocks/>
          </p:cNvSpPr>
          <p:nvPr>
            <p:custDataLst>
              <p:tags r:id="rId51"/>
            </p:custDataLst>
          </p:nvPr>
        </p:nvSpPr>
        <p:spPr bwMode="gray">
          <a:xfrm>
            <a:off x="2357438" y="3922713"/>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F41CE7A-B880-49CD-B76D-1F81C8874ACB}" type="datetime'''''''''1''''''''''''''''''''''0''''''''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3211BECC-34C2-9D85-6A91-EF554C7EC62D}"/>
              </a:ext>
            </a:extLst>
          </p:cNvPr>
          <p:cNvSpPr txBox="1">
            <a:spLocks/>
          </p:cNvSpPr>
          <p:nvPr>
            <p:custDataLst>
              <p:tags r:id="rId52"/>
            </p:custDataLst>
          </p:nvPr>
        </p:nvSpPr>
        <p:spPr bwMode="auto">
          <a:xfrm>
            <a:off x="1706563" y="3916363"/>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612AC26-BCE6-41E9-A7B6-DDE40D19E48B}"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5" name="Text Placeholder 2">
            <a:extLst>
              <a:ext uri="{FF2B5EF4-FFF2-40B4-BE49-F238E27FC236}">
                <a16:creationId xmlns:a16="http://schemas.microsoft.com/office/drawing/2014/main" id="{A3C017F2-2A2C-F635-450F-9BB4B0B146E1}"/>
              </a:ext>
            </a:extLst>
          </p:cNvPr>
          <p:cNvSpPr txBox="1">
            <a:spLocks/>
          </p:cNvSpPr>
          <p:nvPr>
            <p:custDataLst>
              <p:tags r:id="rId53"/>
            </p:custDataLst>
          </p:nvPr>
        </p:nvSpPr>
        <p:spPr bwMode="gray">
          <a:xfrm>
            <a:off x="2325688" y="40560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C32A38-2D98-43A1-84F1-C8894D8DA6D3}"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 name="Text Placeholder 2">
            <a:extLst>
              <a:ext uri="{FF2B5EF4-FFF2-40B4-BE49-F238E27FC236}">
                <a16:creationId xmlns:a16="http://schemas.microsoft.com/office/drawing/2014/main" id="{C956A0A2-F68C-33AD-2A3F-03789F9100ED}"/>
              </a:ext>
            </a:extLst>
          </p:cNvPr>
          <p:cNvSpPr txBox="1">
            <a:spLocks/>
          </p:cNvSpPr>
          <p:nvPr>
            <p:custDataLst>
              <p:tags r:id="rId54"/>
            </p:custDataLst>
          </p:nvPr>
        </p:nvSpPr>
        <p:spPr bwMode="auto">
          <a:xfrm>
            <a:off x="1746250" y="4049713"/>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72A3720-4284-4452-9B78-FC112AA314FD}"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6" name="Text Placeholder 2">
            <a:extLst>
              <a:ext uri="{FF2B5EF4-FFF2-40B4-BE49-F238E27FC236}">
                <a16:creationId xmlns:a16="http://schemas.microsoft.com/office/drawing/2014/main" id="{061ED7CC-4A89-2845-5947-A30ABBE1F750}"/>
              </a:ext>
            </a:extLst>
          </p:cNvPr>
          <p:cNvSpPr txBox="1">
            <a:spLocks/>
          </p:cNvSpPr>
          <p:nvPr>
            <p:custDataLst>
              <p:tags r:id="rId55"/>
            </p:custDataLst>
          </p:nvPr>
        </p:nvSpPr>
        <p:spPr bwMode="gray">
          <a:xfrm>
            <a:off x="2370138" y="41894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B8F9F3B-CCF9-4514-B57D-9B3C1D397934}" type="datetime'''''''''9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D3A61F08-5DE7-D5FE-E90E-E35632E7DF99}"/>
              </a:ext>
            </a:extLst>
          </p:cNvPr>
          <p:cNvSpPr txBox="1">
            <a:spLocks/>
          </p:cNvSpPr>
          <p:nvPr>
            <p:custDataLst>
              <p:tags r:id="rId56"/>
            </p:custDataLst>
          </p:nvPr>
        </p:nvSpPr>
        <p:spPr bwMode="auto">
          <a:xfrm>
            <a:off x="1565275" y="4183063"/>
            <a:ext cx="592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1378FA7-664E-4722-A771-AABBAC5D2D62}" type="datetime'''Zi''''''''''m''''''b''a''b''w''''''''''''''''''''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Zimbabwe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7" name="Text Placeholder 2">
            <a:extLst>
              <a:ext uri="{FF2B5EF4-FFF2-40B4-BE49-F238E27FC236}">
                <a16:creationId xmlns:a16="http://schemas.microsoft.com/office/drawing/2014/main" id="{798F95F3-BAC5-8678-3EB6-B491362AE30A}"/>
              </a:ext>
            </a:extLst>
          </p:cNvPr>
          <p:cNvSpPr txBox="1">
            <a:spLocks/>
          </p:cNvSpPr>
          <p:nvPr>
            <p:custDataLst>
              <p:tags r:id="rId57"/>
            </p:custDataLst>
          </p:nvPr>
        </p:nvSpPr>
        <p:spPr bwMode="gray">
          <a:xfrm>
            <a:off x="2314575" y="4322763"/>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9021386-B193-40D9-985F-6D9DFAF8F0D7}"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9" name="Text Placeholder 2">
            <a:extLst>
              <a:ext uri="{FF2B5EF4-FFF2-40B4-BE49-F238E27FC236}">
                <a16:creationId xmlns:a16="http://schemas.microsoft.com/office/drawing/2014/main" id="{2A1B5909-4D2E-B1E8-B4BD-2704791F6F3C}"/>
              </a:ext>
            </a:extLst>
          </p:cNvPr>
          <p:cNvSpPr txBox="1">
            <a:spLocks/>
          </p:cNvSpPr>
          <p:nvPr>
            <p:custDataLst>
              <p:tags r:id="rId58"/>
            </p:custDataLst>
          </p:nvPr>
        </p:nvSpPr>
        <p:spPr bwMode="gray">
          <a:xfrm>
            <a:off x="7726363" y="12493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041E7CE-64EB-4247-95B7-14234F82C329}" type="datetime'''''''''''''''''''''''''6''''''''''''''''''''8%'''''''''''''">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 name="Text Placeholder 2">
            <a:extLst>
              <a:ext uri="{FF2B5EF4-FFF2-40B4-BE49-F238E27FC236}">
                <a16:creationId xmlns:a16="http://schemas.microsoft.com/office/drawing/2014/main" id="{FCFB9E30-E6F9-6962-61F6-1B872A647B95}"/>
              </a:ext>
            </a:extLst>
          </p:cNvPr>
          <p:cNvSpPr txBox="1">
            <a:spLocks/>
          </p:cNvSpPr>
          <p:nvPr>
            <p:custDataLst>
              <p:tags r:id="rId59"/>
            </p:custDataLst>
          </p:nvPr>
        </p:nvSpPr>
        <p:spPr bwMode="auto">
          <a:xfrm>
            <a:off x="1552575" y="4449763"/>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9824A84-2E09-49AB-A4FF-3D56E30B5419}"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9" name="Text Placeholder 2">
            <a:extLst>
              <a:ext uri="{FF2B5EF4-FFF2-40B4-BE49-F238E27FC236}">
                <a16:creationId xmlns:a16="http://schemas.microsoft.com/office/drawing/2014/main" id="{6E403595-514B-F48B-CB5C-82E6F6C3E6A0}"/>
              </a:ext>
            </a:extLst>
          </p:cNvPr>
          <p:cNvSpPr txBox="1">
            <a:spLocks/>
          </p:cNvSpPr>
          <p:nvPr>
            <p:custDataLst>
              <p:tags r:id="rId60"/>
            </p:custDataLst>
          </p:nvPr>
        </p:nvSpPr>
        <p:spPr bwMode="gray">
          <a:xfrm>
            <a:off x="2305050" y="45910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BAF677A-77A8-4C9E-9A80-6972FD5431CF}" type="datetime'8''''''''''''''''''''8''''''''''''''''''''%'''''''''''''">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 name="Text Placeholder 2">
            <a:extLst>
              <a:ext uri="{FF2B5EF4-FFF2-40B4-BE49-F238E27FC236}">
                <a16:creationId xmlns:a16="http://schemas.microsoft.com/office/drawing/2014/main" id="{270CFDD3-FD46-B78A-38B4-480FA9AC4254}"/>
              </a:ext>
            </a:extLst>
          </p:cNvPr>
          <p:cNvSpPr txBox="1">
            <a:spLocks/>
          </p:cNvSpPr>
          <p:nvPr>
            <p:custDataLst>
              <p:tags r:id="rId61"/>
            </p:custDataLst>
          </p:nvPr>
        </p:nvSpPr>
        <p:spPr bwMode="auto">
          <a:xfrm>
            <a:off x="1792288" y="4584700"/>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61DA8BA-781C-4D57-ABCB-FFBEDE30D23A}" type="datetime'''G''h''''''''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2" name="Text Placeholder 2">
            <a:extLst>
              <a:ext uri="{FF2B5EF4-FFF2-40B4-BE49-F238E27FC236}">
                <a16:creationId xmlns:a16="http://schemas.microsoft.com/office/drawing/2014/main" id="{4893F563-AD9F-AB06-6906-E385EF132384}"/>
              </a:ext>
            </a:extLst>
          </p:cNvPr>
          <p:cNvSpPr txBox="1">
            <a:spLocks/>
          </p:cNvSpPr>
          <p:nvPr>
            <p:custDataLst>
              <p:tags r:id="rId62"/>
            </p:custDataLst>
          </p:nvPr>
        </p:nvSpPr>
        <p:spPr bwMode="gray">
          <a:xfrm>
            <a:off x="2266950" y="47244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24A220B-8BEB-4A93-9CAE-891E5C020845}" type="datetime'''''''''''''''''''''''''''''''''''''7''''''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D8E9FD75-32E1-4B20-23C2-7AA3625FD98F}"/>
              </a:ext>
            </a:extLst>
          </p:cNvPr>
          <p:cNvSpPr txBox="1">
            <a:spLocks/>
          </p:cNvSpPr>
          <p:nvPr>
            <p:custDataLst>
              <p:tags r:id="rId63"/>
            </p:custDataLst>
          </p:nvPr>
        </p:nvSpPr>
        <p:spPr bwMode="auto">
          <a:xfrm>
            <a:off x="1778000" y="4718050"/>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0512E56-9275-4433-8962-5F51D43701A5}" type="datetime'L''''''i''''''''''b''''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A0CF6C68-F1F2-D5B4-CC85-EA766F5F21A0}"/>
              </a:ext>
            </a:extLst>
          </p:cNvPr>
          <p:cNvSpPr txBox="1">
            <a:spLocks/>
          </p:cNvSpPr>
          <p:nvPr>
            <p:custDataLst>
              <p:tags r:id="rId64"/>
            </p:custDataLst>
          </p:nvPr>
        </p:nvSpPr>
        <p:spPr bwMode="auto">
          <a:xfrm>
            <a:off x="1857375" y="4851400"/>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4D00218-E704-4974-B163-B3FDF55C7026}"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5" name="Text Placeholder 2">
            <a:extLst>
              <a:ext uri="{FF2B5EF4-FFF2-40B4-BE49-F238E27FC236}">
                <a16:creationId xmlns:a16="http://schemas.microsoft.com/office/drawing/2014/main" id="{E17C7CA7-26E8-412A-D7EC-FA0343067C00}"/>
              </a:ext>
            </a:extLst>
          </p:cNvPr>
          <p:cNvSpPr txBox="1">
            <a:spLocks/>
          </p:cNvSpPr>
          <p:nvPr>
            <p:custDataLst>
              <p:tags r:id="rId65"/>
            </p:custDataLst>
          </p:nvPr>
        </p:nvSpPr>
        <p:spPr bwMode="gray">
          <a:xfrm>
            <a:off x="2262188" y="49911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CE84AC9-541E-4476-8BEB-17AF58B0C22D}" type="datetime'''''8''''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80E463E4-EAA8-D2FB-433E-FC2B6AC98D8B}"/>
              </a:ext>
            </a:extLst>
          </p:cNvPr>
          <p:cNvSpPr txBox="1">
            <a:spLocks/>
          </p:cNvSpPr>
          <p:nvPr>
            <p:custDataLst>
              <p:tags r:id="rId66"/>
            </p:custDataLst>
          </p:nvPr>
        </p:nvSpPr>
        <p:spPr bwMode="auto">
          <a:xfrm>
            <a:off x="1719263" y="4984750"/>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6F15628-B701-4AA8-AFF1-D81C88320977}"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C63FD575-9EC6-3F50-6F04-3D659ABB7050}"/>
              </a:ext>
            </a:extLst>
          </p:cNvPr>
          <p:cNvSpPr txBox="1">
            <a:spLocks/>
          </p:cNvSpPr>
          <p:nvPr>
            <p:custDataLst>
              <p:tags r:id="rId67"/>
            </p:custDataLst>
          </p:nvPr>
        </p:nvSpPr>
        <p:spPr bwMode="auto">
          <a:xfrm>
            <a:off x="1724025" y="5118100"/>
            <a:ext cx="4333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C28B1BF-DD4B-41A0-9A85-D1800BADFE96}" type="datetime'''B''''''''ur''''''''u''''''''''''nd''''''''''''''''''''''''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Burundi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DDF336E6-3032-A3F8-27ED-15681B23621E}"/>
              </a:ext>
            </a:extLst>
          </p:cNvPr>
          <p:cNvSpPr txBox="1">
            <a:spLocks/>
          </p:cNvSpPr>
          <p:nvPr>
            <p:custDataLst>
              <p:tags r:id="rId68"/>
            </p:custDataLst>
          </p:nvPr>
        </p:nvSpPr>
        <p:spPr bwMode="auto">
          <a:xfrm>
            <a:off x="1651000" y="5253038"/>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A951F43-D57F-420C-A0B7-C9D76221CF75}"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A2A5B3DD-14F3-06A2-6846-E38755839935}"/>
              </a:ext>
            </a:extLst>
          </p:cNvPr>
          <p:cNvSpPr txBox="1">
            <a:spLocks/>
          </p:cNvSpPr>
          <p:nvPr>
            <p:custDataLst>
              <p:tags r:id="rId69"/>
            </p:custDataLst>
          </p:nvPr>
        </p:nvSpPr>
        <p:spPr bwMode="auto">
          <a:xfrm>
            <a:off x="1792288" y="538638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BF96A83-33C0-403B-A4BD-00C790043781}" type="datetime'''''''''E''''''''''''r''i''t''''r''''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Eritrea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FCBFD8F9-8F7F-FB27-DC6A-7E1A8BFAED99}"/>
              </a:ext>
            </a:extLst>
          </p:cNvPr>
          <p:cNvSpPr txBox="1">
            <a:spLocks/>
          </p:cNvSpPr>
          <p:nvPr>
            <p:custDataLst>
              <p:tags r:id="rId70"/>
            </p:custDataLst>
          </p:nvPr>
        </p:nvSpPr>
        <p:spPr bwMode="auto">
          <a:xfrm>
            <a:off x="847725" y="5519738"/>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8EC98A-6361-42D4-BAE0-855C7CE9F335}" type="datetime'S''''''''''''ao ''''T''o''m''e ''''and'' ''Prin''cip''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Sao Tome and Principe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FE9FC4DF-A3F9-EE36-A99B-093BBD650469}"/>
              </a:ext>
            </a:extLst>
          </p:cNvPr>
          <p:cNvSpPr txBox="1">
            <a:spLocks/>
          </p:cNvSpPr>
          <p:nvPr>
            <p:custDataLst>
              <p:tags r:id="rId71"/>
            </p:custDataLst>
          </p:nvPr>
        </p:nvSpPr>
        <p:spPr bwMode="auto">
          <a:xfrm>
            <a:off x="1455738" y="5653088"/>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53373F7-14BD-4952-8E27-6EF8DB3AC1F3}"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0AF8CDCF-A136-0978-B6B7-1FAA387A4E38}"/>
              </a:ext>
            </a:extLst>
          </p:cNvPr>
          <p:cNvSpPr txBox="1">
            <a:spLocks/>
          </p:cNvSpPr>
          <p:nvPr>
            <p:custDataLst>
              <p:tags r:id="rId72"/>
            </p:custDataLst>
          </p:nvPr>
        </p:nvSpPr>
        <p:spPr bwMode="auto">
          <a:xfrm>
            <a:off x="1855788" y="5786438"/>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9732FF8-487D-4CE3-9795-CD8F7037754F}"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4B4BD212-5D0A-3A02-F5DD-D3983B70A473}"/>
              </a:ext>
            </a:extLst>
          </p:cNvPr>
          <p:cNvSpPr txBox="1">
            <a:spLocks/>
          </p:cNvSpPr>
          <p:nvPr>
            <p:custDataLst>
              <p:tags r:id="rId73"/>
            </p:custDataLst>
          </p:nvPr>
        </p:nvSpPr>
        <p:spPr bwMode="auto">
          <a:xfrm>
            <a:off x="1760538" y="591978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23CF43E-867A-4B8C-9AD9-42FC0317F003}"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4" name="Text Placeholder 2">
            <a:extLst>
              <a:ext uri="{FF2B5EF4-FFF2-40B4-BE49-F238E27FC236}">
                <a16:creationId xmlns:a16="http://schemas.microsoft.com/office/drawing/2014/main" id="{20913E60-A50A-A0E6-8FF2-0F76A1585562}"/>
              </a:ext>
            </a:extLst>
          </p:cNvPr>
          <p:cNvSpPr txBox="1">
            <a:spLocks/>
          </p:cNvSpPr>
          <p:nvPr>
            <p:custDataLst>
              <p:tags r:id="rId74"/>
            </p:custDataLst>
          </p:nvPr>
        </p:nvSpPr>
        <p:spPr bwMode="auto">
          <a:xfrm>
            <a:off x="1851025" y="6054725"/>
            <a:ext cx="3063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DFF8DA7-CD14-4DFC-9AAB-485AE68FCEA7}" type="datetime'''''''''''''''La''''''''''b''''''''''''''''e''''''''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Label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1EF1E1F8-C166-E9FA-64C6-7DB8EB3BA243}"/>
              </a:ext>
            </a:extLst>
          </p:cNvPr>
          <p:cNvSpPr txBox="1">
            <a:spLocks/>
          </p:cNvSpPr>
          <p:nvPr>
            <p:custDataLst>
              <p:tags r:id="rId75"/>
            </p:custDataLst>
          </p:nvPr>
        </p:nvSpPr>
        <p:spPr bwMode="auto">
          <a:xfrm>
            <a:off x="1787525" y="618807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CBF29EB-FAB3-42E0-AFB4-62BC513B626C}"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9" name="Text Placeholder 2">
            <a:extLst>
              <a:ext uri="{FF2B5EF4-FFF2-40B4-BE49-F238E27FC236}">
                <a16:creationId xmlns:a16="http://schemas.microsoft.com/office/drawing/2014/main" id="{2007BAE0-BDE8-3B49-0580-06F4B432E737}"/>
              </a:ext>
            </a:extLst>
          </p:cNvPr>
          <p:cNvSpPr>
            <a:spLocks noGrp="1"/>
          </p:cNvSpPr>
          <p:nvPr>
            <p:custDataLst>
              <p:tags r:id="rId76"/>
            </p:custDataLst>
          </p:nvPr>
        </p:nvSpPr>
        <p:spPr bwMode="gray">
          <a:xfrm>
            <a:off x="10775951" y="1236664"/>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93D19B7-2A37-484E-AC25-4528A04329D1}" type="datetime'''''''''''$''''''''''9''''''''2''''''''.''8''m'''''''''">
              <a:rPr lang="en-US" altLang="en-US" sz="1100" smtClean="0">
                <a:solidFill>
                  <a:srgbClr val="808080"/>
                </a:solidFill>
              </a:rPr>
              <a:pPr/>
              <a:t>$92.8m</a:t>
            </a:fld>
            <a:endParaRPr lang="en-US" sz="1100">
              <a:solidFill>
                <a:srgbClr val="808080"/>
              </a:solidFill>
              <a:sym typeface="Roboto" panose="02000000000000000000" pitchFamily="2" charset="0"/>
            </a:endParaRPr>
          </a:p>
        </p:txBody>
      </p:sp>
      <p:sp>
        <p:nvSpPr>
          <p:cNvPr id="798" name="Text Placeholder 2">
            <a:extLst>
              <a:ext uri="{FF2B5EF4-FFF2-40B4-BE49-F238E27FC236}">
                <a16:creationId xmlns:a16="http://schemas.microsoft.com/office/drawing/2014/main" id="{66D1C0A7-CE39-B5EC-72CB-A0F89EB113CD}"/>
              </a:ext>
            </a:extLst>
          </p:cNvPr>
          <p:cNvSpPr>
            <a:spLocks noGrp="1"/>
          </p:cNvSpPr>
          <p:nvPr>
            <p:custDataLst>
              <p:tags r:id="rId77"/>
            </p:custDataLst>
          </p:nvPr>
        </p:nvSpPr>
        <p:spPr bwMode="gray">
          <a:xfrm>
            <a:off x="5975350" y="190500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744B6BF-6F5E-4501-B866-2D6915E97CEC}" type="datetime'''$''''4''''''''0.''''''''''4''''''''''''m'">
              <a:rPr lang="en-US" altLang="en-US" sz="1100" smtClean="0">
                <a:solidFill>
                  <a:srgbClr val="808080"/>
                </a:solidFill>
              </a:rPr>
              <a:pPr marL="0" lvl="0" indent="0">
                <a:spcBef>
                  <a:spcPct val="0"/>
                </a:spcBef>
                <a:spcAft>
                  <a:spcPct val="0"/>
                </a:spcAft>
                <a:buNone/>
              </a:pPr>
              <a:t>$40.4m</a:t>
            </a:fld>
            <a:endParaRPr lang="en-US" sz="1100">
              <a:solidFill>
                <a:srgbClr val="808080"/>
              </a:solidFill>
              <a:sym typeface="Roboto" panose="02000000000000000000" pitchFamily="2" charset="0"/>
            </a:endParaRPr>
          </a:p>
        </p:txBody>
      </p:sp>
      <p:sp>
        <p:nvSpPr>
          <p:cNvPr id="803" name="Text Placeholder 2">
            <a:extLst>
              <a:ext uri="{FF2B5EF4-FFF2-40B4-BE49-F238E27FC236}">
                <a16:creationId xmlns:a16="http://schemas.microsoft.com/office/drawing/2014/main" id="{13E33401-DA60-3F22-8560-99850F75DFA0}"/>
              </a:ext>
            </a:extLst>
          </p:cNvPr>
          <p:cNvSpPr>
            <a:spLocks noGrp="1"/>
          </p:cNvSpPr>
          <p:nvPr>
            <p:custDataLst>
              <p:tags r:id="rId78"/>
            </p:custDataLst>
          </p:nvPr>
        </p:nvSpPr>
        <p:spPr bwMode="gray">
          <a:xfrm>
            <a:off x="7494588" y="1370013"/>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FF11188-7D31-485B-AA43-F127B400D33A}" type="datetime'''''$''''''''5''''''''''''7''''.''0''''''''m'''''">
              <a:rPr lang="en-US" altLang="en-US" sz="1100" smtClean="0">
                <a:solidFill>
                  <a:srgbClr val="808080"/>
                </a:solidFill>
              </a:rPr>
              <a:pPr marL="0" lvl="0" indent="0">
                <a:spcBef>
                  <a:spcPct val="0"/>
                </a:spcBef>
                <a:spcAft>
                  <a:spcPct val="0"/>
                </a:spcAft>
                <a:buNone/>
              </a:pPr>
              <a:t>$57.0m</a:t>
            </a:fld>
            <a:endParaRPr lang="en-US" sz="1100">
              <a:solidFill>
                <a:srgbClr val="808080"/>
              </a:solidFill>
              <a:sym typeface="Roboto" panose="02000000000000000000" pitchFamily="2" charset="0"/>
            </a:endParaRPr>
          </a:p>
        </p:txBody>
      </p:sp>
      <p:sp>
        <p:nvSpPr>
          <p:cNvPr id="807" name="Text Placeholder 2">
            <a:extLst>
              <a:ext uri="{FF2B5EF4-FFF2-40B4-BE49-F238E27FC236}">
                <a16:creationId xmlns:a16="http://schemas.microsoft.com/office/drawing/2014/main" id="{AA33D1BE-B817-E06B-4B7D-27D6F8EBFAD7}"/>
              </a:ext>
            </a:extLst>
          </p:cNvPr>
          <p:cNvSpPr>
            <a:spLocks noGrp="1"/>
          </p:cNvSpPr>
          <p:nvPr>
            <p:custDataLst>
              <p:tags r:id="rId79"/>
            </p:custDataLst>
          </p:nvPr>
        </p:nvSpPr>
        <p:spPr bwMode="gray">
          <a:xfrm>
            <a:off x="7086600" y="1503363"/>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73746F9-7F64-4B69-B53D-4F32E3FBC57D}" type="datetime'''''''''''''''$5''''''''''''''2''.''''''''''''''6''''''''m'">
              <a:rPr lang="en-US" altLang="en-US" sz="1100" smtClean="0">
                <a:solidFill>
                  <a:srgbClr val="808080"/>
                </a:solidFill>
              </a:rPr>
              <a:pPr marL="0" lvl="0" indent="0">
                <a:spcBef>
                  <a:spcPct val="0"/>
                </a:spcBef>
                <a:spcAft>
                  <a:spcPct val="0"/>
                </a:spcAft>
                <a:buNone/>
              </a:pPr>
              <a:t>$52.6m</a:t>
            </a:fld>
            <a:endParaRPr lang="en-US" sz="1100">
              <a:solidFill>
                <a:srgbClr val="808080"/>
              </a:solidFill>
              <a:sym typeface="Roboto" panose="02000000000000000000" pitchFamily="2" charset="0"/>
            </a:endParaRPr>
          </a:p>
        </p:txBody>
      </p:sp>
      <p:sp>
        <p:nvSpPr>
          <p:cNvPr id="800" name="Text Placeholder 2">
            <a:extLst>
              <a:ext uri="{FF2B5EF4-FFF2-40B4-BE49-F238E27FC236}">
                <a16:creationId xmlns:a16="http://schemas.microsoft.com/office/drawing/2014/main" id="{3D250652-B56E-4F68-6486-5614A08D3DA0}"/>
              </a:ext>
            </a:extLst>
          </p:cNvPr>
          <p:cNvSpPr>
            <a:spLocks noGrp="1"/>
          </p:cNvSpPr>
          <p:nvPr>
            <p:custDataLst>
              <p:tags r:id="rId80"/>
            </p:custDataLst>
          </p:nvPr>
        </p:nvSpPr>
        <p:spPr bwMode="gray">
          <a:xfrm>
            <a:off x="6480175" y="163830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5ADAE2D-7A08-4D4C-946B-C2ABAB63400C}" type="datetime'$''''''''''4''''''''5''''''''''''''''.''''''''''''''9m'''''''">
              <a:rPr lang="en-US" altLang="en-US" sz="1100" smtClean="0">
                <a:solidFill>
                  <a:srgbClr val="808080"/>
                </a:solidFill>
              </a:rPr>
              <a:pPr marL="0" lvl="0" indent="0">
                <a:spcBef>
                  <a:spcPct val="0"/>
                </a:spcBef>
                <a:spcAft>
                  <a:spcPct val="0"/>
                </a:spcAft>
                <a:buNone/>
              </a:pPr>
              <a:t>$45.9m</a:t>
            </a:fld>
            <a:endParaRPr lang="en-US" sz="1100">
              <a:solidFill>
                <a:srgbClr val="808080"/>
              </a:solidFill>
              <a:sym typeface="Roboto" panose="02000000000000000000" pitchFamily="2" charset="0"/>
            </a:endParaRPr>
          </a:p>
        </p:txBody>
      </p:sp>
      <p:sp>
        <p:nvSpPr>
          <p:cNvPr id="808" name="Text Placeholder 2">
            <a:extLst>
              <a:ext uri="{FF2B5EF4-FFF2-40B4-BE49-F238E27FC236}">
                <a16:creationId xmlns:a16="http://schemas.microsoft.com/office/drawing/2014/main" id="{238E0BD7-581B-C787-8302-9115BC5ABDCA}"/>
              </a:ext>
            </a:extLst>
          </p:cNvPr>
          <p:cNvSpPr>
            <a:spLocks noGrp="1"/>
          </p:cNvSpPr>
          <p:nvPr>
            <p:custDataLst>
              <p:tags r:id="rId81"/>
            </p:custDataLst>
          </p:nvPr>
        </p:nvSpPr>
        <p:spPr bwMode="gray">
          <a:xfrm>
            <a:off x="6496050" y="177165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32265FD-7F97-4526-89C9-7006FFFB5183}" type="datetime'''''''''''$''4''''''''3''''''''.''''9m'''''''''''''''">
              <a:rPr lang="en-US" altLang="en-US" sz="1100" smtClean="0">
                <a:solidFill>
                  <a:srgbClr val="808080"/>
                </a:solidFill>
              </a:rPr>
              <a:pPr marL="0" lvl="0" indent="0">
                <a:spcBef>
                  <a:spcPct val="0"/>
                </a:spcBef>
                <a:spcAft>
                  <a:spcPct val="0"/>
                </a:spcAft>
                <a:buNone/>
              </a:pPr>
              <a:t>$43.9m</a:t>
            </a:fld>
            <a:endParaRPr lang="en-US" sz="1100">
              <a:solidFill>
                <a:srgbClr val="808080"/>
              </a:solidFill>
              <a:sym typeface="Roboto" panose="02000000000000000000" pitchFamily="2" charset="0"/>
            </a:endParaRPr>
          </a:p>
        </p:txBody>
      </p:sp>
      <p:sp>
        <p:nvSpPr>
          <p:cNvPr id="805" name="Text Placeholder 2">
            <a:extLst>
              <a:ext uri="{FF2B5EF4-FFF2-40B4-BE49-F238E27FC236}">
                <a16:creationId xmlns:a16="http://schemas.microsoft.com/office/drawing/2014/main" id="{9B78BB5A-929E-15AA-A25B-A510B73A1F4F}"/>
              </a:ext>
            </a:extLst>
          </p:cNvPr>
          <p:cNvSpPr>
            <a:spLocks noGrp="1"/>
          </p:cNvSpPr>
          <p:nvPr>
            <p:custDataLst>
              <p:tags r:id="rId82"/>
            </p:custDataLst>
          </p:nvPr>
        </p:nvSpPr>
        <p:spPr bwMode="gray">
          <a:xfrm>
            <a:off x="4832350" y="203835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48DE5DB-4B65-4F0D-AE3C-4710F3E39306}" type="datetime'''$''''2''''''''''''8''''''''''''''.0''''''''''m'''''''">
              <a:rPr lang="en-US" altLang="en-US" sz="1100" smtClean="0">
                <a:solidFill>
                  <a:srgbClr val="808080"/>
                </a:solidFill>
              </a:rPr>
              <a:pPr marL="0" lvl="0" indent="0">
                <a:spcBef>
                  <a:spcPct val="0"/>
                </a:spcBef>
                <a:spcAft>
                  <a:spcPct val="0"/>
                </a:spcAft>
                <a:buNone/>
              </a:pPr>
              <a:t>$28.0m</a:t>
            </a:fld>
            <a:endParaRPr lang="en-US" sz="1100">
              <a:solidFill>
                <a:srgbClr val="808080"/>
              </a:solidFill>
              <a:sym typeface="Roboto" panose="02000000000000000000" pitchFamily="2" charset="0"/>
            </a:endParaRPr>
          </a:p>
        </p:txBody>
      </p:sp>
      <p:sp>
        <p:nvSpPr>
          <p:cNvPr id="802" name="Text Placeholder 2">
            <a:extLst>
              <a:ext uri="{FF2B5EF4-FFF2-40B4-BE49-F238E27FC236}">
                <a16:creationId xmlns:a16="http://schemas.microsoft.com/office/drawing/2014/main" id="{A0B4782C-3049-B08F-1C4D-2053E633D323}"/>
              </a:ext>
            </a:extLst>
          </p:cNvPr>
          <p:cNvSpPr>
            <a:spLocks noGrp="1"/>
          </p:cNvSpPr>
          <p:nvPr>
            <p:custDataLst>
              <p:tags r:id="rId83"/>
            </p:custDataLst>
          </p:nvPr>
        </p:nvSpPr>
        <p:spPr bwMode="gray">
          <a:xfrm>
            <a:off x="4829175" y="217170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620B849-D72E-459D-B540-4C81D2EECE1E}" type="datetime'$''''''''''''''2''''7''''.''''''''''''''''''''''9''m'''">
              <a:rPr lang="en-US" altLang="en-US" sz="1100" smtClean="0">
                <a:solidFill>
                  <a:srgbClr val="808080"/>
                </a:solidFill>
              </a:rPr>
              <a:pPr marL="0" lvl="0" indent="0">
                <a:spcBef>
                  <a:spcPct val="0"/>
                </a:spcBef>
                <a:spcAft>
                  <a:spcPct val="0"/>
                </a:spcAft>
                <a:buNone/>
              </a:pPr>
              <a:t>$27.9m</a:t>
            </a:fld>
            <a:endParaRPr lang="en-US" sz="1100">
              <a:solidFill>
                <a:srgbClr val="808080"/>
              </a:solidFill>
              <a:sym typeface="Roboto" panose="02000000000000000000" pitchFamily="2" charset="0"/>
            </a:endParaRPr>
          </a:p>
        </p:txBody>
      </p:sp>
      <p:sp>
        <p:nvSpPr>
          <p:cNvPr id="812" name="Text Placeholder 2">
            <a:extLst>
              <a:ext uri="{FF2B5EF4-FFF2-40B4-BE49-F238E27FC236}">
                <a16:creationId xmlns:a16="http://schemas.microsoft.com/office/drawing/2014/main" id="{5EC2FFEA-595C-41A7-BB85-27016692B021}"/>
              </a:ext>
            </a:extLst>
          </p:cNvPr>
          <p:cNvSpPr>
            <a:spLocks noGrp="1"/>
          </p:cNvSpPr>
          <p:nvPr>
            <p:custDataLst>
              <p:tags r:id="rId84"/>
            </p:custDataLst>
          </p:nvPr>
        </p:nvSpPr>
        <p:spPr bwMode="gray">
          <a:xfrm>
            <a:off x="4549775" y="230505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E3398C0-8BD8-4165-A530-9225B8522365}" type="datetime'''''''''''''$''''''''''''''''''2''''''''4''.''9''m'''''">
              <a:rPr lang="en-US" altLang="en-US" sz="1100" smtClean="0">
                <a:solidFill>
                  <a:srgbClr val="808080"/>
                </a:solidFill>
              </a:rPr>
              <a:pPr marL="0" lvl="0" indent="0">
                <a:spcBef>
                  <a:spcPct val="0"/>
                </a:spcBef>
                <a:spcAft>
                  <a:spcPct val="0"/>
                </a:spcAft>
                <a:buNone/>
              </a:pPr>
              <a:t>$24.9m</a:t>
            </a:fld>
            <a:endParaRPr lang="en-US" sz="1100">
              <a:solidFill>
                <a:srgbClr val="808080"/>
              </a:solidFill>
              <a:sym typeface="Roboto" panose="02000000000000000000" pitchFamily="2" charset="0"/>
            </a:endParaRPr>
          </a:p>
        </p:txBody>
      </p:sp>
      <p:sp>
        <p:nvSpPr>
          <p:cNvPr id="804" name="Text Placeholder 2">
            <a:extLst>
              <a:ext uri="{FF2B5EF4-FFF2-40B4-BE49-F238E27FC236}">
                <a16:creationId xmlns:a16="http://schemas.microsoft.com/office/drawing/2014/main" id="{034228E4-B2D4-F5A8-4798-4520DE68AFF9}"/>
              </a:ext>
            </a:extLst>
          </p:cNvPr>
          <p:cNvSpPr>
            <a:spLocks noGrp="1"/>
          </p:cNvSpPr>
          <p:nvPr>
            <p:custDataLst>
              <p:tags r:id="rId85"/>
            </p:custDataLst>
          </p:nvPr>
        </p:nvSpPr>
        <p:spPr bwMode="gray">
          <a:xfrm>
            <a:off x="4183063" y="24399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02FBE0A-3067-45CE-B7BA-3772C80810B2}" type="datetime'''$''''''2''''''''0''''''''''.''''''''9''''''''''m'''''">
              <a:rPr lang="en-US" altLang="en-US" sz="1100" smtClean="0">
                <a:solidFill>
                  <a:srgbClr val="808080"/>
                </a:solidFill>
              </a:rPr>
              <a:pPr marL="0" lvl="0" indent="0">
                <a:spcBef>
                  <a:spcPct val="0"/>
                </a:spcBef>
                <a:spcAft>
                  <a:spcPct val="0"/>
                </a:spcAft>
                <a:buNone/>
              </a:pPr>
              <a:t>$20.9m</a:t>
            </a:fld>
            <a:endParaRPr lang="en-US" sz="1100">
              <a:solidFill>
                <a:srgbClr val="808080"/>
              </a:solidFill>
              <a:sym typeface="Roboto" panose="02000000000000000000" pitchFamily="2" charset="0"/>
            </a:endParaRPr>
          </a:p>
        </p:txBody>
      </p:sp>
      <p:sp>
        <p:nvSpPr>
          <p:cNvPr id="810" name="Text Placeholder 2">
            <a:extLst>
              <a:ext uri="{FF2B5EF4-FFF2-40B4-BE49-F238E27FC236}">
                <a16:creationId xmlns:a16="http://schemas.microsoft.com/office/drawing/2014/main" id="{8A51211A-31C1-4A0B-D14D-A43D0E61858C}"/>
              </a:ext>
            </a:extLst>
          </p:cNvPr>
          <p:cNvSpPr>
            <a:spLocks noGrp="1"/>
          </p:cNvSpPr>
          <p:nvPr>
            <p:custDataLst>
              <p:tags r:id="rId86"/>
            </p:custDataLst>
          </p:nvPr>
        </p:nvSpPr>
        <p:spPr bwMode="gray">
          <a:xfrm>
            <a:off x="4167188" y="257333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708908F-3053-4B8D-99C1-62C512D1B113}" type="datetime'''''$2''''''''''''0''''''''''''''''''''''''''''''''.7m'''''">
              <a:rPr lang="en-US" altLang="en-US" sz="1100" smtClean="0">
                <a:solidFill>
                  <a:srgbClr val="808080"/>
                </a:solidFill>
              </a:rPr>
              <a:pPr marL="0" lvl="0" indent="0">
                <a:spcBef>
                  <a:spcPct val="0"/>
                </a:spcBef>
                <a:spcAft>
                  <a:spcPct val="0"/>
                </a:spcAft>
                <a:buNone/>
              </a:pPr>
              <a:t>$20.7m</a:t>
            </a:fld>
            <a:endParaRPr lang="en-US" sz="1100">
              <a:solidFill>
                <a:srgbClr val="808080"/>
              </a:solidFill>
              <a:sym typeface="Roboto" panose="02000000000000000000" pitchFamily="2" charset="0"/>
            </a:endParaRPr>
          </a:p>
        </p:txBody>
      </p:sp>
      <p:sp>
        <p:nvSpPr>
          <p:cNvPr id="801" name="Text Placeholder 2">
            <a:extLst>
              <a:ext uri="{FF2B5EF4-FFF2-40B4-BE49-F238E27FC236}">
                <a16:creationId xmlns:a16="http://schemas.microsoft.com/office/drawing/2014/main" id="{2AB34EEC-C508-DC2A-E915-51139294BC8F}"/>
              </a:ext>
            </a:extLst>
          </p:cNvPr>
          <p:cNvSpPr>
            <a:spLocks noGrp="1"/>
          </p:cNvSpPr>
          <p:nvPr>
            <p:custDataLst>
              <p:tags r:id="rId87"/>
            </p:custDataLst>
          </p:nvPr>
        </p:nvSpPr>
        <p:spPr bwMode="gray">
          <a:xfrm>
            <a:off x="3844925" y="27066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64BC9AA-460B-4099-89D0-0D35BC2E9E56}" type="datetime'''''''''''''''''''$''1''''''''''''''''''''''7''''''.2''''m'">
              <a:rPr lang="en-US" altLang="en-US" sz="1100" smtClean="0">
                <a:solidFill>
                  <a:srgbClr val="808080"/>
                </a:solidFill>
              </a:rPr>
              <a:pPr marL="0" lvl="0" indent="0">
                <a:spcBef>
                  <a:spcPct val="0"/>
                </a:spcBef>
                <a:spcAft>
                  <a:spcPct val="0"/>
                </a:spcAft>
                <a:buNone/>
              </a:pPr>
              <a:t>$17.2m</a:t>
            </a:fld>
            <a:endParaRPr lang="en-US" sz="1100">
              <a:solidFill>
                <a:srgbClr val="808080"/>
              </a:solidFill>
              <a:sym typeface="Roboto" panose="02000000000000000000" pitchFamily="2" charset="0"/>
            </a:endParaRPr>
          </a:p>
        </p:txBody>
      </p:sp>
      <p:sp>
        <p:nvSpPr>
          <p:cNvPr id="814" name="Text Placeholder 2">
            <a:extLst>
              <a:ext uri="{FF2B5EF4-FFF2-40B4-BE49-F238E27FC236}">
                <a16:creationId xmlns:a16="http://schemas.microsoft.com/office/drawing/2014/main" id="{7BED4CDB-392C-F4B4-8F24-31EE7C265651}"/>
              </a:ext>
            </a:extLst>
          </p:cNvPr>
          <p:cNvSpPr>
            <a:spLocks noGrp="1"/>
          </p:cNvSpPr>
          <p:nvPr>
            <p:custDataLst>
              <p:tags r:id="rId88"/>
            </p:custDataLst>
          </p:nvPr>
        </p:nvSpPr>
        <p:spPr bwMode="gray">
          <a:xfrm>
            <a:off x="3794125" y="284003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B0382EA-C31A-4068-88D3-F5E7BEF6105A}" type="datetime'$''''''''1''''6''''.''''''''''''''''''''6m'">
              <a:rPr lang="en-US" altLang="en-US" sz="1100" smtClean="0">
                <a:solidFill>
                  <a:srgbClr val="808080"/>
                </a:solidFill>
              </a:rPr>
              <a:pPr marL="0" lvl="0" indent="0">
                <a:spcBef>
                  <a:spcPct val="0"/>
                </a:spcBef>
                <a:spcAft>
                  <a:spcPct val="0"/>
                </a:spcAft>
                <a:buNone/>
              </a:pPr>
              <a:t>$16.6m</a:t>
            </a:fld>
            <a:endParaRPr lang="en-US" sz="1100">
              <a:solidFill>
                <a:srgbClr val="808080"/>
              </a:solidFill>
              <a:sym typeface="Roboto" panose="02000000000000000000" pitchFamily="2" charset="0"/>
            </a:endParaRPr>
          </a:p>
        </p:txBody>
      </p:sp>
      <p:sp>
        <p:nvSpPr>
          <p:cNvPr id="811" name="Text Placeholder 2">
            <a:extLst>
              <a:ext uri="{FF2B5EF4-FFF2-40B4-BE49-F238E27FC236}">
                <a16:creationId xmlns:a16="http://schemas.microsoft.com/office/drawing/2014/main" id="{670C2B69-037E-D865-8B65-7C474AFD6CE9}"/>
              </a:ext>
            </a:extLst>
          </p:cNvPr>
          <p:cNvSpPr>
            <a:spLocks noGrp="1"/>
          </p:cNvSpPr>
          <p:nvPr>
            <p:custDataLst>
              <p:tags r:id="rId89"/>
            </p:custDataLst>
          </p:nvPr>
        </p:nvSpPr>
        <p:spPr bwMode="gray">
          <a:xfrm>
            <a:off x="3765550" y="29733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720C928-B610-42D9-8470-94B577680167}" type="datetime'$''''''''''''1''''6''''''.''''''''''3''''''''''''m'''''">
              <a:rPr lang="en-US" altLang="en-US" sz="1100" smtClean="0">
                <a:solidFill>
                  <a:srgbClr val="808080"/>
                </a:solidFill>
              </a:rPr>
              <a:pPr marL="0" lvl="0" indent="0">
                <a:spcBef>
                  <a:spcPct val="0"/>
                </a:spcBef>
                <a:spcAft>
                  <a:spcPct val="0"/>
                </a:spcAft>
                <a:buNone/>
              </a:pPr>
              <a:t>$16.3m</a:t>
            </a:fld>
            <a:endParaRPr lang="en-US" sz="1100">
              <a:solidFill>
                <a:srgbClr val="808080"/>
              </a:solidFill>
              <a:sym typeface="Roboto" panose="02000000000000000000" pitchFamily="2" charset="0"/>
            </a:endParaRPr>
          </a:p>
        </p:txBody>
      </p:sp>
      <p:sp>
        <p:nvSpPr>
          <p:cNvPr id="809" name="Text Placeholder 2">
            <a:extLst>
              <a:ext uri="{FF2B5EF4-FFF2-40B4-BE49-F238E27FC236}">
                <a16:creationId xmlns:a16="http://schemas.microsoft.com/office/drawing/2014/main" id="{685CCBED-65D4-AFE5-485B-D79B3E4954A7}"/>
              </a:ext>
            </a:extLst>
          </p:cNvPr>
          <p:cNvSpPr>
            <a:spLocks noGrp="1"/>
          </p:cNvSpPr>
          <p:nvPr>
            <p:custDataLst>
              <p:tags r:id="rId90"/>
            </p:custDataLst>
          </p:nvPr>
        </p:nvSpPr>
        <p:spPr bwMode="gray">
          <a:xfrm>
            <a:off x="3636963" y="3108326"/>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2B72F8E-78A8-4A7A-A7C8-0DF11B6F1901}" type="datetime'$''''''''1''''''''''''''''''''''''''''''4.9''''''''''''m'''">
              <a:rPr lang="en-US" altLang="en-US" sz="1100" smtClean="0">
                <a:solidFill>
                  <a:srgbClr val="808080"/>
                </a:solidFill>
              </a:rPr>
              <a:pPr marL="0" lvl="0" indent="0">
                <a:spcBef>
                  <a:spcPct val="0"/>
                </a:spcBef>
                <a:spcAft>
                  <a:spcPct val="0"/>
                </a:spcAft>
                <a:buNone/>
              </a:pPr>
              <a:t>$14.9m</a:t>
            </a:fld>
            <a:endParaRPr lang="en-US" sz="1100">
              <a:solidFill>
                <a:srgbClr val="808080"/>
              </a:solidFill>
              <a:sym typeface="Roboto" panose="02000000000000000000" pitchFamily="2" charset="0"/>
            </a:endParaRPr>
          </a:p>
        </p:txBody>
      </p:sp>
      <p:sp>
        <p:nvSpPr>
          <p:cNvPr id="806" name="Text Placeholder 2">
            <a:extLst>
              <a:ext uri="{FF2B5EF4-FFF2-40B4-BE49-F238E27FC236}">
                <a16:creationId xmlns:a16="http://schemas.microsoft.com/office/drawing/2014/main" id="{F5D07CE7-B2CC-5D10-988A-F6461ECA7BAD}"/>
              </a:ext>
            </a:extLst>
          </p:cNvPr>
          <p:cNvSpPr>
            <a:spLocks noGrp="1"/>
          </p:cNvSpPr>
          <p:nvPr>
            <p:custDataLst>
              <p:tags r:id="rId91"/>
            </p:custDataLst>
          </p:nvPr>
        </p:nvSpPr>
        <p:spPr bwMode="gray">
          <a:xfrm>
            <a:off x="3135313" y="3508375"/>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E7CDF95-11AC-4D0F-B3CD-6B1EE9D4490D}" type="datetime'''$''''''9.''''''''''''4''''''''m'''''''''''">
              <a:rPr lang="en-US" altLang="en-US" sz="1100" smtClean="0">
                <a:solidFill>
                  <a:srgbClr val="808080"/>
                </a:solidFill>
              </a:rPr>
              <a:pPr marL="0" lvl="0" indent="0">
                <a:spcBef>
                  <a:spcPct val="0"/>
                </a:spcBef>
                <a:spcAft>
                  <a:spcPct val="0"/>
                </a:spcAft>
                <a:buNone/>
              </a:pPr>
              <a:t>$9.4m</a:t>
            </a:fld>
            <a:endParaRPr lang="en-US" sz="1100">
              <a:solidFill>
                <a:srgbClr val="808080"/>
              </a:solidFill>
              <a:sym typeface="Roboto" panose="02000000000000000000" pitchFamily="2" charset="0"/>
            </a:endParaRPr>
          </a:p>
        </p:txBody>
      </p:sp>
      <p:sp>
        <p:nvSpPr>
          <p:cNvPr id="813" name="Text Placeholder 2">
            <a:extLst>
              <a:ext uri="{FF2B5EF4-FFF2-40B4-BE49-F238E27FC236}">
                <a16:creationId xmlns:a16="http://schemas.microsoft.com/office/drawing/2014/main" id="{5BEAEFD4-D05F-06E1-E2A1-31556A0E52CA}"/>
              </a:ext>
            </a:extLst>
          </p:cNvPr>
          <p:cNvSpPr>
            <a:spLocks noGrp="1"/>
          </p:cNvSpPr>
          <p:nvPr>
            <p:custDataLst>
              <p:tags r:id="rId92"/>
            </p:custDataLst>
          </p:nvPr>
        </p:nvSpPr>
        <p:spPr bwMode="gray">
          <a:xfrm>
            <a:off x="3590925" y="3241675"/>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22B556B-2E78-4F35-9B27-42A49E1E3A09}" type="datetime'''''''''''''''''''''''''''''$''1''4''''''''''.''4m'''">
              <a:rPr lang="en-US" altLang="en-US" sz="1100" smtClean="0">
                <a:solidFill>
                  <a:srgbClr val="808080"/>
                </a:solidFill>
              </a:rPr>
              <a:pPr marL="0" lvl="0" indent="0">
                <a:spcBef>
                  <a:spcPct val="0"/>
                </a:spcBef>
                <a:spcAft>
                  <a:spcPct val="0"/>
                </a:spcAft>
                <a:buNone/>
              </a:pPr>
              <a:t>$14.4m</a:t>
            </a:fld>
            <a:endParaRPr lang="en-US" sz="1100">
              <a:solidFill>
                <a:srgbClr val="808080"/>
              </a:solidFill>
              <a:sym typeface="Roboto" panose="02000000000000000000" pitchFamily="2" charset="0"/>
            </a:endParaRPr>
          </a:p>
        </p:txBody>
      </p:sp>
      <p:sp>
        <p:nvSpPr>
          <p:cNvPr id="827" name="Text Placeholder 2">
            <a:extLst>
              <a:ext uri="{FF2B5EF4-FFF2-40B4-BE49-F238E27FC236}">
                <a16:creationId xmlns:a16="http://schemas.microsoft.com/office/drawing/2014/main" id="{32D59BDA-2742-3C64-D7AC-FC26D1937C7D}"/>
              </a:ext>
            </a:extLst>
          </p:cNvPr>
          <p:cNvSpPr>
            <a:spLocks noGrp="1"/>
          </p:cNvSpPr>
          <p:nvPr>
            <p:custDataLst>
              <p:tags r:id="rId93"/>
            </p:custDataLst>
          </p:nvPr>
        </p:nvSpPr>
        <p:spPr bwMode="gray">
          <a:xfrm>
            <a:off x="3154363" y="3375025"/>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43341E3-24E5-498B-AF73-ABF9778B638C}" type="datetime'''$9''''''''.''''''''''''''6''''m'''''">
              <a:rPr lang="en-US" altLang="en-US" sz="1100" smtClean="0">
                <a:solidFill>
                  <a:srgbClr val="808080"/>
                </a:solidFill>
              </a:rPr>
              <a:pPr marL="0" lvl="0" indent="0">
                <a:spcBef>
                  <a:spcPct val="0"/>
                </a:spcBef>
                <a:spcAft>
                  <a:spcPct val="0"/>
                </a:spcAft>
                <a:buNone/>
              </a:pPr>
              <a:t>$9.6m</a:t>
            </a:fld>
            <a:endParaRPr lang="en-US" sz="1100">
              <a:solidFill>
                <a:srgbClr val="808080"/>
              </a:solidFill>
              <a:sym typeface="Roboto" panose="02000000000000000000" pitchFamily="2" charset="0"/>
            </a:endParaRPr>
          </a:p>
        </p:txBody>
      </p:sp>
      <p:sp>
        <p:nvSpPr>
          <p:cNvPr id="826" name="Text Placeholder 2">
            <a:extLst>
              <a:ext uri="{FF2B5EF4-FFF2-40B4-BE49-F238E27FC236}">
                <a16:creationId xmlns:a16="http://schemas.microsoft.com/office/drawing/2014/main" id="{C184EDF6-7F9F-0525-1855-DF3418F188AB}"/>
              </a:ext>
            </a:extLst>
          </p:cNvPr>
          <p:cNvSpPr>
            <a:spLocks noGrp="1"/>
          </p:cNvSpPr>
          <p:nvPr>
            <p:custDataLst>
              <p:tags r:id="rId94"/>
            </p:custDataLst>
          </p:nvPr>
        </p:nvSpPr>
        <p:spPr bwMode="gray">
          <a:xfrm>
            <a:off x="2992438" y="364172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04D0956-2F67-45C8-8BBE-F95AEFDD3780}" type="datetime'$''''''''''''''''7''''.''''''''''''''9m'''''''''''''">
              <a:rPr lang="en-US" altLang="en-US" sz="1100" smtClean="0">
                <a:solidFill>
                  <a:srgbClr val="808080"/>
                </a:solidFill>
              </a:rPr>
              <a:pPr marL="0" lvl="0" indent="0">
                <a:spcBef>
                  <a:spcPct val="0"/>
                </a:spcBef>
                <a:spcAft>
                  <a:spcPct val="0"/>
                </a:spcAft>
                <a:buNone/>
              </a:pPr>
              <a:t>$7.9m</a:t>
            </a:fld>
            <a:endParaRPr lang="en-US" sz="1100">
              <a:solidFill>
                <a:srgbClr val="808080"/>
              </a:solidFill>
              <a:sym typeface="Roboto" panose="02000000000000000000" pitchFamily="2" charset="0"/>
            </a:endParaRPr>
          </a:p>
        </p:txBody>
      </p:sp>
      <p:sp>
        <p:nvSpPr>
          <p:cNvPr id="523" name="Text Placeholder 2">
            <a:extLst>
              <a:ext uri="{FF2B5EF4-FFF2-40B4-BE49-F238E27FC236}">
                <a16:creationId xmlns:a16="http://schemas.microsoft.com/office/drawing/2014/main" id="{D708FA35-4B61-04A6-D496-309F80B2ED71}"/>
              </a:ext>
            </a:extLst>
          </p:cNvPr>
          <p:cNvSpPr>
            <a:spLocks noGrp="1"/>
          </p:cNvSpPr>
          <p:nvPr>
            <p:custDataLst>
              <p:tags r:id="rId95"/>
            </p:custDataLst>
          </p:nvPr>
        </p:nvSpPr>
        <p:spPr bwMode="gray">
          <a:xfrm>
            <a:off x="2890838" y="3776664"/>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AC90E79-4D83-4455-BCAD-B8A9E8A92803}" type="datetime'''''''$''6''''''.''''''''''''''''''''8''''''''''''''''''''m'">
              <a:rPr lang="en-US" altLang="en-US" sz="1100" smtClean="0">
                <a:solidFill>
                  <a:srgbClr val="808080"/>
                </a:solidFill>
              </a:rPr>
              <a:pPr marL="0" lvl="0" indent="0">
                <a:spcBef>
                  <a:spcPct val="0"/>
                </a:spcBef>
                <a:spcAft>
                  <a:spcPct val="0"/>
                </a:spcAft>
                <a:buNone/>
              </a:pPr>
              <a:t>$6.8m</a:t>
            </a:fld>
            <a:endParaRPr lang="en-US" sz="1100">
              <a:solidFill>
                <a:srgbClr val="808080"/>
              </a:solidFill>
              <a:sym typeface="Roboto" panose="02000000000000000000" pitchFamily="2" charset="0"/>
            </a:endParaRPr>
          </a:p>
        </p:txBody>
      </p:sp>
      <p:sp>
        <p:nvSpPr>
          <p:cNvPr id="520" name="Text Placeholder 2">
            <a:extLst>
              <a:ext uri="{FF2B5EF4-FFF2-40B4-BE49-F238E27FC236}">
                <a16:creationId xmlns:a16="http://schemas.microsoft.com/office/drawing/2014/main" id="{F7730EE6-E31B-5BC5-2564-C1CF9B93BB53}"/>
              </a:ext>
            </a:extLst>
          </p:cNvPr>
          <p:cNvSpPr>
            <a:spLocks noGrp="1"/>
          </p:cNvSpPr>
          <p:nvPr>
            <p:custDataLst>
              <p:tags r:id="rId96"/>
            </p:custDataLst>
          </p:nvPr>
        </p:nvSpPr>
        <p:spPr bwMode="gray">
          <a:xfrm>
            <a:off x="2800350" y="39100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74242B4-D195-4EA1-85B1-500BAA90156E}" type="datetime'''''''''''''''$5''''''''''''''.''''''''''''8''''''''''m'''">
              <a:rPr lang="en-US" altLang="en-US" sz="1100" smtClean="0">
                <a:solidFill>
                  <a:srgbClr val="808080"/>
                </a:solidFill>
              </a:rPr>
              <a:pPr/>
              <a:t>$5.8m</a:t>
            </a:fld>
            <a:endParaRPr lang="en-US" sz="1100">
              <a:solidFill>
                <a:srgbClr val="808080"/>
              </a:solidFill>
              <a:sym typeface="Roboto" panose="02000000000000000000" pitchFamily="2" charset="0"/>
            </a:endParaRPr>
          </a:p>
        </p:txBody>
      </p:sp>
      <p:sp>
        <p:nvSpPr>
          <p:cNvPr id="516" name="Text Placeholder 2">
            <a:extLst>
              <a:ext uri="{FF2B5EF4-FFF2-40B4-BE49-F238E27FC236}">
                <a16:creationId xmlns:a16="http://schemas.microsoft.com/office/drawing/2014/main" id="{10F6D7A1-3D29-2DCE-D7E3-D7F7CED31B7F}"/>
              </a:ext>
            </a:extLst>
          </p:cNvPr>
          <p:cNvSpPr>
            <a:spLocks noGrp="1"/>
          </p:cNvSpPr>
          <p:nvPr>
            <p:custDataLst>
              <p:tags r:id="rId97"/>
            </p:custDataLst>
          </p:nvPr>
        </p:nvSpPr>
        <p:spPr bwMode="gray">
          <a:xfrm>
            <a:off x="2768600" y="404336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0514D54-226A-4F97-B22F-8F74BCADB738}" type="datetime'''''''''''''''''''''''$''''''''5''.4''''''m'''''''''''''''''''">
              <a:rPr lang="en-US" altLang="en-US" sz="1100" smtClean="0">
                <a:solidFill>
                  <a:srgbClr val="808080"/>
                </a:solidFill>
              </a:rPr>
              <a:pPr marL="0" lvl="0" indent="0">
                <a:spcBef>
                  <a:spcPct val="0"/>
                </a:spcBef>
                <a:spcAft>
                  <a:spcPct val="0"/>
                </a:spcAft>
                <a:buNone/>
              </a:pPr>
              <a:t>$5.4m</a:t>
            </a:fld>
            <a:endParaRPr lang="en-US" sz="1100">
              <a:solidFill>
                <a:srgbClr val="808080"/>
              </a:solidFill>
              <a:sym typeface="Roboto" panose="02000000000000000000" pitchFamily="2" charset="0"/>
            </a:endParaRPr>
          </a:p>
        </p:txBody>
      </p:sp>
      <p:sp>
        <p:nvSpPr>
          <p:cNvPr id="519" name="Text Placeholder 2">
            <a:extLst>
              <a:ext uri="{FF2B5EF4-FFF2-40B4-BE49-F238E27FC236}">
                <a16:creationId xmlns:a16="http://schemas.microsoft.com/office/drawing/2014/main" id="{2073492C-830A-857D-2AE4-73435C4FB197}"/>
              </a:ext>
            </a:extLst>
          </p:cNvPr>
          <p:cNvSpPr>
            <a:spLocks noGrp="1"/>
          </p:cNvSpPr>
          <p:nvPr>
            <p:custDataLst>
              <p:tags r:id="rId98"/>
            </p:custDataLst>
          </p:nvPr>
        </p:nvSpPr>
        <p:spPr bwMode="gray">
          <a:xfrm>
            <a:off x="2767013" y="41767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54096AD-5C05-4E0E-ABA4-7D2D15E22051}" type="datetime'$''''''''''''''5''''''''.''''''4''''''''''''''''''''''''''m'">
              <a:rPr lang="en-US" altLang="en-US" sz="1100" smtClean="0">
                <a:solidFill>
                  <a:srgbClr val="808080"/>
                </a:solidFill>
              </a:rPr>
              <a:pPr marL="0" lvl="0" indent="0">
                <a:spcBef>
                  <a:spcPct val="0"/>
                </a:spcBef>
                <a:spcAft>
                  <a:spcPct val="0"/>
                </a:spcAft>
                <a:buNone/>
              </a:pPr>
              <a:t>$5.4m</a:t>
            </a:fld>
            <a:endParaRPr lang="en-US" sz="1100">
              <a:solidFill>
                <a:srgbClr val="808080"/>
              </a:solidFill>
              <a:sym typeface="Roboto" panose="02000000000000000000" pitchFamily="2" charset="0"/>
            </a:endParaRPr>
          </a:p>
        </p:txBody>
      </p:sp>
      <p:sp>
        <p:nvSpPr>
          <p:cNvPr id="517" name="Text Placeholder 2">
            <a:extLst>
              <a:ext uri="{FF2B5EF4-FFF2-40B4-BE49-F238E27FC236}">
                <a16:creationId xmlns:a16="http://schemas.microsoft.com/office/drawing/2014/main" id="{103B0664-C0C3-5E79-FBE1-156357B3C1F6}"/>
              </a:ext>
            </a:extLst>
          </p:cNvPr>
          <p:cNvSpPr>
            <a:spLocks noGrp="1"/>
          </p:cNvSpPr>
          <p:nvPr>
            <p:custDataLst>
              <p:tags r:id="rId99"/>
            </p:custDataLst>
          </p:nvPr>
        </p:nvSpPr>
        <p:spPr bwMode="gray">
          <a:xfrm>
            <a:off x="2716213" y="431006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213105B-AA41-4066-A433-89D9042D8B5F}" type="datetime'''''''$4.''''''''''''''''''''''9''''''m'''''''''''">
              <a:rPr lang="en-US" altLang="en-US" sz="1100" smtClean="0">
                <a:solidFill>
                  <a:srgbClr val="808080"/>
                </a:solidFill>
              </a:rPr>
              <a:pPr marL="0" lvl="0" indent="0">
                <a:spcBef>
                  <a:spcPct val="0"/>
                </a:spcBef>
                <a:spcAft>
                  <a:spcPct val="0"/>
                </a:spcAft>
                <a:buNone/>
              </a:pPr>
              <a:t>$4.9m</a:t>
            </a:fld>
            <a:endParaRPr lang="en-US" sz="1100">
              <a:solidFill>
                <a:srgbClr val="808080"/>
              </a:solidFill>
              <a:sym typeface="Roboto" panose="02000000000000000000" pitchFamily="2" charset="0"/>
            </a:endParaRPr>
          </a:p>
        </p:txBody>
      </p:sp>
      <p:sp>
        <p:nvSpPr>
          <p:cNvPr id="518" name="Text Placeholder 2">
            <a:extLst>
              <a:ext uri="{FF2B5EF4-FFF2-40B4-BE49-F238E27FC236}">
                <a16:creationId xmlns:a16="http://schemas.microsoft.com/office/drawing/2014/main" id="{B4DF14EA-A833-8A65-8EB2-870E6D26D0FE}"/>
              </a:ext>
            </a:extLst>
          </p:cNvPr>
          <p:cNvSpPr>
            <a:spLocks noGrp="1"/>
          </p:cNvSpPr>
          <p:nvPr>
            <p:custDataLst>
              <p:tags r:id="rId100"/>
            </p:custDataLst>
          </p:nvPr>
        </p:nvSpPr>
        <p:spPr bwMode="gray">
          <a:xfrm>
            <a:off x="2709863" y="44434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874ABD3-E6F5-47AB-8DE9-97DC8AD0BF20}" type="datetime'''''''''''$''''''''''''''''''''''''''4.''''''8m'">
              <a:rPr lang="en-US" altLang="en-US" sz="1100" smtClean="0">
                <a:solidFill>
                  <a:srgbClr val="808080"/>
                </a:solidFill>
              </a:rPr>
              <a:pPr marL="0" lvl="0" indent="0">
                <a:spcBef>
                  <a:spcPct val="0"/>
                </a:spcBef>
                <a:spcAft>
                  <a:spcPct val="0"/>
                </a:spcAft>
                <a:buNone/>
              </a:pPr>
              <a:t>$4.8m</a:t>
            </a:fld>
            <a:endParaRPr lang="en-US" sz="1100">
              <a:solidFill>
                <a:srgbClr val="808080"/>
              </a:solidFill>
              <a:sym typeface="Roboto" panose="02000000000000000000" pitchFamily="2" charset="0"/>
            </a:endParaRPr>
          </a:p>
        </p:txBody>
      </p:sp>
      <p:sp>
        <p:nvSpPr>
          <p:cNvPr id="524" name="Text Placeholder 2">
            <a:extLst>
              <a:ext uri="{FF2B5EF4-FFF2-40B4-BE49-F238E27FC236}">
                <a16:creationId xmlns:a16="http://schemas.microsoft.com/office/drawing/2014/main" id="{F1F40C33-6598-CB28-9F83-AD616D3B5DCA}"/>
              </a:ext>
            </a:extLst>
          </p:cNvPr>
          <p:cNvSpPr>
            <a:spLocks noGrp="1"/>
          </p:cNvSpPr>
          <p:nvPr>
            <p:custDataLst>
              <p:tags r:id="rId101"/>
            </p:custDataLst>
          </p:nvPr>
        </p:nvSpPr>
        <p:spPr bwMode="gray">
          <a:xfrm>
            <a:off x="2682875" y="4578350"/>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A17EC0B-780B-409E-A866-511D7BBFF6E5}" type="datetime'''''''$''''''''''''''4''''''''.''''''''5''''''''''''''''m'''''">
              <a:rPr lang="en-US" altLang="en-US" sz="1100" smtClean="0">
                <a:solidFill>
                  <a:srgbClr val="808080"/>
                </a:solidFill>
              </a:rPr>
              <a:pPr marL="0" lvl="0" indent="0">
                <a:spcBef>
                  <a:spcPct val="0"/>
                </a:spcBef>
                <a:spcAft>
                  <a:spcPct val="0"/>
                </a:spcAft>
                <a:buNone/>
              </a:pPr>
              <a:t>$4.5m</a:t>
            </a:fld>
            <a:endParaRPr lang="en-US" sz="1100">
              <a:solidFill>
                <a:srgbClr val="808080"/>
              </a:solidFill>
              <a:sym typeface="Roboto" panose="02000000000000000000" pitchFamily="2" charset="0"/>
            </a:endParaRPr>
          </a:p>
        </p:txBody>
      </p:sp>
      <p:sp>
        <p:nvSpPr>
          <p:cNvPr id="515" name="Text Placeholder 2">
            <a:extLst>
              <a:ext uri="{FF2B5EF4-FFF2-40B4-BE49-F238E27FC236}">
                <a16:creationId xmlns:a16="http://schemas.microsoft.com/office/drawing/2014/main" id="{D3768263-E1D0-3F35-08B8-9653FC82FC9C}"/>
              </a:ext>
            </a:extLst>
          </p:cNvPr>
          <p:cNvSpPr>
            <a:spLocks noGrp="1"/>
          </p:cNvSpPr>
          <p:nvPr>
            <p:custDataLst>
              <p:tags r:id="rId102"/>
            </p:custDataLst>
          </p:nvPr>
        </p:nvSpPr>
        <p:spPr bwMode="gray">
          <a:xfrm>
            <a:off x="2654300" y="471170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49A81E5-C6FD-4592-923F-4A37DFA7CE2D}" type="datetime'''''''''$''''''''''''4''.''''''''''''''''''2''m'''''''''''">
              <a:rPr lang="en-US" altLang="en-US" sz="1100" smtClean="0">
                <a:solidFill>
                  <a:srgbClr val="808080"/>
                </a:solidFill>
              </a:rPr>
              <a:pPr marL="0" lvl="0" indent="0">
                <a:spcBef>
                  <a:spcPct val="0"/>
                </a:spcBef>
                <a:spcAft>
                  <a:spcPct val="0"/>
                </a:spcAft>
                <a:buNone/>
              </a:pPr>
              <a:t>$4.2m</a:t>
            </a:fld>
            <a:endParaRPr lang="en-US" sz="1100">
              <a:solidFill>
                <a:srgbClr val="808080"/>
              </a:solidFill>
              <a:sym typeface="Roboto" panose="02000000000000000000" pitchFamily="2" charset="0"/>
            </a:endParaRPr>
          </a:p>
        </p:txBody>
      </p:sp>
      <p:sp>
        <p:nvSpPr>
          <p:cNvPr id="521" name="Text Placeholder 2">
            <a:extLst>
              <a:ext uri="{FF2B5EF4-FFF2-40B4-BE49-F238E27FC236}">
                <a16:creationId xmlns:a16="http://schemas.microsoft.com/office/drawing/2014/main" id="{B4D94439-748F-BF21-0608-49569D781F7A}"/>
              </a:ext>
            </a:extLst>
          </p:cNvPr>
          <p:cNvSpPr>
            <a:spLocks noGrp="1"/>
          </p:cNvSpPr>
          <p:nvPr>
            <p:custDataLst>
              <p:tags r:id="rId103"/>
            </p:custDataLst>
          </p:nvPr>
        </p:nvSpPr>
        <p:spPr bwMode="gray">
          <a:xfrm>
            <a:off x="2647950" y="484505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177077A-3ACA-4602-85AC-E90E71B421C1}" type="datetime'''''''''''''''''''''''''''''$''''''''''4''''.1m'''''''''">
              <a:rPr lang="en-US" altLang="en-US" sz="1100" smtClean="0">
                <a:solidFill>
                  <a:srgbClr val="808080"/>
                </a:solidFill>
              </a:rPr>
              <a:pPr marL="0" lvl="0" indent="0">
                <a:spcBef>
                  <a:spcPct val="0"/>
                </a:spcBef>
                <a:spcAft>
                  <a:spcPct val="0"/>
                </a:spcAft>
                <a:buNone/>
              </a:pPr>
              <a:t>$4.1m</a:t>
            </a:fld>
            <a:endParaRPr lang="en-US" sz="1100">
              <a:solidFill>
                <a:srgbClr val="808080"/>
              </a:solidFill>
              <a:sym typeface="Roboto" panose="02000000000000000000" pitchFamily="2" charset="0"/>
            </a:endParaRPr>
          </a:p>
        </p:txBody>
      </p:sp>
      <p:sp>
        <p:nvSpPr>
          <p:cNvPr id="526" name="Text Placeholder 2">
            <a:extLst>
              <a:ext uri="{FF2B5EF4-FFF2-40B4-BE49-F238E27FC236}">
                <a16:creationId xmlns:a16="http://schemas.microsoft.com/office/drawing/2014/main" id="{6A8F1162-7CC2-A57F-C1F1-4C10F41F7A77}"/>
              </a:ext>
            </a:extLst>
          </p:cNvPr>
          <p:cNvSpPr>
            <a:spLocks noGrp="1"/>
          </p:cNvSpPr>
          <p:nvPr>
            <p:custDataLst>
              <p:tags r:id="rId104"/>
            </p:custDataLst>
          </p:nvPr>
        </p:nvSpPr>
        <p:spPr bwMode="gray">
          <a:xfrm>
            <a:off x="2600325" y="497840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E7EE025-7198-4097-991D-C377FBF55CE1}" type="datetime'$''''''''3''''.''''6''''m'''''''''''''''''''''''">
              <a:rPr lang="en-US" altLang="en-US" sz="1100" smtClean="0">
                <a:solidFill>
                  <a:srgbClr val="808080"/>
                </a:solidFill>
              </a:rPr>
              <a:pPr marL="0" lvl="0" indent="0">
                <a:spcBef>
                  <a:spcPct val="0"/>
                </a:spcBef>
                <a:spcAft>
                  <a:spcPct val="0"/>
                </a:spcAft>
                <a:buNone/>
              </a:pPr>
              <a:t>$3.6m</a:t>
            </a:fld>
            <a:endParaRPr lang="en-US" sz="1100">
              <a:solidFill>
                <a:srgbClr val="808080"/>
              </a:solidFill>
              <a:sym typeface="Roboto" panose="02000000000000000000" pitchFamily="2" charset="0"/>
            </a:endParaRPr>
          </a:p>
        </p:txBody>
      </p:sp>
      <p:sp>
        <p:nvSpPr>
          <p:cNvPr id="522" name="Text Placeholder 2">
            <a:extLst>
              <a:ext uri="{FF2B5EF4-FFF2-40B4-BE49-F238E27FC236}">
                <a16:creationId xmlns:a16="http://schemas.microsoft.com/office/drawing/2014/main" id="{C20F4291-D8E1-07B2-1230-D53EC55A5A7B}"/>
              </a:ext>
            </a:extLst>
          </p:cNvPr>
          <p:cNvSpPr>
            <a:spLocks noGrp="1"/>
          </p:cNvSpPr>
          <p:nvPr>
            <p:custDataLst>
              <p:tags r:id="rId105"/>
            </p:custDataLst>
          </p:nvPr>
        </p:nvSpPr>
        <p:spPr bwMode="gray">
          <a:xfrm>
            <a:off x="2589213" y="511175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2598FE4-7671-4D67-8DC5-8EA0E92AE496}" type="datetime'''''''''''''$''''''''''''''''3''''''''''.''''''''5''''m'''''">
              <a:rPr lang="en-US" altLang="en-US" sz="1100" smtClean="0">
                <a:solidFill>
                  <a:srgbClr val="808080"/>
                </a:solidFill>
              </a:rPr>
              <a:pPr marL="0" lvl="0" indent="0">
                <a:spcBef>
                  <a:spcPct val="0"/>
                </a:spcBef>
                <a:spcAft>
                  <a:spcPct val="0"/>
                </a:spcAft>
                <a:buNone/>
              </a:pPr>
              <a:t>$3.5m</a:t>
            </a:fld>
            <a:endParaRPr lang="en-US" sz="1100">
              <a:solidFill>
                <a:srgbClr val="808080"/>
              </a:solidFill>
              <a:sym typeface="Roboto" panose="02000000000000000000" pitchFamily="2" charset="0"/>
            </a:endParaRPr>
          </a:p>
        </p:txBody>
      </p:sp>
      <p:sp>
        <p:nvSpPr>
          <p:cNvPr id="532" name="Text Placeholder 2">
            <a:extLst>
              <a:ext uri="{FF2B5EF4-FFF2-40B4-BE49-F238E27FC236}">
                <a16:creationId xmlns:a16="http://schemas.microsoft.com/office/drawing/2014/main" id="{F18E3A82-A382-AC57-D7B5-2FC8762CFDFD}"/>
              </a:ext>
            </a:extLst>
          </p:cNvPr>
          <p:cNvSpPr>
            <a:spLocks noGrp="1"/>
          </p:cNvSpPr>
          <p:nvPr>
            <p:custDataLst>
              <p:tags r:id="rId106"/>
            </p:custDataLst>
          </p:nvPr>
        </p:nvSpPr>
        <p:spPr bwMode="gray">
          <a:xfrm>
            <a:off x="2508250" y="52466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1AC0ED4-C474-4FDE-ABF7-4D471DF2BF55}" type="datetime'''$''''''''''''''''''''''''''''''''2''''''''.''6''''m'''''">
              <a:rPr lang="en-US" altLang="en-US" sz="1100" smtClean="0">
                <a:solidFill>
                  <a:srgbClr val="808080"/>
                </a:solidFill>
              </a:rPr>
              <a:pPr marL="0" lvl="0" indent="0">
                <a:spcBef>
                  <a:spcPct val="0"/>
                </a:spcBef>
                <a:spcAft>
                  <a:spcPct val="0"/>
                </a:spcAft>
                <a:buNone/>
              </a:pPr>
              <a:t>$2.6m</a:t>
            </a:fld>
            <a:endParaRPr lang="en-US" sz="1100">
              <a:solidFill>
                <a:srgbClr val="808080"/>
              </a:solidFill>
              <a:sym typeface="Roboto" panose="02000000000000000000" pitchFamily="2" charset="0"/>
            </a:endParaRPr>
          </a:p>
        </p:txBody>
      </p:sp>
      <p:sp>
        <p:nvSpPr>
          <p:cNvPr id="533" name="Text Placeholder 2">
            <a:extLst>
              <a:ext uri="{FF2B5EF4-FFF2-40B4-BE49-F238E27FC236}">
                <a16:creationId xmlns:a16="http://schemas.microsoft.com/office/drawing/2014/main" id="{B506857B-8BA7-7C40-24A4-77EEAA717481}"/>
              </a:ext>
            </a:extLst>
          </p:cNvPr>
          <p:cNvSpPr>
            <a:spLocks noGrp="1"/>
          </p:cNvSpPr>
          <p:nvPr>
            <p:custDataLst>
              <p:tags r:id="rId107"/>
            </p:custDataLst>
          </p:nvPr>
        </p:nvSpPr>
        <p:spPr bwMode="gray">
          <a:xfrm>
            <a:off x="2493963" y="53800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1BD5815-A5A1-4141-9E2D-476ABDCC43AF}" type="datetime'''''''''''''$''''''''''2''.''4''m'''">
              <a:rPr lang="en-US" altLang="en-US" sz="1100" smtClean="0">
                <a:solidFill>
                  <a:srgbClr val="808080"/>
                </a:solidFill>
              </a:rPr>
              <a:pPr marL="0" lvl="0" indent="0">
                <a:spcBef>
                  <a:spcPct val="0"/>
                </a:spcBef>
                <a:spcAft>
                  <a:spcPct val="0"/>
                </a:spcAft>
                <a:buNone/>
              </a:pPr>
              <a:t>$2.4m</a:t>
            </a:fld>
            <a:endParaRPr lang="en-US" sz="1100">
              <a:solidFill>
                <a:srgbClr val="808080"/>
              </a:solidFill>
              <a:sym typeface="Roboto" panose="02000000000000000000" pitchFamily="2" charset="0"/>
            </a:endParaRPr>
          </a:p>
        </p:txBody>
      </p:sp>
      <p:sp>
        <p:nvSpPr>
          <p:cNvPr id="527" name="Text Placeholder 2">
            <a:extLst>
              <a:ext uri="{FF2B5EF4-FFF2-40B4-BE49-F238E27FC236}">
                <a16:creationId xmlns:a16="http://schemas.microsoft.com/office/drawing/2014/main" id="{3961567C-BA77-7054-4705-231EAD85C3CB}"/>
              </a:ext>
            </a:extLst>
          </p:cNvPr>
          <p:cNvSpPr>
            <a:spLocks noGrp="1"/>
          </p:cNvSpPr>
          <p:nvPr>
            <p:custDataLst>
              <p:tags r:id="rId108"/>
            </p:custDataLst>
          </p:nvPr>
        </p:nvSpPr>
        <p:spPr bwMode="gray">
          <a:xfrm>
            <a:off x="2490788" y="55133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FEA40EC-CA61-4800-83C1-21CC574A3743}" type="datetime'''''''''$''''''''''''''''''''''2''''''''''.''''''''4''''''m'">
              <a:rPr lang="en-US" altLang="en-US" sz="1100" smtClean="0">
                <a:solidFill>
                  <a:srgbClr val="808080"/>
                </a:solidFill>
              </a:rPr>
              <a:pPr marL="0" lvl="0" indent="0">
                <a:spcBef>
                  <a:spcPct val="0"/>
                </a:spcBef>
                <a:spcAft>
                  <a:spcPct val="0"/>
                </a:spcAft>
                <a:buNone/>
              </a:pPr>
              <a:t>$2.4m</a:t>
            </a:fld>
            <a:endParaRPr lang="en-US" sz="1100">
              <a:solidFill>
                <a:srgbClr val="808080"/>
              </a:solidFill>
              <a:sym typeface="Roboto" panose="02000000000000000000" pitchFamily="2" charset="0"/>
            </a:endParaRPr>
          </a:p>
        </p:txBody>
      </p:sp>
      <p:sp>
        <p:nvSpPr>
          <p:cNvPr id="528" name="Text Placeholder 2">
            <a:extLst>
              <a:ext uri="{FF2B5EF4-FFF2-40B4-BE49-F238E27FC236}">
                <a16:creationId xmlns:a16="http://schemas.microsoft.com/office/drawing/2014/main" id="{5B2BF03E-B551-B0F7-C4CF-5ABD8A966B0A}"/>
              </a:ext>
            </a:extLst>
          </p:cNvPr>
          <p:cNvSpPr>
            <a:spLocks noGrp="1"/>
          </p:cNvSpPr>
          <p:nvPr>
            <p:custDataLst>
              <p:tags r:id="rId109"/>
            </p:custDataLst>
          </p:nvPr>
        </p:nvSpPr>
        <p:spPr bwMode="gray">
          <a:xfrm>
            <a:off x="2484438" y="56467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8299327-85CD-4F43-8AB2-F55A678C01A6}" type="datetime'$''''''2''.''''''''''''''3''''''m'''''''''''''''''''">
              <a:rPr lang="en-US" altLang="en-US" sz="1100" smtClean="0">
                <a:solidFill>
                  <a:srgbClr val="808080"/>
                </a:solidFill>
              </a:rPr>
              <a:pPr marL="0" lvl="0" indent="0">
                <a:spcBef>
                  <a:spcPct val="0"/>
                </a:spcBef>
                <a:spcAft>
                  <a:spcPct val="0"/>
                </a:spcAft>
                <a:buNone/>
              </a:pPr>
              <a:t>$2.3m</a:t>
            </a:fld>
            <a:endParaRPr lang="en-US" sz="1100">
              <a:solidFill>
                <a:srgbClr val="808080"/>
              </a:solidFill>
              <a:sym typeface="Roboto" panose="02000000000000000000" pitchFamily="2" charset="0"/>
            </a:endParaRPr>
          </a:p>
        </p:txBody>
      </p:sp>
      <p:sp>
        <p:nvSpPr>
          <p:cNvPr id="529" name="Text Placeholder 2">
            <a:extLst>
              <a:ext uri="{FF2B5EF4-FFF2-40B4-BE49-F238E27FC236}">
                <a16:creationId xmlns:a16="http://schemas.microsoft.com/office/drawing/2014/main" id="{61FF7F98-6581-9800-9875-A0CF771B168F}"/>
              </a:ext>
            </a:extLst>
          </p:cNvPr>
          <p:cNvSpPr>
            <a:spLocks noGrp="1"/>
          </p:cNvSpPr>
          <p:nvPr>
            <p:custDataLst>
              <p:tags r:id="rId110"/>
            </p:custDataLst>
          </p:nvPr>
        </p:nvSpPr>
        <p:spPr bwMode="gray">
          <a:xfrm>
            <a:off x="2460625" y="57800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13037F5-A830-481F-83E2-C278F97D05B0}" type="datetime'''$''''''''''''''''''''2''''''''''''''.1''m'''''''''''''''''">
              <a:rPr lang="en-US" altLang="en-US" sz="1100" smtClean="0">
                <a:solidFill>
                  <a:srgbClr val="808080"/>
                </a:solidFill>
              </a:rPr>
              <a:pPr marL="0" lvl="0" indent="0">
                <a:spcBef>
                  <a:spcPct val="0"/>
                </a:spcBef>
                <a:spcAft>
                  <a:spcPct val="0"/>
                </a:spcAft>
                <a:buNone/>
              </a:pPr>
              <a:t>$2.1m</a:t>
            </a:fld>
            <a:endParaRPr lang="en-US" sz="1100">
              <a:solidFill>
                <a:srgbClr val="808080"/>
              </a:solidFill>
              <a:sym typeface="Roboto" panose="02000000000000000000" pitchFamily="2" charset="0"/>
            </a:endParaRPr>
          </a:p>
        </p:txBody>
      </p:sp>
      <p:sp>
        <p:nvSpPr>
          <p:cNvPr id="525" name="Text Placeholder 2">
            <a:extLst>
              <a:ext uri="{FF2B5EF4-FFF2-40B4-BE49-F238E27FC236}">
                <a16:creationId xmlns:a16="http://schemas.microsoft.com/office/drawing/2014/main" id="{CA7C0D77-AC81-5336-72C0-A75A0EA04DBE}"/>
              </a:ext>
            </a:extLst>
          </p:cNvPr>
          <p:cNvSpPr>
            <a:spLocks noGrp="1"/>
          </p:cNvSpPr>
          <p:nvPr>
            <p:custDataLst>
              <p:tags r:id="rId111"/>
            </p:custDataLst>
          </p:nvPr>
        </p:nvSpPr>
        <p:spPr bwMode="gray">
          <a:xfrm>
            <a:off x="2443163" y="59134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A0F0DFF-8414-4B39-ADB9-73738D852980}" type="datetime'$''''''''1''''.''''''''''''''9''''''''m'''''">
              <a:rPr lang="en-US" altLang="en-US" sz="1100" smtClean="0">
                <a:solidFill>
                  <a:srgbClr val="808080"/>
                </a:solidFill>
              </a:rPr>
              <a:pPr marL="0" lvl="0" indent="0">
                <a:spcBef>
                  <a:spcPct val="0"/>
                </a:spcBef>
                <a:spcAft>
                  <a:spcPct val="0"/>
                </a:spcAft>
                <a:buNone/>
              </a:pPr>
              <a:t>$1.9m</a:t>
            </a:fld>
            <a:endParaRPr lang="en-US" sz="1100">
              <a:solidFill>
                <a:srgbClr val="808080"/>
              </a:solidFill>
              <a:sym typeface="Roboto" panose="02000000000000000000" pitchFamily="2" charset="0"/>
            </a:endParaRPr>
          </a:p>
        </p:txBody>
      </p:sp>
      <p:sp>
        <p:nvSpPr>
          <p:cNvPr id="530" name="Text Placeholder 2">
            <a:extLst>
              <a:ext uri="{FF2B5EF4-FFF2-40B4-BE49-F238E27FC236}">
                <a16:creationId xmlns:a16="http://schemas.microsoft.com/office/drawing/2014/main" id="{CD9AFA84-E527-258D-0D76-ACA499A44276}"/>
              </a:ext>
            </a:extLst>
          </p:cNvPr>
          <p:cNvSpPr>
            <a:spLocks noGrp="1"/>
          </p:cNvSpPr>
          <p:nvPr>
            <p:custDataLst>
              <p:tags r:id="rId112"/>
            </p:custDataLst>
          </p:nvPr>
        </p:nvSpPr>
        <p:spPr bwMode="gray">
          <a:xfrm>
            <a:off x="2419350" y="604837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24D5CDA-81BE-49B8-BED8-3CCCF6BDCC8B}" type="datetime'''''''''''''''''''''''$''''1''''''''''.''''''''''''6''m'''''">
              <a:rPr lang="en-US" altLang="en-US" sz="1100" smtClean="0">
                <a:solidFill>
                  <a:srgbClr val="808080"/>
                </a:solidFill>
                <a:sym typeface="Roboto" panose="02000000000000000000" pitchFamily="2" charset="0"/>
              </a:rPr>
              <a:pPr marL="0" lvl="0" indent="0">
                <a:spcBef>
                  <a:spcPct val="0"/>
                </a:spcBef>
                <a:spcAft>
                  <a:spcPct val="0"/>
                </a:spcAft>
                <a:buNone/>
              </a:pPr>
              <a:t>$1.6m</a:t>
            </a:fld>
            <a:endParaRPr lang="en-US" sz="1100">
              <a:solidFill>
                <a:srgbClr val="808080"/>
              </a:solidFill>
              <a:sym typeface="Roboto" panose="02000000000000000000" pitchFamily="2" charset="0"/>
            </a:endParaRPr>
          </a:p>
        </p:txBody>
      </p:sp>
      <p:sp>
        <p:nvSpPr>
          <p:cNvPr id="531" name="Text Placeholder 2">
            <a:extLst>
              <a:ext uri="{FF2B5EF4-FFF2-40B4-BE49-F238E27FC236}">
                <a16:creationId xmlns:a16="http://schemas.microsoft.com/office/drawing/2014/main" id="{1ED3AA30-CA86-109C-A617-7C7D1D841DFB}"/>
              </a:ext>
            </a:extLst>
          </p:cNvPr>
          <p:cNvSpPr>
            <a:spLocks noGrp="1"/>
          </p:cNvSpPr>
          <p:nvPr>
            <p:custDataLst>
              <p:tags r:id="rId113"/>
            </p:custDataLst>
          </p:nvPr>
        </p:nvSpPr>
        <p:spPr bwMode="gray">
          <a:xfrm>
            <a:off x="2419350" y="618172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5E60648-9D5C-4421-A0C6-E46039ACC1DE}" type="datetime'''''''''''''''''''''''''''''''$''1.''''6''''''m'''''''''''''">
              <a:rPr lang="en-US" altLang="en-US" sz="1100" smtClean="0">
                <a:solidFill>
                  <a:srgbClr val="808080"/>
                </a:solidFill>
              </a:rPr>
              <a:pPr marL="0" lvl="0" indent="0">
                <a:spcBef>
                  <a:spcPct val="0"/>
                </a:spcBef>
                <a:spcAft>
                  <a:spcPct val="0"/>
                </a:spcAft>
                <a:buNone/>
              </a:pPr>
              <a:t>$1.6m</a:t>
            </a:fld>
            <a:endParaRPr lang="en-US" sz="1100">
              <a:solidFill>
                <a:srgbClr val="808080"/>
              </a:solidFill>
              <a:sym typeface="Roboto" panose="02000000000000000000" pitchFamily="2" charset="0"/>
            </a:endParaRPr>
          </a:p>
        </p:txBody>
      </p:sp>
      <p:sp>
        <p:nvSpPr>
          <p:cNvPr id="58" name="Text Placeholder 2">
            <a:extLst>
              <a:ext uri="{FF2B5EF4-FFF2-40B4-BE49-F238E27FC236}">
                <a16:creationId xmlns:a16="http://schemas.microsoft.com/office/drawing/2014/main" id="{311589D0-C986-532E-B57B-69BDB2A1AC93}"/>
              </a:ext>
            </a:extLst>
          </p:cNvPr>
          <p:cNvSpPr txBox="1">
            <a:spLocks/>
          </p:cNvSpPr>
          <p:nvPr>
            <p:custDataLst>
              <p:tags r:id="rId114"/>
            </p:custDataLst>
          </p:nvPr>
        </p:nvSpPr>
        <p:spPr bwMode="auto">
          <a:xfrm>
            <a:off x="1449388" y="4316413"/>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16DA98D-D702-4DC7-8C38-CEF1FDB3A4AB}"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Box 14">
            <a:extLst>
              <a:ext uri="{FF2B5EF4-FFF2-40B4-BE49-F238E27FC236}">
                <a16:creationId xmlns:a16="http://schemas.microsoft.com/office/drawing/2014/main" id="{883478CD-283A-55F1-5ED8-1772B0F0FD30}"/>
              </a:ext>
            </a:extLst>
          </p:cNvPr>
          <p:cNvSpPr txBox="1"/>
          <p:nvPr/>
        </p:nvSpPr>
        <p:spPr>
          <a:xfrm>
            <a:off x="360630" y="647719"/>
            <a:ext cx="10465865" cy="276999"/>
          </a:xfrm>
          <a:prstGeom prst="rect">
            <a:avLst/>
          </a:prstGeom>
          <a:noFill/>
        </p:spPr>
        <p:txBody>
          <a:bodyPr wrap="square" rtlCol="0">
            <a:spAutoFit/>
          </a:bodyPr>
          <a:lstStyle/>
          <a:p>
            <a:r>
              <a:rPr lang="en-US" sz="1200">
                <a:latin typeface="Roboto" panose="02000000000000000000" pitchFamily="2" charset="0"/>
                <a:ea typeface="Roboto" panose="02000000000000000000" pitchFamily="2" charset="0"/>
                <a:cs typeface="Roboto" panose="02000000000000000000" pitchFamily="2" charset="0"/>
              </a:rPr>
              <a:t>A total of </a:t>
            </a:r>
            <a:r>
              <a:rPr lang="en-US" sz="1200" b="1">
                <a:latin typeface="Roboto" panose="02000000000000000000" pitchFamily="2" charset="0"/>
                <a:ea typeface="Roboto" panose="02000000000000000000" pitchFamily="2" charset="0"/>
                <a:cs typeface="Roboto" panose="02000000000000000000" pitchFamily="2" charset="0"/>
              </a:rPr>
              <a:t>53 CF JWPs  </a:t>
            </a:r>
            <a:r>
              <a:rPr lang="en-US" sz="1200">
                <a:latin typeface="Roboto" panose="02000000000000000000" pitchFamily="2" charset="0"/>
                <a:ea typeface="Roboto" panose="02000000000000000000" pitchFamily="2" charset="0"/>
                <a:cs typeface="Roboto" panose="02000000000000000000" pitchFamily="2" charset="0"/>
              </a:rPr>
              <a:t>in the region explicitly refer to “Education” in JWP interventions.</a:t>
            </a:r>
          </a:p>
        </p:txBody>
      </p:sp>
      <p:sp>
        <p:nvSpPr>
          <p:cNvPr id="24" name="TextBox 23">
            <a:extLst>
              <a:ext uri="{FF2B5EF4-FFF2-40B4-BE49-F238E27FC236}">
                <a16:creationId xmlns:a16="http://schemas.microsoft.com/office/drawing/2014/main" id="{06105BCC-CB2E-1649-A230-2408FB888D19}"/>
              </a:ext>
            </a:extLst>
          </p:cNvPr>
          <p:cNvSpPr txBox="1"/>
          <p:nvPr/>
        </p:nvSpPr>
        <p:spPr>
          <a:xfrm>
            <a:off x="10406063" y="943331"/>
            <a:ext cx="1695756" cy="276999"/>
          </a:xfrm>
          <a:prstGeom prst="rect">
            <a:avLst/>
          </a:prstGeom>
          <a:noFill/>
        </p:spPr>
        <p:txBody>
          <a:bodyPr wrap="square">
            <a:spAutoFit/>
          </a:bodyPr>
          <a:lstStyle/>
          <a:p>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Required Funding</a:t>
            </a:r>
          </a:p>
        </p:txBody>
      </p:sp>
      <p:sp>
        <p:nvSpPr>
          <p:cNvPr id="821" name="TextBox 820">
            <a:extLst>
              <a:ext uri="{FF2B5EF4-FFF2-40B4-BE49-F238E27FC236}">
                <a16:creationId xmlns:a16="http://schemas.microsoft.com/office/drawing/2014/main" id="{4A9E241D-4E24-06FF-79EF-84A5D7D015E8}"/>
              </a:ext>
            </a:extLst>
          </p:cNvPr>
          <p:cNvSpPr txBox="1"/>
          <p:nvPr/>
        </p:nvSpPr>
        <p:spPr>
          <a:xfrm>
            <a:off x="150795" y="6405563"/>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“Education” where interventions  &lt; USD 1 million for ”Education” are: </a:t>
            </a:r>
            <a:r>
              <a:rPr lang="en-US" sz="800" b="0" i="1" u="none" strike="noStrike">
                <a:solidFill>
                  <a:srgbClr val="424242"/>
                </a:solidFill>
                <a:effectLst/>
                <a:latin typeface="Segoe Sans"/>
              </a:rPr>
              <a:t>Algeria, Botswana, Burkina Faso, Burundi, Cabo Verde, Cameroon, Central African Republic, Comoros, Democratic Republic of the Congo, Eswatini, Gabon, Lesotho, Mali, Mauritius, Namibia, Rwanda, Seychelles, South Africa, Sudan, Togo, Tunisia.</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16" name="Rectangle 15">
            <a:extLst>
              <a:ext uri="{FF2B5EF4-FFF2-40B4-BE49-F238E27FC236}">
                <a16:creationId xmlns:a16="http://schemas.microsoft.com/office/drawing/2014/main" id="{D778B281-EC61-0627-B355-79B7ADA86A85}"/>
              </a:ext>
            </a:extLst>
          </p:cNvPr>
          <p:cNvSpPr/>
          <p:nvPr>
            <p:custDataLst>
              <p:tags r:id="rId115"/>
            </p:custDataLst>
          </p:nvPr>
        </p:nvSpPr>
        <p:spPr bwMode="auto">
          <a:xfrm>
            <a:off x="5668963" y="6108700"/>
            <a:ext cx="196850" cy="1476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929F08-6055-541D-14A4-3EBD272B936D}"/>
              </a:ext>
            </a:extLst>
          </p:cNvPr>
          <p:cNvSpPr/>
          <p:nvPr>
            <p:custDataLst>
              <p:tags r:id="rId116"/>
            </p:custDataLst>
          </p:nvPr>
        </p:nvSpPr>
        <p:spPr bwMode="auto">
          <a:xfrm>
            <a:off x="7089775" y="6108700"/>
            <a:ext cx="196850" cy="147638"/>
          </a:xfrm>
          <a:prstGeom prst="rect">
            <a:avLst/>
          </a:prstGeom>
          <a:solidFill>
            <a:srgbClr val="C0C0C0"/>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Text Placeholder 2">
            <a:extLst>
              <a:ext uri="{FF2B5EF4-FFF2-40B4-BE49-F238E27FC236}">
                <a16:creationId xmlns:a16="http://schemas.microsoft.com/office/drawing/2014/main" id="{6E144192-8600-08B4-6EEB-75551110A54D}"/>
              </a:ext>
            </a:extLst>
          </p:cNvPr>
          <p:cNvSpPr>
            <a:spLocks noGrp="1"/>
          </p:cNvSpPr>
          <p:nvPr>
            <p:custDataLst>
              <p:tags r:id="rId117"/>
            </p:custDataLst>
          </p:nvPr>
        </p:nvSpPr>
        <p:spPr bwMode="auto">
          <a:xfrm>
            <a:off x="5916613" y="6116639"/>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9CEFF4A-9C48-4811-858D-8E6A4727AE3B}" type="datetime'''''''''''A''vai''lab''l''e ''''fu''''n''''''''d''''''''''ing'">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9" name="Text Placeholder 2">
            <a:extLst>
              <a:ext uri="{FF2B5EF4-FFF2-40B4-BE49-F238E27FC236}">
                <a16:creationId xmlns:a16="http://schemas.microsoft.com/office/drawing/2014/main" id="{B8330E06-AD39-234A-6C63-F36B2647EC01}"/>
              </a:ext>
            </a:extLst>
          </p:cNvPr>
          <p:cNvSpPr>
            <a:spLocks noGrp="1"/>
          </p:cNvSpPr>
          <p:nvPr>
            <p:custDataLst>
              <p:tags r:id="rId118"/>
            </p:custDataLst>
          </p:nvPr>
        </p:nvSpPr>
        <p:spPr bwMode="auto">
          <a:xfrm>
            <a:off x="7337425" y="6116639"/>
            <a:ext cx="7858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4DF2EC0-F04F-4433-8B79-738DB434C93A}" type="datetime'''''F''''''un''''''''''''''''''''''''di''''''n''g'''' G''ap'">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30267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74200-0746-DD4D-5E17-20219F67412D}"/>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36BEC6EB-5934-19B5-58F8-4F4EC32D8A89}"/>
              </a:ext>
            </a:extLst>
          </p:cNvPr>
          <p:cNvGraphicFramePr>
            <a:graphicFrameLocks noChangeAspect="1"/>
          </p:cNvGraphicFramePr>
          <p:nvPr>
            <p:custDataLst>
              <p:tags r:id="rId1"/>
            </p:custDataLst>
            <p:extLst>
              <p:ext uri="{D42A27DB-BD31-4B8C-83A1-F6EECF244321}">
                <p14:modId xmlns:p14="http://schemas.microsoft.com/office/powerpoint/2010/main" val="2122457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36BEC6EB-5934-19B5-58F8-4F4EC32D8A8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690E5118-D57D-CBC5-63A3-762E13B88903}"/>
              </a:ext>
            </a:extLst>
          </p:cNvPr>
          <p:cNvSpPr>
            <a:spLocks noGrp="1"/>
          </p:cNvSpPr>
          <p:nvPr>
            <p:ph type="ctrTitle"/>
          </p:nvPr>
        </p:nvSpPr>
        <p:spPr>
          <a:xfrm>
            <a:off x="104648" y="194769"/>
            <a:ext cx="11644526" cy="624046"/>
          </a:xfrm>
        </p:spPr>
        <p:txBody>
          <a:bodyPr vert="horz">
            <a:noAutofit/>
          </a:bodyPr>
          <a:lstStyle/>
          <a:p>
            <a:pPr algn="l"/>
            <a:r>
              <a:rPr lang="en-US" sz="2000" b="1">
                <a:solidFill>
                  <a:schemeClr val="tx1">
                    <a:lumMod val="75000"/>
                    <a:lumOff val="25000"/>
                  </a:schemeClr>
                </a:solidFill>
                <a:latin typeface="Roboto"/>
                <a:ea typeface="Roboto"/>
                <a:cs typeface="Arial"/>
                <a:sym typeface="Arial"/>
              </a:rPr>
              <a:t>Education in crisis contexts focus on promoting inclusive, quality learning; strengthening capabilities of educators; supporting gender-sensitive learning; and promoting human rights</a:t>
            </a:r>
          </a:p>
        </p:txBody>
      </p:sp>
      <p:pic>
        <p:nvPicPr>
          <p:cNvPr id="23" name="Graphic 22">
            <a:extLst>
              <a:ext uri="{FF2B5EF4-FFF2-40B4-BE49-F238E27FC236}">
                <a16:creationId xmlns:a16="http://schemas.microsoft.com/office/drawing/2014/main" id="{0E084292-1878-2837-E0D0-BB6B57C60AC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8" name="Chart 7">
            <a:extLst>
              <a:ext uri="{FF2B5EF4-FFF2-40B4-BE49-F238E27FC236}">
                <a16:creationId xmlns:a16="http://schemas.microsoft.com/office/drawing/2014/main" id="{9A3E4ED9-49B3-A9A8-C16A-426ACE87772C}"/>
              </a:ext>
            </a:extLst>
          </p:cNvPr>
          <p:cNvGraphicFramePr/>
          <p:nvPr>
            <p:custDataLst>
              <p:tags r:id="rId2"/>
            </p:custDataLst>
            <p:extLst>
              <p:ext uri="{D42A27DB-BD31-4B8C-83A1-F6EECF244321}">
                <p14:modId xmlns:p14="http://schemas.microsoft.com/office/powerpoint/2010/main" val="3793430099"/>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91" name="Text Placeholder 2">
            <a:extLst>
              <a:ext uri="{FF2B5EF4-FFF2-40B4-BE49-F238E27FC236}">
                <a16:creationId xmlns:a16="http://schemas.microsoft.com/office/drawing/2014/main" id="{FABAF785-7CC6-09E6-342F-BCF136F76251}"/>
              </a:ext>
            </a:extLst>
          </p:cNvPr>
          <p:cNvSpPr txBox="1">
            <a:spLocks/>
          </p:cNvSpPr>
          <p:nvPr>
            <p:custDataLst>
              <p:tags r:id="rId3"/>
            </p:custDataLst>
          </p:nvPr>
        </p:nvSpPr>
        <p:spPr bwMode="auto">
          <a:xfrm>
            <a:off x="182563" y="3405188"/>
            <a:ext cx="11303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217405A5-DC76-4A10-83EF-1383C5DE8315}" type="datetime'A''''''va''il''''abl''e ''''''''''fu''''n''di''n''''g'''''''''">
              <a:rPr lang="en-US" altLang="en-US" sz="1200" smtClean="0">
                <a:solidFill>
                  <a:schemeClr val="bg2">
                    <a:lumMod val="25000"/>
                  </a:schemeClr>
                </a:solidFill>
              </a:rPr>
              <a:pPr lvl="0" algn="r">
                <a:spcBef>
                  <a:spcPct val="0"/>
                </a:spcBef>
                <a:spcAft>
                  <a:spcPct val="0"/>
                </a:spcAft>
                <a:defRPr/>
              </a:pPr>
              <a:t>Available funding</a:t>
            </a:fld>
            <a:endParaRPr kumimoji="0" lang="en-US" sz="1200" b="0" i="0" strike="noStrike" kern="1200" cap="none" spc="0" normalizeH="0" baseline="0" noProof="0">
              <a:ln>
                <a:noFill/>
              </a:ln>
              <a:solidFill>
                <a:schemeClr val="bg2">
                  <a:lumMod val="25000"/>
                </a:schemeClr>
              </a:solidFill>
              <a:effectLst/>
              <a:uLnTx/>
              <a:uFillTx/>
            </a:endParaRPr>
          </a:p>
        </p:txBody>
      </p:sp>
      <p:sp>
        <p:nvSpPr>
          <p:cNvPr id="7" name="Text Placeholder 2">
            <a:extLst>
              <a:ext uri="{FF2B5EF4-FFF2-40B4-BE49-F238E27FC236}">
                <a16:creationId xmlns:a16="http://schemas.microsoft.com/office/drawing/2014/main" id="{506D71C6-E935-C179-CE3B-B85E1FFB9066}"/>
              </a:ext>
            </a:extLst>
          </p:cNvPr>
          <p:cNvSpPr txBox="1">
            <a:spLocks/>
          </p:cNvSpPr>
          <p:nvPr>
            <p:custDataLst>
              <p:tags r:id="rId4"/>
            </p:custDataLst>
          </p:nvPr>
        </p:nvSpPr>
        <p:spPr bwMode="auto">
          <a:xfrm>
            <a:off x="3856038" y="4438650"/>
            <a:ext cx="8016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200" b="0" i="0" u="none" strike="noStrike" kern="1200" cap="none" spc="0" normalizeH="0" baseline="0" noProof="0">
                <a:ln>
                  <a:noFill/>
                </a:ln>
                <a:solidFill>
                  <a:schemeClr val="bg2">
                    <a:lumMod val="25000"/>
                  </a:schemeClr>
                </a:solidFill>
                <a:effectLst/>
                <a:uLnTx/>
                <a:uFillTx/>
                <a:latin typeface="Aptos" panose="020B0004020202020204"/>
                <a:ea typeface="+mn-ea"/>
                <a:cs typeface="+mn-cs"/>
              </a:rPr>
              <a:t>Funding </a:t>
            </a:r>
            <a:r>
              <a:rPr lang="en-US" altLang="en-US" sz="1200">
                <a:solidFill>
                  <a:schemeClr val="bg2">
                    <a:lumMod val="25000"/>
                  </a:schemeClr>
                </a:solidFill>
                <a:latin typeface="Aptos" panose="020B0004020202020204"/>
              </a:rPr>
              <a:t>gap</a:t>
            </a:r>
            <a:endParaRPr kumimoji="0" lang="en-US" sz="1200" b="0" i="0" u="none" strike="noStrike" kern="1200" cap="none" spc="0" normalizeH="0" baseline="0" noProof="0">
              <a:ln>
                <a:noFill/>
              </a:ln>
              <a:solidFill>
                <a:schemeClr val="bg2">
                  <a:lumMod val="25000"/>
                </a:schemeClr>
              </a:solidFill>
              <a:effectLst/>
              <a:uLnTx/>
              <a:uFillTx/>
              <a:latin typeface="Aptos" panose="020B0004020202020204"/>
            </a:endParaRPr>
          </a:p>
        </p:txBody>
      </p:sp>
      <p:sp>
        <p:nvSpPr>
          <p:cNvPr id="9" name="Text Placeholder 2">
            <a:extLst>
              <a:ext uri="{FF2B5EF4-FFF2-40B4-BE49-F238E27FC236}">
                <a16:creationId xmlns:a16="http://schemas.microsoft.com/office/drawing/2014/main" id="{85BC2B22-568C-D434-8573-7A91779DE36D}"/>
              </a:ext>
            </a:extLst>
          </p:cNvPr>
          <p:cNvSpPr txBox="1">
            <a:spLocks/>
          </p:cNvSpPr>
          <p:nvPr>
            <p:custDataLst>
              <p:tags r:id="rId5"/>
            </p:custDataLst>
          </p:nvPr>
        </p:nvSpPr>
        <p:spPr bwMode="auto">
          <a:xfrm>
            <a:off x="2147888" y="3814763"/>
            <a:ext cx="806450" cy="5762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rPr>
              <a:t>Education in crisis contexts</a:t>
            </a:r>
          </a:p>
        </p:txBody>
      </p:sp>
      <p:pic>
        <p:nvPicPr>
          <p:cNvPr id="35" name="Graphic 34" descr="Arrow: Slight curve with solid fill">
            <a:extLst>
              <a:ext uri="{FF2B5EF4-FFF2-40B4-BE49-F238E27FC236}">
                <a16:creationId xmlns:a16="http://schemas.microsoft.com/office/drawing/2014/main" id="{A9A3652F-11F7-0C3C-DDEF-9A87EE747E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599C7DAD-2FA9-C321-2FBE-C664A3B973D7}"/>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3EA06FB-26E2-56EA-8F66-822C49C19578}"/>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$198.3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0" name="TextBox 19">
            <a:extLst>
              <a:ext uri="{FF2B5EF4-FFF2-40B4-BE49-F238E27FC236}">
                <a16:creationId xmlns:a16="http://schemas.microsoft.com/office/drawing/2014/main" id="{65376F6E-2626-BAD6-76D1-3B18782AF52F}"/>
              </a:ext>
            </a:extLst>
          </p:cNvPr>
          <p:cNvSpPr txBox="1"/>
          <p:nvPr/>
        </p:nvSpPr>
        <p:spPr>
          <a:xfrm>
            <a:off x="5926911" y="1998336"/>
            <a:ext cx="2810473" cy="1908215"/>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Promoting Inclusive &amp; Quality Education Systems</a:t>
            </a:r>
            <a:br>
              <a:rPr lang="en-US" sz="1200" b="1">
                <a:solidFill>
                  <a:srgbClr val="4C6C9C"/>
                </a:solidFill>
                <a:latin typeface="Roboto"/>
                <a:ea typeface="Roboto"/>
                <a:cs typeface="Roboto"/>
              </a:rPr>
            </a:br>
            <a:endParaRPr lang="en-US" sz="1200" b="1">
              <a:solidFill>
                <a:srgbClr val="4C6C9C"/>
              </a:solidFill>
              <a:latin typeface="Roboto"/>
              <a:ea typeface="Roboto"/>
              <a:cs typeface="Roboto"/>
            </a:endParaRPr>
          </a:p>
          <a:p>
            <a:pPr marR="0" lvl="0" defTabSz="914400" rtl="0" eaLnBrk="1" fontAlgn="auto" latinLnBrk="0" hangingPunct="1">
              <a:lnSpc>
                <a:spcPct val="100000"/>
              </a:lnSpc>
              <a:spcBef>
                <a:spcPts val="600"/>
              </a:spcBef>
              <a:spcAft>
                <a:spcPts val="0"/>
              </a:spcAft>
              <a:buClrTx/>
              <a:buSzTx/>
              <a:tabLst/>
              <a:defRPr/>
            </a:pP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Efforts focus on enhancing capacity of education systems to deliver</a:t>
            </a:r>
            <a:r>
              <a:rPr lang="en-US" sz="1100" b="1"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 inclusive and quality learning for all, especially vulnerable group</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s. This includes training teachers, developing inclusive education frameworks, and providing necessary educational materials and infrastructure.</a:t>
            </a:r>
            <a:endParaRPr lang="en-US" sz="11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 name="Rectangle: Rounded Corners 563">
            <a:extLst>
              <a:ext uri="{FF2B5EF4-FFF2-40B4-BE49-F238E27FC236}">
                <a16:creationId xmlns:a16="http://schemas.microsoft.com/office/drawing/2014/main" id="{1D215DB1-0F4D-184F-D748-94D05779FCEF}"/>
              </a:ext>
            </a:extLst>
          </p:cNvPr>
          <p:cNvSpPr/>
          <p:nvPr/>
        </p:nvSpPr>
        <p:spPr>
          <a:xfrm>
            <a:off x="5570001" y="1593183"/>
            <a:ext cx="6159020" cy="4669831"/>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1" name="TextBox 10">
            <a:extLst>
              <a:ext uri="{FF2B5EF4-FFF2-40B4-BE49-F238E27FC236}">
                <a16:creationId xmlns:a16="http://schemas.microsoft.com/office/drawing/2014/main" id="{20A13430-89B8-1BFC-771E-63CBF33AB4BE}"/>
              </a:ext>
            </a:extLst>
          </p:cNvPr>
          <p:cNvSpPr txBox="1"/>
          <p:nvPr/>
        </p:nvSpPr>
        <p:spPr>
          <a:xfrm>
            <a:off x="8760402" y="1998336"/>
            <a:ext cx="2853690" cy="1554272"/>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Advancing Gender Equality &amp; empowerment in Education</a:t>
            </a:r>
          </a:p>
          <a:p>
            <a:pPr marR="0" lvl="0" defTabSz="914400" rtl="0" eaLnBrk="1" fontAlgn="auto" latinLnBrk="0" hangingPunct="1">
              <a:lnSpc>
                <a:spcPct val="100000"/>
              </a:lnSpc>
              <a:spcBef>
                <a:spcPts val="600"/>
              </a:spcBef>
              <a:spcAft>
                <a:spcPts val="0"/>
              </a:spcAft>
              <a:buClrTx/>
              <a:buSzTx/>
              <a:tabLst/>
              <a:defRPr/>
            </a:pP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Initiatives focus on eliminating gender disparities in education and empowering women and girls. This includes </a:t>
            </a:r>
            <a:r>
              <a:rPr lang="en-US" sz="1100" b="1"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supporting girls' education, creating gender-sensitive learning </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environments, and addressing barriers to education for girls.</a:t>
            </a:r>
            <a:endParaRPr lang="en-US" sz="11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F9F1BC75-4A36-5266-B9A9-9E652DFF200C}"/>
              </a:ext>
            </a:extLst>
          </p:cNvPr>
          <p:cNvSpPr txBox="1"/>
          <p:nvPr/>
        </p:nvSpPr>
        <p:spPr>
          <a:xfrm>
            <a:off x="5956964" y="4288839"/>
            <a:ext cx="2780420" cy="172354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Strengthening educators &amp; institutional capacities</a:t>
            </a:r>
          </a:p>
          <a:p>
            <a:pPr marR="0" lvl="0" defTabSz="914400" rtl="0" eaLnBrk="1" fontAlgn="auto" latinLnBrk="0" hangingPunct="1">
              <a:lnSpc>
                <a:spcPct val="100000"/>
              </a:lnSpc>
              <a:spcBef>
                <a:spcPts val="600"/>
              </a:spcBef>
              <a:spcAft>
                <a:spcPts val="0"/>
              </a:spcAft>
              <a:buClrTx/>
              <a:buSzTx/>
              <a:tabLst/>
              <a:defRPr/>
            </a:pP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Support aims to improve skills and capabilities of </a:t>
            </a:r>
            <a:r>
              <a:rPr lang="en-US" sz="1100" b="1"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educators, government institutions, and civil society organizations</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 Activities involve technical assistance, training programs, and workshops to enhance overall quality of education and administration.</a:t>
            </a:r>
            <a:endParaRPr lang="en-US" sz="11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3A4A401D-3C68-7CDC-C79E-58F07BB2F428}"/>
              </a:ext>
            </a:extLst>
          </p:cNvPr>
          <p:cNvSpPr txBox="1"/>
          <p:nvPr/>
        </p:nvSpPr>
        <p:spPr>
          <a:xfrm>
            <a:off x="8760402" y="4266870"/>
            <a:ext cx="2853690" cy="1710725"/>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a:solidFill>
                  <a:srgbClr val="4C6C9C"/>
                </a:solidFill>
                <a:latin typeface="Roboto"/>
                <a:ea typeface="Roboto"/>
                <a:cs typeface="Roboto"/>
              </a:rPr>
              <a:t>Promoting Human Rights &amp; Protection through education</a:t>
            </a:r>
          </a:p>
          <a:p>
            <a:pPr algn="l">
              <a:spcBef>
                <a:spcPts val="450"/>
              </a:spcBef>
              <a:spcAft>
                <a:spcPts val="750"/>
              </a:spcAft>
            </a:pP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Programs aim to ensure education systems contribute to </a:t>
            </a:r>
            <a:r>
              <a:rPr lang="en-US" sz="1100" b="1"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human rights and provide protection for vulnerable populations</a:t>
            </a:r>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 This includes providing education in emergencies, supporting displaced populations, and integrating human rights education into curricula.</a:t>
            </a:r>
          </a:p>
        </p:txBody>
      </p:sp>
      <p:sp>
        <p:nvSpPr>
          <p:cNvPr id="15" name="TextBox 14">
            <a:extLst>
              <a:ext uri="{FF2B5EF4-FFF2-40B4-BE49-F238E27FC236}">
                <a16:creationId xmlns:a16="http://schemas.microsoft.com/office/drawing/2014/main" id="{970390D2-DC97-F8F7-14CB-2D40076D5261}"/>
              </a:ext>
            </a:extLst>
          </p:cNvPr>
          <p:cNvSpPr txBox="1"/>
          <p:nvPr/>
        </p:nvSpPr>
        <p:spPr>
          <a:xfrm>
            <a:off x="7259301" y="1446878"/>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
        <p:nvSpPr>
          <p:cNvPr id="37" name="TextBox 36">
            <a:extLst>
              <a:ext uri="{FF2B5EF4-FFF2-40B4-BE49-F238E27FC236}">
                <a16:creationId xmlns:a16="http://schemas.microsoft.com/office/drawing/2014/main" id="{85180BBA-5AFA-ECB4-F3AA-66383BEDD40B}"/>
              </a:ext>
            </a:extLst>
          </p:cNvPr>
          <p:cNvSpPr txBox="1"/>
          <p:nvPr/>
        </p:nvSpPr>
        <p:spPr>
          <a:xfrm>
            <a:off x="124875" y="810964"/>
            <a:ext cx="11604072" cy="430887"/>
          </a:xfrm>
          <a:prstGeom prst="rect">
            <a:avLst/>
          </a:prstGeom>
          <a:noFill/>
        </p:spPr>
        <p:txBody>
          <a:bodyPr wrap="square">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2024, the required funding was US$ 152.3 m for education in crisis contexts, with a funding gap of 62%. The nine crisis contexts analyzed include Burkina Faso, CAR, Chad, DRC, Mali, Niger, </a:t>
            </a:r>
            <a:r>
              <a:rPr lang="en-US" sz="1100">
                <a:solidFill>
                  <a:srgbClr val="424242"/>
                </a:solidFill>
              </a:rPr>
              <a:t>Libya, South Sudan, and Sudan.</a:t>
            </a:r>
            <a:endParaRPr lang="en-US" sz="1100">
              <a:solidFill>
                <a:srgbClr val="42424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68850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3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5&quot;&gt;&lt;elem m_fUsage=&quot;3.89060463519000121480E+00&quot;&gt;&lt;m_msothmcolidx val=&quot;0&quot;/&gt;&lt;m_rgb r=&quot;A6&quot; g=&quot;CE&quot; b=&quot;E3&quot;/&gt;&lt;/elem&gt;&lt;elem m_fUsage=&quot;1.61210209230548162651E+00&quot;&gt;&lt;m_msothmcolidx val=&quot;0&quot;/&gt;&lt;m_rgb r=&quot;D3&quot; g=&quot;1C&quot; b=&quot;7E&quot;/&gt;&lt;/elem&gt;&lt;elem m_fUsage=&quot;1.38509999999999999787E+00&quot;&gt;&lt;m_msothmcolidx val=&quot;0&quot;/&gt;&lt;m_rgb r=&quot;96&quot; g=&quot;BA&quot; b=&quot;D0&quot;/&gt;&lt;/elem&gt;&lt;elem m_fUsage=&quot;1.09305283152992727125E+00&quot;&gt;&lt;m_msothmcolidx val=&quot;0&quot;/&gt;&lt;m_rgb r=&quot;FD&quot; g=&quot;69&quot; b=&quot;25&quot;/&gt;&lt;/elem&gt;&lt;elem m_fUsage=&quot;9.95002959261394370749E-01&quot;&gt;&lt;m_msothmcolidx val=&quot;0&quot;/&gt;&lt;m_rgb r=&quot;DD&quot; g=&quot;13&quot; b=&quot;67&quot;/&gt;&lt;/elem&gt;&lt;elem m_fUsage=&quot;4.34659056644259078617E-01&quot;&gt;&lt;m_msothmcolidx val=&quot;0&quot;/&gt;&lt;m_rgb r=&quot;FD&quot; g=&quot;BF&quot; b=&quot;6F&quot;/&gt;&lt;/elem&gt;&lt;elem m_fUsage=&quot;2.54186582832900132001E-01&quot;&gt;&lt;m_msothmcolidx val=&quot;0&quot;/&gt;&lt;m_rgb r=&quot;7F&quot; g=&quot;7F&quot; b=&quot;7F&quot;/&gt;&lt;/elem&gt;&lt;elem m_fUsage=&quot;5.23347633027360994995E-02&quot;&gt;&lt;m_msothmcolidx val=&quot;0&quot;/&gt;&lt;m_rgb r=&quot;81&quot; g=&quot;81&quot; b=&quot;81&quot;/&gt;&lt;/elem&gt;&lt;elem m_fUsage=&quot;4.75599545948716118104E-02&quot;&gt;&lt;m_msothmcolidx val=&quot;0&quot;/&gt;&lt;m_rgb r=&quot;FF&quot; g=&quot;3A&quot; b=&quot;21&quot;/&gt;&lt;/elem&gt;&lt;elem m_fUsage=&quot;4.71012869724624916312E-02&quot;&gt;&lt;m_msothmcolidx val=&quot;0&quot;/&gt;&lt;m_rgb r=&quot;1F&quot; g=&quot;78&quot; b=&quot;B4&quot;/&gt;&lt;/elem&gt;&lt;elem m_fUsage=&quot;4.23911582752162438559E-02&quot;&gt;&lt;m_msothmcolidx val=&quot;0&quot;/&gt;&lt;m_rgb r=&quot;29&quot; g=&quot;A5&quot; b=&quot;E3&quot;/&gt;&lt;/elem&gt;&lt;elem m_fUsage=&quot;3.81520424476946215520E-02&quot;&gt;&lt;m_msothmcolidx val=&quot;0&quot;/&gt;&lt;m_rgb r=&quot;FC&quot; g=&quot;C3&quot; b=&quot;0B&quot;/&gt;&lt;/elem&gt;&lt;elem m_fUsage=&quot;3.13054170462752079374E-02&quot;&gt;&lt;m_msothmcolidx val=&quot;0&quot;/&gt;&lt;m_rgb r=&quot;FF&quot; g=&quot;7C&quot; b=&quot;8F&quot;/&gt;&lt;/elem&gt;&lt;elem m_fUsage=&quot;2.92009645302687970148E-02&quot;&gt;&lt;m_msothmcolidx val=&quot;0&quot;/&gt;&lt;m_rgb r=&quot;CC&quot; g=&quot;00&quot; b=&quot;E6&quot;/&gt;&lt;/elem&gt;&lt;elem m_fUsage=&quot;1.34323359312870007493E-02&quot;&gt;&lt;m_msothmcolidx val=&quot;0&quot;/&gt;&lt;m_rgb r=&quot;FF&quot; g=&quot;BD&quot; b=&quot;8B&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fzZoMPbbOQOProf8mYwU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UjA53nVCI5ogle4Schd2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71_7ucfgenkvRqo6nOG0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96bYnSY8B.dob2ktnL3op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br2rrITVwesE1fq3qF4g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MZ_8AjA0C9THA7uupEvse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y5jS_x_FBZsgGYq4R5F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mOTbw3FoZII60b45zhNkx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RfKt3CORr.xZxC3tO5.SB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KF1HvgRj9ieEFYhJHw7EE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SA4JUSsagBYp1YRmS3GH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WF803xqGr9BPe.XKNNAwz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8B5CRPpR4sgrrYNd8bq34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i16zOWmIDCNL8wJ0cOlDe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iqnwddN2S7EKBuTna2FhM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rHdlABCigDV8OddG7R_lk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kC91ldd7Syuymf_l8I3uT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Bd.yPKZmcVfcuvhv5ahJL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RjpFpSBcRVWXbA38zMg27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mq128PzlrAQsohHVF8jim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_swMVhtSKltFKBLVm8VJ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vYcv4IJJXq72Cso.QZ6E2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DJ6c9_LUG_hnX8IoJrlB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qBLNOYyGd3_6wOVl4TjZw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FoRns6vDt8zTIKsMYwhnZ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L.4HTlXcW8WRRDBCyqGEl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iN3W3_IafJu3Aj65cGTSt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THCi9FZhgzcFNewsQZIqi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266mLwIVT6FlX5eVVCs0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lCFUmbx9yuGxPDQd9MeT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F9UbeCbc.R31D_PxWe1h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0bfOR1DXlnlLmX.W12T3j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CDFlDrPJmYOMe8wqKN4Op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oh.jCTzfTYvxwgVBBs9Hg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bZuq5TLkGQ531cmuQ3ZBN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vXPYkY.Lk4UDYVT3L.s4T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UXg6mFpXh2vZbeJdWFBo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1He3QVdzm7YAIZfnwsvwF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iQpVqRODFcaiy78HAVvUq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femmE9Sqg4XwZlzWcN0aV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FHshUyuGz4OEveH2OcQQY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arX1mV941EuSiNCCCSJ8X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7PgrYETITCBPSZT4WG49q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DyqzlLyZ0BhzFmyod.C2M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LZsp.EZeQY8.aBtE.afo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lYXiXsVSMTHFtC.gOYRX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XmkqWmqXc5G_LYl2JQC1E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iOccx5TYqfafaH.V2z4N4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tTg1pPmiyoltA7J6T1cfj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eGFaoJ2ZWehtZrEI4UVfU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ViL2OzdjefwHa.ceel_k7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t.LfDMs7Aw3XuQqBIN3z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5SttUKZCkCSv0GUS8pU7b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CwgKPP78vt61dfevN_z8t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XwW.R9MdX4wzkB4PeNqh.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PYxYvpt9Swc0z60K92I4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xqqGqEOWAv61b8VvNg9Vi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3CSWkJdW.P4xkhjTmvORK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9tBmv7J.6wvoTXMEjXPg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0r_3_ls1ipwaigJapRdCT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U2GfFZy5bGcoaLJJ4ynIK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RcwQ_ERlSIZOYoUvEvrjE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xbE4mA0EGMYI.i0_yNf1B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Qt2IBj0jn.bgjmDKLZbL5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5wO1AENU2MmmI9OqzAtoF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sbHuJ4_97Sklg4UAjLJso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ME5XnbESt5Sw08jbEk34b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nhrKfC5.3EFwBpMSJDr5x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_88CowQ5ADNlxmWT5kKee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OIa7pGo3CCIG6bd2P.u6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QY2luI8dBvyk.b1VROg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3QCplQyDb0FC16KhMegix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0MPfTFaxMBW3Osqzh7LS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MDVZCvoc2LR1IxmebKnXx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3Ge7bJsGV4QN4D.iqKF_4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9sQgAXlqp7HfLvAHqBpd3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lZ.hQTj.5qbGoHezyxgsC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NYsNMTz7JV1.Z6xRuDsRZ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I5GBn6FvJXcWjLIiQlDUo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UKahFrSgnIul00Mv1rHLS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2rT_97aTUS1jHWh2N0vr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GDF5xtUqUzpeoF6I4jVL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3jKuC776cKuBslAQos2to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Jgom1AWiFqPFSiJq8F9BK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tEA1mBmB.91g1YTTJr8G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CVMBlmz7XNUQ3fcdrfpR0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Y_0PpUl43lHvyQiYZYxeO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OsJqd5DC0n4FZRWtqE5kE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I8ckVDz0emRQT3FwqU5tS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rHFIoBzDvelKoa_Pc7vi.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o_C9MK5LgojoBa3bxYlwS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rMhaS2e.IfbItOeKSQd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XPd92eGquEzJ40hhqWjW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oGswaVi.hGEUqym5_YEr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lIdfnfMLHQadAQ8TfxEXS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DdlpkXFZSFQXioxf_8ynl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4EAtI.8lxaH6UAAhiuP04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19ioUH3tOjnh3N7ac0sHT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u1gyN.ImpmtSBgVcUBgrK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I_1HvoIi0ZmQI5T121ARt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r.D0hdJjt_99hQCoupMnw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rP8oEWgxoeY7ChctyhDgP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VAF2sw9qiCDLXEIrqqQAw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AyFOXbA0_nV.tBrsT_NH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byoiPPTqLUT8p6_RymThL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C1lxBrHBLQmpC6Ac_TomO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YDC__ug9QUbOfNGqcDE8L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Cz.KwvB3jbM_epq_pnQ_C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kEaYJXVNv9521lJ3LUmaM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VSNhVbHbpxWkwk08b03Sk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0AJithZFhGhcOOiysrITc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8MTfVEb2rLZw2DTRelLh5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fMy9TK_HS0dsiob4AP7oN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M.Zv7YaQydtzt6BdqpybY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H7x_FZAJuoBpP.sgg.z1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jfuESIhL7Pfly4STvHaR1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WkWYPJHUvkCxJG5y2s8V2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2THIz_o4QxAebd859YxJO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ZX7M7q6GjrI2A9LHoVG.I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dkNTiA2BnIh5m9hDCk1sq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WojVEkn4c55WuaHB1QX1I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Q8Az4HvOJp5JcUqZ0hS_M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x79BVmKURn9.cUR1uPDP_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2a4b2..rt1CJ.iMRtPBPV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ZAiL28O.jNh7dowJMn9au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z78d7AZzODDJBsvngIhJs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ImAjI13B7AXARCSzVJVSK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pjtRa3Kv0vWtX1uNMsZjOQ"/>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FfPTF3CHFtGjSl.r6_IDo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jwXBhAJ5NFnX9pY5og5Qr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A97H_9dx1.L9aUgjR6M2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MXTpmRFIYHL_J9P4CQBv5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NeHzgN3cZHAz0iehDOCnx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BkioNH1snN1Irgo.vfJCV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1CZlAqqxSRhQMlSsQfkJi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MSVRFd9E4KaC7u2mFMn8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PdeSBJfA7usztnD.CVg0E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oEnjl9i.Wd0uIMiyl1e95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D9x9S6B8mnQu.mIIRC43V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TDifzuTaA2z2Yzfgc9cS0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1rtYrgmOUH3F0VHTSHiSj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piE6ZlELmabq_S6lIVbG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x.IeG63IDM5qcdUKTfaf8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ZYoU9KMb6qo6s8euAEoLa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1PDbGtUZ78L2Zo8rTMAky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a9D42M9VfXmyRUTY1CyU7Q"/>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RrqTCXYCvsK142Pq0.Pe1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upiZThrlPdTxfIsyAFhTW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4pZNROqJNEo5Dbm2kekOW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QA1FPd9qPoAmztggqo8QT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6l8f3RB_.KY1l1x4Nowng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GttGG2qCWqNj48XwD1EIc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y5EFoBvLJeDr8gMJggaw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5GeSHsphuhjliRKKT40qV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rSYyTXKliR0bzOUvsSvjh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9IKaqMYDnny6oPIsE760M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G4v57kWy3LGxaxudcUbQ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5mPRYGiwA1x_Dl.3AS.RD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xX0wMXnb3c8QojDjK3_pc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9VGKHNHVNZonaXhzKEuGc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OZIOLPvOeBJn65HXLNOI1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tlmzxL.0nCbgLkPpYyDGb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rRmiw0mOkOFFzmc7uq7sS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zh_miLM2sNpQK.WvUBaXAw"/>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4t7mFOotIiQ.t1BkKHZfJ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7t.fLyjHTFm2Ipe060osx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tNUp3CI8zTd7wpFinlkbrQ"/>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W99lz9PcYczVvRYwQhBFv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7OgtHxO8I__l0WB1eOD3H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GVHwMDP25FuCbllhU361e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pmjoOAWRkQBzD113.xw9l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liY5q99ISVQp73taSJaH.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e_2r4061D3Yg2__ChWF0q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w7uGll7Hw0U1Dd7ikwC5A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g1LRS6NbDJphpUlnRlTXF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6Tcf9QtSLzwvbqmEct7iv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E19vWeT3bqIhCW4UemH0k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mu3FpK7iCb9yicSDUfOAO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GVABJRbdLKcIpydPKi4M4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441t3KgAwp5aLg.Eh1O1Q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ovYv7si50SiT8L9LWdApa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d15sjHjEiZY03vpsctuAe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B2UfSSthKmRmBb40zQj2e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yEts3bsRkm0enpReh7f39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3TlhbMFGkYZ34sYBi4lti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w8gpfLrVI0pOeoU11ToZ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prUCTKkLNRVRHISiQGU2O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Jk2KEMXRUkR7WvJceQJDN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NF9zWtOHtZ8wF9hJStt2S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B11ADGAVcx5pMSfbtE8N6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V3Et550mhytJStcX9Zh.J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qM0WCaO3tu_XTtQtleiXT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2fFBcDUcPuDQWcpkUhw2M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DzJb6x7BE.j2Jv5YsEwm_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aKOb5VnhRJNG84.7ddKbC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V32tjj1v4.NHAxBhfuQS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21RPhuS1uCK1GgWe9Fi8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MaOgPwy72l484jhUd3LuA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ULS4Btvr9KGi1wi2Ncxnl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zaNiZPqGUCF8P0g9c.Q8N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pFmurzj5fOXjmXmXwNXXn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qEM_qQABH2U00fFnPc92mQ"/>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kJY2jpNpFBwzGk2kVvg7XA"/>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P_Gnhi5SoIks91R1zefe0Q"/>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_.lzMK62FRO03m5SuUH7L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nT3.9ZMoyygelnZWSPKP0w"/>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9ePsQnCv0rBsmQ.5_toCi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k2M_gOZvF2GVHXuDwAdG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RDcQaGmPdVpOxOPzPQKIx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6BQNQiUcn.tJbSoOwz.Fr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Qqs1ztWy3QQOlYcqZs9nI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Ve7C.oKflA0vf5BzIxPck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u5MCnBwDBdVDABPhRAnjf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3LCYebZq1BBnuUzd0VD1m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De1vmunXn9qTPgFhjvte_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I2gpulUzUd9G6klYfKgKa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xsfUJc8M09xDPR_wvAohDg"/>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Ycmp9kqIrYRHNUFjlJ2Uo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7zV0ruUeMxuuF8GNXCegs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sshfw4Y.hxTpX4kRkY_W_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43FCVlbYeN.4G2xH9IVvd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fuQNvHKqLP52JTSGA2bU0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vIEfHUrYsbi_b7qofqqR5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UxjNC9QpxsK6who84gCKu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VhL1T96dJ_qVyOqj9gwZ4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aDXAu9ScvYVIftM2K_.YVg"/>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6TcG7Aq64LOcMiQQbHrU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RVTWt4svdirv6o01YjqdA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WKtS81I6RiVWtDBHCxgM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Zq_pIftZm8HFYhMCQkGXg"/>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J1vhOgd1.Zf3bahZ2Y9t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LvfkEWgEKTdLUZ_Ow1Lo0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wk05BAOSJEoWs4iPTKpwB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mQ0W_9thZzffix2br4uy2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2qz2cZi.Io.aakUx6c7DA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F5oNXKp2YhUCHVForgtda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Rd6N5PIPRhYDN17DI.Vmf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rqPBxQxdYoWycVSABmi9z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wJoztsefskWgUF34fidZ9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2udRMwpMkoL9OXOLJngc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S0Lt.wxN5IqoekOTOOQUg"/>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8.xaNRLbYT8qaAiW40cYh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XMPr7.B_CjHsBVAQp2lMJ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SCTovfogYustkS33e4YT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6QBifDiXKnu0ljduYiY1J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zMt3hMTzXW1w6IKCCx3s3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EGkOk6HvGHXvKLMmmhwgv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6QcAogMDXFYit3f.utJ_5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T6U0ZF3WHOQzFxTV9bea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ZX7M7q6GjrI2A9LHoVG.I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NLdYOuWtxs2_q4eu8Jg9zQ"/>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x.IeG63IDM5qcdUKTfaf8A"/>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wkNWoLQ1d97H7HCEk6j4U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CD3oECtbvCu1iuUQTK73zw"/>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FfPTF3CHFtGjSl.r6_IDo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HH5hUf.Ch2JtlcOFwrdA8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PgL66cCDc6.3VrzC1DhMb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g1XsYqe305OOo6Iwhs1Rp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2a4b2..rt1CJ.iMRtPBPV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UJJiD87_MMUgevJSAqYrXA"/>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OPGBsZPAVqdjC_W3SYZ0q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ImAjI13B7AXARCSzVJVSKQ"/>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eDWeJsIhSITFby95MBpEc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HsEjj3.7_HCyIzNQujleSw"/>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1CZlAqqxSRhQMlSsQfkJi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NFvlIabL7hjRoxUEiW8Imw"/>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MVWFP9_7LKiNuTIPK68Ue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9XKaGa4yw3nNhZFasMu9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NeHzgN3cZHAz0iehDOCnxQ"/>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YwtI6ENEXVmv4kOrDEsanQ"/>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D9x9S6B8mnQu.mIIRC43VQ"/>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hnMal6twqkvt0DSH8dplXw"/>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9LMhHHOVwS77Mmy2h.Qn4Q"/>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a9D42M9VfXmyRUTY1CyU7Q"/>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TVLdxoBr5W545xYocSsoT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oR.wwAvfKHYsFFKEcvIbY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GGYHIr5wxayMU3.VprHv7g"/>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sAX02ED7kcLbuwS97tYqz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bHo2WWgO7hmqf3vDy11Wv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b6UbMu7_CGr1fMk_ezWZ6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TpNaMU8Urc9Yjk4uxgyjDw"/>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b3qY.Y.okLZ8iaBjotWQ0Q"/>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J5J9F4uvvuk8YaQvbHxVKQ"/>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yk2Af0ATxnV.SSQ3qcthO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Fz7ksQrkrEi5Q.71L7p8XQ"/>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MTCk3ZikyJL4Sx8bAfH5QQ"/>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TNzNl5pjeK7dRBqlzzEjSg"/>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ITzf8WDd.aYSGk1CeBRce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biTTius399n8jA34VA2uq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62eTXY8kP7n0h5j8u_Obg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6YSLgerMQFv5ndSROEeVng"/>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vvhhMXfEkJ7Ksx8Qhbk2Cw"/>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UgfB2uDRPovOUnzAzbGWq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7XwHVwEkErRftYYHon0n0Q"/>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ndMcpj2SOxiF.91gNAUcZQ"/>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IHicPBNsio0AuMp0KuRQ7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IfMpzsqZaxiX9wC.qn8Z_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3JU4C6hQioS9NjArzzi2Fw"/>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7Ew_l3zWJko4zMCp_a9v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u8dJniBgQ2MNO4DXFW7TM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HHv2W6PRIfH_0Ofrg4.0F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6PtjnEdtyQ89G9Nwwk7JzA"/>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sTCOSJJOu20d6GGJwNLTJ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p8KDpXS5u3gfoacOpPOgr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lWK18mwYxJpjo4n32dzHpQ"/>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O627G0C7q1YMS2jv._N4ZA"/>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ZsttQZcm4N.7E_1AIfMimA"/>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DZs66MaZtNeOAft.maKLt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e.x1JRKAmYqj6X2j_6nvIw"/>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6Y2NS_HxXngKRsc6EhH9bg"/>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2s1hEenZKGCJDhZB0J_TYw"/>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4oIwhNFBC2Z8S94QBbu9UA"/>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jv6xlJGP2sjjyFsFUshfgg"/>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v3EjYfRTgiFeMjgYBBjFRw"/>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KkIBd7VfNQ3hpBHuq2Pkr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Ujpj5o.dzq9qYWNn9.Oy4w"/>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tSk9IHOMu2A4Hc6WYAW9IQ"/>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_Fl95_PiUDXqzA5WhFzcp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65eTKi6cBMQE_QxGqwQTuw"/>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D_9EJGdJQtF3e_vr2IiHXw"/>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PFswGqT19_WvprAYBnNYrg"/>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CXIXReMNMurU43k8jTGSa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X4xguYIG85EtRtsEM.Sqew"/>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2xbAxJBKS7Oq74UEkDZbDg"/>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No35lT.1dRkDCZHJzAyrCg"/>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DVOm0f.Yne6a9DZ50LOPw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6oy5aXdkjj7tPfV2RjxmQ"/>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6e7rUESVEUNp9xmXDVrPnA"/>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a5yt00uAO2dTs8jRHoXJZg"/>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S2lppOvVaNQqRBKdsIBebQ"/>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3Dc5eGTSmvYPNPdwYk8AXA"/>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H3Amte5INQAOI0dWHeJI4A"/>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wjz4ARc71gG.dF.bF_SuxQ"/>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u0e4g27.vtsnHCtAy8c16w"/>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5rth7K9IupxzNc8SYZuHyg"/>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qhHC25qfJAvz_QHCMXQmjg"/>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DTCpXCRArbnT1ex2sSHL2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xFqqyoLxmft5_a4Rie4YeA"/>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5qCWNN0A8D6i8o14N3Tjgg"/>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6k7cRWcixM3i3zSTbFZHIQ"/>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SiN7cjBi7Z7tumETFVsz4g"/>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VFVc6nXhhGbWIfhwz52OOg"/>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rThd04SlolCFXkP4rYWrlQ"/>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1eqeBOOr.GyDF2zEebp8vQ"/>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JFMTNUXlxDONMCRvVaB10Q"/>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k9_q5YnK76jq0Gqm58gpWg"/>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0XMQ534UGnAbtNRyRkliUA"/>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TsMhUlNH5beJBnpu1Qfzig"/>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1gNKBHcPoGEVvAAjqYqsDw"/>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S4gfkFJ3AXppH4N8nQEtpg"/>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jhdIzkoPHPp43aqVmrpt3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nALeP_asjTiVltSJ5MIhv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P4FJPKfRpPzNb52c_dp6CQ"/>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OR_6SGYQLFbOsI9j4bCLu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fPhSwokAtEflu.q6h_2_t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myXTpRJzRD5NGksduOUJEA"/>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Xm3AxRz0kOu2r1HTk.66_g"/>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2VJe8x9N7Jp6uWyBnubbIQ"/>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DxoYlEpTYTj1kqRD7YUa1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BeM6DUWUwRZ64piUbSFYxA"/>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l9g_h70fClAQUbY17gsetw"/>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yi0vp7eBNGAmHNHtreVh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Mi8SLMajPHxAnKEczrSsUA"/>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pBwnZkCUpgXMnECxPHCkNA"/>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BxzhTPCUh1HDFbnda0vF8w"/>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KkfO6OFzEuiBu8HfUaK9SQ"/>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AY6HbtP7OMsGuW_kOOJcrw"/>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DukAmvm_2r_HxmhuR2pfCQ"/>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wlCtQICcxsA_54GNVY2zQA"/>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buVG_8E4Dp.9SlCkMaOwWg"/>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gdDDKlE7Qws6fXEbXX56bw"/>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c99tBSSPLi2PEoVQ0.arjg"/>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G81bpB9CjogktfEM2FCCxg"/>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UCv9ibbXyrnPjprnkdwmQA"/>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5lrfNTSMPo4rpq5vMqowT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QcDJmC301W1u.6zszv8OpA"/>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8.lUuX0tcTlGtuIhtZvAew"/>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ZwYoq6M9oP3sOpDSrLJMuw"/>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bKuF9lnGeNqCRoDqvoC3.g"/>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W39219Wpklj5ci3OcIwPfQ"/>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ToHtmC9yvnpKoi5ah.QtTw"/>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shrib6pYyKJQmeAqg_4Rjw"/>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wXIkRNjh3wGiEGlKck4wxw"/>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0C7rGSD3XdWbqDCHZl8kSQ"/>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BBV5EGkDAZMPX2VksQ5Ksg"/>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BPT0jf4g3vPF4fycQGDE_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SvAQK2MrBvZYztSs3uGUg"/>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miltMz.3ptN9GtbG3APIow"/>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McsNcCltlZVz0ePQ_XzTJA"/>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_It58pT11vIKMV6GBTv4Lg"/>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uk5_2iscS9bxdrum.DxutA"/>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QMceYS0qpPFZI8puL4eqXQ"/>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hDCF7JHBpiKzbt9RUNHA_A"/>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nBaWJN5qDQRtQ_niYISidQ"/>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wXtncepMFUALvIvd7mcfWA"/>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fs7x0un5mNEbDH20UoclNQ"/>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laThEcjftPW7N8ZA0uMmV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MDUwohpjka91zGhZnP1.g"/>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0pBpWrPebQDr.BSR8Qi6RA"/>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BoDciorNA3LMFx.Wtyf3qg"/>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u7pSupftC0kG6I8olSsHQA"/>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RjzW388iEdJagQRlxn7UVA"/>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BDD5xXOfHb4L8TeHSC2i_g"/>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PEm5_L.hok2kReU40IOZSw"/>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aJRVsjK6iK5qpS9sGmBB9A"/>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ehb.lQGnJQkh_y5nT8NS8w"/>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MDPJKrAMgcoMvSUAv5jHwQ"/>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_kGQYpSoRY2LBz4QMe0EK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MCDJWmmfSFW0XF3XGRZd0A"/>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dM4IUKmcVkck5doAZRjVHA"/>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MS.tBqxFP33gVJAD8wtQyg"/>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ZeqidLwuHhwDQvyuC1ikFg"/>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VZXpZ094K.YrHrZBVnagUg"/>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M6pxFNQU2rV7a4EFNd7.jA"/>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ZTUx8rnqmvX8ZyUBZNkAbg"/>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SetwsWV7XeOMLYGgiHj_Q"/>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wv7IJ0luYWi2RNtot6wqqA"/>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mICd3tw_M.Zr8M0OgMZPpQ"/>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XUNSxMTlKcoADOOfQ8hz4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BNmWG1dmzOEfDZAGk5N0Ag"/>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UVe7QzuFoJJPV0.uoNLYnA"/>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sbLL1CKFSxcuhFHzRBMkHw"/>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M2XWaFEf9wJN5sIca_7BWg"/>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e0tj7zY005pkpcevoqd_Ig"/>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k1nUTcqFjgp2mzq2p6E8rA"/>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PiIzaGtpFrdDDzeRue5SPQ"/>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Nid5QyFXiP2gzDkAh09ggA"/>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CbniJ0Y8_zKfr9AYfRauYQ"/>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AyHy6nd.P1mIq2I4VOxExg"/>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rITxYAhcNb7RHM5mNw51b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yZTUML8liNgTzgKyhxa8w"/>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QTJ7yJvQXkcppmmhctpgXw"/>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_sQLL9rlnJdvj68Yy49zhw"/>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2Urqo06Z0J5BekNXXQryXg"/>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j_Ohpp62idvYJlOsKC13Uw"/>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IM6FhFa9oR.j6gtoRnmyHw"/>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H92TFqkpytZauwXTN3F9Bw"/>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7NN3E8w.q8DbGgVdX4Ijug"/>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3mxiOPmR53l_aXf0dC8x1w"/>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sFEUUbxf_vOnLawnkqtmEQ"/>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AG7pTL13kLMRX3x2uc6H1A"/>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Zt8ZhPVznCqIPcL9cJiE2Q"/>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mtNw_rSIhhAFu9vwZmjjwQ"/>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YxcEJUNakKA8_1EriUSA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5Xtv3gDfprbFIKkLv2HKQ"/>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ZNXj_gBqPScHYC1nM0Nc3g"/>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yG.VCtVlG80B.SjYKpyN6w"/>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7.GNi1W_qItlqFoNF2vnWA"/>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b3B5Y2SFQzLtWtumP9nvcw"/>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FzogJVt3gwkchuct4MCHFg"/>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jpp0NkoyZFGkNzhd9QuzSg"/>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KMI0LDS.D4mDhLBGV9i6GA"/>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hBvGcyo9H39GGokdYvFfXg"/>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Ohu36MZavy9uH5BgLcyf4A"/>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zu2D9Hu3jezQ.2DFmSxE7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_LsuiQtlNlmHSk3b9wKLU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KomoP_K_0ewkINqNiBzbxA"/>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Yyh97iH7AtGLEzlcydmVyQ"/>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OsBlN4ZhWRSbpF.sSqLwGA"/>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MzjXjtkEe0MgTR37VU4dpA"/>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wK3AbNgbDQ3ShryFJ1_dRw"/>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ZX7M7q6GjrI2A9LHoVG.IA"/>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IB6nYmeNtjcI1LTxbv94FA"/>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oZVHuCK0uvZFS8Xs.qLYag"/>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lZtl6yslbNz7O9plli7VRw"/>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t9ZXVOCF9wneZiW0Agi1d3g"/>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tg8i6aWCfhTss80PsEb2CEQ"/>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tUNFSUBkBDl6102QoulurEQ"/>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tztEtwmifxpEi2n.0RYCsLQ"/>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t_xz2UGHaxMl2Dh7gYfE.f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BfhgTkO5me5YzvuPT3D9nA"/>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tZb.C9kxpe3f5nqTBBEM0ig"/>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tkbI2JCJw3dkt8.K_MXNo6A"/>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tiqgrgHBdB3s0NFvJHLZuMA"/>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te5TB4Xt..wLTBRsbGd3Bjw"/>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t5svn4UFlMYcCMtHcAs3DyQ"/>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tJdeygSepWOFFySIkrnlZ7Q"/>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tTkmJljbw4766jzEoZfDJ7A"/>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t3uWSKHODxNgPc_TWl2PYEg"/>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tAKIhFg7MoPBt4VMpb8lf6Q"/>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t3rkV2sKskqrRZmp97MzWA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7ex5WtE1aapys4SzvZ5X1g"/>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txzOZglrrjuFww.ofZkQ4oA"/>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tumRnjtp7BhNTqpNlTLwFSQ"/>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ttSzlFOZbpv9ICsd5FEK._A"/>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tIKJR1UBWYo0EZ2AWHgiT0w"/>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tCP4qLMUgdlFbyDcet_RLow"/>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tP1IsPzW2vEtwfUi7dS_6vg"/>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tRgdZNHo_SnHWaYozWLzoqw"/>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tIhvPpxjfH8J7m1sIYO1m4A"/>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tk0RBot0fOh.5rIA7oNheIg"/>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tP_Gnhi5SoIks91R1zefe0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3YUo.OLGHNYqKM05vmr6Q"/>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t_.lzMK62FRO03m5SuUH7LA"/>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tJ.1mB0CZun5iKcbsxQP00g"/>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t9ePsQnCv0rBsmQ.5_toCiA"/>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t55TXPWuqNCs5WrU_I66Qaw"/>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t3LCYebZq1BBnuUzd0VD1mQ"/>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th7GZCSLqKv_FYUNdNcGYBg"/>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tI2gpulUzUd9G6klYfKgKaA"/>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tOShUZzRwE5MI7uocJbJS.w"/>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tvs0qftI31ahlzs9fOQdPjA"/>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t4QVmUrcT1b8GrevirVjRw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1qoTFhWsrusOFFW0VCy_2g"/>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tmjj8B79IFR.PHBkphk8Q1w"/>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tOMA0DRFJgALgXJzoEMtA2g"/>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t2eTuVZIYIn_jYq2JKSLswg"/>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t6ExZSxPXE_BQuRGlsaBetQ"/>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tLGABaeqvD8ChVqiifUhgRg"/>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tWX8el9BNhmhbHmvGFk5bPQ"/>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tzMt3hMTzXW1w6IKCCx3s3A"/>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tXBHUiqoHDzlmtJ.IfzoGB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cObSPOfhhR.cI60p2Qry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lwdFKgHURu7mxdKOMLchZ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a6_R9IRergYe4DdqnMhsP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GIW6wZVTFRRUzrMUKB7_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rtgBWqEAbiH8OFXIswRj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eBy4Ft_b_EuUGosTwApSx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95mC_y3jJdNb4uDzM1K.T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elkXTbZ8z..rQe337Zg8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ZhvODudv_.MTBQ_7Fre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ObSsHHb13uz9XrJsrnLFA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e9NMp1lnCfpn1R1ceeFe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v2TvXZpmrSDJgIj50ITg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Tny5P_jfjNweadcM7J.JQ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mLJMECKFG9RCNHaNQBzy3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ftDtmCJVgp23AqLSTBIbH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6ZjzVTx1Aq7IBuxf57qkg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0GOB.eYqSDm0VSytWJsEY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5jrE4PLEaBj8nXVDfKRLI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amf1pvyuSS9ilUh1NWhsw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Va2tns7U1vAcjwCO0dPe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gaFrex2BEVgAYRvQPDBQU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EWUEwF_UHcpgOSDuIDBd4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_gizSuEB.7OqyiHze4h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DcVLxt6mttLkpQWVVBheX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RPbCaBlsx7mmcPpX9AeO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RKw2EVkA_GuUnj_vFVrzn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zHQ_IKNs3qsJWgy.aWbUl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KRQOyuF1AGF79rDLjvZL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Kd1u2eCoyDmgT_hDC0Z7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b1VOvEAzD_keSeDyZ.o8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VLI4zJr6fyJFcJGKnBeIt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mVAXbB8PTwwfB0tjeZLL4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wN6tlfhMCyzBugxuH1bim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_LHOvVm71JXRA4jw.dP6m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cqw4Tnjd9WrptemGnodA4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0hWciUww23C9X8Ip67yJF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GSImR2VrVRinU0CPnbEJY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rnRpCeNPhe2BygrpF4Bvs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85ec44e-1bab-4c0b-9df0-6ba128686fc9" xsi:nil="true"/>
    <lcf76f155ced4ddcb4097134ff3c332f xmlns="ae56f4c4-e36e-4cdf-bc4e-d0af39833db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D7BD27806B024CB9E9F443C11074A4" ma:contentTypeVersion="12" ma:contentTypeDescription="Create a new document." ma:contentTypeScope="" ma:versionID="29a4b2ddfe78037c2ad13e6fb8d1791d">
  <xsd:schema xmlns:xsd="http://www.w3.org/2001/XMLSchema" xmlns:xs="http://www.w3.org/2001/XMLSchema" xmlns:p="http://schemas.microsoft.com/office/2006/metadata/properties" xmlns:ns2="ae56f4c4-e36e-4cdf-bc4e-d0af39833db7" xmlns:ns3="985ec44e-1bab-4c0b-9df0-6ba128686fc9" targetNamespace="http://schemas.microsoft.com/office/2006/metadata/properties" ma:root="true" ma:fieldsID="0d7c150825dfc60378dce9ac2e70041e" ns2:_="" ns3:_="">
    <xsd:import namespace="ae56f4c4-e36e-4cdf-bc4e-d0af39833db7"/>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6f4c4-e36e-4cdf-bc4e-d0af39833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4dbdb42-a7e7-441f-83eb-c57b6507c5cf}" ma:internalName="TaxCatchAll" ma:showField="CatchAllData" ma:web="f4ad8033-b1cf-4aaf-87a4-391cb612b0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3F78E-3635-4EC1-AD42-44FAE6DF15D1}">
  <ds:schemaRefs>
    <ds:schemaRef ds:uri="985ec44e-1bab-4c0b-9df0-6ba128686fc9"/>
    <ds:schemaRef ds:uri="ae56f4c4-e36e-4cdf-bc4e-d0af39833db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23B6188-8946-41A2-80D1-190D26942798}">
  <ds:schemaRefs>
    <ds:schemaRef ds:uri="http://schemas.microsoft.com/sharepoint/v3/contenttype/forms"/>
  </ds:schemaRefs>
</ds:datastoreItem>
</file>

<file path=customXml/itemProps3.xml><?xml version="1.0" encoding="utf-8"?>
<ds:datastoreItem xmlns:ds="http://schemas.openxmlformats.org/officeDocument/2006/customXml" ds:itemID="{81FE36DE-4517-405D-8A9F-E6AE5C4A9BB2}">
  <ds:schemaRefs>
    <ds:schemaRef ds:uri="985ec44e-1bab-4c0b-9df0-6ba128686fc9"/>
    <ds:schemaRef ds:uri="ae56f4c4-e36e-4cdf-bc4e-d0af39833d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16</Slides>
  <Notes>16</Notes>
  <HiddenSlides>0</HiddenSlides>
  <ScaleCrop>false</ScaleCrop>
  <HeadingPairs>
    <vt:vector size="4" baseType="variant">
      <vt:variant>
        <vt:lpstr>Theme</vt:lpstr>
      </vt:variant>
      <vt:variant>
        <vt:i4>3</vt:i4>
      </vt:variant>
      <vt:variant>
        <vt:lpstr>Slide Titles</vt:lpstr>
      </vt:variant>
      <vt:variant>
        <vt:i4>16</vt:i4>
      </vt:variant>
    </vt:vector>
  </HeadingPairs>
  <TitlesOfParts>
    <vt:vector size="19" baseType="lpstr">
      <vt:lpstr>Office Theme</vt:lpstr>
      <vt:lpstr>1_office theme</vt:lpstr>
      <vt:lpstr>2_Office Theme</vt:lpstr>
      <vt:lpstr>PowerPoint Presentation</vt:lpstr>
      <vt:lpstr>PowerPoint Presentation</vt:lpstr>
      <vt:lpstr>PowerPoint Presentation</vt:lpstr>
      <vt:lpstr>PowerPoint Presentation</vt:lpstr>
      <vt:lpstr>Youth supported through formal &amp; informal education pathways, entrepreneurship, health services including SRHR and participation in political processes</vt:lpstr>
      <vt:lpstr>Required funding for Youth is highest in Nigeria followed by Kenya and Malawi</vt:lpstr>
      <vt:lpstr>Education supported through expanding high-quality education, emphasizing CSE, promoting market-relevant skills and integrating climate change content</vt:lpstr>
      <vt:lpstr>Required funding for Education is highest for South Sudan followed by DRC and Ethiopia</vt:lpstr>
      <vt:lpstr>Education in crisis contexts focus on promoting inclusive, quality learning; strengthening capabilities of educators; supporting gender-sensitive learning; and promoting human rights</vt:lpstr>
      <vt:lpstr>Required funding for education in crisis countries is largest in South Sudan</vt:lpstr>
      <vt:lpstr>Access to digital tech &amp; digital economy is enhanced through support on digital economy and inclusion, expanding digital education, governance as well as health</vt:lpstr>
      <vt:lpstr>Required funding for digital is largest in Malawi &amp; Senegal</vt:lpstr>
      <vt:lpstr>IFF &amp; Transboundary Crime addressed through enhancing policy frameworks, law enforcement &amp; judiciary capacities, regional cooperation &amp; community engagement</vt:lpstr>
      <vt:lpstr>Required funding for IFFs &amp; Transboundary Crime is largest for DRC and Niger</vt:lpstr>
      <vt:lpstr>Mining Sector support focuses on promoting environmental sustainability and resilience; sustainable practices, community protection &amp; economic growth</vt:lpstr>
      <vt:lpstr>Required funding in the Mining sector is largest in DRC followed by Somalia and Congo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Ahmad</dc:creator>
  <cp:revision>3</cp:revision>
  <dcterms:created xsi:type="dcterms:W3CDTF">2024-05-13T12:01:41Z</dcterms:created>
  <dcterms:modified xsi:type="dcterms:W3CDTF">2025-05-01T14:58:05Z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0x01010076D7BD27806B024CB9E9F443C11074A4</vt:lpwstr>
  </property>
  <property fmtid="{D5CDD505-2E9C-101B-9397-08002B2CF9AE}" pid="3" name="MediaServiceImageTags">
    <vt:lpwstr/>
  </property>
</Properties>
</file>