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3539-A629-4BE4-9324-B22C0CEDE039}" type="datetimeFigureOut">
              <a:rPr lang="en-IE" smtClean="0"/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839CE-0C94-46A0-BC41-95678C06BA89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CB52E-4463-C745-82CE-BA0B33D132E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8F00-DF3A-48E2-BDB6-726251681D3F}" type="datetimeFigureOut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F88-2F29-4B2A-8396-AE10C713C124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638" y="70648"/>
          <a:ext cx="12103456" cy="670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38"/>
                <a:gridCol w="2460853"/>
                <a:gridCol w="2747642"/>
                <a:gridCol w="4215223"/>
              </a:tblGrid>
              <a:tr h="385660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Student Name:</a:t>
                      </a:r>
                      <a:r>
                        <a:rPr lang="" altLang="en-IE" sz="1200" dirty="0" smtClean="0"/>
                        <a:t>JIAJIN ZHAO</a:t>
                      </a:r>
                      <a:endParaRPr lang="" altLang="en-IE" sz="1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Student ID:</a:t>
                      </a:r>
                      <a:r>
                        <a:rPr lang="" altLang="en-IE" sz="1200" dirty="0" smtClean="0"/>
                        <a:t>19300809</a:t>
                      </a:r>
                      <a:endParaRPr lang="" altLang="en-IE" sz="1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Stream:</a:t>
                      </a:r>
                      <a:r>
                        <a:rPr lang="" altLang="en-IE" sz="1200" dirty="0" smtClean="0"/>
                        <a:t>Future Networked Systems</a:t>
                      </a:r>
                      <a:endParaRPr lang="" altLang="en-IE" sz="1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Supervisor Name:</a:t>
                      </a:r>
                      <a:endParaRPr lang="en-I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281">
                <a:tc gridSpan="4">
                  <a:txBody>
                    <a:bodyPr/>
                    <a:lstStyle/>
                    <a:p>
                      <a:r>
                        <a:rPr lang="en-IE" sz="1800" b="1" dirty="0" smtClean="0"/>
                        <a:t>1. Research Question/Aim:</a:t>
                      </a:r>
                      <a:endParaRPr lang="en-IE" sz="1800" b="1" dirty="0" smtClean="0"/>
                    </a:p>
                    <a:p>
                      <a:endParaRPr lang="en-I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</a:tr>
              <a:tr h="2515386">
                <a:tc gridSpan="2">
                  <a:txBody>
                    <a:bodyPr/>
                    <a:lstStyle/>
                    <a:p>
                      <a:r>
                        <a:rPr lang="en-IE" sz="1800" b="1" dirty="0" smtClean="0"/>
                        <a:t>2. Research</a:t>
                      </a:r>
                      <a:r>
                        <a:rPr lang="en-IE" sz="1800" b="1" baseline="0" dirty="0" smtClean="0"/>
                        <a:t> Objectives</a:t>
                      </a:r>
                      <a:endParaRPr lang="en-IE" sz="1800" b="1" baseline="0" dirty="0" smtClean="0"/>
                    </a:p>
                    <a:p>
                      <a:endParaRPr lang="en-IE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b="1" dirty="0" smtClean="0"/>
                        <a:t>3. </a:t>
                      </a:r>
                      <a:r>
                        <a:rPr lang="en-IE" sz="1800" b="1" dirty="0" smtClean="0"/>
                        <a:t>Approach/Method</a:t>
                      </a:r>
                      <a:r>
                        <a:rPr lang="en-IE" sz="1800" b="1" baseline="0" dirty="0" smtClean="0"/>
                        <a:t> to achieve objectives</a:t>
                      </a:r>
                      <a:endParaRPr lang="en-IE" sz="1800" b="1" baseline="0" dirty="0" smtClean="0"/>
                    </a:p>
                    <a:p>
                      <a:endParaRPr lang="en-IE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</a:tr>
              <a:tr h="172725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sz="1800" b="1" dirty="0" smtClean="0"/>
                        <a:t>4. Evaluation</a:t>
                      </a:r>
                      <a:endParaRPr lang="en-IE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E" sz="12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</a:tr>
              <a:tr h="1277907">
                <a:tc gridSpan="4">
                  <a:txBody>
                    <a:bodyPr/>
                    <a:lstStyle/>
                    <a:p>
                      <a:r>
                        <a:rPr lang="en-IE" sz="1800" b="1" baseline="0" dirty="0" smtClean="0"/>
                        <a:t>5. Contribution</a:t>
                      </a:r>
                      <a:endParaRPr lang="en-IE" sz="1800" b="1" dirty="0" smtClean="0"/>
                    </a:p>
                    <a:p>
                      <a:endParaRPr lang="en-IE" sz="12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21" y="365125"/>
            <a:ext cx="11772900" cy="1325563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rgbClr val="FF0000"/>
                </a:solidFill>
              </a:rPr>
              <a:t>Supporting Text:   </a:t>
            </a:r>
            <a:r>
              <a:rPr lang="en-IE" dirty="0" smtClean="0"/>
              <a:t>In addition to the Research Canvas include the following 5 items to support your proposal.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2411" y="2045634"/>
          <a:ext cx="11676859" cy="318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613"/>
                <a:gridCol w="9081246"/>
              </a:tblGrid>
              <a:tr h="374207"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37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1. Motivation Statement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Text that describes why you are</a:t>
                      </a:r>
                      <a:r>
                        <a:rPr lang="en-IE" baseline="0" dirty="0" smtClean="0"/>
                        <a:t> motivated to answer your research question. </a:t>
                      </a:r>
                      <a:r>
                        <a:rPr lang="en-IE" dirty="0" smtClean="0"/>
                        <a:t>(Max 200 words).</a:t>
                      </a:r>
                      <a:endParaRPr lang="en-IE" dirty="0" smtClean="0"/>
                    </a:p>
                  </a:txBody>
                  <a:tcPr/>
                </a:tc>
              </a:tr>
              <a:tr h="42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2. </a:t>
                      </a:r>
                      <a:r>
                        <a:rPr lang="en-IE" dirty="0" err="1" smtClean="0"/>
                        <a:t>Gannt</a:t>
                      </a:r>
                      <a:r>
                        <a:rPr lang="en-IE" dirty="0" smtClean="0"/>
                        <a:t> Chart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The </a:t>
                      </a:r>
                      <a:r>
                        <a:rPr lang="en-IE" dirty="0" err="1" smtClean="0"/>
                        <a:t>gannt</a:t>
                      </a:r>
                      <a:r>
                        <a:rPr lang="en-IE" dirty="0" smtClean="0"/>
                        <a:t> chart should indicate when you are going to carry out</a:t>
                      </a:r>
                      <a:r>
                        <a:rPr lang="en-IE" baseline="0" dirty="0" smtClean="0"/>
                        <a:t> the various steps of your research.</a:t>
                      </a:r>
                      <a:endParaRPr lang="en-IE" dirty="0" smtClean="0"/>
                    </a:p>
                  </a:txBody>
                  <a:tcPr/>
                </a:tc>
              </a:tr>
              <a:tr h="454504">
                <a:tc>
                  <a:txBody>
                    <a:bodyPr/>
                    <a:lstStyle/>
                    <a:p>
                      <a:r>
                        <a:rPr lang="en-IE" dirty="0" smtClean="0"/>
                        <a:t>3. Skills list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List </a:t>
                      </a:r>
                      <a:r>
                        <a:rPr lang="en-IE" b="1" dirty="0" smtClean="0"/>
                        <a:t>both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the technical and research skills you intend to develop during your research. </a:t>
                      </a:r>
                      <a:endParaRPr lang="en-IE" dirty="0" smtClean="0"/>
                    </a:p>
                  </a:txBody>
                  <a:tcPr/>
                </a:tc>
              </a:tr>
              <a:tr h="692032">
                <a:tc>
                  <a:txBody>
                    <a:bodyPr/>
                    <a:lstStyle/>
                    <a:p>
                      <a:r>
                        <a:rPr lang="en-IE" dirty="0" smtClean="0"/>
                        <a:t>4. Reference List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E" dirty="0" smtClean="0"/>
                        <a:t>10 selected References. Together, these 10 references should support your motivation, approach/method and evaluation.</a:t>
                      </a:r>
                      <a:r>
                        <a:rPr lang="en-IE" baseline="0" dirty="0" smtClean="0"/>
                        <a:t> Use your preferred referencing style.</a:t>
                      </a:r>
                      <a:endParaRPr lang="en-IE" dirty="0" smtClean="0"/>
                    </a:p>
                  </a:txBody>
                  <a:tcPr/>
                </a:tc>
              </a:tr>
              <a:tr h="620591">
                <a:tc>
                  <a:txBody>
                    <a:bodyPr/>
                    <a:lstStyle/>
                    <a:p>
                      <a:r>
                        <a:rPr lang="en-IE" dirty="0" smtClean="0"/>
                        <a:t>5. Ethics statement: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Indicate by saying yes or no if you need to make an ethics application. Provide a reason(s) for your decision.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4094" y="5997388"/>
            <a:ext cx="98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Include your Student Name, Student ID, Stream Name and Supervisor Name on each item.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Presentation</Application>
  <PresentationFormat>Widescreen</PresentationFormat>
  <Paragraphs>84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文泉驿微米黑</vt:lpstr>
      <vt:lpstr>DejaVu Sans</vt:lpstr>
      <vt:lpstr>Office Theme</vt:lpstr>
      <vt:lpstr>PowerPoint 演示文稿</vt:lpstr>
      <vt:lpstr>Supporting Text:   In addition to the Research Canvas include the following 5 items to support your proposal.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gstephen</dc:creator>
  <cp:lastModifiedBy>jin</cp:lastModifiedBy>
  <cp:revision>2</cp:revision>
  <dcterms:created xsi:type="dcterms:W3CDTF">2019-11-23T13:29:59Z</dcterms:created>
  <dcterms:modified xsi:type="dcterms:W3CDTF">2019-11-23T13:29:59Z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