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7" r:id="rId2"/>
  </p:sldMasterIdLst>
  <p:notesMasterIdLst>
    <p:notesMasterId r:id="rId10"/>
  </p:notesMasterIdLst>
  <p:sldIdLst>
    <p:sldId id="256" r:id="rId3"/>
    <p:sldId id="257" r:id="rId4"/>
    <p:sldId id="271" r:id="rId5"/>
    <p:sldId id="258" r:id="rId6"/>
    <p:sldId id="274" r:id="rId7"/>
    <p:sldId id="275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napToGrid="0">
      <p:cViewPr varScale="1">
        <p:scale>
          <a:sx n="51" d="100"/>
          <a:sy n="51" d="100"/>
        </p:scale>
        <p:origin x="-67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1117-DF9B-4C91-82AF-53810AF5F052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1CE36-4008-4323-83E9-7CCDAFC194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01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39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12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41031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139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14451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1792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024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003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392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142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477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142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1331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577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4345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2460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0109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843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125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41031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1390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1445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4773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179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0244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003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133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577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43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246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01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8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3CC0-8189-4129-8939-C15E654FCBD1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25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3CC0-8189-4129-8939-C15E654FCB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035D0C-34E2-4B7A-9077-BA31D9C03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25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9914" y="694853"/>
            <a:ext cx="8915399" cy="2262781"/>
          </a:xfrm>
        </p:spPr>
        <p:txBody>
          <a:bodyPr/>
          <a:lstStyle/>
          <a:p>
            <a:pPr algn="ctr"/>
            <a:r>
              <a:rPr lang="zh-CN" altLang="en-US" dirty="0" smtClean="0"/>
              <a:t>第五组成果展示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4893" y="4034995"/>
            <a:ext cx="8915399" cy="1126283"/>
          </a:xfrm>
        </p:spPr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组长 </a:t>
            </a:r>
            <a:r>
              <a:rPr lang="en-US" altLang="zh-CN" dirty="0" smtClean="0"/>
              <a:t>: </a:t>
            </a:r>
            <a:r>
              <a:rPr lang="zh-CN" altLang="en-US" dirty="0" smtClean="0"/>
              <a:t> 赵俊博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成员：龚富成， 代朝恒，王世超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31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该项目分为管理员，教师 ，学生等三个模块，这其中，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赵俊博：负责教师模块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龚富成：负责学生模块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代朝恒：负责管理员模块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王世超：负责页面的相关显示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项目开发的初期 ，小组先讨论设计数据库表，后期随着功能的加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入，先前的数据库表不是特别符合，接着又对数据库进行了一定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的修改。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项目功能实现情况：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管理员 ：对教师的增删改，以及管理员本身的增删改、以及登入、登出功能。</a:t>
            </a:r>
          </a:p>
          <a:p>
            <a:r>
              <a:rPr lang="zh-CN" altLang="en-US" dirty="0" smtClean="0"/>
              <a:t>教师：  考前管理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对考试的增删改，以及对学生的增删改、其中在考试修改页面可以对考试进行试卷上传，以及用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表格对学生信息的批量导入。考中管理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可以查看考试的相关信息，包括参加人数，未参加人数，以及学生缺考名单。考后管理 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可以对学生上传的试卷进行打包下载，并且清除考试信息。</a:t>
            </a:r>
          </a:p>
          <a:p>
            <a:r>
              <a:rPr lang="zh-CN" altLang="en-US" dirty="0" smtClean="0"/>
              <a:t>学生：   上传试卷、下载试卷。</a:t>
            </a:r>
            <a:endParaRPr lang="en-US" altLang="zh-CN" dirty="0" smtClean="0"/>
          </a:p>
          <a:p>
            <a:r>
              <a:rPr lang="zh-CN" altLang="en-US" dirty="0" smtClean="0"/>
              <a:t>基本完成了项目所要求的功能。</a:t>
            </a:r>
            <a:endParaRPr lang="en-US" altLang="zh-CN" dirty="0" smtClean="0"/>
          </a:p>
          <a:p>
            <a:r>
              <a:rPr lang="zh-CN" altLang="en-US" dirty="0" smtClean="0"/>
              <a:t>项目访问的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47.93.29.111:8080/mmall/login.jsp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默认管理员：</a:t>
            </a:r>
            <a:r>
              <a:rPr lang="en-US" altLang="zh-CN" dirty="0" smtClean="0"/>
              <a:t>admin </a:t>
            </a:r>
            <a:r>
              <a:rPr lang="zh-CN" altLang="zh-CN" dirty="0" smtClean="0"/>
              <a:t>密码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adminadmin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zh-CN" altLang="zh-CN" dirty="0" smtClean="0"/>
              <a:t>教师：</a:t>
            </a:r>
            <a:r>
              <a:rPr lang="en-US" altLang="zh-CN" dirty="0" smtClean="0"/>
              <a:t>teacher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密</a:t>
            </a:r>
            <a:r>
              <a:rPr lang="zh-CN" altLang="zh-CN" dirty="0" smtClean="0"/>
              <a:t>码：</a:t>
            </a:r>
            <a:r>
              <a:rPr lang="en-US" altLang="zh-CN" dirty="0" smtClean="0"/>
              <a:t>teacher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项目文档基本完成。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010" y="783767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92D050"/>
                </a:solidFill>
              </a:rPr>
              <a:t>         项目所采用的的技术</a:t>
            </a:r>
            <a:r>
              <a:rPr lang="en-US" altLang="zh-CN" sz="3200" dirty="0" smtClean="0">
                <a:solidFill>
                  <a:srgbClr val="92D050"/>
                </a:solidFill>
              </a:rPr>
              <a:t/>
            </a:r>
            <a:br>
              <a:rPr lang="en-US" altLang="zh-CN" sz="3200" dirty="0" smtClean="0">
                <a:solidFill>
                  <a:srgbClr val="92D050"/>
                </a:solidFill>
              </a:rPr>
            </a:br>
            <a:endParaRPr lang="zh-CN" altLang="en-US" sz="3200" dirty="0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6126" y="2017486"/>
            <a:ext cx="8354559" cy="30770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整个项目采用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的方式进行开发。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Spring+Mybatis+SpringMVC</a:t>
            </a:r>
            <a:r>
              <a:rPr lang="zh-CN" altLang="en-US" sz="2000" dirty="0" smtClean="0"/>
              <a:t>三大框架进行整体架构。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整体项目分为</a:t>
            </a:r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等多个层次。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数据库连接采用了</a:t>
            </a:r>
            <a:r>
              <a:rPr lang="en-US" altLang="zh-CN" sz="2000" dirty="0" smtClean="0"/>
              <a:t>c3p0</a:t>
            </a:r>
            <a:r>
              <a:rPr lang="zh-CN" altLang="en-US" sz="2000" dirty="0" smtClean="0"/>
              <a:t>主流数据库连接池。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进行项目管理。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页面展示采用</a:t>
            </a:r>
            <a:r>
              <a:rPr lang="en-US" altLang="zh-CN" sz="2000" dirty="0" err="1" smtClean="0"/>
              <a:t>easyui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开发工具</a:t>
            </a:r>
            <a:r>
              <a:rPr lang="en-US" altLang="zh-CN" sz="2000" dirty="0" smtClean="0"/>
              <a:t>:</a:t>
            </a:r>
            <a:r>
              <a:rPr lang="en-US" altLang="zh-CN" sz="2000" dirty="0" err="1" smtClean="0"/>
              <a:t>idea+tomcat</a:t>
            </a:r>
            <a:r>
              <a:rPr lang="en-US" altLang="zh-CN" sz="2000" dirty="0" smtClean="0"/>
              <a:t> 7.0+mysql 5.1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77873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项目特色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本项目所采用的技术主要有，</a:t>
            </a:r>
            <a:r>
              <a:rPr lang="en-US" altLang="zh-CN" dirty="0" smtClean="0"/>
              <a:t>Spring, 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 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，采用分层模式 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使用框架加快项目开发</a:t>
            </a:r>
            <a:endParaRPr lang="en-US" altLang="zh-CN" dirty="0" smtClean="0"/>
          </a:p>
          <a:p>
            <a:r>
              <a:rPr lang="zh-CN" altLang="en-US" dirty="0" smtClean="0"/>
              <a:t>进度。省去了一些不必要的麻烦。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c3p0</a:t>
            </a:r>
            <a:r>
              <a:rPr lang="zh-CN" altLang="en-US" dirty="0" smtClean="0"/>
              <a:t>连接池操控数据库，优化数据库连接。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页面方面：前端框架主要使用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框架，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主要用于列表展示以及各个模块的增删改查操作 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异步刷新技术，减少程序的反应时间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进行项目工程管理，可以帮助我们标准化构建过程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可以通过添加</a:t>
            </a:r>
            <a:r>
              <a:rPr lang="en-US" altLang="zh-CN" dirty="0" smtClean="0"/>
              <a:t>maven repository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仓库）中的依赖，减少项目中的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数量。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                  </a:t>
            </a:r>
            <a:r>
              <a:rPr lang="zh-CN" altLang="en-US" sz="4800" dirty="0" smtClean="0">
                <a:solidFill>
                  <a:srgbClr val="92D050"/>
                </a:solidFill>
              </a:rPr>
              <a:t> 总结</a:t>
            </a:r>
            <a:endParaRPr lang="zh-CN" altLang="en-US" sz="4800" dirty="0">
              <a:solidFill>
                <a:srgbClr val="92D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整个项目的开发中，我们都学到了很多，积累到了一些项目开</a:t>
            </a:r>
            <a:endParaRPr lang="en-US" altLang="zh-CN" sz="2400" dirty="0" smtClean="0"/>
          </a:p>
          <a:p>
            <a:r>
              <a:rPr lang="zh-CN" altLang="en-US" sz="2400" dirty="0" smtClean="0"/>
              <a:t>发的经验和教训，更加明白了开发过程中团队合作和交流的重</a:t>
            </a:r>
            <a:endParaRPr lang="en-US" altLang="zh-CN" sz="2400" dirty="0" smtClean="0"/>
          </a:p>
          <a:p>
            <a:r>
              <a:rPr lang="zh-CN" altLang="en-US" sz="2400" dirty="0" smtClean="0"/>
              <a:t>要性。由于时间原因后面性能测试没有完成。除此之外，基本</a:t>
            </a:r>
            <a:endParaRPr lang="en-US" altLang="zh-CN" sz="2400" dirty="0" smtClean="0"/>
          </a:p>
          <a:p>
            <a:r>
              <a:rPr lang="zh-CN" altLang="en-US" sz="2400" dirty="0" smtClean="0"/>
              <a:t>完成了项目所要求的功能。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567159"/>
            <a:ext cx="8915400" cy="5344063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 smtClean="0"/>
              <a:t>The end   </a:t>
            </a:r>
          </a:p>
          <a:p>
            <a:pPr marL="914400" lvl="2" indent="0" algn="ctr">
              <a:buNone/>
            </a:pPr>
            <a:r>
              <a:rPr lang="en-US" altLang="zh-CN" sz="4400" dirty="0" smtClean="0"/>
              <a:t>  --Thank   you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7094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796</Words>
  <Application>Microsoft Office PowerPoint</Application>
  <PresentationFormat>自定义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丝状</vt:lpstr>
      <vt:lpstr>1_丝状</vt:lpstr>
      <vt:lpstr>第五组成果展示</vt:lpstr>
      <vt:lpstr>项目简介</vt:lpstr>
      <vt:lpstr>项目功能实现情况：</vt:lpstr>
      <vt:lpstr>         项目所采用的的技术 </vt:lpstr>
      <vt:lpstr>项目特色</vt:lpstr>
      <vt:lpstr>                   总结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第六组成果展示</dc:title>
  <dc:creator>zhao</dc:creator>
  <cp:lastModifiedBy>Administrator</cp:lastModifiedBy>
  <cp:revision>56</cp:revision>
  <dcterms:created xsi:type="dcterms:W3CDTF">2017-12-29T04:38:05Z</dcterms:created>
  <dcterms:modified xsi:type="dcterms:W3CDTF">2018-06-26T08:44:45Z</dcterms:modified>
</cp:coreProperties>
</file>