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  <p:sldMasterId id="2147483745" r:id="rId5"/>
  </p:sldMasterIdLst>
  <p:notesMasterIdLst>
    <p:notesMasterId r:id="rId17"/>
  </p:notesMasterIdLst>
  <p:handoutMasterIdLst>
    <p:handoutMasterId r:id="rId18"/>
  </p:handoutMasterIdLst>
  <p:sldIdLst>
    <p:sldId id="518" r:id="rId6"/>
    <p:sldId id="528" r:id="rId7"/>
    <p:sldId id="519" r:id="rId8"/>
    <p:sldId id="520" r:id="rId9"/>
    <p:sldId id="527" r:id="rId10"/>
    <p:sldId id="521" r:id="rId11"/>
    <p:sldId id="515" r:id="rId12"/>
    <p:sldId id="529" r:id="rId13"/>
    <p:sldId id="522" r:id="rId14"/>
    <p:sldId id="526" r:id="rId15"/>
    <p:sldId id="530" r:id="rId16"/>
  </p:sldIdLst>
  <p:sldSz cx="9144000" cy="5143500" type="screen16x9"/>
  <p:notesSz cx="6735763" cy="9866313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0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pos="199">
          <p15:clr>
            <a:srgbClr val="A4A3A4"/>
          </p15:clr>
        </p15:guide>
        <p15:guide id="4" pos="5561">
          <p15:clr>
            <a:srgbClr val="A4A3A4"/>
          </p15:clr>
        </p15:guide>
        <p15:guide id="5" orient="horz" pos="210">
          <p15:clr>
            <a:srgbClr val="A4A3A4"/>
          </p15:clr>
        </p15:guide>
        <p15:guide id="6" orient="horz" pos="3113">
          <p15:clr>
            <a:srgbClr val="A4A3A4"/>
          </p15:clr>
        </p15:guide>
        <p15:guide id="7" pos="55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 userDrawn="1">
          <p15:clr>
            <a:srgbClr val="A4A3A4"/>
          </p15:clr>
        </p15:guide>
        <p15:guide id="2" pos="2182" userDrawn="1">
          <p15:clr>
            <a:srgbClr val="A4A3A4"/>
          </p15:clr>
        </p15:guide>
        <p15:guide id="3" orient="horz" pos="3108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春丽" initials="张" lastIdx="2" clrIdx="0">
    <p:extLst>
      <p:ext uri="{19B8F6BF-5375-455C-9EA6-DF929625EA0E}">
        <p15:presenceInfo xmlns:p15="http://schemas.microsoft.com/office/powerpoint/2012/main" userId="465b5c75e87f5e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A"/>
    <a:srgbClr val="00B7FF"/>
    <a:srgbClr val="C5EFFF"/>
    <a:srgbClr val="00B0F0"/>
    <a:srgbClr val="009999"/>
    <a:srgbClr val="A8C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59" autoAdjust="0"/>
  </p:normalViewPr>
  <p:slideViewPr>
    <p:cSldViewPr snapToGrid="0" snapToObjects="1">
      <p:cViewPr varScale="1">
        <p:scale>
          <a:sx n="96" d="100"/>
          <a:sy n="96" d="100"/>
        </p:scale>
        <p:origin x="84" y="306"/>
      </p:cViewPr>
      <p:guideLst>
        <p:guide orient="horz" pos="2690"/>
        <p:guide orient="horz" pos="827"/>
        <p:guide pos="199"/>
        <p:guide pos="5561"/>
        <p:guide orient="horz" pos="210"/>
        <p:guide orient="horz" pos="3113"/>
        <p:guide pos="55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582" y="96"/>
      </p:cViewPr>
      <p:guideLst>
        <p:guide orient="horz" pos="2862"/>
        <p:guide pos="2182"/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春丽" userId="465b5c75e87f5e79" providerId="LiveId" clId="{299DCF2C-B479-48F0-92FF-4FD138A531EC}"/>
    <pc:docChg chg="modSld">
      <pc:chgData name="张 春丽" userId="465b5c75e87f5e79" providerId="LiveId" clId="{299DCF2C-B479-48F0-92FF-4FD138A531EC}" dt="2019-07-03T01:07:32.838" v="11" actId="13926"/>
      <pc:docMkLst>
        <pc:docMk/>
      </pc:docMkLst>
      <pc:sldChg chg="modSp">
        <pc:chgData name="张 春丽" userId="465b5c75e87f5e79" providerId="LiveId" clId="{299DCF2C-B479-48F0-92FF-4FD138A531EC}" dt="2019-07-03T01:07:32.838" v="11" actId="13926"/>
        <pc:sldMkLst>
          <pc:docMk/>
          <pc:sldMk cId="571880966" sldId="515"/>
        </pc:sldMkLst>
        <pc:spChg chg="mod">
          <ac:chgData name="张 春丽" userId="465b5c75e87f5e79" providerId="LiveId" clId="{299DCF2C-B479-48F0-92FF-4FD138A531EC}" dt="2019-07-03T01:07:32.838" v="11" actId="13926"/>
          <ac:spMkLst>
            <pc:docMk/>
            <pc:sldMk cId="571880966" sldId="515"/>
            <ac:spMk id="23" creationId="{00000000-0000-0000-0000-000000000000}"/>
          </ac:spMkLst>
        </pc:spChg>
      </pc:sldChg>
      <pc:sldChg chg="modSp">
        <pc:chgData name="张 春丽" userId="465b5c75e87f5e79" providerId="LiveId" clId="{299DCF2C-B479-48F0-92FF-4FD138A531EC}" dt="2019-07-03T01:07:03.797" v="6" actId="13926"/>
        <pc:sldMkLst>
          <pc:docMk/>
          <pc:sldMk cId="1348008354" sldId="521"/>
        </pc:sldMkLst>
        <pc:spChg chg="mod">
          <ac:chgData name="张 春丽" userId="465b5c75e87f5e79" providerId="LiveId" clId="{299DCF2C-B479-48F0-92FF-4FD138A531EC}" dt="2019-07-03T01:07:03.797" v="6" actId="13926"/>
          <ac:spMkLst>
            <pc:docMk/>
            <pc:sldMk cId="1348008354" sldId="521"/>
            <ac:spMk id="2" creationId="{00000000-0000-0000-0000-000000000000}"/>
          </ac:spMkLst>
        </pc:spChg>
      </pc:sldChg>
      <pc:sldChg chg="modSp">
        <pc:chgData name="张 春丽" userId="465b5c75e87f5e79" providerId="LiveId" clId="{299DCF2C-B479-48F0-92FF-4FD138A531EC}" dt="2019-07-03T01:06:47.576" v="0" actId="13926"/>
        <pc:sldMkLst>
          <pc:docMk/>
          <pc:sldMk cId="545990842" sldId="527"/>
        </pc:sldMkLst>
        <pc:spChg chg="mod">
          <ac:chgData name="张 春丽" userId="465b5c75e87f5e79" providerId="LiveId" clId="{299DCF2C-B479-48F0-92FF-4FD138A531EC}" dt="2019-07-03T01:06:47.576" v="0" actId="13926"/>
          <ac:spMkLst>
            <pc:docMk/>
            <pc:sldMk cId="545990842" sldId="527"/>
            <ac:spMk id="2" creationId="{00000000-0000-0000-0000-000000000000}"/>
          </ac:spMkLst>
        </pc:spChg>
      </pc:sldChg>
    </pc:docChg>
  </pc:docChgLst>
  <pc:docChgLst>
    <pc:chgData name="张 春丽" userId="465b5c75e87f5e79" providerId="LiveId" clId="{D9A29DEF-264D-4BAF-BB5B-DA29B16597A4}"/>
    <pc:docChg chg="custSel modSld">
      <pc:chgData name="张 春丽" userId="465b5c75e87f5e79" providerId="LiveId" clId="{D9A29DEF-264D-4BAF-BB5B-DA29B16597A4}" dt="2019-06-13T05:41:50.837" v="4" actId="13926"/>
      <pc:docMkLst>
        <pc:docMk/>
      </pc:docMkLst>
      <pc:sldChg chg="modSp">
        <pc:chgData name="张 春丽" userId="465b5c75e87f5e79" providerId="LiveId" clId="{D9A29DEF-264D-4BAF-BB5B-DA29B16597A4}" dt="2019-06-13T05:41:50.837" v="4" actId="13926"/>
        <pc:sldMkLst>
          <pc:docMk/>
          <pc:sldMk cId="571880966" sldId="515"/>
        </pc:sldMkLst>
        <pc:spChg chg="mod">
          <ac:chgData name="张 春丽" userId="465b5c75e87f5e79" providerId="LiveId" clId="{D9A29DEF-264D-4BAF-BB5B-DA29B16597A4}" dt="2019-06-13T05:41:50.837" v="4" actId="13926"/>
          <ac:spMkLst>
            <pc:docMk/>
            <pc:sldMk cId="571880966" sldId="515"/>
            <ac:spMk id="23" creationId="{00000000-0000-0000-0000-000000000000}"/>
          </ac:spMkLst>
        </pc:spChg>
      </pc:sldChg>
      <pc:sldChg chg="delSp modSp">
        <pc:chgData name="张 春丽" userId="465b5c75e87f5e79" providerId="LiveId" clId="{D9A29DEF-264D-4BAF-BB5B-DA29B16597A4}" dt="2019-06-13T05:41:42.761" v="2" actId="13926"/>
        <pc:sldMkLst>
          <pc:docMk/>
          <pc:sldMk cId="1348008354" sldId="521"/>
        </pc:sldMkLst>
        <pc:spChg chg="mod">
          <ac:chgData name="张 春丽" userId="465b5c75e87f5e79" providerId="LiveId" clId="{D9A29DEF-264D-4BAF-BB5B-DA29B16597A4}" dt="2019-06-13T05:41:42.761" v="2" actId="13926"/>
          <ac:spMkLst>
            <pc:docMk/>
            <pc:sldMk cId="1348008354" sldId="521"/>
            <ac:spMk id="2" creationId="{00000000-0000-0000-0000-000000000000}"/>
          </ac:spMkLst>
        </pc:spChg>
        <pc:spChg chg="del">
          <ac:chgData name="张 春丽" userId="465b5c75e87f5e79" providerId="LiveId" clId="{D9A29DEF-264D-4BAF-BB5B-DA29B16597A4}" dt="2019-06-13T05:41:39.373" v="1" actId="478"/>
          <ac:spMkLst>
            <pc:docMk/>
            <pc:sldMk cId="1348008354" sldId="521"/>
            <ac:spMk id="4" creationId="{FE70F26B-A9AF-4E14-AA07-967C3DC4A4BA}"/>
          </ac:spMkLst>
        </pc:spChg>
      </pc:sldChg>
      <pc:sldChg chg="modSp">
        <pc:chgData name="张 春丽" userId="465b5c75e87f5e79" providerId="LiveId" clId="{D9A29DEF-264D-4BAF-BB5B-DA29B16597A4}" dt="2019-06-13T05:41:34.981" v="0" actId="13926"/>
        <pc:sldMkLst>
          <pc:docMk/>
          <pc:sldMk cId="545990842" sldId="527"/>
        </pc:sldMkLst>
        <pc:spChg chg="mod">
          <ac:chgData name="张 春丽" userId="465b5c75e87f5e79" providerId="LiveId" clId="{D9A29DEF-264D-4BAF-BB5B-DA29B16597A4}" dt="2019-06-13T05:41:34.981" v="0" actId="13926"/>
          <ac:spMkLst>
            <pc:docMk/>
            <pc:sldMk cId="545990842" sldId="527"/>
            <ac:spMk id="2" creationId="{00000000-0000-0000-0000-000000000000}"/>
          </ac:spMkLst>
        </pc:spChg>
      </pc:sldChg>
    </pc:docChg>
  </pc:docChgLst>
  <pc:docChgLst>
    <pc:chgData name="张 春丽" userId="465b5c75e87f5e79" providerId="LiveId" clId="{DCDF50F8-9033-4194-B2BA-E849047125AF}"/>
    <pc:docChg chg="custSel modSld">
      <pc:chgData name="张 春丽" userId="465b5c75e87f5e79" providerId="LiveId" clId="{DCDF50F8-9033-4194-B2BA-E849047125AF}" dt="2019-05-29T08:37:54.085" v="201" actId="478"/>
      <pc:docMkLst>
        <pc:docMk/>
      </pc:docMkLst>
      <pc:sldChg chg="modSp">
        <pc:chgData name="张 春丽" userId="465b5c75e87f5e79" providerId="LiveId" clId="{DCDF50F8-9033-4194-B2BA-E849047125AF}" dt="2019-05-29T08:28:51.424" v="129" actId="13926"/>
        <pc:sldMkLst>
          <pc:docMk/>
          <pc:sldMk cId="571880966" sldId="515"/>
        </pc:sldMkLst>
        <pc:spChg chg="mod">
          <ac:chgData name="张 春丽" userId="465b5c75e87f5e79" providerId="LiveId" clId="{DCDF50F8-9033-4194-B2BA-E849047125AF}" dt="2019-05-29T08:28:51.424" v="129" actId="13926"/>
          <ac:spMkLst>
            <pc:docMk/>
            <pc:sldMk cId="571880966" sldId="515"/>
            <ac:spMk id="23" creationId="{00000000-0000-0000-0000-000000000000}"/>
          </ac:spMkLst>
        </pc:spChg>
      </pc:sldChg>
      <pc:sldChg chg="addSp delSp modSp addCm delCm">
        <pc:chgData name="张 春丽" userId="465b5c75e87f5e79" providerId="LiveId" clId="{DCDF50F8-9033-4194-B2BA-E849047125AF}" dt="2019-05-29T08:37:54.085" v="201" actId="478"/>
        <pc:sldMkLst>
          <pc:docMk/>
          <pc:sldMk cId="1348008354" sldId="521"/>
        </pc:sldMkLst>
        <pc:spChg chg="mod">
          <ac:chgData name="张 春丽" userId="465b5c75e87f5e79" providerId="LiveId" clId="{DCDF50F8-9033-4194-B2BA-E849047125AF}" dt="2019-05-29T08:25:24.903" v="10" actId="13926"/>
          <ac:spMkLst>
            <pc:docMk/>
            <pc:sldMk cId="1348008354" sldId="521"/>
            <ac:spMk id="2" creationId="{00000000-0000-0000-0000-000000000000}"/>
          </ac:spMkLst>
        </pc:spChg>
        <pc:spChg chg="add mod">
          <ac:chgData name="张 春丽" userId="465b5c75e87f5e79" providerId="LiveId" clId="{DCDF50F8-9033-4194-B2BA-E849047125AF}" dt="2019-05-29T08:36:09.444" v="194" actId="20577"/>
          <ac:spMkLst>
            <pc:docMk/>
            <pc:sldMk cId="1348008354" sldId="521"/>
            <ac:spMk id="4" creationId="{FE70F26B-A9AF-4E14-AA07-967C3DC4A4BA}"/>
          </ac:spMkLst>
        </pc:spChg>
        <pc:spChg chg="add del mod">
          <ac:chgData name="张 春丽" userId="465b5c75e87f5e79" providerId="LiveId" clId="{DCDF50F8-9033-4194-B2BA-E849047125AF}" dt="2019-05-29T08:37:54.085" v="201" actId="478"/>
          <ac:spMkLst>
            <pc:docMk/>
            <pc:sldMk cId="1348008354" sldId="521"/>
            <ac:spMk id="5" creationId="{B1ADDDA0-4628-4FF4-AB40-161C5671664B}"/>
          </ac:spMkLst>
        </pc:spChg>
      </pc:sldChg>
      <pc:sldChg chg="modSp">
        <pc:chgData name="张 春丽" userId="465b5c75e87f5e79" providerId="LiveId" clId="{DCDF50F8-9033-4194-B2BA-E849047125AF}" dt="2019-05-29T08:27:50.391" v="115" actId="13926"/>
        <pc:sldMkLst>
          <pc:docMk/>
          <pc:sldMk cId="545990842" sldId="527"/>
        </pc:sldMkLst>
        <pc:spChg chg="mod">
          <ac:chgData name="张 春丽" userId="465b5c75e87f5e79" providerId="LiveId" clId="{DCDF50F8-9033-4194-B2BA-E849047125AF}" dt="2019-05-29T08:27:50.391" v="115" actId="13926"/>
          <ac:spMkLst>
            <pc:docMk/>
            <pc:sldMk cId="545990842" sldId="527"/>
            <ac:spMk id="2" creationId="{00000000-0000-0000-0000-000000000000}"/>
          </ac:spMkLst>
        </pc:spChg>
      </pc:sldChg>
      <pc:sldChg chg="modSp">
        <pc:chgData name="张 春丽" userId="465b5c75e87f5e79" providerId="LiveId" clId="{DCDF50F8-9033-4194-B2BA-E849047125AF}" dt="2019-05-29T07:47:43.846" v="3"/>
        <pc:sldMkLst>
          <pc:docMk/>
          <pc:sldMk cId="3040642442" sldId="528"/>
        </pc:sldMkLst>
        <pc:spChg chg="mod">
          <ac:chgData name="张 春丽" userId="465b5c75e87f5e79" providerId="LiveId" clId="{DCDF50F8-9033-4194-B2BA-E849047125AF}" dt="2019-05-29T07:47:43.846" v="3"/>
          <ac:spMkLst>
            <pc:docMk/>
            <pc:sldMk cId="3040642442" sldId="528"/>
            <ac:spMk id="2" creationId="{00000000-0000-0000-0000-000000000000}"/>
          </ac:spMkLst>
        </pc:spChg>
      </pc:sldChg>
      <pc:sldChg chg="mod">
        <pc:chgData name="张 春丽" userId="465b5c75e87f5e79" providerId="LiveId" clId="{DCDF50F8-9033-4194-B2BA-E849047125AF}" dt="2019-05-29T07:59:31.774" v="5" actId="27918"/>
        <pc:sldMkLst>
          <pc:docMk/>
          <pc:sldMk cId="1016703982" sldId="52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zh-CN" altLang="en-US" sz="1000" dirty="0"/>
              <a:t>本组患者治疗前后血糖变化对比示例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基线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FPG</c:v>
                </c:pt>
                <c:pt idx="1">
                  <c:v>PPG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10.6</c:v>
                </c:pt>
                <c:pt idx="1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7-42F7-9CAC-53B3F95CC7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三个月后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/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FPG</c:v>
                </c:pt>
                <c:pt idx="1">
                  <c:v>PPG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7.1</c:v>
                </c:pt>
                <c:pt idx="1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87-42F7-9CAC-53B3F95CC7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0859520"/>
        <c:axId val="40861056"/>
      </c:barChart>
      <c:catAx>
        <c:axId val="40859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40861056"/>
        <c:crosses val="autoZero"/>
        <c:auto val="1"/>
        <c:lblAlgn val="ctr"/>
        <c:lblOffset val="100"/>
        <c:noMultiLvlLbl val="0"/>
      </c:catAx>
      <c:valAx>
        <c:axId val="4086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40859520"/>
        <c:crosses val="autoZero"/>
        <c:crossBetween val="between"/>
        <c:majorUnit val="6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zh-CN"/>
          </a:p>
        </c:txPr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zh-CN" altLang="en-US" sz="1000" dirty="0"/>
              <a:t>本组患者治疗前后联用口服药情况对比示例</a:t>
            </a:r>
            <a:endParaRPr lang="zh-CN" sz="10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基线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联用1种OAD比例</c:v>
                </c:pt>
                <c:pt idx="1">
                  <c:v>联用2种OAD比例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0.13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5-4607-B0B8-2C721B95A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三个月后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联用1种OAD比例</c:v>
                </c:pt>
                <c:pt idx="1">
                  <c:v>联用2种OAD比例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5-4607-B0B8-2C721B95AE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3679104"/>
        <c:axId val="63689088"/>
      </c:barChart>
      <c:catAx>
        <c:axId val="636791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3689088"/>
        <c:crosses val="autoZero"/>
        <c:auto val="1"/>
        <c:lblAlgn val="ctr"/>
        <c:lblOffset val="100"/>
        <c:noMultiLvlLbl val="0"/>
      </c:catAx>
      <c:valAx>
        <c:axId val="6368908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crossAx val="63679104"/>
        <c:crosses val="autoZero"/>
        <c:crossBetween val="between"/>
        <c:majorUnit val="0.30000000000000004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700"/>
            </a:pPr>
            <a:endParaRPr lang="zh-CN"/>
          </a:p>
        </c:txPr>
      </c:dTable>
    </c:plotArea>
    <c:plotVisOnly val="1"/>
    <c:dispBlanksAs val="gap"/>
    <c:showDLblsOverMax val="0"/>
  </c:chart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zh-CN" altLang="en-US" sz="1000" dirty="0"/>
              <a:t>本组患者</a:t>
            </a:r>
            <a:r>
              <a:rPr lang="en-US" altLang="zh-CN" sz="1000" dirty="0"/>
              <a:t>FPG</a:t>
            </a:r>
            <a:r>
              <a:rPr lang="zh-CN" altLang="en-US" sz="1000" dirty="0"/>
              <a:t>变化示例</a:t>
            </a:r>
            <a:endParaRPr lang="en-US" altLang="zh-CN" sz="1000" dirty="0"/>
          </a:p>
        </c:rich>
      </c:tx>
      <c:layout>
        <c:manualLayout>
          <c:xMode val="edge"/>
          <c:yMode val="edge"/>
          <c:x val="0.2513707264957265"/>
          <c:y val="0.12772988505747127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FGP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基线</c:v>
                </c:pt>
                <c:pt idx="1">
                  <c:v>第4周</c:v>
                </c:pt>
                <c:pt idx="2">
                  <c:v>第8周</c:v>
                </c:pt>
                <c:pt idx="3">
                  <c:v>第12周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11.6</c:v>
                </c:pt>
                <c:pt idx="1">
                  <c:v>9.3000000000000007</c:v>
                </c:pt>
                <c:pt idx="2">
                  <c:v>8.5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E-4120-8B44-C18A0DF1EB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776256"/>
        <c:axId val="63777792"/>
      </c:lineChart>
      <c:catAx>
        <c:axId val="63776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63777792"/>
        <c:crosses val="autoZero"/>
        <c:auto val="1"/>
        <c:lblAlgn val="ctr"/>
        <c:lblOffset val="100"/>
        <c:noMultiLvlLbl val="0"/>
      </c:catAx>
      <c:valAx>
        <c:axId val="63777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63776256"/>
        <c:crosses val="autoZero"/>
        <c:crossBetween val="between"/>
        <c:majorUnit val="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zh-CN" altLang="en-US" sz="1000" dirty="0"/>
              <a:t>本组患者</a:t>
            </a:r>
            <a:r>
              <a:rPr lang="en-US" altLang="zh-CN" sz="1000" dirty="0"/>
              <a:t>PPG</a:t>
            </a:r>
            <a:r>
              <a:rPr lang="zh-CN" altLang="en-US" sz="1000" dirty="0"/>
              <a:t>变化示例</a:t>
            </a:r>
            <a:endParaRPr lang="en-US" altLang="zh-CN" sz="1000" dirty="0"/>
          </a:p>
        </c:rich>
      </c:tx>
      <c:layout>
        <c:manualLayout>
          <c:xMode val="edge"/>
          <c:yMode val="edge"/>
          <c:x val="0.25855056980056978"/>
          <c:y val="0.12772988505747127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FGP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基线</c:v>
                </c:pt>
                <c:pt idx="1">
                  <c:v>第4周</c:v>
                </c:pt>
                <c:pt idx="2">
                  <c:v>第8周</c:v>
                </c:pt>
                <c:pt idx="3">
                  <c:v>第12周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16.7</c:v>
                </c:pt>
                <c:pt idx="1">
                  <c:v>13.5</c:v>
                </c:pt>
                <c:pt idx="2">
                  <c:v>11.6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9C-42EF-9F2E-8690ACC3D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871616"/>
        <c:axId val="63873408"/>
      </c:lineChart>
      <c:catAx>
        <c:axId val="63871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63873408"/>
        <c:crosses val="autoZero"/>
        <c:auto val="1"/>
        <c:lblAlgn val="ctr"/>
        <c:lblOffset val="100"/>
        <c:noMultiLvlLbl val="0"/>
      </c:catAx>
      <c:valAx>
        <c:axId val="63873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zh-CN"/>
          </a:p>
        </c:txPr>
        <c:crossAx val="63871616"/>
        <c:crosses val="autoZero"/>
        <c:crossBetween val="between"/>
        <c:majorUnit val="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N_m_2c_RGB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33" y="9036062"/>
            <a:ext cx="785762" cy="71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3724" y="233063"/>
            <a:ext cx="2874419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/>
            </a:lvl1pPr>
          </a:lstStyle>
          <a:p>
            <a:endParaRPr lang="en-GB" sz="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348143" y="233063"/>
            <a:ext cx="2918830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FD51D3D3-FD18-4681-9F4D-FACA76A9F716}" type="datetimeFigureOut">
              <a:rPr lang="en-GB" sz="900" smtClean="0"/>
              <a:t>16/09/2019</a:t>
            </a:fld>
            <a:endParaRPr lang="en-GB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3724" y="385190"/>
            <a:ext cx="2874419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/>
            </a:lvl1pPr>
          </a:lstStyle>
          <a:p>
            <a:endParaRPr lang="en-GB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348143" y="385190"/>
            <a:ext cx="2918830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4E4F0B25-6B6C-417F-8A5F-3AB6073F7C55}" type="slidenum">
              <a:rPr lang="en-GB" sz="900" smtClean="0"/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659866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3724" y="232639"/>
            <a:ext cx="2874419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48143" y="232639"/>
            <a:ext cx="2918830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/>
            </a:lvl1pPr>
          </a:lstStyle>
          <a:p>
            <a:fld id="{6B8772CB-E7B8-41C1-95DC-B7BED37C05AE}" type="datetimeFigureOut">
              <a:rPr lang="en-GB" smtClean="0"/>
              <a:pPr/>
              <a:t>16/09/2019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4209" y="4686499"/>
            <a:ext cx="5987345" cy="42473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3724" y="393574"/>
            <a:ext cx="2874419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9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348143" y="393574"/>
            <a:ext cx="2918830" cy="14760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900"/>
            </a:lvl1pPr>
          </a:lstStyle>
          <a:p>
            <a:fld id="{576E89B1-B476-4C59-A1AE-E6F2A1941AB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11" descr="NN_m_2c_RGB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265" y="9036062"/>
            <a:ext cx="785762" cy="71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79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50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908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90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51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2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55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55868" y="6975646"/>
            <a:ext cx="4093886" cy="6322054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STENO-2</a:t>
            </a:r>
            <a:r>
              <a:rPr lang="zh-CN" altLang="en-US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事后分析</a:t>
            </a:r>
            <a:r>
              <a:rPr lang="en-US" altLang="zh-CN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纳入</a:t>
            </a:r>
            <a:r>
              <a:rPr lang="en-US" altLang="zh-CN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160</a:t>
            </a:r>
            <a:r>
              <a:rPr lang="zh-CN" altLang="en-US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例根据</a:t>
            </a:r>
            <a:r>
              <a:rPr lang="en-US" altLang="zh-CN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UAER</a:t>
            </a:r>
            <a:r>
              <a:rPr lang="zh-CN" altLang="en-US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符合</a:t>
            </a:r>
            <a:r>
              <a:rPr lang="en-US" altLang="zh-CN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MAU</a:t>
            </a:r>
            <a:r>
              <a:rPr lang="zh-CN" altLang="en-US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诊断标准的</a:t>
            </a:r>
            <a:r>
              <a:rPr lang="en-US" altLang="zh-CN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T2DM</a:t>
            </a:r>
            <a:r>
              <a:rPr lang="zh-CN" altLang="en-US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患者。随机前所有患者均接受糖尿病饮食指导，之后随机分配至严格控制血糖组和常规控制血糖组。严格控制血糖组患者接受</a:t>
            </a:r>
            <a:r>
              <a:rPr lang="en-US" altLang="zh-CN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Steno</a:t>
            </a:r>
            <a:r>
              <a:rPr lang="zh-CN" altLang="en-US" sz="1200" kern="1200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rPr>
              <a:t>中心专业团队治疗，包括饮食、锻炼、戒烟、降糖、降压、降脂等综合治疗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2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46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E89B1-B476-4C59-A1AE-E6F2A1941A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2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4800" y="1312864"/>
            <a:ext cx="3542400" cy="1531543"/>
          </a:xfrm>
        </p:spPr>
        <p:txBody>
          <a:bodyPr anchor="b"/>
          <a:lstStyle>
            <a:lvl1pPr algn="r">
              <a:lnSpc>
                <a:spcPct val="85000"/>
              </a:lnSpc>
              <a:defRPr sz="32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83883" y="3025463"/>
            <a:ext cx="3543319" cy="68458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Ins="0"/>
          <a:lstStyle>
            <a:lvl1pPr marL="0" indent="0" algn="r">
              <a:buFontTx/>
              <a:buNone/>
              <a:defRPr sz="1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5" name="Rectangle 8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6" name="Slide Number Placeholder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B4CB2C0-1E54-405B-855C-4FFBCC7D98D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图片 6" descr="C:\Users\JokeComing\Desktop\文字.png文字">
            <a:extLst>
              <a:ext uri="{FF2B5EF4-FFF2-40B4-BE49-F238E27FC236}">
                <a16:creationId xmlns:a16="http://schemas.microsoft.com/office/drawing/2014/main" id="{CA5FBAFA-9306-47B3-ABB2-340EF0B30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078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316802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8" name="Content Placeholder 2"/>
          <p:cNvSpPr>
            <a:spLocks noGrp="1"/>
          </p:cNvSpPr>
          <p:nvPr>
            <p:ph idx="10"/>
          </p:nvPr>
        </p:nvSpPr>
        <p:spPr>
          <a:xfrm>
            <a:off x="2521839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1"/>
          </p:nvPr>
        </p:nvSpPr>
        <p:spPr>
          <a:xfrm>
            <a:off x="4726876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40" name="Content Placeholder 2"/>
          <p:cNvSpPr>
            <a:spLocks noGrp="1"/>
          </p:cNvSpPr>
          <p:nvPr>
            <p:ph idx="12"/>
          </p:nvPr>
        </p:nvSpPr>
        <p:spPr>
          <a:xfrm>
            <a:off x="6938965" y="1312223"/>
            <a:ext cx="1888237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9" name="Slide Number Placeholder 23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8C3C29F-F437-4642-8BC4-C866951578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" name="图片 9" descr="C:\Users\JokeComing\Desktop\文字.png文字">
            <a:extLst>
              <a:ext uri="{FF2B5EF4-FFF2-40B4-BE49-F238E27FC236}">
                <a16:creationId xmlns:a16="http://schemas.microsoft.com/office/drawing/2014/main" id="{0C1A91A7-26A2-4AF4-A110-B95B9A50E0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730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4730400" y="1312224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26"/>
          </p:nvPr>
        </p:nvSpPr>
        <p:spPr>
          <a:xfrm>
            <a:off x="316801" y="1312224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27"/>
          </p:nvPr>
        </p:nvSpPr>
        <p:spPr>
          <a:xfrm>
            <a:off x="4729512" y="2873481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idx="28"/>
          </p:nvPr>
        </p:nvSpPr>
        <p:spPr>
          <a:xfrm>
            <a:off x="315913" y="2873481"/>
            <a:ext cx="40968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29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3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9" name="Slide Number Placeholder 23"/>
          <p:cNvSpPr>
            <a:spLocks noGrp="1" noChangeArrowheads="1"/>
          </p:cNvSpPr>
          <p:nvPr>
            <p:ph type="sldNum" sz="quarter" idx="31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7D3856E-9594-4719-A9C2-4D2D28E3665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4" name="图片 13" descr="C:\Users\JokeComing\Desktop\文字.png文字">
            <a:extLst>
              <a:ext uri="{FF2B5EF4-FFF2-40B4-BE49-F238E27FC236}">
                <a16:creationId xmlns:a16="http://schemas.microsoft.com/office/drawing/2014/main" id="{86993EFC-DA7A-4FC8-8AA2-522E1A360B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814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16800" y="1312224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idx="10"/>
          </p:nvPr>
        </p:nvSpPr>
        <p:spPr>
          <a:xfrm>
            <a:off x="3260375" y="1312224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5" name="Content Placeholder 2"/>
          <p:cNvSpPr>
            <a:spLocks noGrp="1"/>
          </p:cNvSpPr>
          <p:nvPr>
            <p:ph idx="11"/>
          </p:nvPr>
        </p:nvSpPr>
        <p:spPr>
          <a:xfrm>
            <a:off x="6203950" y="1312224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/>
          </p:cNvSpPr>
          <p:nvPr>
            <p:ph idx="12"/>
          </p:nvPr>
        </p:nvSpPr>
        <p:spPr>
          <a:xfrm>
            <a:off x="316800" y="2873481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8" name="Content Placeholder 2"/>
          <p:cNvSpPr>
            <a:spLocks noGrp="1"/>
          </p:cNvSpPr>
          <p:nvPr>
            <p:ph idx="13"/>
          </p:nvPr>
        </p:nvSpPr>
        <p:spPr>
          <a:xfrm>
            <a:off x="3260375" y="2873481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9" name="Content Placeholder 2"/>
          <p:cNvSpPr>
            <a:spLocks noGrp="1"/>
          </p:cNvSpPr>
          <p:nvPr>
            <p:ph idx="14"/>
          </p:nvPr>
        </p:nvSpPr>
        <p:spPr>
          <a:xfrm>
            <a:off x="6203950" y="2873481"/>
            <a:ext cx="2623250" cy="13968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10" name="Rectangle 81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11" name="Slide Number Placeholder 2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732DCCA-D86A-4251-ACF2-6F25FC831B5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2" name="图片 11" descr="C:\Users\JokeComing\Desktop\文字.png文字">
            <a:extLst>
              <a:ext uri="{FF2B5EF4-FFF2-40B4-BE49-F238E27FC236}">
                <a16:creationId xmlns:a16="http://schemas.microsoft.com/office/drawing/2014/main" id="{49428A60-08F5-45FC-9177-33548CF0C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977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ground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Rectangle 81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5" name="Slide Number Placeholder 2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F47C59D-3BED-4302-8D6A-B6FD3E4D23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6451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2648932"/>
          </a:xfr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/>
          </p:nvPr>
        </p:nvSpPr>
        <p:spPr>
          <a:xfrm>
            <a:off x="316800" y="2873480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2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Rectangle 81"/>
          <p:cNvSpPr>
            <a:spLocks noGrp="1" noChangeArrowheads="1"/>
          </p:cNvSpPr>
          <p:nvPr>
            <p:ph type="dt" sz="half" idx="27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6" name="Slide Number Placeholder 23"/>
          <p:cNvSpPr>
            <a:spLocks noGrp="1" noChangeArrowheads="1"/>
          </p:cNvSpPr>
          <p:nvPr>
            <p:ph type="sldNum" sz="quarter" idx="28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4EA7521-597C-401E-AEF1-33E67636E92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88829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ddl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312225"/>
            <a:ext cx="9144000" cy="2955788"/>
          </a:xfr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5" name="Rectangle 81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6" name="Slide Number Placeholder 2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7351F0-92B8-4E25-8FBF-6B0BB5CA13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230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66390" cy="5143500"/>
          </a:xfr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873447" y="515421"/>
            <a:ext cx="3953755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4873447" y="1312223"/>
            <a:ext cx="3953755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6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4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873625" y="103188"/>
            <a:ext cx="2200275" cy="101600"/>
          </a:xfrm>
        </p:spPr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EA7C3D-975E-4E75-8518-697500DA10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3321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6800" y="1312225"/>
            <a:ext cx="8510400" cy="2955788"/>
          </a:xfrm>
          <a:prstGeom prst="roundRect">
            <a:avLst>
              <a:gd name="adj" fmla="val 4683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5" name="Rectangle 81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6" name="Slide Number Placeholder 2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2963F7B-5511-48B3-8864-6EE3AB42B8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8757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731411" y="1312225"/>
            <a:ext cx="4093768" cy="2955788"/>
          </a:xfrm>
          <a:prstGeom prst="roundRect">
            <a:avLst>
              <a:gd name="adj" fmla="val 3924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16801" y="1312223"/>
            <a:ext cx="40968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626F20A-EFE3-4729-AF0E-17006BF137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7241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318823" y="1312223"/>
            <a:ext cx="5564631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202274" y="1312225"/>
            <a:ext cx="2624927" cy="2955788"/>
          </a:xfrm>
          <a:prstGeom prst="roundRect">
            <a:avLst>
              <a:gd name="adj" fmla="val 4084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9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7" name="Rectangle 81"/>
          <p:cNvSpPr>
            <a:spLocks noGrp="1" noChangeArrowheads="1"/>
          </p:cNvSpPr>
          <p:nvPr>
            <p:ph type="dt" sz="half" idx="2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8" name="Slide Number Placeholder 23"/>
          <p:cNvSpPr>
            <a:spLocks noGrp="1" noChangeArrowheads="1"/>
          </p:cNvSpPr>
          <p:nvPr>
            <p:ph type="sldNum" sz="quarter" idx="21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C1605A2-71E3-4DB7-9925-20F6406539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9015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6800" y="1134423"/>
            <a:ext cx="8510400" cy="2955789"/>
          </a:xfrm>
        </p:spPr>
        <p:txBody>
          <a:bodyPr/>
          <a:lstStyle>
            <a:lvl1pPr marL="265113" indent="-265113" hangingPunct="0">
              <a:buClr>
                <a:srgbClr val="009FDA"/>
              </a:buClr>
              <a:buFont typeface="Verdana" panose="020B0604030504040204" pitchFamily="34" charset="0"/>
              <a:buChar char="•"/>
              <a:defRPr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536575" indent="-271463" hangingPunct="0">
              <a:buClr>
                <a:srgbClr val="001965"/>
              </a:buClr>
              <a:buFont typeface="Verdana" panose="020B0604030504040204" pitchFamily="34" charset="0"/>
              <a:buChar char="•"/>
              <a:defRPr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 marL="808038" indent="-271463" hangingPunct="0">
              <a:buClr>
                <a:schemeClr val="bg1">
                  <a:lumMod val="50000"/>
                </a:schemeClr>
              </a:buClr>
              <a:buFont typeface="Verdana" panose="020B0604030504040204" pitchFamily="34" charset="0"/>
              <a:buChar char="•"/>
              <a:defRPr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 marL="985838" indent="-177800" hangingPunct="0">
              <a:buClr>
                <a:srgbClr val="009FDA"/>
              </a:buClr>
              <a:buFont typeface="Verdana" panose="020B0604030504040204" pitchFamily="34" charset="0"/>
              <a:buChar char="•"/>
              <a:defRPr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 marL="1257300" indent="-184150" hangingPunct="0">
              <a:buClr>
                <a:srgbClr val="001965"/>
              </a:buClr>
              <a:buFont typeface="Verdana" panose="020B0604030504040204" pitchFamily="34" charset="0"/>
              <a:buChar char="•"/>
              <a:defRPr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445571"/>
            <a:ext cx="8827200" cy="391412"/>
          </a:xfrm>
        </p:spPr>
        <p:txBody>
          <a:bodyPr/>
          <a:lstStyle>
            <a:lvl1pPr hangingPunct="0">
              <a:defRPr sz="24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pic>
        <p:nvPicPr>
          <p:cNvPr id="5" name="图片 4" descr="C:\Users\JokeComing\Desktop\文字.png文字">
            <a:extLst>
              <a:ext uri="{FF2B5EF4-FFF2-40B4-BE49-F238E27FC236}">
                <a16:creationId xmlns:a16="http://schemas.microsoft.com/office/drawing/2014/main" id="{8D63D710-C15E-44D1-8264-31C0D99C2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439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4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6937200" y="1312225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318822" y="1312223"/>
            <a:ext cx="6308887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28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29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30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400CC04-0BEE-4BC9-8C9D-5C9B42D320A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4564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318822" y="1312223"/>
            <a:ext cx="4099651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6937200" y="1312225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4726874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29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7" name="Rectangle 81"/>
          <p:cNvSpPr>
            <a:spLocks noGrp="1" noChangeArrowheads="1"/>
          </p:cNvSpPr>
          <p:nvPr>
            <p:ph type="dt" sz="half" idx="3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8" name="Slide Number Placeholder 23"/>
          <p:cNvSpPr>
            <a:spLocks noGrp="1" noChangeArrowheads="1"/>
          </p:cNvSpPr>
          <p:nvPr>
            <p:ph type="sldNum" sz="quarter" idx="31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3843E83-8066-4602-9333-205B726C19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5232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rou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6937200" y="1312225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3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4726874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2521837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316800" y="1312222"/>
            <a:ext cx="1890000" cy="2955788"/>
          </a:xfrm>
          <a:prstGeom prst="roundRect">
            <a:avLst>
              <a:gd name="adj" fmla="val 5068"/>
            </a:avLst>
          </a:prstGeom>
          <a:solidFill>
            <a:schemeClr val="accent6"/>
          </a:solidFill>
        </p:spPr>
        <p:txBody>
          <a:bodyPr rIns="0"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GB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1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32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9" name="Slide Number Placeholder 23"/>
          <p:cNvSpPr>
            <a:spLocks noGrp="1" noChangeArrowheads="1"/>
          </p:cNvSpPr>
          <p:nvPr>
            <p:ph type="sldNum" sz="quarter" idx="33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95046E-2617-46BE-9576-04AEDC3D38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27343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9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23"/>
          </p:nvPr>
        </p:nvSpPr>
        <p:spPr>
          <a:xfrm>
            <a:off x="318822" y="1312223"/>
            <a:ext cx="2923653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/>
          </a:p>
        </p:txBody>
      </p:sp>
      <p:sp>
        <p:nvSpPr>
          <p:cNvPr id="13" name="Media Placeholder 8"/>
          <p:cNvSpPr>
            <a:spLocks noGrp="1"/>
          </p:cNvSpPr>
          <p:nvPr>
            <p:ph type="media" sz="quarter" idx="18"/>
          </p:nvPr>
        </p:nvSpPr>
        <p:spPr>
          <a:xfrm>
            <a:off x="3578125" y="1309928"/>
            <a:ext cx="5258820" cy="2958085"/>
          </a:xfrm>
          <a:solidFill>
            <a:schemeClr val="accent6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单击图标添加媒体</a:t>
            </a:r>
            <a:endParaRPr lang="en-GB" noProof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24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2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26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0921E25-D0C1-4A15-A1E8-458B927198B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46616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:3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8"/>
          <p:cNvSpPr>
            <a:spLocks noGrp="1"/>
          </p:cNvSpPr>
          <p:nvPr>
            <p:ph type="media" sz="quarter" idx="15"/>
          </p:nvPr>
        </p:nvSpPr>
        <p:spPr>
          <a:xfrm>
            <a:off x="4891539" y="1309928"/>
            <a:ext cx="3945406" cy="2958085"/>
          </a:xfrm>
          <a:solidFill>
            <a:schemeClr val="accent6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7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单击图标添加媒体</a:t>
            </a:r>
            <a:endParaRPr lang="en-GB" noProof="0"/>
          </a:p>
        </p:txBody>
      </p:sp>
      <p:sp>
        <p:nvSpPr>
          <p:cNvPr id="17" name="Content Placeholder 2"/>
          <p:cNvSpPr>
            <a:spLocks noGrp="1"/>
          </p:cNvSpPr>
          <p:nvPr>
            <p:ph idx="24"/>
          </p:nvPr>
        </p:nvSpPr>
        <p:spPr>
          <a:xfrm>
            <a:off x="318821" y="1312223"/>
            <a:ext cx="4251592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2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2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2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CDCA628-7ED3-45EB-9EE1-0CB3ABB6850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22205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dia Placeholder 8"/>
          <p:cNvSpPr>
            <a:spLocks noGrp="1"/>
          </p:cNvSpPr>
          <p:nvPr>
            <p:ph type="media" sz="quarter" idx="18"/>
          </p:nvPr>
        </p:nvSpPr>
        <p:spPr>
          <a:xfrm>
            <a:off x="0" y="0"/>
            <a:ext cx="9144000" cy="5143499"/>
          </a:xfrm>
          <a:solidFill>
            <a:schemeClr val="accent6"/>
          </a:solidFill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单击图标添加媒体</a:t>
            </a:r>
            <a:endParaRPr lang="en-GB" noProof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9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Rectangle 81"/>
          <p:cNvSpPr>
            <a:spLocks noGrp="1" noChangeArrowheads="1"/>
          </p:cNvSpPr>
          <p:nvPr>
            <p:ph type="dt" sz="half" idx="2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5" name="Slide Number Placeholder 23"/>
          <p:cNvSpPr>
            <a:spLocks noGrp="1" noChangeArrowheads="1"/>
          </p:cNvSpPr>
          <p:nvPr>
            <p:ph type="sldNum" sz="quarter" idx="21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AFFC6DB-6589-47EE-B6E5-481A9B5DF02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64469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 userDrawn="1"/>
        </p:nvSpPr>
        <p:spPr bwMode="auto">
          <a:xfrm>
            <a:off x="317500" y="309563"/>
            <a:ext cx="8509000" cy="3959225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1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72000" rIns="72000" bIns="72000" anchor="ctr"/>
          <a:lstStyle/>
          <a:p>
            <a:pPr algn="ctr" defTabSz="121920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GB" sz="2400" b="1">
              <a:solidFill>
                <a:srgbClr val="001965"/>
              </a:solidFill>
            </a:endParaRPr>
          </a:p>
        </p:txBody>
      </p:sp>
      <p:sp>
        <p:nvSpPr>
          <p:cNvPr id="3" name="Title 6"/>
          <p:cNvSpPr txBox="1">
            <a:spLocks/>
          </p:cNvSpPr>
          <p:nvPr userDrawn="1"/>
        </p:nvSpPr>
        <p:spPr bwMode="auto">
          <a:xfrm>
            <a:off x="319088" y="577850"/>
            <a:ext cx="85185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8778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rgbClr val="001965"/>
                </a:solidFill>
                <a:latin typeface="+mj-lt"/>
                <a:ea typeface="+mj-ea"/>
                <a:cs typeface="+mj-cs"/>
              </a:defRPr>
            </a:lvl1pPr>
            <a:lvl2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2pPr>
            <a:lvl3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3pPr>
            <a:lvl4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4pPr>
            <a:lvl5pPr algn="l" defTabSz="87788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5pPr>
            <a:lvl6pPr marL="329595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6pPr>
            <a:lvl7pPr marL="659191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7pPr>
            <a:lvl8pPr marL="988786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8pPr>
            <a:lvl9pPr marL="1318382" algn="l" defTabSz="878921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1965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en-GB" dirty="0"/>
              <a:t>Title</a:t>
            </a:r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2749550" y="2524125"/>
            <a:ext cx="3632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solidFill>
                  <a:srgbClr val="E64A0E"/>
                </a:solidFill>
                <a:latin typeface="Verdana" pitchFamily="34" charset="0"/>
              </a:rPr>
              <a:t>Keep all content in this area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319088" y="1312863"/>
            <a:ext cx="851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>
              <a:solidFill>
                <a:srgbClr val="001965"/>
              </a:solidFill>
              <a:latin typeface="Verdana" pitchFamily="34" charset="0"/>
            </a:endParaRPr>
          </a:p>
        </p:txBody>
      </p:sp>
      <p:sp>
        <p:nvSpPr>
          <p:cNvPr id="6" name="Rectangle 29"/>
          <p:cNvSpPr/>
          <p:nvPr userDrawn="1"/>
        </p:nvSpPr>
        <p:spPr bwMode="auto">
          <a:xfrm>
            <a:off x="317500" y="1312863"/>
            <a:ext cx="8509000" cy="2955925"/>
          </a:xfrm>
          <a:prstGeom prst="rect">
            <a:avLst/>
          </a:prstGeom>
          <a:noFill/>
          <a:ln w="31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/>
          <a:lstStyle/>
          <a:p>
            <a:pPr marL="269875" indent="-269875" defTabSz="1219200" fontAlgn="base">
              <a:spcBef>
                <a:spcPct val="50000"/>
              </a:spcBef>
              <a:spcAft>
                <a:spcPct val="0"/>
              </a:spcAft>
              <a:buClr>
                <a:srgbClr val="009FDA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1965"/>
                </a:solidFill>
              </a:rPr>
              <a:t>Content area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317500" y="9652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solidFill>
                  <a:srgbClr val="E64A0E"/>
                </a:solidFill>
                <a:latin typeface="Verdana" pitchFamily="34" charset="0"/>
              </a:rPr>
              <a:t>Keep all titles, trompets and subtitles in this area</a:t>
            </a:r>
          </a:p>
        </p:txBody>
      </p:sp>
      <p:sp>
        <p:nvSpPr>
          <p:cNvPr id="8" name="TextBox 15"/>
          <p:cNvSpPr txBox="1">
            <a:spLocks noChangeArrowheads="1"/>
          </p:cNvSpPr>
          <p:nvPr userDrawn="1"/>
        </p:nvSpPr>
        <p:spPr bwMode="auto">
          <a:xfrm>
            <a:off x="4919663" y="330200"/>
            <a:ext cx="3910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200">
                <a:solidFill>
                  <a:srgbClr val="E64A0E"/>
                </a:solidFill>
                <a:latin typeface="Verdana" pitchFamily="34" charset="0"/>
              </a:rPr>
              <a:t>Never move Footer, Date and No placeholders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10" name="Rectangle 8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11" name="Slide Number Placeholder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311462-78F4-4231-9F48-6473065A03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5292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16800" y="1058864"/>
            <a:ext cx="8350950" cy="1585049"/>
          </a:xfrm>
        </p:spPr>
        <p:txBody>
          <a:bodyPr rIns="0">
            <a:spAutoFit/>
          </a:bodyPr>
          <a:lstStyle>
            <a:lvl1pPr marL="298450" indent="-2984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9FDA"/>
              </a:buClr>
              <a:buSzPct val="100000"/>
              <a:buFont typeface="Verdana" panose="020B0604030504040204" pitchFamily="34" charset="0"/>
              <a:buChar char="•"/>
              <a:defRPr sz="1600" baseline="0"/>
            </a:lvl1pPr>
            <a:lvl2pPr marL="520700" indent="-196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1965"/>
              </a:buClr>
              <a:buFont typeface="Verdana" panose="020B0604030504040204" pitchFamily="34" charset="0"/>
              <a:buChar char="•"/>
              <a:defRPr sz="1400" baseline="0"/>
            </a:lvl2pPr>
            <a:lvl3pPr marL="742950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1965"/>
              </a:buClr>
              <a:buFont typeface="Verdana" panose="020B0604030504040204" pitchFamily="34" charset="0"/>
              <a:buChar char="−"/>
              <a:defRPr sz="1200" baseline="0"/>
            </a:lvl3pPr>
            <a:lvl4pPr marL="920750" indent="-1651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1965"/>
              </a:buClr>
              <a:buFont typeface="Verdana" panose="020B0604030504040204" pitchFamily="34" charset="0"/>
              <a:buChar char="•"/>
              <a:defRPr sz="1100" baseline="0"/>
            </a:lvl4pPr>
            <a:lvl5pPr marL="1092200" indent="-1524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1965"/>
              </a:buClr>
              <a:buSzPct val="80000"/>
              <a:buFont typeface="Verdana" panose="020B0604030504040204" pitchFamily="34" charset="0"/>
              <a:buChar char="•"/>
              <a:defRPr sz="10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16800" y="364803"/>
            <a:ext cx="85104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4" name="页脚占位符 8"/>
          <p:cNvSpPr>
            <a:spLocks noGrp="1"/>
          </p:cNvSpPr>
          <p:nvPr>
            <p:ph type="ftr" sz="quarter" idx="12"/>
          </p:nvPr>
        </p:nvSpPr>
        <p:spPr>
          <a:xfrm>
            <a:off x="4173538" y="107950"/>
            <a:ext cx="2900362" cy="93663"/>
          </a:xfrm>
        </p:spPr>
        <p:txBody>
          <a:bodyPr>
            <a:spAutoFit/>
          </a:bodyPr>
          <a:lstStyle>
            <a:lvl1pPr fontAlgn="base">
              <a:spcAft>
                <a:spcPct val="0"/>
              </a:spcAft>
              <a:buFont typeface="Arial" pitchFamily="34" charset="0"/>
              <a:buNone/>
              <a:defRPr baseline="0" dirty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6417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44123B-DFEA-48A1-B5A6-4E9773427D15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4930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CF15C04-B8A7-4610-BC2E-1F9B4DC40293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625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L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445571"/>
            <a:ext cx="8827200" cy="391412"/>
          </a:xfrm>
        </p:spPr>
        <p:txBody>
          <a:bodyPr/>
          <a:lstStyle>
            <a:lvl1pPr hangingPunct="0">
              <a:defRPr sz="24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pic>
        <p:nvPicPr>
          <p:cNvPr id="3" name="图片 2" descr="C:\Users\JokeComing\Desktop\文字.png文字">
            <a:extLst>
              <a:ext uri="{FF2B5EF4-FFF2-40B4-BE49-F238E27FC236}">
                <a16:creationId xmlns:a16="http://schemas.microsoft.com/office/drawing/2014/main" id="{EA20C229-54F0-4CCD-BD13-274BD21CE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3776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AC26324-9F92-46BF-8528-5135ED78E8BD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15342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B674691-D24D-4E31-B194-77042F86769B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2461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16800" y="515422"/>
            <a:ext cx="8510400" cy="39141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8758" y="4410076"/>
            <a:ext cx="5207795" cy="576263"/>
          </a:xfrm>
        </p:spPr>
        <p:txBody>
          <a:bodyPr rIns="0" anchor="b">
            <a:noAutofit/>
          </a:bodyPr>
          <a:lstStyle>
            <a:lvl1pPr marL="0" indent="0">
              <a:lnSpc>
                <a:spcPts val="850"/>
              </a:lnSpc>
              <a:spcBef>
                <a:spcPts val="0"/>
              </a:spcBef>
              <a:buNone/>
              <a:defRPr sz="800"/>
            </a:lvl1pPr>
            <a:lvl2pPr marL="265105" indent="0">
              <a:buNone/>
              <a:defRPr/>
            </a:lvl2pPr>
            <a:lvl3pPr marL="536562" indent="0">
              <a:buNone/>
              <a:defRPr/>
            </a:lvl3pPr>
            <a:lvl4pPr marL="808018" indent="0">
              <a:buNone/>
              <a:defRPr/>
            </a:lvl4pPr>
            <a:lvl5pPr marL="107312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97808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8C12686-C218-416F-8A98-A33E26C74B84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04901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5BF71DF-D82D-45D1-B6A2-9AE2F25CC65F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9348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53CDCCE-1B93-49C2-8732-C8A2F60ACDAE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3897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8200" y="4725989"/>
            <a:ext cx="8509000" cy="29368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82786F"/>
                </a:solidFill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4FDEB2-47A3-4E71-931D-0E827B7D72A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20"/>
          </p:nvPr>
        </p:nvSpPr>
        <p:spPr/>
        <p:txBody>
          <a:bodyPr/>
          <a:lstStyle>
            <a:lvl1pPr fontAlgn="base">
              <a:spcAft>
                <a:spcPct val="0"/>
              </a:spcAft>
              <a:buFont typeface="Arial" pitchFamily="34" charset="0"/>
              <a:buNone/>
              <a:defRPr dirty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1"/>
          <p:cNvSpPr>
            <a:spLocks noGrp="1" noChangeArrowheads="1"/>
          </p:cNvSpPr>
          <p:nvPr>
            <p:ph type="dt" sz="half" idx="21"/>
          </p:nvPr>
        </p:nvSpPr>
        <p:spPr/>
        <p:txBody>
          <a:bodyPr/>
          <a:lstStyle>
            <a:lvl1pPr fontAlgn="base">
              <a:spcAft>
                <a:spcPct val="0"/>
              </a:spcAft>
              <a:buFont typeface="Arial" pitchFamily="34" charset="0"/>
              <a:buNone/>
              <a:defRPr dirty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47803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15F9868-13EC-473C-8543-4C918DF22FEB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70348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5BB1DC8-41FB-4DF2-8E72-0C7161DC83BA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23595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2110C46-02C5-4280-80DF-E84F5E08F0C8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5579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m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4"/>
          </p:nvPr>
        </p:nvSpPr>
        <p:spPr>
          <a:xfrm>
            <a:off x="316800" y="385925"/>
            <a:ext cx="8510400" cy="1286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8000" anchor="ctr">
            <a:noAutofit/>
          </a:bodyPr>
          <a:lstStyle>
            <a:lvl1pPr marL="0" indent="0" algn="l">
              <a:buFontTx/>
              <a:buNone/>
              <a:defRPr sz="1100" baseline="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 descr="C:\Users\JokeComing\Desktop\文字.png文字">
            <a:extLst>
              <a:ext uri="{FF2B5EF4-FFF2-40B4-BE49-F238E27FC236}">
                <a16:creationId xmlns:a16="http://schemas.microsoft.com/office/drawing/2014/main" id="{F65AE18A-BFAA-4ABB-90DF-3E70C8F1CA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0530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7050009-8B3A-4B80-834C-19BAC87B1E46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87260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A301925-E5E9-4F54-BA46-CD4E5BA267BF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22731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3"/>
          <p:cNvSpPr txBox="1">
            <a:spLocks noChangeArrowheads="1"/>
          </p:cNvSpPr>
          <p:nvPr userDrawn="1"/>
        </p:nvSpPr>
        <p:spPr bwMode="auto">
          <a:xfrm>
            <a:off x="8667750" y="4927600"/>
            <a:ext cx="311150" cy="101600"/>
          </a:xfrm>
          <a:prstGeom prst="rect">
            <a:avLst/>
          </a:prstGeom>
          <a:noFill/>
          <a:ln>
            <a:noFill/>
          </a:ln>
          <a:effectLst>
            <a:outerShdw blurRad="25400" dist="12700" dir="2700000" algn="tl" rotWithShape="0">
              <a:schemeClr val="accent3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r" defTabSz="1170429" rtl="0" eaLnBrk="1" latinLnBrk="0" hangingPunct="1">
              <a:lnSpc>
                <a:spcPct val="114000"/>
              </a:lnSpc>
              <a:spcBef>
                <a:spcPts val="300"/>
              </a:spcBef>
              <a:defRPr sz="1000" b="0" kern="1200" baseline="0" smtClean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94B4F49-5375-4BA3-AA24-9ADD1E309B37}" type="slidenum">
              <a:rPr lang="en-GB">
                <a:solidFill>
                  <a:srgbClr val="82786F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82786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316800" y="950273"/>
            <a:ext cx="8510400" cy="1286506"/>
          </a:xfrm>
          <a:prstGeom prst="rect">
            <a:avLst/>
          </a:prstGeom>
        </p:spPr>
        <p:txBody>
          <a:bodyPr rIns="0" rtlCol="0">
            <a:spAutoFit/>
          </a:bodyPr>
          <a:lstStyle>
            <a:lvl1pPr>
              <a:defRPr sz="20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  <a:endParaRPr lang="en-GB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3914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300"/>
              </a:spcBef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0610" y="4881662"/>
            <a:ext cx="8506612" cy="153888"/>
          </a:xfrm>
        </p:spPr>
        <p:txBody>
          <a:bodyPr r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accent3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265112" indent="0">
              <a:buNone/>
              <a:defRPr sz="900"/>
            </a:lvl2pPr>
            <a:lvl3pPr marL="536575" indent="0">
              <a:buNone/>
              <a:defRPr sz="900"/>
            </a:lvl3pPr>
            <a:lvl4pPr marL="808038" indent="0">
              <a:buNone/>
              <a:defRPr sz="900"/>
            </a:lvl4pPr>
            <a:lvl5pPr marL="1073150" indent="0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43369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515939"/>
            <a:ext cx="8509000" cy="3905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15350" y="104775"/>
            <a:ext cx="460375" cy="207963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000">
                <a:solidFill>
                  <a:srgbClr val="001965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NA0232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Aft>
                <a:spcPct val="0"/>
              </a:spcAft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Presentation title</a:t>
            </a:r>
            <a:endParaRPr lang="en-US" altLang="zh-CN" sz="1800">
              <a:solidFill>
                <a:srgbClr val="001965"/>
              </a:solidFill>
            </a:endParaRPr>
          </a:p>
        </p:txBody>
      </p:sp>
      <p:sp>
        <p:nvSpPr>
          <p:cNvPr id="5" name="Rectangle 8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Aft>
                <a:spcPct val="0"/>
              </a:spcAft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Date</a:t>
            </a:r>
            <a:endParaRPr lang="en-US" altLang="zh-CN" sz="1800">
              <a:solidFill>
                <a:srgbClr val="0019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31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5" name="Rectangle 8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A9188-06E9-44F9-9C07-38E6B848F6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03468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5" name="Rectangle 8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DFD4E9A-DC5B-49C6-B68B-9156D18FB15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22484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16800" y="329629"/>
            <a:ext cx="8510400" cy="36933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18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N_锐_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502449"/>
            <a:ext cx="8510400" cy="391412"/>
          </a:xfrm>
        </p:spPr>
        <p:txBody>
          <a:bodyPr/>
          <a:lstStyle>
            <a:lvl1pPr hangingPunct="0">
              <a:defRPr sz="1800" baseline="0">
                <a:solidFill>
                  <a:srgbClr val="001965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344339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5606" y="366186"/>
            <a:ext cx="7648304" cy="579262"/>
          </a:xfrm>
          <a:prstGeom prst="rect">
            <a:avLst/>
          </a:prstGeom>
          <a:noFill/>
          <a:effectLst/>
        </p:spPr>
        <p:txBody>
          <a:bodyPr wrap="square" lIns="90000" tIns="46800" rIns="90000" bIns="46800" rtlCol="0">
            <a:spAutoFit/>
          </a:bodyPr>
          <a:lstStyle>
            <a:lvl1pPr>
              <a:lnSpc>
                <a:spcPct val="150000"/>
              </a:lnSpc>
              <a:defRPr lang="zh-CN" altLang="en-US" sz="2100" b="1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微软雅黑"/>
              </a:defRPr>
            </a:lvl1pPr>
          </a:lstStyle>
          <a:p>
            <a:pPr lvl="0" algn="l" defTabSz="3429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54380" y="1196163"/>
            <a:ext cx="7612380" cy="3536175"/>
          </a:xfrm>
          <a:prstGeom prst="rect">
            <a:avLst/>
          </a:prstGeom>
        </p:spPr>
        <p:txBody>
          <a:bodyPr lIns="90000" tIns="46800" rIns="90000" bIns="46800"/>
          <a:lstStyle>
            <a:lvl1pPr marL="314325" indent="-314325">
              <a:lnSpc>
                <a:spcPts val="2200"/>
              </a:lnSpc>
              <a:buClr>
                <a:srgbClr val="0F69AF"/>
              </a:buClr>
              <a:buFont typeface="Wingdings 3" panose="05040102010807070707" pitchFamily="18" charset="2"/>
              <a:buChar char="u"/>
              <a:tabLst>
                <a:tab pos="247650" algn="l"/>
              </a:tabLst>
              <a:defRPr lang="zh-CN" altLang="en-US" sz="1575" b="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itchFamily="34" charset="0"/>
              </a:defRPr>
            </a:lvl1pPr>
            <a:lvl2pPr marL="600075" indent="-257175">
              <a:lnSpc>
                <a:spcPts val="2200"/>
              </a:lnSpc>
              <a:buClr>
                <a:srgbClr val="0F69AF"/>
              </a:buClr>
              <a:buFont typeface="Wingdings 3" panose="05040102010807070707" pitchFamily="18" charset="2"/>
              <a:buChar char="u"/>
              <a:defRPr lang="zh-CN" altLang="en-US" sz="1575" b="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itchFamily="34" charset="0"/>
              </a:defRPr>
            </a:lvl2pPr>
            <a:lvl3pPr marL="942975" indent="-257175">
              <a:lnSpc>
                <a:spcPts val="2200"/>
              </a:lnSpc>
              <a:buClr>
                <a:srgbClr val="0F69AF"/>
              </a:buClr>
              <a:buFont typeface="Wingdings 3" panose="05040102010807070707" pitchFamily="18" charset="2"/>
              <a:buChar char="u"/>
              <a:defRPr lang="zh-CN" altLang="en-US" sz="1575" b="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itchFamily="34" charset="0"/>
              </a:defRPr>
            </a:lvl3pPr>
            <a:lvl4pPr marL="1285875" indent="-257175">
              <a:lnSpc>
                <a:spcPts val="2200"/>
              </a:lnSpc>
              <a:buClr>
                <a:srgbClr val="0F69AF"/>
              </a:buClr>
              <a:buFont typeface="Wingdings 3" panose="05040102010807070707" pitchFamily="18" charset="2"/>
              <a:buChar char="u"/>
              <a:defRPr lang="zh-CN" altLang="en-US" sz="1575" b="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itchFamily="34" charset="0"/>
              </a:defRPr>
            </a:lvl4pPr>
            <a:lvl5pPr marL="1628775" indent="-257175">
              <a:lnSpc>
                <a:spcPts val="2200"/>
              </a:lnSpc>
              <a:buClr>
                <a:srgbClr val="0F69AF"/>
              </a:buClr>
              <a:buFont typeface="Wingdings 3" panose="05040102010807070707" pitchFamily="18" charset="2"/>
              <a:buChar char="u"/>
              <a:defRPr lang="zh-CN" altLang="en-US" sz="1575" b="0" kern="1200" baseline="0" dirty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itchFamily="34" charset="0"/>
              </a:defRPr>
            </a:lvl5pPr>
          </a:lstStyle>
          <a:p>
            <a:pPr marL="257175" lvl="0" indent="-257175" algn="l" defTabSz="342900" rtl="0" eaLnBrk="1" latinLnBrk="0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>
                <a:srgbClr val="0F69AF"/>
              </a:buClr>
              <a:buSzPct val="80000"/>
              <a:buFont typeface="Wingdings 3" charset="2"/>
              <a:buChar char=""/>
            </a:pPr>
            <a:r>
              <a:rPr lang="zh-CN" altLang="en-US" dirty="0"/>
              <a:t>单击此处编辑母版文本样式</a:t>
            </a:r>
          </a:p>
          <a:p>
            <a:pPr marL="557213" lvl="1" indent="-214313" algn="l" defTabSz="342900" rtl="0" eaLnBrk="1" latinLnBrk="0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>
                <a:srgbClr val="0F69AF"/>
              </a:buClr>
              <a:buSzPct val="80000"/>
              <a:buFont typeface="Wingdings 3" charset="2"/>
              <a:buChar char=""/>
            </a:pPr>
            <a:r>
              <a:rPr lang="zh-CN" altLang="en-US" dirty="0"/>
              <a:t>第二级</a:t>
            </a:r>
          </a:p>
          <a:p>
            <a:pPr marL="857250" lvl="2" indent="-171450" algn="l" defTabSz="342900" rtl="0" eaLnBrk="1" latinLnBrk="0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>
                <a:srgbClr val="0F69AF"/>
              </a:buClr>
              <a:buSzPct val="80000"/>
              <a:buFont typeface="Wingdings 3" charset="2"/>
              <a:buChar char=""/>
            </a:pPr>
            <a:r>
              <a:rPr lang="zh-CN" altLang="en-US" dirty="0"/>
              <a:t>第三级</a:t>
            </a:r>
          </a:p>
          <a:p>
            <a:pPr marL="1200150" lvl="3" indent="-171450" algn="l" defTabSz="342900" rtl="0" eaLnBrk="1" latinLnBrk="0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>
                <a:srgbClr val="0F69AF"/>
              </a:buClr>
              <a:buSzPct val="80000"/>
              <a:buFont typeface="Wingdings 3" charset="2"/>
              <a:buChar char=""/>
            </a:pPr>
            <a:r>
              <a:rPr lang="zh-CN" altLang="en-US" dirty="0"/>
              <a:t>第四级</a:t>
            </a:r>
          </a:p>
          <a:p>
            <a:pPr marL="1543050" lvl="4" indent="-171450" algn="l" defTabSz="342900" rtl="0" eaLnBrk="1" latinLnBrk="0" hangingPunct="1">
              <a:lnSpc>
                <a:spcPts val="2200"/>
              </a:lnSpc>
              <a:spcBef>
                <a:spcPts val="750"/>
              </a:spcBef>
              <a:spcAft>
                <a:spcPts val="0"/>
              </a:spcAft>
              <a:buClr>
                <a:srgbClr val="0F69AF"/>
              </a:buClr>
              <a:buSzPct val="80000"/>
              <a:buFont typeface="Wingdings 3" charset="2"/>
              <a:buChar char=""/>
            </a:pPr>
            <a:r>
              <a:rPr lang="zh-CN" altLang="en-US" dirty="0"/>
              <a:t>第五级</a:t>
            </a: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775607" y="941057"/>
            <a:ext cx="7576457" cy="0"/>
          </a:xfrm>
          <a:prstGeom prst="line">
            <a:avLst/>
          </a:prstGeom>
          <a:noFill/>
          <a:ln w="6350">
            <a:solidFill>
              <a:srgbClr val="0F69AF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Freeform 7"/>
          <p:cNvSpPr/>
          <p:nvPr userDrawn="1"/>
        </p:nvSpPr>
        <p:spPr bwMode="gray">
          <a:xfrm>
            <a:off x="1" y="4748937"/>
            <a:ext cx="934753" cy="394564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rgbClr val="0F69A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GB" sz="1050" dirty="0">
              <a:solidFill>
                <a:srgbClr val="001965"/>
              </a:solidFill>
            </a:endParaRPr>
          </a:p>
        </p:txBody>
      </p:sp>
      <p:sp>
        <p:nvSpPr>
          <p:cNvPr id="7" name="Freeform 8"/>
          <p:cNvSpPr/>
          <p:nvPr userDrawn="1"/>
        </p:nvSpPr>
        <p:spPr bwMode="gray">
          <a:xfrm>
            <a:off x="1" y="3608386"/>
            <a:ext cx="377558" cy="1082518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rgbClr val="0F69A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GB" sz="1050" dirty="0">
              <a:solidFill>
                <a:srgbClr val="001965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77559" y="4865154"/>
            <a:ext cx="486000" cy="162129"/>
          </a:xfrm>
        </p:spPr>
        <p:txBody>
          <a:bodyPr/>
          <a:lstStyle>
            <a:lvl1pPr>
              <a:defRPr sz="750" baseline="0">
                <a:solidFill>
                  <a:schemeClr val="bg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fld id="{FD5E7EB4-4CDF-47BB-AF16-07782904B863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26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N_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196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59264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4"/>
          </p:nvPr>
        </p:nvSpPr>
        <p:spPr>
          <a:xfrm>
            <a:off x="316800" y="906833"/>
            <a:ext cx="8510400" cy="19972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8000" anchor="ctr"/>
          <a:lstStyle>
            <a:lvl1pPr marL="0" indent="0" algn="l">
              <a:buFontTx/>
              <a:buNone/>
              <a:defRPr sz="1100" baseline="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85104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191FFC5-5237-43CD-9604-03992BEA9B5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" name="图片 9" descr="C:\Users\JokeComing\Desktop\文字.png文字">
            <a:extLst>
              <a:ext uri="{FF2B5EF4-FFF2-40B4-BE49-F238E27FC236}">
                <a16:creationId xmlns:a16="http://schemas.microsoft.com/office/drawing/2014/main" id="{48026EDC-F399-4AAD-AA11-51E228A9A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2308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68314" y="4624387"/>
            <a:ext cx="7451725" cy="519113"/>
          </a:xfrm>
        </p:spPr>
        <p:txBody>
          <a:bodyPr anchor="b">
            <a:normAutofit/>
          </a:bodyPr>
          <a:lstStyle>
            <a:lvl1pPr>
              <a:buNone/>
              <a:defRPr sz="825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6CD4-DED6-4207-8FE1-FDC9FE117E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992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N_锐30_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>
                <a:solidFill>
                  <a:srgbClr val="00196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087229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68314" y="4624387"/>
            <a:ext cx="7451725" cy="519113"/>
          </a:xfrm>
        </p:spPr>
        <p:txBody>
          <a:bodyPr anchor="b">
            <a:normAutofit/>
          </a:bodyPr>
          <a:lstStyle>
            <a:lvl1pPr>
              <a:buNone/>
              <a:defRPr sz="825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C1B3-1DEC-47E7-B990-0F0436A9F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54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96321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N－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4066" y="2396462"/>
            <a:ext cx="6335869" cy="461665"/>
          </a:xfrm>
        </p:spPr>
        <p:txBody>
          <a:bodyPr wrap="none" anchor="b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701398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N－内页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596199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N－内页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5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N－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4800" y="1516571"/>
            <a:ext cx="3542400" cy="1531543"/>
          </a:xfrm>
        </p:spPr>
        <p:txBody>
          <a:bodyPr anchor="b"/>
          <a:lstStyle>
            <a:lvl1pPr algn="r">
              <a:lnSpc>
                <a:spcPct val="100000"/>
              </a:lnSpc>
              <a:defRPr sz="3000" baseline="0"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204639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N－内页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Picture 33" descr="NN_m_2c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363" y="4286250"/>
            <a:ext cx="81121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20495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00" y="319714"/>
            <a:ext cx="8510400" cy="648000"/>
          </a:xfrm>
        </p:spPr>
        <p:txBody>
          <a:bodyPr>
            <a:normAutofit/>
          </a:bodyPr>
          <a:lstStyle>
            <a:lvl1pPr algn="l">
              <a:defRPr sz="2400">
                <a:gradFill>
                  <a:gsLst>
                    <a:gs pos="0">
                      <a:srgbClr val="00A0E9"/>
                    </a:gs>
                    <a:gs pos="50000">
                      <a:srgbClr val="003C8A"/>
                    </a:gs>
                    <a:gs pos="100000">
                      <a:srgbClr val="00A0E9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800" y="1131590"/>
            <a:ext cx="8510400" cy="3394472"/>
          </a:xfrm>
        </p:spPr>
        <p:txBody>
          <a:bodyPr/>
          <a:lstStyle>
            <a:lvl1pPr marL="180000" indent="-180000">
              <a:defRPr/>
            </a:lvl1pPr>
            <a:lvl2pPr marL="360000" indent="-180000">
              <a:defRPr/>
            </a:lvl2pPr>
            <a:lvl3pPr marL="540000" indent="-180000">
              <a:defRPr/>
            </a:lvl3pPr>
            <a:lvl4pPr marL="720000" indent="-180000">
              <a:defRPr/>
            </a:lvl4pPr>
            <a:lvl5pPr marL="900000" indent="-180000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1965"/>
                </a:solidFill>
              </a:rPr>
              <a:pPr/>
              <a:t>2019/9/16 Monday</a:t>
            </a:fld>
            <a:endParaRPr lang="zh-CN" altLang="en-US">
              <a:solidFill>
                <a:srgbClr val="001965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196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1965"/>
                </a:solidFill>
              </a:rPr>
              <a:pPr/>
              <a:t>‹#›</a:t>
            </a:fld>
            <a:endParaRPr lang="zh-CN" altLang="en-US">
              <a:solidFill>
                <a:srgbClr val="0019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4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23" y="515421"/>
            <a:ext cx="6692499" cy="3754955"/>
          </a:xfrm>
        </p:spPr>
        <p:txBody>
          <a:bodyPr tIns="57600" anchor="t"/>
          <a:lstStyle>
            <a:lvl1pPr>
              <a:lnSpc>
                <a:spcPct val="90000"/>
              </a:lnSpc>
              <a:defRPr sz="6000" spc="-150"/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4" name="Rectangle 8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5" name="Slide Number Placeholder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5FAE050-234D-4E05-AC00-FF2E230583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6" name="图片 5" descr="C:\Users\JokeComing\Desktop\文字.png文字">
            <a:extLst>
              <a:ext uri="{FF2B5EF4-FFF2-40B4-BE49-F238E27FC236}">
                <a16:creationId xmlns:a16="http://schemas.microsoft.com/office/drawing/2014/main" id="{13FD9972-D903-475B-A5ED-A9EDB9EE7E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791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9EA17E80-96A6-4509-A64B-F86AA87E1762}" type="datetimeFigureOut">
              <a:rPr lang="zh-CN" altLang="en-US" smtClean="0">
                <a:solidFill>
                  <a:srgbClr val="001965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2019/9/16 Monday</a:t>
            </a:fld>
            <a:endParaRPr lang="zh-CN" altLang="en-US">
              <a:solidFill>
                <a:srgbClr val="00196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196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00C9BE40-34EB-4680-AB44-538561DC2FE2}" type="slidenum">
              <a:rPr lang="zh-CN" altLang="en-US" smtClean="0">
                <a:solidFill>
                  <a:srgbClr val="001965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>
              <a:solidFill>
                <a:srgbClr val="001965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N_地特_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9701080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L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488077"/>
            <a:ext cx="9144000" cy="323165"/>
          </a:xfrm>
          <a:noFill/>
        </p:spPr>
        <p:txBody>
          <a:bodyPr wrap="square" bIns="0" anchor="ctr" anchorCtr="0">
            <a:spAutoFit/>
          </a:bodyPr>
          <a:lstStyle>
            <a:lvl1pPr algn="ctr" hangingPunct="0">
              <a:lnSpc>
                <a:spcPct val="100000"/>
              </a:lnSpc>
              <a:defRPr sz="2100" baseline="0">
                <a:solidFill>
                  <a:schemeClr val="tx1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228601" y="4931803"/>
            <a:ext cx="347385" cy="92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bg1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FD5E7EB4-4CDF-47BB-AF16-07782904B863}" type="slidenum">
              <a:rPr lang="en-GB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GB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2"/>
          </p:nvPr>
        </p:nvSpPr>
        <p:spPr>
          <a:xfrm>
            <a:off x="954001" y="4785749"/>
            <a:ext cx="6539229" cy="16212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GB" dirty="0">
              <a:solidFill>
                <a:srgbClr val="001965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18441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L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445571"/>
            <a:ext cx="8827200" cy="391412"/>
          </a:xfrm>
        </p:spPr>
        <p:txBody>
          <a:bodyPr/>
          <a:lstStyle>
            <a:lvl1pPr hangingPunct="0">
              <a:defRPr sz="2400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00993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N_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196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28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316801" y="1312223"/>
            <a:ext cx="4096800" cy="2955789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37" name="Content Placeholder 2"/>
          <p:cNvSpPr>
            <a:spLocks noGrp="1"/>
          </p:cNvSpPr>
          <p:nvPr>
            <p:ph idx="10"/>
          </p:nvPr>
        </p:nvSpPr>
        <p:spPr>
          <a:xfrm>
            <a:off x="4730400" y="1312223"/>
            <a:ext cx="4096800" cy="2955600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B99333C-6E17-431C-B4A4-07AD6271BE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图片 7" descr="C:\Users\JokeComing\Desktop\文字.png文字">
            <a:extLst>
              <a:ext uri="{FF2B5EF4-FFF2-40B4-BE49-F238E27FC236}">
                <a16:creationId xmlns:a16="http://schemas.microsoft.com/office/drawing/2014/main" id="{5860E41B-9D52-4443-B355-58A6BF008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3136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laceholder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16800" y="1312224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25" name="Content Placeholder 2"/>
          <p:cNvSpPr>
            <a:spLocks noGrp="1"/>
          </p:cNvSpPr>
          <p:nvPr>
            <p:ph idx="25"/>
          </p:nvPr>
        </p:nvSpPr>
        <p:spPr>
          <a:xfrm>
            <a:off x="316800" y="2873480"/>
            <a:ext cx="8510400" cy="139689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26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6" name="Rectangle 81"/>
          <p:cNvSpPr>
            <a:spLocks noGrp="1" noChangeArrowheads="1"/>
          </p:cNvSpPr>
          <p:nvPr>
            <p:ph type="dt" sz="half" idx="27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28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039291-A629-435B-BA73-61533F1E4D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8" name="图片 7" descr="C:\Users\JokeComing\Desktop\文字.png文字">
            <a:extLst>
              <a:ext uri="{FF2B5EF4-FFF2-40B4-BE49-F238E27FC236}">
                <a16:creationId xmlns:a16="http://schemas.microsoft.com/office/drawing/2014/main" id="{6E4A2D6B-24CA-43AD-B707-799DF167D7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491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6800" y="515421"/>
            <a:ext cx="8510400" cy="391412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16800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28" name="Content Placeholder 2"/>
          <p:cNvSpPr>
            <a:spLocks noGrp="1"/>
          </p:cNvSpPr>
          <p:nvPr>
            <p:ph idx="10"/>
          </p:nvPr>
        </p:nvSpPr>
        <p:spPr>
          <a:xfrm>
            <a:off x="3260375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idx="11"/>
          </p:nvPr>
        </p:nvSpPr>
        <p:spPr>
          <a:xfrm>
            <a:off x="6203950" y="1312223"/>
            <a:ext cx="2623250" cy="295578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accent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accent2"/>
                </a:solidFill>
              </a:defRPr>
            </a:lvl2pPr>
            <a:lvl3pPr>
              <a:buClr>
                <a:schemeClr val="accent5"/>
              </a:buClr>
              <a:defRPr sz="1100">
                <a:solidFill>
                  <a:schemeClr val="accent2"/>
                </a:solidFill>
              </a:defRPr>
            </a:lvl3pPr>
            <a:lvl4pPr>
              <a:buClr>
                <a:schemeClr val="accent3"/>
              </a:buClr>
              <a:defRPr sz="1050">
                <a:solidFill>
                  <a:schemeClr val="accent2"/>
                </a:solidFill>
              </a:defRPr>
            </a:lvl4pPr>
            <a:lvl5pPr>
              <a:buClr>
                <a:srgbClr val="001423"/>
              </a:buCl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GB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dirty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7" name="Rectangle 81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 algn="r" defTabSz="87892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 smtClean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  <p:sp>
        <p:nvSpPr>
          <p:cNvPr id="8" name="Slide Number Placeholder 23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 algn="r" defTabSz="877888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600" b="0">
                <a:solidFill>
                  <a:srgbClr val="82786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4D3E2AF-E963-4DC9-8C78-1C2F14AD576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9" name="图片 8" descr="C:\Users\JokeComing\Desktop\文字.png文字">
            <a:extLst>
              <a:ext uri="{FF2B5EF4-FFF2-40B4-BE49-F238E27FC236}">
                <a16:creationId xmlns:a16="http://schemas.microsoft.com/office/drawing/2014/main" id="{9DB4F706-16AD-4EED-9A3D-FC2B1D1247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94877" y="246905"/>
            <a:ext cx="2331623" cy="7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52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15350" y="104775"/>
            <a:ext cx="311150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7888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600" b="0">
                <a:solidFill>
                  <a:srgbClr val="82786F"/>
                </a:solidFill>
                <a:latin typeface="Verdana"/>
                <a:ea typeface="+mn-ea"/>
              </a:defRPr>
            </a:lvl1pPr>
          </a:lstStyle>
          <a:p>
            <a:pPr>
              <a:defRPr/>
            </a:pPr>
            <a:fld id="{41B793AC-93F6-4040-82C6-F2EFFB5CA11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500" y="1312863"/>
            <a:ext cx="8509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en-US" dirty="0"/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317500" y="515938"/>
            <a:ext cx="8509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3538" y="103188"/>
            <a:ext cx="2900362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 sz="600" b="0" dirty="0" smtClean="0">
                <a:solidFill>
                  <a:srgbClr val="82786F"/>
                </a:solidFill>
                <a:latin typeface="Verdana"/>
                <a:ea typeface="+mn-ea"/>
              </a:defRPr>
            </a:lvl1pPr>
          </a:lstStyle>
          <a:p>
            <a:pPr>
              <a:defRPr/>
            </a:pPr>
            <a:r>
              <a:rPr lang="en-GB"/>
              <a:t>Presentation title</a:t>
            </a:r>
          </a:p>
        </p:txBody>
      </p:sp>
      <p:sp>
        <p:nvSpPr>
          <p:cNvPr id="15" name="Rectangle 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86613" y="103188"/>
            <a:ext cx="1201737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878921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 sz="600" b="0" smtClean="0">
                <a:solidFill>
                  <a:srgbClr val="82786F"/>
                </a:solidFill>
                <a:latin typeface="Verdana"/>
                <a:ea typeface="+mn-ea"/>
              </a:defRPr>
            </a:lvl1pPr>
          </a:lstStyle>
          <a:p>
            <a:pPr>
              <a:defRPr/>
            </a:pPr>
            <a:r>
              <a:rPr lang="en-GB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  <p:sldLayoutId id="2147483734" r:id="rId44"/>
    <p:sldLayoutId id="2147483735" r:id="rId45"/>
    <p:sldLayoutId id="2147483736" r:id="rId46"/>
    <p:sldLayoutId id="2147483737" r:id="rId47"/>
    <p:sldLayoutId id="2147483738" r:id="rId48"/>
    <p:sldLayoutId id="2147483739" r:id="rId49"/>
    <p:sldLayoutId id="2147483740" r:id="rId50"/>
    <p:sldLayoutId id="2147483741" r:id="rId51"/>
    <p:sldLayoutId id="2147483742" r:id="rId52"/>
    <p:sldLayoutId id="2147483743" r:id="rId53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1pPr>
      <a:lvl2pPr marL="536575" indent="-2714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8038" indent="-271463" algn="l" rtl="0" fontAlgn="base">
        <a:spcBef>
          <a:spcPct val="20000"/>
        </a:spcBef>
        <a:spcAft>
          <a:spcPct val="0"/>
        </a:spcAft>
        <a:buClr>
          <a:srgbClr val="E64A0E"/>
        </a:buClr>
        <a:buFont typeface="Verdana" pitchFamily="34" charset="0"/>
        <a:buChar char="•"/>
        <a:defRPr sz="1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985838" indent="-177800" algn="l" rtl="0" fontAlgn="base">
        <a:spcBef>
          <a:spcPct val="20000"/>
        </a:spcBef>
        <a:spcAft>
          <a:spcPct val="0"/>
        </a:spcAft>
        <a:buClr>
          <a:srgbClr val="82786F"/>
        </a:buClr>
        <a:buFont typeface="Verdana" pitchFamily="34" charset="0"/>
        <a:buChar char="•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257300" indent="-184150" algn="l" rtl="0" fontAlgn="base">
        <a:spcBef>
          <a:spcPct val="20000"/>
        </a:spcBef>
        <a:spcAft>
          <a:spcPct val="0"/>
        </a:spcAft>
        <a:buClr>
          <a:srgbClr val="001423"/>
        </a:buClr>
        <a:buFont typeface="Verdana" pitchFamily="34" charset="0"/>
        <a:buChar char="•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91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1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17502" y="1314001"/>
            <a:ext cx="8509000" cy="29559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16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17502" y="514801"/>
            <a:ext cx="8509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4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hf hdr="0" dt="0"/>
  <p:txStyles>
    <p:titleStyle>
      <a:lvl1pPr algn="l" rtl="0" fontAlgn="base" hangingPunct="0">
        <a:spcBef>
          <a:spcPct val="0"/>
        </a:spcBef>
        <a:spcAft>
          <a:spcPct val="0"/>
        </a:spcAft>
        <a:defRPr sz="2100" b="1" kern="1200" baseline="0">
          <a:solidFill>
            <a:srgbClr val="001965"/>
          </a:solidFill>
          <a:latin typeface="Verdana" panose="020B0604030504040204" pitchFamily="34" charset="0"/>
          <a:ea typeface="微软雅黑" panose="020B0503020204020204" pitchFamily="34" charset="-122"/>
          <a:cs typeface="Verdana" panose="020B060403050404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5pPr>
      <a:lvl6pPr marL="457166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6pPr>
      <a:lvl7pPr marL="914333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7pPr>
      <a:lvl8pPr marL="1371498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8pPr>
      <a:lvl9pPr marL="1828664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Verdana" pitchFamily="34" charset="0"/>
        </a:defRPr>
      </a:lvl9pPr>
    </p:titleStyle>
    <p:bodyStyle>
      <a:lvl1pPr marL="265094" indent="-265094" algn="l" rtl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009FDA"/>
        </a:buClr>
        <a:buFont typeface="Verdana" pitchFamily="34" charset="0"/>
        <a:buChar char="•"/>
        <a:defRPr kern="1200" baseline="0">
          <a:solidFill>
            <a:srgbClr val="001965"/>
          </a:solidFill>
          <a:latin typeface="Verdana" panose="020B0604030504040204" pitchFamily="34" charset="0"/>
          <a:ea typeface="微软雅黑" panose="020B0503020204020204" pitchFamily="34" charset="-122"/>
          <a:cs typeface="Verdana" panose="020B0604030504040204" pitchFamily="34" charset="0"/>
        </a:defRPr>
      </a:lvl1pPr>
      <a:lvl2pPr marL="536534" indent="-271445" algn="l" rtl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001965"/>
        </a:buClr>
        <a:buFont typeface="Verdana" pitchFamily="34" charset="0"/>
        <a:buChar char="•"/>
        <a:defRPr sz="1600" kern="1200" baseline="0">
          <a:solidFill>
            <a:srgbClr val="001965"/>
          </a:solidFill>
          <a:latin typeface="Verdana" panose="020B0604030504040204" pitchFamily="34" charset="0"/>
          <a:ea typeface="微软雅黑" panose="020B0503020204020204" pitchFamily="34" charset="-122"/>
          <a:cs typeface="Verdana" panose="020B0604030504040204" pitchFamily="34" charset="0"/>
        </a:defRPr>
      </a:lvl2pPr>
      <a:lvl3pPr marL="807978" indent="-271445" algn="l" rtl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E64A0E"/>
        </a:buClr>
        <a:buFont typeface="Verdana" pitchFamily="34" charset="0"/>
        <a:buChar char="•"/>
        <a:defRPr sz="1400" kern="1200" baseline="0">
          <a:solidFill>
            <a:srgbClr val="001965"/>
          </a:solidFill>
          <a:latin typeface="Verdana" panose="020B0604030504040204" pitchFamily="34" charset="0"/>
          <a:ea typeface="微软雅黑" panose="020B0503020204020204" pitchFamily="34" charset="-122"/>
          <a:cs typeface="Verdana" panose="020B0604030504040204" pitchFamily="34" charset="0"/>
        </a:defRPr>
      </a:lvl3pPr>
      <a:lvl4pPr marL="985766" indent="-177787" algn="l" rtl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82786F"/>
        </a:buClr>
        <a:buFont typeface="Verdana" pitchFamily="34" charset="0"/>
        <a:buChar char="•"/>
        <a:defRPr sz="1200" kern="1200" baseline="0">
          <a:solidFill>
            <a:srgbClr val="001965"/>
          </a:solidFill>
          <a:latin typeface="Verdana" panose="020B0604030504040204" pitchFamily="34" charset="0"/>
          <a:ea typeface="微软雅黑" panose="020B0503020204020204" pitchFamily="34" charset="-122"/>
          <a:cs typeface="Verdana" panose="020B0604030504040204" pitchFamily="34" charset="0"/>
        </a:defRPr>
      </a:lvl4pPr>
      <a:lvl5pPr marL="1257206" indent="-184136" algn="l" rtl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001965"/>
        </a:buClr>
        <a:buFont typeface="Verdana" pitchFamily="34" charset="0"/>
        <a:buChar char="•"/>
        <a:defRPr sz="1100" kern="1200" baseline="0">
          <a:solidFill>
            <a:srgbClr val="001965"/>
          </a:solidFill>
          <a:latin typeface="Verdana" panose="020B0604030504040204" pitchFamily="34" charset="0"/>
          <a:ea typeface="微软雅黑" panose="020B0503020204020204" pitchFamily="34" charset="-122"/>
          <a:cs typeface="Verdana" panose="020B0604030504040204" pitchFamily="34" charset="0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4315" y="1356326"/>
            <a:ext cx="3542400" cy="1531543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00" dirty="0"/>
              <a:t>胰岛素规范临床实践</a:t>
            </a:r>
            <a:br>
              <a:rPr lang="en-US" altLang="zh-CN" sz="2800" dirty="0"/>
            </a:br>
            <a:r>
              <a:rPr lang="zh-CN" altLang="en-US" sz="2800" dirty="0"/>
              <a:t>总结报告</a:t>
            </a:r>
            <a:endParaRPr lang="en-US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315" y="3143797"/>
            <a:ext cx="3543319" cy="684586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汇报人：</a:t>
            </a:r>
            <a:r>
              <a:rPr lang="en-US" altLang="zh-C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93432902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zh-CN" altLang="en-US" sz="1600" dirty="0"/>
              <a:t>患者</a:t>
            </a:r>
            <a:r>
              <a:rPr lang="en-US" altLang="zh-CN" sz="1600" dirty="0"/>
              <a:t>___</a:t>
            </a:r>
            <a:r>
              <a:rPr lang="zh-CN" altLang="en-US" sz="1600" dirty="0"/>
              <a:t>某，性别</a:t>
            </a:r>
            <a:r>
              <a:rPr lang="en-US" altLang="zh-CN" sz="1600" dirty="0"/>
              <a:t>___</a:t>
            </a:r>
            <a:r>
              <a:rPr lang="zh-CN" altLang="en-US" sz="1600" dirty="0"/>
              <a:t>，年龄</a:t>
            </a:r>
            <a:r>
              <a:rPr lang="en-US" altLang="zh-CN" sz="1600" dirty="0"/>
              <a:t>___</a:t>
            </a:r>
          </a:p>
          <a:p>
            <a:pPr>
              <a:buClr>
                <a:srgbClr val="002060"/>
              </a:buClr>
            </a:pPr>
            <a:r>
              <a:rPr lang="zh-CN" altLang="en-US" sz="1600" dirty="0"/>
              <a:t>主诉：</a:t>
            </a:r>
            <a:endParaRPr lang="en-US" altLang="zh-CN" sz="1600" dirty="0"/>
          </a:p>
          <a:p>
            <a:pPr>
              <a:buClr>
                <a:srgbClr val="002060"/>
              </a:buClr>
            </a:pPr>
            <a:endParaRPr lang="en-US" altLang="zh-CN" sz="1600" dirty="0"/>
          </a:p>
          <a:p>
            <a:pPr>
              <a:buClr>
                <a:srgbClr val="002060"/>
              </a:buClr>
            </a:pPr>
            <a:r>
              <a:rPr lang="zh-CN" altLang="en-US" sz="1600" dirty="0"/>
              <a:t>现病史：</a:t>
            </a:r>
            <a:endParaRPr lang="en-US" altLang="zh-CN" sz="1600" dirty="0"/>
          </a:p>
          <a:p>
            <a:pPr>
              <a:buClr>
                <a:srgbClr val="002060"/>
              </a:buClr>
            </a:pPr>
            <a:endParaRPr lang="en-US" altLang="zh-CN" sz="1600" dirty="0"/>
          </a:p>
          <a:p>
            <a:pPr>
              <a:buClr>
                <a:srgbClr val="002060"/>
              </a:buClr>
            </a:pPr>
            <a:r>
              <a:rPr lang="zh-CN" altLang="en-US" sz="1600" dirty="0"/>
              <a:t>既往史：</a:t>
            </a:r>
            <a:endParaRPr lang="en-US" altLang="zh-CN" sz="1600" dirty="0"/>
          </a:p>
          <a:p>
            <a:pPr>
              <a:buClr>
                <a:srgbClr val="002060"/>
              </a:buClr>
            </a:pPr>
            <a:endParaRPr lang="en-US" altLang="zh-CN" sz="1600" dirty="0"/>
          </a:p>
          <a:p>
            <a:pPr>
              <a:buClr>
                <a:srgbClr val="002060"/>
              </a:buClr>
            </a:pPr>
            <a:r>
              <a:rPr lang="zh-CN" altLang="en-US" sz="1600" dirty="0"/>
              <a:t>家族史：</a:t>
            </a:r>
            <a:endParaRPr lang="en-US" altLang="zh-CN" sz="1600" dirty="0"/>
          </a:p>
          <a:p>
            <a:pPr>
              <a:buClr>
                <a:srgbClr val="002060"/>
              </a:buClr>
            </a:pPr>
            <a:endParaRPr lang="en-US" altLang="zh-CN" sz="1600" dirty="0"/>
          </a:p>
          <a:p>
            <a:pPr>
              <a:buClr>
                <a:srgbClr val="002060"/>
              </a:buClr>
            </a:pPr>
            <a:r>
              <a:rPr lang="zh-CN" altLang="en-US" sz="1600" dirty="0"/>
              <a:t>体格检查：</a:t>
            </a:r>
            <a:endParaRPr lang="en-US" altLang="zh-CN" sz="1600" dirty="0"/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zh-CN" altLang="en-US" sz="1200" dirty="0"/>
              <a:t>血压：</a:t>
            </a:r>
            <a:r>
              <a:rPr lang="en-US" altLang="zh-CN" sz="1200" dirty="0"/>
              <a:t>___mmHg</a:t>
            </a:r>
            <a:r>
              <a:rPr lang="zh-CN" altLang="en-US" sz="1200" dirty="0"/>
              <a:t>，</a:t>
            </a:r>
            <a:r>
              <a:rPr lang="en-US" altLang="zh-CN" sz="1200" dirty="0"/>
              <a:t>BMI___</a:t>
            </a:r>
            <a:r>
              <a:rPr lang="zh-CN" altLang="en-US" sz="1200" dirty="0"/>
              <a:t>（</a:t>
            </a:r>
            <a:r>
              <a:rPr lang="en-US" altLang="zh-CN" sz="1200" dirty="0"/>
              <a:t>kg/m</a:t>
            </a:r>
            <a:r>
              <a:rPr lang="en-US" altLang="zh-CN" sz="1200" baseline="30000" dirty="0"/>
              <a:t>2</a:t>
            </a:r>
            <a:r>
              <a:rPr lang="zh-CN" altLang="en-US" sz="1200" dirty="0"/>
              <a:t>） </a:t>
            </a:r>
            <a:endParaRPr lang="en-US" altLang="zh-CN" sz="1200" dirty="0"/>
          </a:p>
          <a:p>
            <a:pPr>
              <a:buClr>
                <a:srgbClr val="002060"/>
              </a:buClr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典型病例分享</a:t>
            </a:r>
          </a:p>
        </p:txBody>
      </p:sp>
    </p:spTree>
    <p:extLst>
      <p:ext uri="{BB962C8B-B14F-4D97-AF65-F5344CB8AC3E}">
        <p14:creationId xmlns:p14="http://schemas.microsoft.com/office/powerpoint/2010/main" val="41872361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zh-CN" altLang="en-US" sz="1600" dirty="0"/>
              <a:t>治疗经过及思考：</a:t>
            </a:r>
            <a:endParaRPr lang="en-US" altLang="zh-CN" sz="1600" dirty="0"/>
          </a:p>
          <a:p>
            <a:pPr>
              <a:buClr>
                <a:srgbClr val="002060"/>
              </a:buClr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典型病例分享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925231"/>
              </p:ext>
            </p:extLst>
          </p:nvPr>
        </p:nvGraphicFramePr>
        <p:xfrm>
          <a:off x="563880" y="1515516"/>
          <a:ext cx="7655087" cy="2438448"/>
        </p:xfrm>
        <a:graphic>
          <a:graphicData uri="http://schemas.openxmlformats.org/drawingml/2006/table">
            <a:tbl>
              <a:tblPr/>
              <a:tblGrid>
                <a:gridCol w="87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3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3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日期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治疗方案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早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腹</a:t>
                      </a: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早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餐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后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午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腹</a:t>
                      </a: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午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餐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后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腹</a:t>
                      </a: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晚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餐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后</a:t>
                      </a: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口服降糖药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预混胰岛素及剂量</a:t>
                      </a:r>
                      <a:endParaRPr kumimoji="0" lang="zh-CN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基线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周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周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周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7" marR="91447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75449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63879" y="4090212"/>
            <a:ext cx="7655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选择该治疗方案的原因？是否发生低血糖及原因（若有）？方案调整（若有）的思路？</a:t>
            </a: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582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本模板为胰岛素规范临床实践总结报告参考模板，撰写及汇报人应为项目医生本人，分享内容可不限于本模板，但分享内容应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基于胰岛素规范实践真实临床体会，提供有价值的大于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分钟的分享报告内容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项目组将提供汇总数据，但仍需您本人回顾确认，进一步分析并完成报告中的部内容。如数据不完整，相关内容可不填写。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提交和分享报告时，请删掉所有标灰内容。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002060"/>
              </a:buClr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报告填写注意事项</a:t>
            </a:r>
          </a:p>
        </p:txBody>
      </p:sp>
    </p:spTree>
    <p:extLst>
      <p:ext uri="{BB962C8B-B14F-4D97-AF65-F5344CB8AC3E}">
        <p14:creationId xmlns:p14="http://schemas.microsoft.com/office/powerpoint/2010/main" val="3040642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患者情况汇总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治疗方案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治疗结果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典型病例分享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胰岛素规范实践的获益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胰岛素规范实践临床展望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553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b="1" dirty="0"/>
              <a:t>一般特征：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/>
              <a:t>本组共纳入</a:t>
            </a:r>
            <a:r>
              <a:rPr lang="en-US" altLang="zh-CN" sz="1400" dirty="0"/>
              <a:t>___</a:t>
            </a:r>
            <a:r>
              <a:rPr lang="zh-CN" altLang="en-US" sz="1400" dirty="0"/>
              <a:t>名患者，男性</a:t>
            </a:r>
            <a:r>
              <a:rPr lang="en-US" altLang="zh-CN" sz="1400" dirty="0"/>
              <a:t>___</a:t>
            </a:r>
            <a:r>
              <a:rPr lang="zh-CN" altLang="en-US" sz="1400" dirty="0"/>
              <a:t>名，女性</a:t>
            </a:r>
            <a:r>
              <a:rPr lang="en-US" altLang="zh-CN" sz="1400" dirty="0"/>
              <a:t>___</a:t>
            </a:r>
            <a:r>
              <a:rPr lang="zh-CN" altLang="en-US" sz="1400" dirty="0"/>
              <a:t>名，平均年龄</a:t>
            </a:r>
            <a:r>
              <a:rPr lang="en-US" altLang="zh-CN" sz="1400" dirty="0"/>
              <a:t>___</a:t>
            </a:r>
            <a:r>
              <a:rPr lang="zh-CN" altLang="en-US" sz="1400" dirty="0"/>
              <a:t>岁，</a:t>
            </a:r>
            <a:r>
              <a:rPr lang="en-US" altLang="zh-CN" sz="1400" dirty="0"/>
              <a:t>T2DM</a:t>
            </a:r>
            <a:r>
              <a:rPr lang="zh-CN" altLang="en-US" sz="1400" dirty="0"/>
              <a:t>平均病程</a:t>
            </a:r>
            <a:r>
              <a:rPr lang="en-US" altLang="zh-CN" sz="1400" dirty="0"/>
              <a:t>___</a:t>
            </a:r>
            <a:r>
              <a:rPr lang="zh-CN" altLang="en-US" sz="1400" dirty="0"/>
              <a:t>年，平均</a:t>
            </a:r>
            <a:r>
              <a:rPr lang="en-US" altLang="zh-CN" sz="1400" dirty="0"/>
              <a:t>BMI</a:t>
            </a:r>
            <a:r>
              <a:rPr lang="zh-CN" altLang="en-US" sz="1400" dirty="0"/>
              <a:t>为</a:t>
            </a:r>
            <a:r>
              <a:rPr lang="en-US" altLang="zh-CN" sz="1400" dirty="0"/>
              <a:t>___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b="1" dirty="0"/>
              <a:t>血糖：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zh-CN" altLang="zh-CN" sz="1400" dirty="0"/>
              <a:t>患者基线平均FPG</a:t>
            </a:r>
            <a:r>
              <a:rPr lang="en-US" altLang="zh-CN" sz="1400" dirty="0"/>
              <a:t> ___ </a:t>
            </a:r>
            <a:r>
              <a:rPr lang="zh-CN" altLang="zh-CN" sz="1400" dirty="0"/>
              <a:t>mmol／L，平均2h-PPG</a:t>
            </a:r>
            <a:r>
              <a:rPr lang="en-US" altLang="zh-CN" sz="1400" dirty="0"/>
              <a:t> ___ </a:t>
            </a:r>
            <a:r>
              <a:rPr lang="zh-CN" altLang="zh-CN" sz="1400" dirty="0"/>
              <a:t>mmol／L，平均餐后血糖增幅 </a:t>
            </a:r>
            <a:r>
              <a:rPr lang="en-US" altLang="zh-CN" sz="1400" dirty="0"/>
              <a:t>___ </a:t>
            </a:r>
            <a:r>
              <a:rPr lang="zh-CN" altLang="zh-CN" sz="1400" dirty="0"/>
              <a:t>mmol／L</a:t>
            </a:r>
            <a:r>
              <a:rPr lang="zh-CN" altLang="en-US" sz="1400" dirty="0"/>
              <a:t>，</a:t>
            </a:r>
            <a:r>
              <a:rPr lang="zh-CN" altLang="zh-CN" sz="1400" dirty="0"/>
              <a:t>平均 HbA</a:t>
            </a:r>
            <a:r>
              <a:rPr lang="zh-CN" altLang="zh-CN" sz="1400" baseline="-25000" dirty="0"/>
              <a:t>1c</a:t>
            </a:r>
            <a:r>
              <a:rPr lang="en-US" altLang="zh-CN" sz="1400" dirty="0"/>
              <a:t> ___ </a:t>
            </a:r>
            <a:r>
              <a:rPr lang="zh-CN" altLang="zh-CN" sz="1400" dirty="0"/>
              <a:t>%</a:t>
            </a: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b="1" dirty="0"/>
              <a:t>合并症</a:t>
            </a:r>
            <a:r>
              <a:rPr lang="en-US" altLang="zh-CN" b="1" dirty="0"/>
              <a:t>/</a:t>
            </a:r>
            <a:r>
              <a:rPr lang="zh-CN" altLang="en-US" b="1" dirty="0"/>
              <a:t>并发症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sz="1400" dirty="0"/>
              <a:t>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患者血脂异常，</a:t>
            </a:r>
            <a:r>
              <a:rPr lang="en-US" altLang="zh-CN" sz="1400" dirty="0"/>
              <a:t> 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患者血压异常，</a:t>
            </a:r>
            <a:r>
              <a:rPr lang="en-US" altLang="zh-CN" sz="1400" dirty="0"/>
              <a:t> 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患者已确诊心脑血管疾病</a:t>
            </a:r>
            <a:endParaRPr lang="en-US" altLang="zh-CN" sz="1400" dirty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sz="1400" dirty="0"/>
              <a:t>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患者糖尿病周围神经病变，</a:t>
            </a:r>
            <a:r>
              <a:rPr lang="en-US" altLang="zh-CN" sz="1400" dirty="0"/>
              <a:t> 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患者糖尿病肾病，</a:t>
            </a:r>
            <a:r>
              <a:rPr lang="en-US" altLang="zh-CN" sz="1400" dirty="0"/>
              <a:t> 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患者视网膜病变</a:t>
            </a:r>
            <a:endParaRPr lang="en-US" altLang="zh-CN" sz="1400" dirty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zh-CN" sz="1400" dirty="0"/>
              <a:t>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</a:t>
            </a:r>
            <a:r>
              <a:rPr lang="zh-CN" altLang="zh-CN" sz="1400" dirty="0"/>
              <a:t>尿蛋白</a:t>
            </a:r>
            <a:r>
              <a:rPr lang="zh-CN" altLang="en-US" sz="1400" dirty="0"/>
              <a:t>异常，</a:t>
            </a:r>
            <a:r>
              <a:rPr lang="en-US" altLang="zh-CN" sz="1400" dirty="0"/>
              <a:t>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患者肝功能异常，</a:t>
            </a:r>
            <a:r>
              <a:rPr lang="en-US" altLang="zh-CN" sz="1400" dirty="0"/>
              <a:t>___ </a:t>
            </a:r>
            <a:r>
              <a:rPr lang="zh-CN" altLang="zh-CN" sz="1400" dirty="0"/>
              <a:t>%</a:t>
            </a:r>
            <a:r>
              <a:rPr lang="zh-CN" altLang="en-US" sz="1400" dirty="0"/>
              <a:t>患者肾功能异常</a:t>
            </a:r>
            <a:endParaRPr lang="en-US" altLang="zh-CN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患者基线情况汇总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693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b="1" dirty="0"/>
              <a:t>口服药联用情况：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常用口服降糖药物（</a:t>
            </a:r>
            <a:r>
              <a:rPr lang="en-US" altLang="zh-CN" dirty="0"/>
              <a:t>OADs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____</a:t>
            </a:r>
            <a:r>
              <a:rPr lang="zh-CN" altLang="zh-CN" dirty="0"/>
              <a:t>%</a:t>
            </a:r>
            <a:r>
              <a:rPr lang="zh-CN" altLang="en-US" dirty="0"/>
              <a:t>患者联用一种口服药，</a:t>
            </a:r>
            <a:r>
              <a:rPr lang="en-US" altLang="zh-CN" dirty="0"/>
              <a:t>____</a:t>
            </a:r>
            <a:r>
              <a:rPr lang="zh-CN" altLang="zh-CN" dirty="0"/>
              <a:t>%</a:t>
            </a:r>
            <a:r>
              <a:rPr lang="zh-CN" altLang="en-US" dirty="0"/>
              <a:t>患者联用两种口服药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zh-CN" altLang="en-US" dirty="0">
              <a:highlight>
                <a:srgbClr val="FFFF00"/>
              </a:highlight>
            </a:endParaRPr>
          </a:p>
          <a:p>
            <a:pPr lvl="1">
              <a:spcBef>
                <a:spcPts val="600"/>
              </a:spcBef>
            </a:pPr>
            <a:endParaRPr lang="zh-CN" altLang="en-US" dirty="0"/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患者基线情况汇总</a:t>
            </a:r>
          </a:p>
        </p:txBody>
      </p:sp>
    </p:spTree>
    <p:extLst>
      <p:ext uri="{BB962C8B-B14F-4D97-AF65-F5344CB8AC3E}">
        <p14:creationId xmlns:p14="http://schemas.microsoft.com/office/powerpoint/2010/main" val="5459908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本组常用治疗方案及胰岛素剂量调整方法：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本组</a:t>
            </a:r>
            <a:r>
              <a:rPr lang="en-US" altLang="zh-CN" sz="1400" dirty="0">
                <a:solidFill>
                  <a:srgbClr val="002060"/>
                </a:solidFill>
              </a:rPr>
              <a:t>____%</a:t>
            </a:r>
            <a:r>
              <a:rPr lang="zh-CN" altLang="en-US" sz="1400" dirty="0">
                <a:solidFill>
                  <a:srgbClr val="002060"/>
                </a:solidFill>
              </a:rPr>
              <a:t>患者使用预混胰岛素，平均起始剂量为</a:t>
            </a:r>
            <a:r>
              <a:rPr lang="en-US" altLang="zh-CN" sz="1400" dirty="0">
                <a:solidFill>
                  <a:srgbClr val="002060"/>
                </a:solidFill>
              </a:rPr>
              <a:t>____mu</a:t>
            </a:r>
            <a:r>
              <a:rPr lang="zh-CN" altLang="en-US" sz="1400" dirty="0">
                <a:solidFill>
                  <a:srgbClr val="002060"/>
                </a:solidFill>
              </a:rPr>
              <a:t>（或</a:t>
            </a:r>
            <a:r>
              <a:rPr lang="en-US" altLang="zh-CN" sz="1400" dirty="0">
                <a:solidFill>
                  <a:srgbClr val="002060"/>
                </a:solidFill>
              </a:rPr>
              <a:t>____mu/kg</a:t>
            </a:r>
            <a:r>
              <a:rPr lang="zh-CN" altLang="en-US" sz="1400" dirty="0">
                <a:solidFill>
                  <a:srgbClr val="002060"/>
                </a:solidFill>
              </a:rPr>
              <a:t>），每</a:t>
            </a:r>
            <a:r>
              <a:rPr lang="en-US" altLang="zh-CN" sz="1400" dirty="0">
                <a:solidFill>
                  <a:srgbClr val="002060"/>
                </a:solidFill>
              </a:rPr>
              <a:t>____</a:t>
            </a:r>
            <a:r>
              <a:rPr lang="zh-CN" altLang="en-US" sz="1400" dirty="0">
                <a:solidFill>
                  <a:srgbClr val="002060"/>
                </a:solidFill>
              </a:rPr>
              <a:t>天调整一次血糖，调整方法为：</a:t>
            </a:r>
            <a:r>
              <a:rPr lang="en-US" altLang="zh-CN" sz="1400" dirty="0">
                <a:solidFill>
                  <a:srgbClr val="002060"/>
                </a:solidFill>
              </a:rPr>
              <a:t>________________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本组</a:t>
            </a:r>
            <a:r>
              <a:rPr lang="en-US" altLang="zh-CN" sz="1400" dirty="0">
                <a:solidFill>
                  <a:srgbClr val="002060"/>
                </a:solidFill>
              </a:rPr>
              <a:t>____%</a:t>
            </a:r>
            <a:r>
              <a:rPr lang="zh-CN" altLang="en-US" sz="1400" dirty="0">
                <a:solidFill>
                  <a:srgbClr val="002060"/>
                </a:solidFill>
              </a:rPr>
              <a:t>患者联用</a:t>
            </a:r>
            <a:r>
              <a:rPr lang="en-US" altLang="zh-CN" sz="1400" dirty="0">
                <a:solidFill>
                  <a:srgbClr val="002060"/>
                </a:solidFill>
              </a:rPr>
              <a:t>____</a:t>
            </a:r>
            <a:r>
              <a:rPr lang="zh-CN" altLang="en-US" sz="1400" dirty="0">
                <a:solidFill>
                  <a:srgbClr val="002060"/>
                </a:solidFill>
              </a:rPr>
              <a:t>，常用剂量为</a:t>
            </a:r>
            <a:r>
              <a:rPr lang="en-US" altLang="zh-CN" sz="1400" dirty="0">
                <a:solidFill>
                  <a:srgbClr val="002060"/>
                </a:solidFill>
              </a:rPr>
              <a:t>____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dirty="0"/>
              <a:t>选择治疗方案的考虑：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本组患者自身特点：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本组治疗方案优势：</a:t>
            </a:r>
            <a:endParaRPr lang="en-US" altLang="zh-CN" sz="1400" dirty="0">
              <a:solidFill>
                <a:srgbClr val="00206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2060"/>
                </a:solidFill>
              </a:rPr>
              <a:t>其他：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治疗方案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083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治疗结果</a:t>
            </a:r>
            <a:endParaRPr lang="en-US" dirty="0"/>
          </a:p>
        </p:txBody>
      </p:sp>
      <p:sp>
        <p:nvSpPr>
          <p:cNvPr id="23" name="内容占位符 1"/>
          <p:cNvSpPr>
            <a:spLocks noGrp="1"/>
          </p:cNvSpPr>
          <p:nvPr>
            <p:ph idx="1"/>
          </p:nvPr>
        </p:nvSpPr>
        <p:spPr>
          <a:xfrm>
            <a:off x="316800" y="1134423"/>
            <a:ext cx="8510400" cy="295578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sz="1400" dirty="0"/>
              <a:t>治疗三个月后，本组</a:t>
            </a:r>
            <a:r>
              <a:rPr lang="en-US" altLang="zh-CN" sz="1400" dirty="0"/>
              <a:t>____</a:t>
            </a:r>
            <a:r>
              <a:rPr lang="zh-CN" altLang="zh-CN" sz="1400" dirty="0"/>
              <a:t>%患者</a:t>
            </a:r>
            <a:r>
              <a:rPr lang="zh-CN" altLang="en-US" sz="1400" dirty="0"/>
              <a:t>未脱落随访。其中，</a:t>
            </a:r>
            <a:r>
              <a:rPr lang="en-US" altLang="zh-CN" sz="1400" dirty="0"/>
              <a:t>____</a:t>
            </a:r>
            <a:r>
              <a:rPr lang="zh-CN" altLang="zh-CN" sz="1400" dirty="0"/>
              <a:t>%</a:t>
            </a:r>
            <a:r>
              <a:rPr lang="zh-CN" altLang="en-US" sz="1400" dirty="0"/>
              <a:t>患者使用预混胰岛素，平均日剂量为</a:t>
            </a:r>
            <a:r>
              <a:rPr lang="en-US" altLang="zh-CN" sz="1400" dirty="0"/>
              <a:t>____MU</a:t>
            </a:r>
            <a:r>
              <a:rPr lang="zh-CN" altLang="en-US" sz="1400" dirty="0">
                <a:solidFill>
                  <a:srgbClr val="002060"/>
                </a:solidFill>
              </a:rPr>
              <a:t>，</a:t>
            </a:r>
            <a:r>
              <a:rPr lang="en-US" altLang="zh-CN" sz="1400" dirty="0"/>
              <a:t>____</a:t>
            </a:r>
            <a:r>
              <a:rPr lang="zh-CN" altLang="zh-CN" sz="1400" dirty="0"/>
              <a:t>%</a:t>
            </a:r>
            <a:r>
              <a:rPr lang="zh-CN" altLang="en-US" sz="1400" dirty="0"/>
              <a:t>患者联用一种口服药，</a:t>
            </a:r>
            <a:r>
              <a:rPr lang="en-US" altLang="zh-CN" sz="1400" dirty="0"/>
              <a:t>____</a:t>
            </a:r>
            <a:r>
              <a:rPr lang="zh-CN" altLang="zh-CN" sz="1400" dirty="0"/>
              <a:t>%</a:t>
            </a:r>
            <a:r>
              <a:rPr lang="zh-CN" altLang="en-US" sz="1400" dirty="0"/>
              <a:t>患者联用两种口服药</a:t>
            </a: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sz="1400" dirty="0"/>
              <a:t>患者平均</a:t>
            </a:r>
            <a:r>
              <a:rPr lang="zh-CN" altLang="zh-CN" sz="1400" dirty="0"/>
              <a:t>FPG</a:t>
            </a:r>
            <a:r>
              <a:rPr lang="en-US" altLang="zh-CN" sz="1400" dirty="0"/>
              <a:t> ____ </a:t>
            </a:r>
            <a:r>
              <a:rPr lang="zh-CN" altLang="zh-CN" sz="1400" dirty="0"/>
              <a:t>mmol/L</a:t>
            </a:r>
            <a:r>
              <a:rPr lang="zh-CN" altLang="en-US" sz="1400" dirty="0"/>
              <a:t>，平均</a:t>
            </a:r>
            <a:r>
              <a:rPr lang="zh-CN" altLang="zh-CN" sz="1400" dirty="0"/>
              <a:t>PPG</a:t>
            </a:r>
            <a:r>
              <a:rPr lang="en-US" altLang="zh-CN" sz="1400" dirty="0"/>
              <a:t> ____ </a:t>
            </a:r>
            <a:r>
              <a:rPr lang="zh-CN" altLang="zh-CN" sz="1400" dirty="0"/>
              <a:t>mmol/L</a:t>
            </a:r>
            <a:r>
              <a:rPr lang="zh-CN" altLang="en-US" sz="1400" dirty="0"/>
              <a:t>，平均</a:t>
            </a:r>
            <a:r>
              <a:rPr lang="zh-CN" altLang="zh-CN" sz="1400" dirty="0"/>
              <a:t>HbA</a:t>
            </a:r>
            <a:r>
              <a:rPr lang="zh-CN" altLang="zh-CN" sz="1400" baseline="-25000" dirty="0"/>
              <a:t>1c</a:t>
            </a:r>
            <a:r>
              <a:rPr lang="en-US" altLang="zh-CN" sz="1400" dirty="0"/>
              <a:t> ____ </a:t>
            </a:r>
            <a:r>
              <a:rPr lang="zh-CN" altLang="zh-CN" sz="1400" dirty="0"/>
              <a:t>% </a:t>
            </a:r>
            <a:r>
              <a:rPr lang="zh-CN" altLang="en-US" sz="1400" dirty="0"/>
              <a:t>，</a:t>
            </a:r>
            <a:r>
              <a:rPr lang="zh-CN" altLang="zh-CN" sz="1400" dirty="0"/>
              <a:t>HbA</a:t>
            </a:r>
            <a:r>
              <a:rPr lang="zh-CN" altLang="zh-CN" sz="1400" baseline="-25000" dirty="0"/>
              <a:t>1c</a:t>
            </a:r>
            <a:r>
              <a:rPr lang="zh-CN" altLang="zh-CN" sz="1400" dirty="0"/>
              <a:t> 降幅为</a:t>
            </a:r>
            <a:r>
              <a:rPr lang="en-US" altLang="zh-CN" sz="1400" dirty="0"/>
              <a:t>____ </a:t>
            </a:r>
            <a:r>
              <a:rPr lang="zh-CN" altLang="zh-CN" sz="1400" dirty="0"/>
              <a:t>%</a:t>
            </a: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altLang="zh-CN" sz="1400" dirty="0"/>
              <a:t>____</a:t>
            </a:r>
            <a:r>
              <a:rPr lang="zh-CN" altLang="zh-CN" sz="1400" dirty="0"/>
              <a:t>%</a:t>
            </a:r>
            <a:r>
              <a:rPr lang="zh-CN" altLang="en-US" sz="1400" dirty="0"/>
              <a:t>的患者发生过低血糖， </a:t>
            </a:r>
            <a:r>
              <a:rPr lang="en-US" altLang="zh-CN" sz="1400" dirty="0"/>
              <a:t>____</a:t>
            </a:r>
            <a:r>
              <a:rPr lang="zh-CN" altLang="zh-CN" sz="1400" dirty="0"/>
              <a:t>%</a:t>
            </a:r>
            <a:r>
              <a:rPr lang="zh-CN" altLang="en-US" sz="1400" dirty="0"/>
              <a:t>患者发生过夜间低血糖，</a:t>
            </a:r>
            <a:r>
              <a:rPr lang="en-US" altLang="zh-CN" sz="1400" dirty="0"/>
              <a:t> ____</a:t>
            </a:r>
            <a:r>
              <a:rPr lang="zh-CN" altLang="zh-CN" sz="1400" dirty="0"/>
              <a:t>% </a:t>
            </a:r>
            <a:r>
              <a:rPr lang="zh-CN" altLang="en-US" sz="1400" dirty="0"/>
              <a:t>患者发生过重度低血糖。</a:t>
            </a: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endParaRPr lang="en-US" altLang="zh-CN" sz="1400" dirty="0"/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zh-CN" altLang="en-US" sz="1400" dirty="0"/>
              <a:t>患者平均体重变化</a:t>
            </a:r>
            <a:r>
              <a:rPr lang="en-US" altLang="zh-CN" sz="1400" dirty="0"/>
              <a:t>____</a:t>
            </a:r>
          </a:p>
          <a:p>
            <a:pPr marL="265112" lvl="1" indent="0">
              <a:spcBef>
                <a:spcPts val="600"/>
              </a:spcBef>
              <a:buNone/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50078"/>
              </p:ext>
            </p:extLst>
          </p:nvPr>
        </p:nvGraphicFramePr>
        <p:xfrm>
          <a:off x="245316" y="933435"/>
          <a:ext cx="2808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本组治疗前后对比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482550"/>
              </p:ext>
            </p:extLst>
          </p:nvPr>
        </p:nvGraphicFramePr>
        <p:xfrm>
          <a:off x="3345989" y="933435"/>
          <a:ext cx="2808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内容占位符 1"/>
          <p:cNvSpPr txBox="1">
            <a:spLocks/>
          </p:cNvSpPr>
          <p:nvPr/>
        </p:nvSpPr>
        <p:spPr bwMode="auto">
          <a:xfrm>
            <a:off x="6296891" y="1080203"/>
            <a:ext cx="2449076" cy="368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216000" bIns="0" numCol="1" anchor="t" anchorCtr="0" compatLnSpc="1">
            <a:prstTxWarp prst="textNoShape">
              <a:avLst/>
            </a:prstTxWarp>
          </a:bodyPr>
          <a:lstStyle>
            <a:lvl1pPr marL="265113" indent="-265113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Font typeface="Verdana" panose="020B0604030504040204" pitchFamily="34" charset="0"/>
              <a:buChar char="•"/>
              <a:defRPr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536575" indent="-271463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1965"/>
              </a:buClr>
              <a:buFont typeface="Verdana" panose="020B0604030504040204" pitchFamily="34" charset="0"/>
              <a:buChar char="•"/>
              <a:defRPr sz="16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2pPr>
            <a:lvl3pPr marL="808038" indent="-271463" algn="l" rtl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Verdana" panose="020B0604030504040204" pitchFamily="34" charset="0"/>
              <a:buChar char="•"/>
              <a:defRPr sz="14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3pPr>
            <a:lvl4pPr marL="985838" indent="-177800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Font typeface="Verdana" panose="020B0604030504040204" pitchFamily="34" charset="0"/>
              <a:buChar char="•"/>
              <a:defRPr sz="12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4pPr>
            <a:lvl5pPr marL="1257300" indent="-184150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1965"/>
              </a:buClr>
              <a:buFont typeface="Verdana" panose="020B0604030504040204" pitchFamily="34" charset="0"/>
              <a:buChar char="•"/>
              <a:defRPr sz="11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50000"/>
                </a:schemeClr>
              </a:buClr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（请回顾本组数据并编辑上表，对比治疗前后患者血糖变化及口服药联用情况，简单分享临床感受）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404994073"/>
              </p:ext>
            </p:extLst>
          </p:nvPr>
        </p:nvGraphicFramePr>
        <p:xfrm>
          <a:off x="245316" y="2805310"/>
          <a:ext cx="2808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942857239"/>
              </p:ext>
            </p:extLst>
          </p:nvPr>
        </p:nvGraphicFramePr>
        <p:xfrm>
          <a:off x="3345989" y="2805310"/>
          <a:ext cx="2808000" cy="20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167039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6800" y="1134423"/>
            <a:ext cx="4248000" cy="3479141"/>
          </a:xfrm>
          <a:noFill/>
          <a:ln w="9525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216000" bIns="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2060"/>
              </a:buClr>
            </a:pPr>
            <a:r>
              <a:rPr lang="zh-CN" altLang="en-US" sz="1600" dirty="0"/>
              <a:t>胰岛素起始时机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（请回顾本组患者起始胰岛素治疗的特点，探讨规范起始胰岛素的临床获益，可从以下几个方面总结）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口服药联用情况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糖化水平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002060"/>
                </a:solidFill>
              </a:rPr>
              <a:t>2</a:t>
            </a:r>
            <a:r>
              <a:rPr lang="zh-CN" altLang="en-US" sz="1200" dirty="0">
                <a:solidFill>
                  <a:srgbClr val="002060"/>
                </a:solidFill>
              </a:rPr>
              <a:t>型糖尿病病程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并发症</a:t>
            </a:r>
            <a:r>
              <a:rPr lang="en-US" altLang="zh-CN" sz="1200" dirty="0">
                <a:solidFill>
                  <a:srgbClr val="002060"/>
                </a:solidFill>
              </a:rPr>
              <a:t>/</a:t>
            </a:r>
            <a:r>
              <a:rPr lang="zh-CN" altLang="en-US" sz="1200" dirty="0">
                <a:solidFill>
                  <a:srgbClr val="002060"/>
                </a:solidFill>
              </a:rPr>
              <a:t>合并症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其他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胰岛素规范实践的获益与展望</a:t>
            </a:r>
            <a:endParaRPr 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627146" y="1134423"/>
            <a:ext cx="4248000" cy="3479141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216000" bIns="0" numCol="1" anchor="t" anchorCtr="0" compatLnSpc="1">
            <a:prstTxWarp prst="textNoShape">
              <a:avLst/>
            </a:prstTxWarp>
          </a:bodyPr>
          <a:lstStyle>
            <a:lvl1pPr marL="265113" indent="-265113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Font typeface="Verdana" panose="020B0604030504040204" pitchFamily="34" charset="0"/>
              <a:buChar char="•"/>
              <a:defRPr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1pPr>
            <a:lvl2pPr marL="536575" indent="-271463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1965"/>
              </a:buClr>
              <a:buFont typeface="Verdana" panose="020B0604030504040204" pitchFamily="34" charset="0"/>
              <a:buChar char="•"/>
              <a:defRPr sz="16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2pPr>
            <a:lvl3pPr marL="808038" indent="-271463" algn="l" rtl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Font typeface="Verdana" panose="020B0604030504040204" pitchFamily="34" charset="0"/>
              <a:buChar char="•"/>
              <a:defRPr sz="14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3pPr>
            <a:lvl4pPr marL="985838" indent="-177800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Font typeface="Verdana" panose="020B0604030504040204" pitchFamily="34" charset="0"/>
              <a:buChar char="•"/>
              <a:defRPr sz="12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4pPr>
            <a:lvl5pPr marL="1257300" indent="-184150" algn="l" rtl="0" fontAlgn="base" hangingPunct="0">
              <a:spcBef>
                <a:spcPct val="20000"/>
              </a:spcBef>
              <a:spcAft>
                <a:spcPct val="0"/>
              </a:spcAft>
              <a:buClr>
                <a:srgbClr val="001965"/>
              </a:buClr>
              <a:buFont typeface="Verdana" panose="020B0604030504040204" pitchFamily="34" charset="0"/>
              <a:buChar char="•"/>
              <a:defRPr sz="1100" kern="1200" baseline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r>
              <a:rPr lang="zh-CN" altLang="en-US" sz="1600" dirty="0"/>
              <a:t>规范定期随访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（请回顾本组患者依从性数据，，探讨规律随访的获益，可从以下几个方面总结）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规律随访患者获益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常见患者脱落原因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dirty="0">
                <a:solidFill>
                  <a:srgbClr val="002060"/>
                </a:solidFill>
              </a:rPr>
              <a:t>提升治疗依从性的经验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 marL="0" lvl="1" indent="0">
              <a:buClr>
                <a:srgbClr val="002060"/>
              </a:buClr>
              <a:buNone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002060"/>
              </a:buClr>
            </a:pPr>
            <a:endParaRPr lang="en-US" b="1" dirty="0"/>
          </a:p>
          <a:p>
            <a:pPr>
              <a:buClr>
                <a:srgbClr val="002060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244191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lank">
  <a:themeElements>
    <a:clrScheme name="NN Microsoft Office Color Scheme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自定义 6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NN White - Primary Color">
      <a:srgbClr val="FFFFFF"/>
    </a:custClr>
    <a:custClr name="NN Dark blue - Primary Color">
      <a:srgbClr val="001965"/>
    </a:custClr>
    <a:custClr name="NN Light blue - Primary Color">
      <a:srgbClr val="009FDA"/>
    </a:custClr>
    <a:custClr name="NN Lava red - Secondary Color">
      <a:srgbClr val="E64A0E"/>
    </a:custClr>
    <a:custClr name="NN Granite grey - Secondary Color">
      <a:srgbClr val="82786F"/>
    </a:custClr>
    <a:custClr name="NN Concrete grey - Secondary Color">
      <a:srgbClr val="AEA79F"/>
    </a:custClr>
    <a:custClr name="NN Marble grey - Secondary Color">
      <a:srgbClr val="C7C2BA"/>
    </a:custClr>
    <a:custClr name="NN Pearl grey - Secondary Color">
      <a:srgbClr val="E0DED8"/>
    </a:custClr>
    <a:custClr name="NN Black - Accent Color">
      <a:srgbClr val="001423"/>
    </a:custClr>
    <a:custClr name="NN Forest green - Accent Color">
      <a:srgbClr val="3F9C35"/>
    </a:custClr>
    <a:custClr name="NN Grass green - Accent Color">
      <a:srgbClr val="739600"/>
    </a:custClr>
    <a:custClr name="NN Lime Green - Accent Color">
      <a:srgbClr val="C9DD03"/>
    </a:custClr>
    <a:custClr name="NN Ocean blue - Accent Color">
      <a:srgbClr val="007C92"/>
    </a:custClr>
    <a:custClr name="NN Sky blue - Accent Color">
      <a:srgbClr val="72B5CC"/>
    </a:custClr>
    <a:custClr name="NN Misty blue - Accent Color">
      <a:srgbClr val="C2DEEA"/>
    </a:custClr>
    <a:custClr name="NN Sunset orange - Accent Color">
      <a:srgbClr val="D47600"/>
    </a:custClr>
    <a:custClr name="NN Golden yellow - Accent Color">
      <a:srgbClr val="EAAB00"/>
    </a:custClr>
  </a:custClrLst>
</a:theme>
</file>

<file path=ppt/theme/theme2.xml><?xml version="1.0" encoding="utf-8"?>
<a:theme xmlns:a="http://schemas.openxmlformats.org/drawingml/2006/main" name="1_NN－16-9">
  <a:themeElements>
    <a:clrScheme name="自定义 2">
      <a:dk1>
        <a:srgbClr val="001965"/>
      </a:dk1>
      <a:lt1>
        <a:srgbClr val="FFFFFF"/>
      </a:lt1>
      <a:dk2>
        <a:srgbClr val="AEA79F"/>
      </a:dk2>
      <a:lt2>
        <a:srgbClr val="000000"/>
      </a:lt2>
      <a:accent1>
        <a:srgbClr val="009FDA"/>
      </a:accent1>
      <a:accent2>
        <a:srgbClr val="880038"/>
      </a:accent2>
      <a:accent3>
        <a:srgbClr val="26A78E"/>
      </a:accent3>
      <a:accent4>
        <a:srgbClr val="A9C700"/>
      </a:accent4>
      <a:accent5>
        <a:srgbClr val="F49C00"/>
      </a:accent5>
      <a:accent6>
        <a:srgbClr val="454492"/>
      </a:accent6>
      <a:hlink>
        <a:srgbClr val="F4C805"/>
      </a:hlink>
      <a:folHlink>
        <a:srgbClr val="880038"/>
      </a:folHlink>
    </a:clrScheme>
    <a:fontScheme name="自定义 5">
      <a:majorFont>
        <a:latin typeface="Verdana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15875">
          <a:solidFill>
            <a:srgbClr val="001965"/>
          </a:solidFill>
          <a:bevel/>
        </a:ln>
      </a:spPr>
      <a:bodyPr rtlCol="0" anchor="ctr"/>
      <a:lstStyle>
        <a:defPPr algn="ctr" defTabSz="981075" fontAlgn="auto" hangingPunct="0">
          <a:spcAft>
            <a:spcPts val="0"/>
          </a:spcAft>
          <a:buClr>
            <a:srgbClr val="00B7FF"/>
          </a:buClr>
          <a:buSzPct val="120000"/>
          <a:defRPr sz="1400" b="1" dirty="0">
            <a:solidFill>
              <a:schemeClr val="bg1"/>
            </a:solidFill>
            <a:latin typeface="Verdana" panose="020B0604030504040204" pitchFamily="34" charset="0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1965"/>
          </a:solidFill>
          <a:bevel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lIns="0" tIns="0" rIns="0" bIns="0" rtlCol="0">
        <a:spAutoFit/>
      </a:bodyPr>
      <a:lstStyle>
        <a:defPPr algn="l" hangingPunct="0">
          <a:defRPr sz="1400" b="1" dirty="0">
            <a:solidFill>
              <a:srgbClr val="002060"/>
            </a:solidFill>
            <a:latin typeface="Verdana" panose="020B0604030504040204" pitchFamily="34" charset="0"/>
            <a:ea typeface="微软雅黑" panose="020B0503020204020204" pitchFamily="34" charset="-122"/>
          </a:defRPr>
        </a:defPPr>
      </a:lstStyle>
    </a:txDef>
  </a:objectDefaults>
  <a:extraClrSchemeLst/>
  <a:custClrLst>
    <a:custClr name="NN White - Primary Color">
      <a:srgbClr val="FFFFFF"/>
    </a:custClr>
    <a:custClr name="NN Dark blue - Primary Color">
      <a:srgbClr val="001965"/>
    </a:custClr>
    <a:custClr name="NN Light blue - Primary Color">
      <a:srgbClr val="009FDA"/>
    </a:custClr>
    <a:custClr name="NN Lava red - Secondary Color">
      <a:srgbClr val="E64A0E"/>
    </a:custClr>
    <a:custClr name="NN Granite grey - Secondary Color">
      <a:srgbClr val="82786F"/>
    </a:custClr>
    <a:custClr name="NN Concrete grey - Secondary Color">
      <a:srgbClr val="AEA79F"/>
    </a:custClr>
    <a:custClr name="NN Marble grey - Secondary Color">
      <a:srgbClr val="C7C2BA"/>
    </a:custClr>
    <a:custClr name="NN Pearl grey - Secondary Color">
      <a:srgbClr val="E0DED8"/>
    </a:custClr>
    <a:custClr name="NN Black - Accent Color">
      <a:srgbClr val="001423"/>
    </a:custClr>
    <a:custClr name="NN Forest green - Accent Color">
      <a:srgbClr val="3F9C35"/>
    </a:custClr>
    <a:custClr name="NN Grass green - Accent Color">
      <a:srgbClr val="739600"/>
    </a:custClr>
    <a:custClr name="NN Lime Green - Accent Color">
      <a:srgbClr val="C9DD03"/>
    </a:custClr>
    <a:custClr name="NN Ocean blue - Accent Color">
      <a:srgbClr val="007C92"/>
    </a:custClr>
    <a:custClr name="NN Sky blue - Accent Color">
      <a:srgbClr val="72B5CC"/>
    </a:custClr>
    <a:custClr name="NN Misty blue - Accent Color">
      <a:srgbClr val="C2DEEA"/>
    </a:custClr>
    <a:custClr name="NN Sunset orange - Accent Color">
      <a:srgbClr val="D47600"/>
    </a:custClr>
    <a:custClr name="NN Golden yellow - Accent Color">
      <a:srgbClr val="EAAB00"/>
    </a:custClr>
  </a:custClrLst>
</a:theme>
</file>

<file path=ppt/theme/theme3.xml><?xml version="1.0" encoding="utf-8"?>
<a:theme xmlns:a="http://schemas.openxmlformats.org/drawingml/2006/main" name="Office Theme">
  <a:themeElements>
    <a:clrScheme name="NN 2012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NN 2012">
      <a:dk1>
        <a:srgbClr val="001965"/>
      </a:dk1>
      <a:lt1>
        <a:srgbClr val="FFFFFF"/>
      </a:lt1>
      <a:dk2>
        <a:srgbClr val="001965"/>
      </a:dk2>
      <a:lt2>
        <a:srgbClr val="E0DED8"/>
      </a:lt2>
      <a:accent1>
        <a:srgbClr val="009FDA"/>
      </a:accent1>
      <a:accent2>
        <a:srgbClr val="001965"/>
      </a:accent2>
      <a:accent3>
        <a:srgbClr val="82786F"/>
      </a:accent3>
      <a:accent4>
        <a:srgbClr val="E0DED8"/>
      </a:accent4>
      <a:accent5>
        <a:srgbClr val="E64A0E"/>
      </a:accent5>
      <a:accent6>
        <a:srgbClr val="AEA79F"/>
      </a:accent6>
      <a:hlink>
        <a:srgbClr val="009FDA"/>
      </a:hlink>
      <a:folHlink>
        <a:srgbClr val="82786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16649D8E15ADBF41A4578614C1931D32" ma:contentTypeVersion="4" ma:contentTypeDescription="新建文档。" ma:contentTypeScope="" ma:versionID="65c753d939ed46f6ee7174d960f2ba8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e1cf6656fc277c36c7538b3101df42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pireDateSaved" minOccurs="0"/>
                <xsd:element ref="ns1:_dlc_ExpireDat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8" nillable="true" ma:displayName="原始过期日期" ma:hidden="true" ma:internalName="_dlc_ExpireDateSaved" ma:readOnly="true">
      <xsd:simpleType>
        <xsd:restriction base="dms:DateTime"/>
      </xsd:simpleType>
    </xsd:element>
    <xsd:element name="_dlc_ExpireDate" ma:index="9" nillable="true" ma:displayName="到期日期" ma:description="" ma:hidden="true" ma:indexed="true" ma:internalName="_dlc_ExpireDate" ma:readOnly="true">
      <xsd:simpleType>
        <xsd:restriction base="dms:DateTime"/>
      </xsd:simpleType>
    </xsd:element>
    <xsd:element name="_dlc_Exempt" ma:index="10" nillable="true" ma:displayName="策略例外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92C42-2297-4B58-8B6B-623EBA2AAA82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D87895-4992-4E9B-AF74-8E4316A9E7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86D924-644F-4851-A5BD-D14E176A12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NN_CD_16-9</Template>
  <TotalTime>14829</TotalTime>
  <Words>839</Words>
  <Application>Microsoft Office PowerPoint</Application>
  <PresentationFormat>全屏显示(16:9)</PresentationFormat>
  <Paragraphs>118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Times New Roman</vt:lpstr>
      <vt:lpstr>Verdana</vt:lpstr>
      <vt:lpstr>Wingdings</vt:lpstr>
      <vt:lpstr>Wingdings 3</vt:lpstr>
      <vt:lpstr>1_Blank</vt:lpstr>
      <vt:lpstr>1_NN－16-9</vt:lpstr>
      <vt:lpstr>think-cell Slide</vt:lpstr>
      <vt:lpstr>胰岛素规范临床实践 总结报告</vt:lpstr>
      <vt:lpstr>报告填写注意事项</vt:lpstr>
      <vt:lpstr>内容</vt:lpstr>
      <vt:lpstr>患者基线情况汇总</vt:lpstr>
      <vt:lpstr>患者基线情况汇总</vt:lpstr>
      <vt:lpstr>治疗方案</vt:lpstr>
      <vt:lpstr>治疗结果</vt:lpstr>
      <vt:lpstr>本组治疗前后对比</vt:lpstr>
      <vt:lpstr>胰岛素规范实践的获益与展望</vt:lpstr>
      <vt:lpstr>典型病例分享</vt:lpstr>
      <vt:lpstr>典型病例分享</vt:lpstr>
    </vt:vector>
  </TitlesOfParts>
  <Company>Novo Nordisk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QXLQ</dc:creator>
  <cp:lastModifiedBy>ZhaoKangming</cp:lastModifiedBy>
  <cp:revision>711</cp:revision>
  <cp:lastPrinted>2019-09-16T06:00:10Z</cp:lastPrinted>
  <dcterms:created xsi:type="dcterms:W3CDTF">2017-02-06T07:25:23Z</dcterms:created>
  <dcterms:modified xsi:type="dcterms:W3CDTF">2019-09-16T06:19:45Z</dcterms:modified>
  <cp:category>PP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0x01010016649D8E15ADBF41A4578614C1931D32</vt:lpwstr>
  </property>
  <property fmtid="{D5CDD505-2E9C-101B-9397-08002B2CF9AE}" pid="3" name="ItemRetentionFormula">
    <vt:lpwstr>&lt;formula id="GlobeShare.ContentManagementRules"&gt;&lt;number&gt;&lt;/number&gt;&lt;property&gt;&lt;/property&gt;&lt;propertyId&gt;&lt;/propertyId&gt;&lt;period&gt;&lt;/period&gt;&lt;/formula&gt;</vt:lpwstr>
  </property>
  <property fmtid="{D5CDD505-2E9C-101B-9397-08002B2CF9AE}" pid="4" name="_dlc_policyId">
    <vt:lpwstr>/sites/TeamSites/GSDocuments/DMD_</vt:lpwstr>
  </property>
</Properties>
</file>