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0" r:id="rId2"/>
  </p:sldMasterIdLst>
  <p:notesMasterIdLst>
    <p:notesMasterId r:id="rId21"/>
  </p:notesMasterIdLst>
  <p:sldIdLst>
    <p:sldId id="266" r:id="rId3"/>
    <p:sldId id="267" r:id="rId4"/>
    <p:sldId id="268" r:id="rId5"/>
    <p:sldId id="280" r:id="rId6"/>
    <p:sldId id="269" r:id="rId7"/>
    <p:sldId id="281" r:id="rId8"/>
    <p:sldId id="277" r:id="rId9"/>
    <p:sldId id="282" r:id="rId10"/>
    <p:sldId id="278" r:id="rId11"/>
    <p:sldId id="283" r:id="rId12"/>
    <p:sldId id="270" r:id="rId13"/>
    <p:sldId id="272" r:id="rId14"/>
    <p:sldId id="271" r:id="rId15"/>
    <p:sldId id="276" r:id="rId16"/>
    <p:sldId id="279" r:id="rId17"/>
    <p:sldId id="275" r:id="rId18"/>
    <p:sldId id="284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883A7-A074-443C-A7BF-37AAA180FE4D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6DE7986-EEFC-4BFB-9F55-C086E170668E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课程预期</a:t>
          </a:r>
        </a:p>
      </dgm:t>
    </dgm:pt>
    <dgm:pt modelId="{1603B925-10C1-473A-BDCD-0F8E4350763B}" type="parTrans" cxnId="{AC367994-AF00-4826-826E-CCEBBDB31E4F}">
      <dgm:prSet/>
      <dgm:spPr/>
      <dgm:t>
        <a:bodyPr/>
        <a:lstStyle/>
        <a:p>
          <a:endParaRPr lang="zh-CN" altLang="en-US"/>
        </a:p>
      </dgm:t>
    </dgm:pt>
    <dgm:pt modelId="{F033A8D3-62D8-411C-8C9A-FFDC81647942}" type="sibTrans" cxnId="{AC367994-AF00-4826-826E-CCEBBDB31E4F}">
      <dgm:prSet/>
      <dgm:spPr/>
      <dgm:t>
        <a:bodyPr/>
        <a:lstStyle/>
        <a:p>
          <a:endParaRPr lang="zh-CN" altLang="en-US"/>
        </a:p>
      </dgm:t>
    </dgm:pt>
    <dgm:pt modelId="{F2D941BD-C0E7-4912-AE57-AFC30EE1464A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实验过程</a:t>
          </a:r>
        </a:p>
      </dgm:t>
    </dgm:pt>
    <dgm:pt modelId="{38440D31-A2E1-4A84-8539-8BEFFABF7AE7}" type="parTrans" cxnId="{AD9D3A44-611A-4E08-8AB6-BCE55C6C2BED}">
      <dgm:prSet/>
      <dgm:spPr/>
      <dgm:t>
        <a:bodyPr/>
        <a:lstStyle/>
        <a:p>
          <a:endParaRPr lang="zh-CN" altLang="en-US"/>
        </a:p>
      </dgm:t>
    </dgm:pt>
    <dgm:pt modelId="{25F564EB-693E-4AB9-9636-37B2CD6C2DC7}" type="sibTrans" cxnId="{AD9D3A44-611A-4E08-8AB6-BCE55C6C2BED}">
      <dgm:prSet/>
      <dgm:spPr/>
      <dgm:t>
        <a:bodyPr/>
        <a:lstStyle/>
        <a:p>
          <a:endParaRPr lang="zh-CN" altLang="en-US"/>
        </a:p>
      </dgm:t>
    </dgm:pt>
    <dgm:pt modelId="{4A5986AF-6520-4A33-BBC3-C61C07D9D884}">
      <dgm:prSet phldrT="[文本]"/>
      <dgm:spPr/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未来</a:t>
          </a:r>
        </a:p>
      </dgm:t>
    </dgm:pt>
    <dgm:pt modelId="{91057CA8-81E5-4E82-B1DF-FB21C4AB09E5}" type="parTrans" cxnId="{24ED431F-3974-4F38-8C6C-85026801410F}">
      <dgm:prSet/>
      <dgm:spPr/>
      <dgm:t>
        <a:bodyPr/>
        <a:lstStyle/>
        <a:p>
          <a:endParaRPr lang="zh-CN" altLang="en-US"/>
        </a:p>
      </dgm:t>
    </dgm:pt>
    <dgm:pt modelId="{5C67B44D-F133-4D9D-9F74-5653E66F3081}" type="sibTrans" cxnId="{24ED431F-3974-4F38-8C6C-85026801410F}">
      <dgm:prSet/>
      <dgm:spPr/>
      <dgm:t>
        <a:bodyPr/>
        <a:lstStyle/>
        <a:p>
          <a:endParaRPr lang="zh-CN" altLang="en-US"/>
        </a:p>
      </dgm:t>
    </dgm:pt>
    <dgm:pt modelId="{A5544715-7463-4B58-A8BF-418FF157FCFA}" type="pres">
      <dgm:prSet presAssocID="{86A883A7-A074-443C-A7BF-37AAA180FE4D}" presName="linear" presStyleCnt="0">
        <dgm:presLayoutVars>
          <dgm:dir/>
          <dgm:animLvl val="lvl"/>
          <dgm:resizeHandles val="exact"/>
        </dgm:presLayoutVars>
      </dgm:prSet>
      <dgm:spPr/>
    </dgm:pt>
    <dgm:pt modelId="{E1B54496-A4FB-4FE1-A8F3-E7E649F3A8C2}" type="pres">
      <dgm:prSet presAssocID="{B6DE7986-EEFC-4BFB-9F55-C086E170668E}" presName="parentLin" presStyleCnt="0"/>
      <dgm:spPr/>
    </dgm:pt>
    <dgm:pt modelId="{EA59070F-E07E-41BB-91FC-235C92695842}" type="pres">
      <dgm:prSet presAssocID="{B6DE7986-EEFC-4BFB-9F55-C086E170668E}" presName="parentLeftMargin" presStyleLbl="node1" presStyleIdx="0" presStyleCnt="3"/>
      <dgm:spPr/>
    </dgm:pt>
    <dgm:pt modelId="{BA66069F-A6EE-4F96-85F4-A46BE674B9F5}" type="pres">
      <dgm:prSet presAssocID="{B6DE7986-EEFC-4BFB-9F55-C086E17066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58486F-C07A-4C5E-BE9B-B7ED32032AF7}" type="pres">
      <dgm:prSet presAssocID="{B6DE7986-EEFC-4BFB-9F55-C086E170668E}" presName="negativeSpace" presStyleCnt="0"/>
      <dgm:spPr/>
    </dgm:pt>
    <dgm:pt modelId="{6B063F5B-5603-4C3B-A88A-6EACAFA6A13F}" type="pres">
      <dgm:prSet presAssocID="{B6DE7986-EEFC-4BFB-9F55-C086E170668E}" presName="childText" presStyleLbl="conFgAcc1" presStyleIdx="0" presStyleCnt="3">
        <dgm:presLayoutVars>
          <dgm:bulletEnabled val="1"/>
        </dgm:presLayoutVars>
      </dgm:prSet>
      <dgm:spPr/>
    </dgm:pt>
    <dgm:pt modelId="{889CF5BE-839E-44CA-AF3E-0A0561F3D6DC}" type="pres">
      <dgm:prSet presAssocID="{F033A8D3-62D8-411C-8C9A-FFDC81647942}" presName="spaceBetweenRectangles" presStyleCnt="0"/>
      <dgm:spPr/>
    </dgm:pt>
    <dgm:pt modelId="{976B6D9A-7C5B-4DF0-BF1E-188E51553D9D}" type="pres">
      <dgm:prSet presAssocID="{F2D941BD-C0E7-4912-AE57-AFC30EE1464A}" presName="parentLin" presStyleCnt="0"/>
      <dgm:spPr/>
    </dgm:pt>
    <dgm:pt modelId="{70E1D08C-E797-4F31-8BB6-F5F8C401E58C}" type="pres">
      <dgm:prSet presAssocID="{F2D941BD-C0E7-4912-AE57-AFC30EE1464A}" presName="parentLeftMargin" presStyleLbl="node1" presStyleIdx="0" presStyleCnt="3"/>
      <dgm:spPr/>
    </dgm:pt>
    <dgm:pt modelId="{3A7B80C9-0C86-48AC-A9CE-FFEB5D5290CE}" type="pres">
      <dgm:prSet presAssocID="{F2D941BD-C0E7-4912-AE57-AFC30EE146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ED697E-E71F-4641-BCAE-8959A95CF98F}" type="pres">
      <dgm:prSet presAssocID="{F2D941BD-C0E7-4912-AE57-AFC30EE1464A}" presName="negativeSpace" presStyleCnt="0"/>
      <dgm:spPr/>
    </dgm:pt>
    <dgm:pt modelId="{DA3C7FCF-ED90-43AB-B374-55C3FE4FB067}" type="pres">
      <dgm:prSet presAssocID="{F2D941BD-C0E7-4912-AE57-AFC30EE1464A}" presName="childText" presStyleLbl="conFgAcc1" presStyleIdx="1" presStyleCnt="3">
        <dgm:presLayoutVars>
          <dgm:bulletEnabled val="1"/>
        </dgm:presLayoutVars>
      </dgm:prSet>
      <dgm:spPr/>
    </dgm:pt>
    <dgm:pt modelId="{A85FB95A-06D6-4D4E-9FB3-B065E7050C68}" type="pres">
      <dgm:prSet presAssocID="{25F564EB-693E-4AB9-9636-37B2CD6C2DC7}" presName="spaceBetweenRectangles" presStyleCnt="0"/>
      <dgm:spPr/>
    </dgm:pt>
    <dgm:pt modelId="{9C6A7051-B185-44F0-AF40-72A162D7124A}" type="pres">
      <dgm:prSet presAssocID="{4A5986AF-6520-4A33-BBC3-C61C07D9D884}" presName="parentLin" presStyleCnt="0"/>
      <dgm:spPr/>
    </dgm:pt>
    <dgm:pt modelId="{81307001-9F81-4789-A309-04312AD9AECB}" type="pres">
      <dgm:prSet presAssocID="{4A5986AF-6520-4A33-BBC3-C61C07D9D884}" presName="parentLeftMargin" presStyleLbl="node1" presStyleIdx="1" presStyleCnt="3"/>
      <dgm:spPr/>
    </dgm:pt>
    <dgm:pt modelId="{CCE081CE-0CC2-43CC-895E-987A8473C311}" type="pres">
      <dgm:prSet presAssocID="{4A5986AF-6520-4A33-BBC3-C61C07D9D88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93AC84-031B-47E5-8EFD-0BDC327EEB71}" type="pres">
      <dgm:prSet presAssocID="{4A5986AF-6520-4A33-BBC3-C61C07D9D884}" presName="negativeSpace" presStyleCnt="0"/>
      <dgm:spPr/>
    </dgm:pt>
    <dgm:pt modelId="{0283AA1F-8031-4D0D-B076-69106DD53A5B}" type="pres">
      <dgm:prSet presAssocID="{4A5986AF-6520-4A33-BBC3-C61C07D9D88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ED431F-3974-4F38-8C6C-85026801410F}" srcId="{86A883A7-A074-443C-A7BF-37AAA180FE4D}" destId="{4A5986AF-6520-4A33-BBC3-C61C07D9D884}" srcOrd="2" destOrd="0" parTransId="{91057CA8-81E5-4E82-B1DF-FB21C4AB09E5}" sibTransId="{5C67B44D-F133-4D9D-9F74-5653E66F3081}"/>
    <dgm:cxn modelId="{C2FA3321-D0B5-4086-91C9-1E7F9F3D81DF}" type="presOf" srcId="{B6DE7986-EEFC-4BFB-9F55-C086E170668E}" destId="{EA59070F-E07E-41BB-91FC-235C92695842}" srcOrd="0" destOrd="0" presId="urn:microsoft.com/office/officeart/2005/8/layout/list1"/>
    <dgm:cxn modelId="{CA0F935B-4AE0-4532-B384-18F19534F2F4}" type="presOf" srcId="{F2D941BD-C0E7-4912-AE57-AFC30EE1464A}" destId="{70E1D08C-E797-4F31-8BB6-F5F8C401E58C}" srcOrd="0" destOrd="0" presId="urn:microsoft.com/office/officeart/2005/8/layout/list1"/>
    <dgm:cxn modelId="{AD9D3A44-611A-4E08-8AB6-BCE55C6C2BED}" srcId="{86A883A7-A074-443C-A7BF-37AAA180FE4D}" destId="{F2D941BD-C0E7-4912-AE57-AFC30EE1464A}" srcOrd="1" destOrd="0" parTransId="{38440D31-A2E1-4A84-8539-8BEFFABF7AE7}" sibTransId="{25F564EB-693E-4AB9-9636-37B2CD6C2DC7}"/>
    <dgm:cxn modelId="{15C84F6D-1EAC-43AD-8439-AE23DD085CA8}" type="presOf" srcId="{B6DE7986-EEFC-4BFB-9F55-C086E170668E}" destId="{BA66069F-A6EE-4F96-85F4-A46BE674B9F5}" srcOrd="1" destOrd="0" presId="urn:microsoft.com/office/officeart/2005/8/layout/list1"/>
    <dgm:cxn modelId="{CA02A98F-914D-4B09-A0D8-B84ED7C2522E}" type="presOf" srcId="{4A5986AF-6520-4A33-BBC3-C61C07D9D884}" destId="{CCE081CE-0CC2-43CC-895E-987A8473C311}" srcOrd="1" destOrd="0" presId="urn:microsoft.com/office/officeart/2005/8/layout/list1"/>
    <dgm:cxn modelId="{AC367994-AF00-4826-826E-CCEBBDB31E4F}" srcId="{86A883A7-A074-443C-A7BF-37AAA180FE4D}" destId="{B6DE7986-EEFC-4BFB-9F55-C086E170668E}" srcOrd="0" destOrd="0" parTransId="{1603B925-10C1-473A-BDCD-0F8E4350763B}" sibTransId="{F033A8D3-62D8-411C-8C9A-FFDC81647942}"/>
    <dgm:cxn modelId="{4E21EC9E-6C5C-40F5-B555-3C807EBBCF68}" type="presOf" srcId="{4A5986AF-6520-4A33-BBC3-C61C07D9D884}" destId="{81307001-9F81-4789-A309-04312AD9AECB}" srcOrd="0" destOrd="0" presId="urn:microsoft.com/office/officeart/2005/8/layout/list1"/>
    <dgm:cxn modelId="{0B7463B9-0D2F-4C94-8FB4-C0B65543543E}" type="presOf" srcId="{86A883A7-A074-443C-A7BF-37AAA180FE4D}" destId="{A5544715-7463-4B58-A8BF-418FF157FCFA}" srcOrd="0" destOrd="0" presId="urn:microsoft.com/office/officeart/2005/8/layout/list1"/>
    <dgm:cxn modelId="{32B873DB-86A9-45E2-A3DB-8BFB2E62A706}" type="presOf" srcId="{F2D941BD-C0E7-4912-AE57-AFC30EE1464A}" destId="{3A7B80C9-0C86-48AC-A9CE-FFEB5D5290CE}" srcOrd="1" destOrd="0" presId="urn:microsoft.com/office/officeart/2005/8/layout/list1"/>
    <dgm:cxn modelId="{6AD013F8-0312-4C75-B664-2B0F6550BB11}" type="presParOf" srcId="{A5544715-7463-4B58-A8BF-418FF157FCFA}" destId="{E1B54496-A4FB-4FE1-A8F3-E7E649F3A8C2}" srcOrd="0" destOrd="0" presId="urn:microsoft.com/office/officeart/2005/8/layout/list1"/>
    <dgm:cxn modelId="{49E0E0CA-D2A8-44B8-BF6D-C85C0CF33D8D}" type="presParOf" srcId="{E1B54496-A4FB-4FE1-A8F3-E7E649F3A8C2}" destId="{EA59070F-E07E-41BB-91FC-235C92695842}" srcOrd="0" destOrd="0" presId="urn:microsoft.com/office/officeart/2005/8/layout/list1"/>
    <dgm:cxn modelId="{E806058E-F0D4-463E-9996-0E9916E5FC2A}" type="presParOf" srcId="{E1B54496-A4FB-4FE1-A8F3-E7E649F3A8C2}" destId="{BA66069F-A6EE-4F96-85F4-A46BE674B9F5}" srcOrd="1" destOrd="0" presId="urn:microsoft.com/office/officeart/2005/8/layout/list1"/>
    <dgm:cxn modelId="{CBCF2D0F-77EA-470B-9292-EE048BE04960}" type="presParOf" srcId="{A5544715-7463-4B58-A8BF-418FF157FCFA}" destId="{B558486F-C07A-4C5E-BE9B-B7ED32032AF7}" srcOrd="1" destOrd="0" presId="urn:microsoft.com/office/officeart/2005/8/layout/list1"/>
    <dgm:cxn modelId="{58C6CF7A-5425-4E0E-98C3-E086B00D3072}" type="presParOf" srcId="{A5544715-7463-4B58-A8BF-418FF157FCFA}" destId="{6B063F5B-5603-4C3B-A88A-6EACAFA6A13F}" srcOrd="2" destOrd="0" presId="urn:microsoft.com/office/officeart/2005/8/layout/list1"/>
    <dgm:cxn modelId="{05986575-5F84-4720-852F-F73FA44580AC}" type="presParOf" srcId="{A5544715-7463-4B58-A8BF-418FF157FCFA}" destId="{889CF5BE-839E-44CA-AF3E-0A0561F3D6DC}" srcOrd="3" destOrd="0" presId="urn:microsoft.com/office/officeart/2005/8/layout/list1"/>
    <dgm:cxn modelId="{09F0F597-46F0-4C37-B387-6845757B0DE5}" type="presParOf" srcId="{A5544715-7463-4B58-A8BF-418FF157FCFA}" destId="{976B6D9A-7C5B-4DF0-BF1E-188E51553D9D}" srcOrd="4" destOrd="0" presId="urn:microsoft.com/office/officeart/2005/8/layout/list1"/>
    <dgm:cxn modelId="{B5881DDB-BB9F-4BF0-BEF6-6A4C7DF91D20}" type="presParOf" srcId="{976B6D9A-7C5B-4DF0-BF1E-188E51553D9D}" destId="{70E1D08C-E797-4F31-8BB6-F5F8C401E58C}" srcOrd="0" destOrd="0" presId="urn:microsoft.com/office/officeart/2005/8/layout/list1"/>
    <dgm:cxn modelId="{F14B47AE-BEB4-4DA4-82AC-2D4C7F54E35D}" type="presParOf" srcId="{976B6D9A-7C5B-4DF0-BF1E-188E51553D9D}" destId="{3A7B80C9-0C86-48AC-A9CE-FFEB5D5290CE}" srcOrd="1" destOrd="0" presId="urn:microsoft.com/office/officeart/2005/8/layout/list1"/>
    <dgm:cxn modelId="{CD3B4A31-F834-4604-9F91-CC32FE837551}" type="presParOf" srcId="{A5544715-7463-4B58-A8BF-418FF157FCFA}" destId="{25ED697E-E71F-4641-BCAE-8959A95CF98F}" srcOrd="5" destOrd="0" presId="urn:microsoft.com/office/officeart/2005/8/layout/list1"/>
    <dgm:cxn modelId="{CA1B72A1-53BB-415B-AC22-F3AD84FAA06B}" type="presParOf" srcId="{A5544715-7463-4B58-A8BF-418FF157FCFA}" destId="{DA3C7FCF-ED90-43AB-B374-55C3FE4FB067}" srcOrd="6" destOrd="0" presId="urn:microsoft.com/office/officeart/2005/8/layout/list1"/>
    <dgm:cxn modelId="{CFA4C0D5-2A56-4073-BF7C-E5F38FFBA49C}" type="presParOf" srcId="{A5544715-7463-4B58-A8BF-418FF157FCFA}" destId="{A85FB95A-06D6-4D4E-9FB3-B065E7050C68}" srcOrd="7" destOrd="0" presId="urn:microsoft.com/office/officeart/2005/8/layout/list1"/>
    <dgm:cxn modelId="{EEA221A7-3CC0-4277-AFD7-687CA85652A4}" type="presParOf" srcId="{A5544715-7463-4B58-A8BF-418FF157FCFA}" destId="{9C6A7051-B185-44F0-AF40-72A162D7124A}" srcOrd="8" destOrd="0" presId="urn:microsoft.com/office/officeart/2005/8/layout/list1"/>
    <dgm:cxn modelId="{BD0E4174-88E1-4C4C-87A9-77AF16B13CC3}" type="presParOf" srcId="{9C6A7051-B185-44F0-AF40-72A162D7124A}" destId="{81307001-9F81-4789-A309-04312AD9AECB}" srcOrd="0" destOrd="0" presId="urn:microsoft.com/office/officeart/2005/8/layout/list1"/>
    <dgm:cxn modelId="{7A574269-ECD1-4F9C-B3A0-386165B7740F}" type="presParOf" srcId="{9C6A7051-B185-44F0-AF40-72A162D7124A}" destId="{CCE081CE-0CC2-43CC-895E-987A8473C311}" srcOrd="1" destOrd="0" presId="urn:microsoft.com/office/officeart/2005/8/layout/list1"/>
    <dgm:cxn modelId="{B52B40A2-9600-486B-84D9-4C1755A21AD4}" type="presParOf" srcId="{A5544715-7463-4B58-A8BF-418FF157FCFA}" destId="{AC93AC84-031B-47E5-8EFD-0BDC327EEB71}" srcOrd="9" destOrd="0" presId="urn:microsoft.com/office/officeart/2005/8/layout/list1"/>
    <dgm:cxn modelId="{F92293A9-CF52-4FC8-979C-4406786DF243}" type="presParOf" srcId="{A5544715-7463-4B58-A8BF-418FF157FCFA}" destId="{0283AA1F-8031-4D0D-B076-69106DD53A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D2F01-6D23-47E9-8ABE-B0D1CC143084}" type="doc">
      <dgm:prSet loTypeId="urn:microsoft.com/office/officeart/2008/layout/Lin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F867D90-9D4D-4A6F-99DA-E9E5FD7DF329}">
      <dgm:prSet phldrT="[文本]" custT="1"/>
      <dgm:spPr/>
      <dgm:t>
        <a:bodyPr/>
        <a:lstStyle/>
        <a:p>
          <a:r>
            <a:rPr lang="en-US" altLang="zh-CN" sz="3600" dirty="0"/>
            <a:t>Lab1</a:t>
          </a:r>
          <a:endParaRPr lang="zh-CN" altLang="en-US" sz="3600" dirty="0"/>
        </a:p>
      </dgm:t>
    </dgm:pt>
    <dgm:pt modelId="{F509C3D5-8353-4A49-B995-F96BD7452898}" type="par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26BED046-F711-410D-9494-2E0919F468C3}" type="sib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5C79CE7F-2F69-47A2-8CC9-9542DC0F7029}">
      <dgm:prSet phldrT="[文本]"/>
      <dgm:spPr/>
      <dgm:t>
        <a:bodyPr/>
        <a:lstStyle/>
        <a:p>
          <a:r>
            <a:rPr lang="zh-CN" altLang="en-US" dirty="0"/>
            <a:t>镜像文件</a:t>
          </a:r>
          <a:r>
            <a:rPr lang="en-US" altLang="zh-CN" dirty="0" err="1"/>
            <a:t>ucore.img</a:t>
          </a:r>
          <a:r>
            <a:rPr lang="zh-CN" altLang="en-US" dirty="0"/>
            <a:t>的生成</a:t>
          </a:r>
        </a:p>
      </dgm:t>
    </dgm:pt>
    <dgm:pt modelId="{3AD0E815-2875-460E-8AAA-9B69938929A7}" type="par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51F4AAD7-AE10-42A5-AC11-7F110EE666CD}" type="sib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037C43C1-8EDD-46E5-B3B3-5D7A0C0CE3A0}">
      <dgm:prSet phldrT="[文本]"/>
      <dgm:spPr/>
      <dgm:t>
        <a:bodyPr/>
        <a:lstStyle/>
        <a:p>
          <a:r>
            <a:rPr lang="zh-CN" altLang="en-US" dirty="0"/>
            <a:t>单步跟踪</a:t>
          </a:r>
          <a:r>
            <a:rPr lang="en-US" altLang="zh-CN" dirty="0"/>
            <a:t>BIOS</a:t>
          </a:r>
          <a:r>
            <a:rPr lang="zh-CN" altLang="en-US" dirty="0"/>
            <a:t>的执行</a:t>
          </a:r>
        </a:p>
      </dgm:t>
    </dgm:pt>
    <dgm:pt modelId="{FF8BCE2D-7233-403A-ADD7-74743EC11A7A}" type="par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E559CADF-1181-4694-959F-78410EE8FFB9}" type="sib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473A1863-5C42-4C38-B68A-DC64B19F99D2}">
      <dgm:prSet phldrT="[文本]"/>
      <dgm:spPr/>
      <dgm:t>
        <a:bodyPr/>
        <a:lstStyle/>
        <a:p>
          <a:r>
            <a:rPr lang="en-US" b="0" dirty="0"/>
            <a:t>bootloader</a:t>
          </a:r>
          <a:r>
            <a:rPr lang="zh-CN" altLang="en-US" b="0" dirty="0"/>
            <a:t>进入保护模式的过程</a:t>
          </a:r>
          <a:endParaRPr lang="en-US" altLang="zh-CN" b="0" dirty="0"/>
        </a:p>
      </dgm:t>
    </dgm:pt>
    <dgm:pt modelId="{B86C7E2D-9963-4F46-ACFC-868FEFB9FA69}" type="parTrans" cxnId="{F23F17E3-9E45-493A-9C66-8023F0F459DA}">
      <dgm:prSet/>
      <dgm:spPr/>
      <dgm:t>
        <a:bodyPr/>
        <a:lstStyle/>
        <a:p>
          <a:endParaRPr lang="zh-CN" altLang="en-US"/>
        </a:p>
      </dgm:t>
    </dgm:pt>
    <dgm:pt modelId="{B206A837-9F43-4467-BC39-6C4480EFCED2}" type="sibTrans" cxnId="{F23F17E3-9E45-493A-9C66-8023F0F459DA}">
      <dgm:prSet/>
      <dgm:spPr/>
      <dgm:t>
        <a:bodyPr/>
        <a:lstStyle/>
        <a:p>
          <a:endParaRPr lang="zh-CN" altLang="en-US"/>
        </a:p>
      </dgm:t>
    </dgm:pt>
    <dgm:pt modelId="{D0C2A176-5900-4867-95CB-928C9DD6F8EF}">
      <dgm:prSet phldrT="[文本]"/>
      <dgm:spPr/>
      <dgm:t>
        <a:bodyPr/>
        <a:lstStyle/>
        <a:p>
          <a:r>
            <a:rPr lang="en-US" b="0" dirty="0"/>
            <a:t>bootloader</a:t>
          </a:r>
          <a:r>
            <a:rPr lang="zh-CN" altLang="en-US" b="0" dirty="0"/>
            <a:t>加载</a:t>
          </a:r>
          <a:r>
            <a:rPr lang="en-US" b="0" dirty="0"/>
            <a:t>ELF</a:t>
          </a:r>
          <a:r>
            <a:rPr lang="zh-CN" altLang="en-US" b="0" dirty="0"/>
            <a:t>格式的</a:t>
          </a:r>
          <a:r>
            <a:rPr lang="en-US" b="0" dirty="0"/>
            <a:t>OS</a:t>
          </a:r>
          <a:r>
            <a:rPr lang="zh-CN" altLang="en-US" b="0" dirty="0"/>
            <a:t>的过程</a:t>
          </a:r>
          <a:endParaRPr lang="en-US" altLang="zh-CN" b="0" dirty="0"/>
        </a:p>
      </dgm:t>
    </dgm:pt>
    <dgm:pt modelId="{1BB4134F-D18B-41A8-95A6-CAA6CB48E627}" type="parTrans" cxnId="{4BFB960D-3491-4FC7-9B7D-FACD88012788}">
      <dgm:prSet/>
      <dgm:spPr/>
      <dgm:t>
        <a:bodyPr/>
        <a:lstStyle/>
        <a:p>
          <a:endParaRPr lang="zh-CN" altLang="en-US"/>
        </a:p>
      </dgm:t>
    </dgm:pt>
    <dgm:pt modelId="{EBE41383-5313-4242-8B6E-0C09A6A5F2F9}" type="sibTrans" cxnId="{4BFB960D-3491-4FC7-9B7D-FACD88012788}">
      <dgm:prSet/>
      <dgm:spPr/>
      <dgm:t>
        <a:bodyPr/>
        <a:lstStyle/>
        <a:p>
          <a:endParaRPr lang="zh-CN" altLang="en-US"/>
        </a:p>
      </dgm:t>
    </dgm:pt>
    <dgm:pt modelId="{E183FB33-7BDA-40AC-BF6C-59471D14C275}">
      <dgm:prSet phldrT="[文本]"/>
      <dgm:spPr/>
      <dgm:t>
        <a:bodyPr/>
        <a:lstStyle/>
        <a:p>
          <a:r>
            <a:rPr lang="zh-CN" altLang="en-US" b="0" dirty="0"/>
            <a:t>函数调用堆栈跟踪函数</a:t>
          </a:r>
          <a:endParaRPr lang="en-US" altLang="zh-CN" b="0" dirty="0"/>
        </a:p>
      </dgm:t>
    </dgm:pt>
    <dgm:pt modelId="{922A2C96-09ED-4BCD-86DD-990739D15F39}" type="parTrans" cxnId="{DD1BD420-6FC2-496C-8AA5-EB28E25CE5EC}">
      <dgm:prSet/>
      <dgm:spPr/>
      <dgm:t>
        <a:bodyPr/>
        <a:lstStyle/>
        <a:p>
          <a:endParaRPr lang="zh-CN" altLang="en-US"/>
        </a:p>
      </dgm:t>
    </dgm:pt>
    <dgm:pt modelId="{AF33136D-377E-451C-A2D7-B7C3708FC54F}" type="sibTrans" cxnId="{DD1BD420-6FC2-496C-8AA5-EB28E25CE5EC}">
      <dgm:prSet/>
      <dgm:spPr/>
      <dgm:t>
        <a:bodyPr/>
        <a:lstStyle/>
        <a:p>
          <a:endParaRPr lang="zh-CN" altLang="en-US"/>
        </a:p>
      </dgm:t>
    </dgm:pt>
    <dgm:pt modelId="{E7F00130-C968-493F-AD89-C0466DCF7863}">
      <dgm:prSet phldrT="[文本]"/>
      <dgm:spPr/>
      <dgm:t>
        <a:bodyPr/>
        <a:lstStyle/>
        <a:p>
          <a:r>
            <a:rPr lang="zh-CN" altLang="en-US" b="0" dirty="0"/>
            <a:t>时间中断</a:t>
          </a:r>
          <a:endParaRPr lang="en-US" altLang="zh-CN" b="0" dirty="0"/>
        </a:p>
      </dgm:t>
    </dgm:pt>
    <dgm:pt modelId="{410260D7-7577-4A6C-99AA-B8A81012FC95}" type="parTrans" cxnId="{7B1A5460-5CF3-4406-9600-9120D823D50E}">
      <dgm:prSet/>
      <dgm:spPr/>
      <dgm:t>
        <a:bodyPr/>
        <a:lstStyle/>
        <a:p>
          <a:endParaRPr lang="zh-CN" altLang="en-US"/>
        </a:p>
      </dgm:t>
    </dgm:pt>
    <dgm:pt modelId="{CBC31BC8-1E12-42A4-BB72-B1DA3F7791D9}" type="sibTrans" cxnId="{7B1A5460-5CF3-4406-9600-9120D823D50E}">
      <dgm:prSet/>
      <dgm:spPr/>
      <dgm:t>
        <a:bodyPr/>
        <a:lstStyle/>
        <a:p>
          <a:endParaRPr lang="zh-CN" altLang="en-US"/>
        </a:p>
      </dgm:t>
    </dgm:pt>
    <dgm:pt modelId="{2D9FBC50-0CF9-4A9B-818B-F7059743265B}" type="pres">
      <dgm:prSet presAssocID="{684D2F01-6D23-47E9-8ABE-B0D1CC143084}" presName="vert0" presStyleCnt="0">
        <dgm:presLayoutVars>
          <dgm:dir/>
          <dgm:animOne val="branch"/>
          <dgm:animLvl val="lvl"/>
        </dgm:presLayoutVars>
      </dgm:prSet>
      <dgm:spPr/>
    </dgm:pt>
    <dgm:pt modelId="{AFBF7A71-853B-4C08-97E8-2F0957F20846}" type="pres">
      <dgm:prSet presAssocID="{0F867D90-9D4D-4A6F-99DA-E9E5FD7DF329}" presName="thickLine" presStyleLbl="alignNode1" presStyleIdx="0" presStyleCnt="1"/>
      <dgm:spPr/>
    </dgm:pt>
    <dgm:pt modelId="{49820B3F-5D16-4FD1-9659-66110B3A098D}" type="pres">
      <dgm:prSet presAssocID="{0F867D90-9D4D-4A6F-99DA-E9E5FD7DF329}" presName="horz1" presStyleCnt="0"/>
      <dgm:spPr/>
    </dgm:pt>
    <dgm:pt modelId="{D02E7C39-3622-44A7-BE0B-8DAB91A79A38}" type="pres">
      <dgm:prSet presAssocID="{0F867D90-9D4D-4A6F-99DA-E9E5FD7DF329}" presName="tx1" presStyleLbl="revTx" presStyleIdx="0" presStyleCnt="7"/>
      <dgm:spPr/>
    </dgm:pt>
    <dgm:pt modelId="{9DD66C11-6358-467E-9141-5BF013400298}" type="pres">
      <dgm:prSet presAssocID="{0F867D90-9D4D-4A6F-99DA-E9E5FD7DF329}" presName="vert1" presStyleCnt="0"/>
      <dgm:spPr/>
    </dgm:pt>
    <dgm:pt modelId="{CA67319B-FAD8-42B4-8C36-30D5CF86862D}" type="pres">
      <dgm:prSet presAssocID="{5C79CE7F-2F69-47A2-8CC9-9542DC0F7029}" presName="vertSpace2a" presStyleCnt="0"/>
      <dgm:spPr/>
    </dgm:pt>
    <dgm:pt modelId="{B9778E6D-BF51-45EF-8B03-C9C2F1AD6D57}" type="pres">
      <dgm:prSet presAssocID="{5C79CE7F-2F69-47A2-8CC9-9542DC0F7029}" presName="horz2" presStyleCnt="0"/>
      <dgm:spPr/>
    </dgm:pt>
    <dgm:pt modelId="{8307F808-641E-4695-AD00-361CA2C4C448}" type="pres">
      <dgm:prSet presAssocID="{5C79CE7F-2F69-47A2-8CC9-9542DC0F7029}" presName="horzSpace2" presStyleCnt="0"/>
      <dgm:spPr/>
    </dgm:pt>
    <dgm:pt modelId="{C06876E2-99F2-41C9-A78F-848ECB29CF7D}" type="pres">
      <dgm:prSet presAssocID="{5C79CE7F-2F69-47A2-8CC9-9542DC0F7029}" presName="tx2" presStyleLbl="revTx" presStyleIdx="1" presStyleCnt="7"/>
      <dgm:spPr/>
    </dgm:pt>
    <dgm:pt modelId="{11F697BB-F5CB-488A-898A-BC8D8015E6AC}" type="pres">
      <dgm:prSet presAssocID="{5C79CE7F-2F69-47A2-8CC9-9542DC0F7029}" presName="vert2" presStyleCnt="0"/>
      <dgm:spPr/>
    </dgm:pt>
    <dgm:pt modelId="{ABFCE5BD-D1B4-4D11-B2C7-75FE842EBB48}" type="pres">
      <dgm:prSet presAssocID="{5C79CE7F-2F69-47A2-8CC9-9542DC0F7029}" presName="thinLine2b" presStyleLbl="callout" presStyleIdx="0" presStyleCnt="6"/>
      <dgm:spPr/>
    </dgm:pt>
    <dgm:pt modelId="{C76ABB00-22F3-4176-B4E3-F5943B6FA5B6}" type="pres">
      <dgm:prSet presAssocID="{5C79CE7F-2F69-47A2-8CC9-9542DC0F7029}" presName="vertSpace2b" presStyleCnt="0"/>
      <dgm:spPr/>
    </dgm:pt>
    <dgm:pt modelId="{7EBFC9DD-270A-4836-8433-68DBA9E795CA}" type="pres">
      <dgm:prSet presAssocID="{037C43C1-8EDD-46E5-B3B3-5D7A0C0CE3A0}" presName="horz2" presStyleCnt="0"/>
      <dgm:spPr/>
    </dgm:pt>
    <dgm:pt modelId="{5A778D81-61CC-433E-A7AA-009731FE6FB7}" type="pres">
      <dgm:prSet presAssocID="{037C43C1-8EDD-46E5-B3B3-5D7A0C0CE3A0}" presName="horzSpace2" presStyleCnt="0"/>
      <dgm:spPr/>
    </dgm:pt>
    <dgm:pt modelId="{64BDEE76-9623-4B94-BE3D-A325244F6931}" type="pres">
      <dgm:prSet presAssocID="{037C43C1-8EDD-46E5-B3B3-5D7A0C0CE3A0}" presName="tx2" presStyleLbl="revTx" presStyleIdx="2" presStyleCnt="7"/>
      <dgm:spPr/>
    </dgm:pt>
    <dgm:pt modelId="{F2BFD36C-AF87-4B76-8839-AFC852B70ACE}" type="pres">
      <dgm:prSet presAssocID="{037C43C1-8EDD-46E5-B3B3-5D7A0C0CE3A0}" presName="vert2" presStyleCnt="0"/>
      <dgm:spPr/>
    </dgm:pt>
    <dgm:pt modelId="{ABAC9266-FE2D-40AE-AD63-0E24E4CC0757}" type="pres">
      <dgm:prSet presAssocID="{037C43C1-8EDD-46E5-B3B3-5D7A0C0CE3A0}" presName="thinLine2b" presStyleLbl="callout" presStyleIdx="1" presStyleCnt="6"/>
      <dgm:spPr/>
    </dgm:pt>
    <dgm:pt modelId="{A8B73864-9A32-4554-A357-2EE97B32FA47}" type="pres">
      <dgm:prSet presAssocID="{037C43C1-8EDD-46E5-B3B3-5D7A0C0CE3A0}" presName="vertSpace2b" presStyleCnt="0"/>
      <dgm:spPr/>
    </dgm:pt>
    <dgm:pt modelId="{40D63F61-926E-4A40-B954-65AD4DB1D481}" type="pres">
      <dgm:prSet presAssocID="{473A1863-5C42-4C38-B68A-DC64B19F99D2}" presName="horz2" presStyleCnt="0"/>
      <dgm:spPr/>
    </dgm:pt>
    <dgm:pt modelId="{6EFF0DD8-F556-4156-9A6B-082257B5E5BC}" type="pres">
      <dgm:prSet presAssocID="{473A1863-5C42-4C38-B68A-DC64B19F99D2}" presName="horzSpace2" presStyleCnt="0"/>
      <dgm:spPr/>
    </dgm:pt>
    <dgm:pt modelId="{9383977B-87D7-4E85-AE1E-CE14B62AAE4C}" type="pres">
      <dgm:prSet presAssocID="{473A1863-5C42-4C38-B68A-DC64B19F99D2}" presName="tx2" presStyleLbl="revTx" presStyleIdx="3" presStyleCnt="7"/>
      <dgm:spPr/>
    </dgm:pt>
    <dgm:pt modelId="{92523488-911E-4F13-81DF-AA0E38B78EA4}" type="pres">
      <dgm:prSet presAssocID="{473A1863-5C42-4C38-B68A-DC64B19F99D2}" presName="vert2" presStyleCnt="0"/>
      <dgm:spPr/>
    </dgm:pt>
    <dgm:pt modelId="{70471DCD-A263-4A8D-9BAB-58D44F9708DF}" type="pres">
      <dgm:prSet presAssocID="{473A1863-5C42-4C38-B68A-DC64B19F99D2}" presName="thinLine2b" presStyleLbl="callout" presStyleIdx="2" presStyleCnt="6"/>
      <dgm:spPr/>
    </dgm:pt>
    <dgm:pt modelId="{0493AA53-1022-433E-AA79-3A51D17A364F}" type="pres">
      <dgm:prSet presAssocID="{473A1863-5C42-4C38-B68A-DC64B19F99D2}" presName="vertSpace2b" presStyleCnt="0"/>
      <dgm:spPr/>
    </dgm:pt>
    <dgm:pt modelId="{2532118C-4235-41BF-B0A0-98DC9F5AFD94}" type="pres">
      <dgm:prSet presAssocID="{D0C2A176-5900-4867-95CB-928C9DD6F8EF}" presName="horz2" presStyleCnt="0"/>
      <dgm:spPr/>
    </dgm:pt>
    <dgm:pt modelId="{16B6D3D1-AA2A-4855-8428-C613A1F6A12F}" type="pres">
      <dgm:prSet presAssocID="{D0C2A176-5900-4867-95CB-928C9DD6F8EF}" presName="horzSpace2" presStyleCnt="0"/>
      <dgm:spPr/>
    </dgm:pt>
    <dgm:pt modelId="{A8FECF4F-6EF6-432A-964D-995143B24703}" type="pres">
      <dgm:prSet presAssocID="{D0C2A176-5900-4867-95CB-928C9DD6F8EF}" presName="tx2" presStyleLbl="revTx" presStyleIdx="4" presStyleCnt="7"/>
      <dgm:spPr/>
    </dgm:pt>
    <dgm:pt modelId="{A95D2E57-A5A9-42F8-8DF1-0A3041CF860E}" type="pres">
      <dgm:prSet presAssocID="{D0C2A176-5900-4867-95CB-928C9DD6F8EF}" presName="vert2" presStyleCnt="0"/>
      <dgm:spPr/>
    </dgm:pt>
    <dgm:pt modelId="{74F66287-953B-49BC-BC59-B4701370A4D4}" type="pres">
      <dgm:prSet presAssocID="{D0C2A176-5900-4867-95CB-928C9DD6F8EF}" presName="thinLine2b" presStyleLbl="callout" presStyleIdx="3" presStyleCnt="6"/>
      <dgm:spPr/>
    </dgm:pt>
    <dgm:pt modelId="{7B103C4D-BA98-4C2D-8177-84D31785913B}" type="pres">
      <dgm:prSet presAssocID="{D0C2A176-5900-4867-95CB-928C9DD6F8EF}" presName="vertSpace2b" presStyleCnt="0"/>
      <dgm:spPr/>
    </dgm:pt>
    <dgm:pt modelId="{B3DC3D7B-BA0F-438F-88D6-275EA7CF16C7}" type="pres">
      <dgm:prSet presAssocID="{E183FB33-7BDA-40AC-BF6C-59471D14C275}" presName="horz2" presStyleCnt="0"/>
      <dgm:spPr/>
    </dgm:pt>
    <dgm:pt modelId="{7BB59B17-F2AA-413E-9AA7-403770EE6BB2}" type="pres">
      <dgm:prSet presAssocID="{E183FB33-7BDA-40AC-BF6C-59471D14C275}" presName="horzSpace2" presStyleCnt="0"/>
      <dgm:spPr/>
    </dgm:pt>
    <dgm:pt modelId="{D4FCFBBD-75B9-4DBE-B02F-DE5E78D94B4C}" type="pres">
      <dgm:prSet presAssocID="{E183FB33-7BDA-40AC-BF6C-59471D14C275}" presName="tx2" presStyleLbl="revTx" presStyleIdx="5" presStyleCnt="7"/>
      <dgm:spPr/>
    </dgm:pt>
    <dgm:pt modelId="{77B2448C-FA3E-4AD2-ADCA-39DC6C2F95DC}" type="pres">
      <dgm:prSet presAssocID="{E183FB33-7BDA-40AC-BF6C-59471D14C275}" presName="vert2" presStyleCnt="0"/>
      <dgm:spPr/>
    </dgm:pt>
    <dgm:pt modelId="{79B34AEE-2E12-4262-81FC-3D90B17E23E9}" type="pres">
      <dgm:prSet presAssocID="{E183FB33-7BDA-40AC-BF6C-59471D14C275}" presName="thinLine2b" presStyleLbl="callout" presStyleIdx="4" presStyleCnt="6"/>
      <dgm:spPr/>
    </dgm:pt>
    <dgm:pt modelId="{A581486F-777A-434C-BF83-649AD6C4FCEB}" type="pres">
      <dgm:prSet presAssocID="{E183FB33-7BDA-40AC-BF6C-59471D14C275}" presName="vertSpace2b" presStyleCnt="0"/>
      <dgm:spPr/>
    </dgm:pt>
    <dgm:pt modelId="{AE06AECA-28D2-4ADA-BABB-B9D9EC9884CB}" type="pres">
      <dgm:prSet presAssocID="{E7F00130-C968-493F-AD89-C0466DCF7863}" presName="horz2" presStyleCnt="0"/>
      <dgm:spPr/>
    </dgm:pt>
    <dgm:pt modelId="{153DC259-A603-482F-BE26-5152F4BA5CD1}" type="pres">
      <dgm:prSet presAssocID="{E7F00130-C968-493F-AD89-C0466DCF7863}" presName="horzSpace2" presStyleCnt="0"/>
      <dgm:spPr/>
    </dgm:pt>
    <dgm:pt modelId="{EFE75957-811F-40B9-8284-7563851940FE}" type="pres">
      <dgm:prSet presAssocID="{E7F00130-C968-493F-AD89-C0466DCF7863}" presName="tx2" presStyleLbl="revTx" presStyleIdx="6" presStyleCnt="7"/>
      <dgm:spPr/>
    </dgm:pt>
    <dgm:pt modelId="{D849EA4F-D488-4143-AFD5-0CDD92AD108B}" type="pres">
      <dgm:prSet presAssocID="{E7F00130-C968-493F-AD89-C0466DCF7863}" presName="vert2" presStyleCnt="0"/>
      <dgm:spPr/>
    </dgm:pt>
    <dgm:pt modelId="{2FEE46B1-6ED4-41DE-B2A5-33059C4EE682}" type="pres">
      <dgm:prSet presAssocID="{E7F00130-C968-493F-AD89-C0466DCF7863}" presName="thinLine2b" presStyleLbl="callout" presStyleIdx="5" presStyleCnt="6"/>
      <dgm:spPr/>
    </dgm:pt>
    <dgm:pt modelId="{EDE6C8D7-7EA4-4D6B-AE89-ACDA8CCF4161}" type="pres">
      <dgm:prSet presAssocID="{E7F00130-C968-493F-AD89-C0466DCF7863}" presName="vertSpace2b" presStyleCnt="0"/>
      <dgm:spPr/>
    </dgm:pt>
  </dgm:ptLst>
  <dgm:cxnLst>
    <dgm:cxn modelId="{4BFB960D-3491-4FC7-9B7D-FACD88012788}" srcId="{0F867D90-9D4D-4A6F-99DA-E9E5FD7DF329}" destId="{D0C2A176-5900-4867-95CB-928C9DD6F8EF}" srcOrd="3" destOrd="0" parTransId="{1BB4134F-D18B-41A8-95A6-CAA6CB48E627}" sibTransId="{EBE41383-5313-4242-8B6E-0C09A6A5F2F9}"/>
    <dgm:cxn modelId="{DD1BD420-6FC2-496C-8AA5-EB28E25CE5EC}" srcId="{0F867D90-9D4D-4A6F-99DA-E9E5FD7DF329}" destId="{E183FB33-7BDA-40AC-BF6C-59471D14C275}" srcOrd="4" destOrd="0" parTransId="{922A2C96-09ED-4BCD-86DD-990739D15F39}" sibTransId="{AF33136D-377E-451C-A2D7-B7C3708FC54F}"/>
    <dgm:cxn modelId="{3312FA22-5947-4E91-A541-D7A694993019}" type="presOf" srcId="{473A1863-5C42-4C38-B68A-DC64B19F99D2}" destId="{9383977B-87D7-4E85-AE1E-CE14B62AAE4C}" srcOrd="0" destOrd="0" presId="urn:microsoft.com/office/officeart/2008/layout/LinedList"/>
    <dgm:cxn modelId="{04C4E22D-DAE7-4DCB-AD60-F9D60D8BDE5F}" srcId="{684D2F01-6D23-47E9-8ABE-B0D1CC143084}" destId="{0F867D90-9D4D-4A6F-99DA-E9E5FD7DF329}" srcOrd="0" destOrd="0" parTransId="{F509C3D5-8353-4A49-B995-F96BD7452898}" sibTransId="{26BED046-F711-410D-9494-2E0919F468C3}"/>
    <dgm:cxn modelId="{39E5B931-EF81-45FE-BC23-2BCB157E24CB}" type="presOf" srcId="{E183FB33-7BDA-40AC-BF6C-59471D14C275}" destId="{D4FCFBBD-75B9-4DBE-B02F-DE5E78D94B4C}" srcOrd="0" destOrd="0" presId="urn:microsoft.com/office/officeart/2008/layout/LinedList"/>
    <dgm:cxn modelId="{7B1A5460-5CF3-4406-9600-9120D823D50E}" srcId="{0F867D90-9D4D-4A6F-99DA-E9E5FD7DF329}" destId="{E7F00130-C968-493F-AD89-C0466DCF7863}" srcOrd="5" destOrd="0" parTransId="{410260D7-7577-4A6C-99AA-B8A81012FC95}" sibTransId="{CBC31BC8-1E12-42A4-BB72-B1DA3F7791D9}"/>
    <dgm:cxn modelId="{34AC2A44-6F16-46AB-A02B-1256DA2B3D0F}" srcId="{0F867D90-9D4D-4A6F-99DA-E9E5FD7DF329}" destId="{5C79CE7F-2F69-47A2-8CC9-9542DC0F7029}" srcOrd="0" destOrd="0" parTransId="{3AD0E815-2875-460E-8AAA-9B69938929A7}" sibTransId="{51F4AAD7-AE10-42A5-AC11-7F110EE666CD}"/>
    <dgm:cxn modelId="{962FCF93-363C-48EE-8EEE-5CE429E77B84}" type="presOf" srcId="{0F867D90-9D4D-4A6F-99DA-E9E5FD7DF329}" destId="{D02E7C39-3622-44A7-BE0B-8DAB91A79A38}" srcOrd="0" destOrd="0" presId="urn:microsoft.com/office/officeart/2008/layout/LinedList"/>
    <dgm:cxn modelId="{660A7F9B-006B-4AE5-A1B3-E7E6F695BE1A}" type="presOf" srcId="{5C79CE7F-2F69-47A2-8CC9-9542DC0F7029}" destId="{C06876E2-99F2-41C9-A78F-848ECB29CF7D}" srcOrd="0" destOrd="0" presId="urn:microsoft.com/office/officeart/2008/layout/LinedList"/>
    <dgm:cxn modelId="{36BF20A8-63BD-4834-80B4-CD796FB3B5DB}" type="presOf" srcId="{E7F00130-C968-493F-AD89-C0466DCF7863}" destId="{EFE75957-811F-40B9-8284-7563851940FE}" srcOrd="0" destOrd="0" presId="urn:microsoft.com/office/officeart/2008/layout/LinedList"/>
    <dgm:cxn modelId="{0AFE3DB2-B242-4F8E-88F9-3A782C1D582A}" srcId="{0F867D90-9D4D-4A6F-99DA-E9E5FD7DF329}" destId="{037C43C1-8EDD-46E5-B3B3-5D7A0C0CE3A0}" srcOrd="1" destOrd="0" parTransId="{FF8BCE2D-7233-403A-ADD7-74743EC11A7A}" sibTransId="{E559CADF-1181-4694-959F-78410EE8FFB9}"/>
    <dgm:cxn modelId="{B8B60EC0-340A-441E-A96C-C78E30CEFF64}" type="presOf" srcId="{D0C2A176-5900-4867-95CB-928C9DD6F8EF}" destId="{A8FECF4F-6EF6-432A-964D-995143B24703}" srcOrd="0" destOrd="0" presId="urn:microsoft.com/office/officeart/2008/layout/LinedList"/>
    <dgm:cxn modelId="{F23F17E3-9E45-493A-9C66-8023F0F459DA}" srcId="{0F867D90-9D4D-4A6F-99DA-E9E5FD7DF329}" destId="{473A1863-5C42-4C38-B68A-DC64B19F99D2}" srcOrd="2" destOrd="0" parTransId="{B86C7E2D-9963-4F46-ACFC-868FEFB9FA69}" sibTransId="{B206A837-9F43-4467-BC39-6C4480EFCED2}"/>
    <dgm:cxn modelId="{E58B72E6-1D9E-4D24-8AA8-6E473CB4B5A1}" type="presOf" srcId="{037C43C1-8EDD-46E5-B3B3-5D7A0C0CE3A0}" destId="{64BDEE76-9623-4B94-BE3D-A325244F6931}" srcOrd="0" destOrd="0" presId="urn:microsoft.com/office/officeart/2008/layout/LinedList"/>
    <dgm:cxn modelId="{CF94B1EE-288A-49B4-8D3A-8CF3D7794777}" type="presOf" srcId="{684D2F01-6D23-47E9-8ABE-B0D1CC143084}" destId="{2D9FBC50-0CF9-4A9B-818B-F7059743265B}" srcOrd="0" destOrd="0" presId="urn:microsoft.com/office/officeart/2008/layout/LinedList"/>
    <dgm:cxn modelId="{C8A4DD20-F4F9-4CB7-951A-B87F51149174}" type="presParOf" srcId="{2D9FBC50-0CF9-4A9B-818B-F7059743265B}" destId="{AFBF7A71-853B-4C08-97E8-2F0957F20846}" srcOrd="0" destOrd="0" presId="urn:microsoft.com/office/officeart/2008/layout/LinedList"/>
    <dgm:cxn modelId="{3DB6A4CB-4D52-4FCD-946A-87E393789688}" type="presParOf" srcId="{2D9FBC50-0CF9-4A9B-818B-F7059743265B}" destId="{49820B3F-5D16-4FD1-9659-66110B3A098D}" srcOrd="1" destOrd="0" presId="urn:microsoft.com/office/officeart/2008/layout/LinedList"/>
    <dgm:cxn modelId="{0042D1B7-C133-4027-BA66-9681DFB2C056}" type="presParOf" srcId="{49820B3F-5D16-4FD1-9659-66110B3A098D}" destId="{D02E7C39-3622-44A7-BE0B-8DAB91A79A38}" srcOrd="0" destOrd="0" presId="urn:microsoft.com/office/officeart/2008/layout/LinedList"/>
    <dgm:cxn modelId="{ADDD8214-AD20-4414-93DD-39E841E7C2CC}" type="presParOf" srcId="{49820B3F-5D16-4FD1-9659-66110B3A098D}" destId="{9DD66C11-6358-467E-9141-5BF013400298}" srcOrd="1" destOrd="0" presId="urn:microsoft.com/office/officeart/2008/layout/LinedList"/>
    <dgm:cxn modelId="{5E69B791-91B8-4DE5-B77E-B642BCC5CAFE}" type="presParOf" srcId="{9DD66C11-6358-467E-9141-5BF013400298}" destId="{CA67319B-FAD8-42B4-8C36-30D5CF86862D}" srcOrd="0" destOrd="0" presId="urn:microsoft.com/office/officeart/2008/layout/LinedList"/>
    <dgm:cxn modelId="{828D6549-577C-4B6A-BFF8-CBFB5FEC7F37}" type="presParOf" srcId="{9DD66C11-6358-467E-9141-5BF013400298}" destId="{B9778E6D-BF51-45EF-8B03-C9C2F1AD6D57}" srcOrd="1" destOrd="0" presId="urn:microsoft.com/office/officeart/2008/layout/LinedList"/>
    <dgm:cxn modelId="{25C354D3-58E6-42D3-90F4-303C6999A7BD}" type="presParOf" srcId="{B9778E6D-BF51-45EF-8B03-C9C2F1AD6D57}" destId="{8307F808-641E-4695-AD00-361CA2C4C448}" srcOrd="0" destOrd="0" presId="urn:microsoft.com/office/officeart/2008/layout/LinedList"/>
    <dgm:cxn modelId="{EBA36A40-A22D-439F-B1AE-9BF14940EA08}" type="presParOf" srcId="{B9778E6D-BF51-45EF-8B03-C9C2F1AD6D57}" destId="{C06876E2-99F2-41C9-A78F-848ECB29CF7D}" srcOrd="1" destOrd="0" presId="urn:microsoft.com/office/officeart/2008/layout/LinedList"/>
    <dgm:cxn modelId="{4C88C360-5300-4C06-B348-1954559EFFE1}" type="presParOf" srcId="{B9778E6D-BF51-45EF-8B03-C9C2F1AD6D57}" destId="{11F697BB-F5CB-488A-898A-BC8D8015E6AC}" srcOrd="2" destOrd="0" presId="urn:microsoft.com/office/officeart/2008/layout/LinedList"/>
    <dgm:cxn modelId="{E6DB0C99-DC1D-44C0-BEC3-0BCADF5E65B1}" type="presParOf" srcId="{9DD66C11-6358-467E-9141-5BF013400298}" destId="{ABFCE5BD-D1B4-4D11-B2C7-75FE842EBB48}" srcOrd="2" destOrd="0" presId="urn:microsoft.com/office/officeart/2008/layout/LinedList"/>
    <dgm:cxn modelId="{9D06B533-3ECF-4B40-AA33-79F0C798799D}" type="presParOf" srcId="{9DD66C11-6358-467E-9141-5BF013400298}" destId="{C76ABB00-22F3-4176-B4E3-F5943B6FA5B6}" srcOrd="3" destOrd="0" presId="urn:microsoft.com/office/officeart/2008/layout/LinedList"/>
    <dgm:cxn modelId="{0699EFA1-DE50-43F7-83A4-E55B974EC410}" type="presParOf" srcId="{9DD66C11-6358-467E-9141-5BF013400298}" destId="{7EBFC9DD-270A-4836-8433-68DBA9E795CA}" srcOrd="4" destOrd="0" presId="urn:microsoft.com/office/officeart/2008/layout/LinedList"/>
    <dgm:cxn modelId="{5556093D-C434-468D-8C11-1FE433C17CD7}" type="presParOf" srcId="{7EBFC9DD-270A-4836-8433-68DBA9E795CA}" destId="{5A778D81-61CC-433E-A7AA-009731FE6FB7}" srcOrd="0" destOrd="0" presId="urn:microsoft.com/office/officeart/2008/layout/LinedList"/>
    <dgm:cxn modelId="{118F4E4F-AD27-4A2D-B1CF-84568AB4FEBB}" type="presParOf" srcId="{7EBFC9DD-270A-4836-8433-68DBA9E795CA}" destId="{64BDEE76-9623-4B94-BE3D-A325244F6931}" srcOrd="1" destOrd="0" presId="urn:microsoft.com/office/officeart/2008/layout/LinedList"/>
    <dgm:cxn modelId="{998CC184-BB97-4C6C-8FB5-AC4C9C29A356}" type="presParOf" srcId="{7EBFC9DD-270A-4836-8433-68DBA9E795CA}" destId="{F2BFD36C-AF87-4B76-8839-AFC852B70ACE}" srcOrd="2" destOrd="0" presId="urn:microsoft.com/office/officeart/2008/layout/LinedList"/>
    <dgm:cxn modelId="{E909BA62-3370-4AD0-8F14-563F51FD9496}" type="presParOf" srcId="{9DD66C11-6358-467E-9141-5BF013400298}" destId="{ABAC9266-FE2D-40AE-AD63-0E24E4CC0757}" srcOrd="5" destOrd="0" presId="urn:microsoft.com/office/officeart/2008/layout/LinedList"/>
    <dgm:cxn modelId="{13AE542F-B19E-4D8A-B762-F6A3A1E7BCB7}" type="presParOf" srcId="{9DD66C11-6358-467E-9141-5BF013400298}" destId="{A8B73864-9A32-4554-A357-2EE97B32FA47}" srcOrd="6" destOrd="0" presId="urn:microsoft.com/office/officeart/2008/layout/LinedList"/>
    <dgm:cxn modelId="{C3C5A7F5-B2DD-49C1-A8F1-DF7DA79F4470}" type="presParOf" srcId="{9DD66C11-6358-467E-9141-5BF013400298}" destId="{40D63F61-926E-4A40-B954-65AD4DB1D481}" srcOrd="7" destOrd="0" presId="urn:microsoft.com/office/officeart/2008/layout/LinedList"/>
    <dgm:cxn modelId="{D81B1EC0-9F6C-473D-92C4-00C60A24DCCE}" type="presParOf" srcId="{40D63F61-926E-4A40-B954-65AD4DB1D481}" destId="{6EFF0DD8-F556-4156-9A6B-082257B5E5BC}" srcOrd="0" destOrd="0" presId="urn:microsoft.com/office/officeart/2008/layout/LinedList"/>
    <dgm:cxn modelId="{BF2FFE5A-F598-473A-999F-5AB8A0928C64}" type="presParOf" srcId="{40D63F61-926E-4A40-B954-65AD4DB1D481}" destId="{9383977B-87D7-4E85-AE1E-CE14B62AAE4C}" srcOrd="1" destOrd="0" presId="urn:microsoft.com/office/officeart/2008/layout/LinedList"/>
    <dgm:cxn modelId="{D4209FED-B695-47B0-8DDE-085EFEECC3EA}" type="presParOf" srcId="{40D63F61-926E-4A40-B954-65AD4DB1D481}" destId="{92523488-911E-4F13-81DF-AA0E38B78EA4}" srcOrd="2" destOrd="0" presId="urn:microsoft.com/office/officeart/2008/layout/LinedList"/>
    <dgm:cxn modelId="{7B3691A1-6744-4A62-93EC-394E10467536}" type="presParOf" srcId="{9DD66C11-6358-467E-9141-5BF013400298}" destId="{70471DCD-A263-4A8D-9BAB-58D44F9708DF}" srcOrd="8" destOrd="0" presId="urn:microsoft.com/office/officeart/2008/layout/LinedList"/>
    <dgm:cxn modelId="{6B08C97B-D10C-4ACE-841D-7AE8264C4693}" type="presParOf" srcId="{9DD66C11-6358-467E-9141-5BF013400298}" destId="{0493AA53-1022-433E-AA79-3A51D17A364F}" srcOrd="9" destOrd="0" presId="urn:microsoft.com/office/officeart/2008/layout/LinedList"/>
    <dgm:cxn modelId="{58020CEE-0749-457D-A23B-EEDE7AF4F0F3}" type="presParOf" srcId="{9DD66C11-6358-467E-9141-5BF013400298}" destId="{2532118C-4235-41BF-B0A0-98DC9F5AFD94}" srcOrd="10" destOrd="0" presId="urn:microsoft.com/office/officeart/2008/layout/LinedList"/>
    <dgm:cxn modelId="{FAE482DE-CDEC-4A9B-AAA3-6EF820DAD520}" type="presParOf" srcId="{2532118C-4235-41BF-B0A0-98DC9F5AFD94}" destId="{16B6D3D1-AA2A-4855-8428-C613A1F6A12F}" srcOrd="0" destOrd="0" presId="urn:microsoft.com/office/officeart/2008/layout/LinedList"/>
    <dgm:cxn modelId="{D7709231-419B-401D-9903-1EEA1EC46174}" type="presParOf" srcId="{2532118C-4235-41BF-B0A0-98DC9F5AFD94}" destId="{A8FECF4F-6EF6-432A-964D-995143B24703}" srcOrd="1" destOrd="0" presId="urn:microsoft.com/office/officeart/2008/layout/LinedList"/>
    <dgm:cxn modelId="{83F4FE29-67B3-43D4-8365-A9B86E6559D6}" type="presParOf" srcId="{2532118C-4235-41BF-B0A0-98DC9F5AFD94}" destId="{A95D2E57-A5A9-42F8-8DF1-0A3041CF860E}" srcOrd="2" destOrd="0" presId="urn:microsoft.com/office/officeart/2008/layout/LinedList"/>
    <dgm:cxn modelId="{B1C168DD-BC71-45B9-B0DD-984318CC7A92}" type="presParOf" srcId="{9DD66C11-6358-467E-9141-5BF013400298}" destId="{74F66287-953B-49BC-BC59-B4701370A4D4}" srcOrd="11" destOrd="0" presId="urn:microsoft.com/office/officeart/2008/layout/LinedList"/>
    <dgm:cxn modelId="{482582DF-6A71-43E3-BD5D-18217B855167}" type="presParOf" srcId="{9DD66C11-6358-467E-9141-5BF013400298}" destId="{7B103C4D-BA98-4C2D-8177-84D31785913B}" srcOrd="12" destOrd="0" presId="urn:microsoft.com/office/officeart/2008/layout/LinedList"/>
    <dgm:cxn modelId="{D1D9537A-F0E1-467D-B347-BCFC613B844C}" type="presParOf" srcId="{9DD66C11-6358-467E-9141-5BF013400298}" destId="{B3DC3D7B-BA0F-438F-88D6-275EA7CF16C7}" srcOrd="13" destOrd="0" presId="urn:microsoft.com/office/officeart/2008/layout/LinedList"/>
    <dgm:cxn modelId="{310D0ED5-8062-455C-BE35-8FDFBFE424E5}" type="presParOf" srcId="{B3DC3D7B-BA0F-438F-88D6-275EA7CF16C7}" destId="{7BB59B17-F2AA-413E-9AA7-403770EE6BB2}" srcOrd="0" destOrd="0" presId="urn:microsoft.com/office/officeart/2008/layout/LinedList"/>
    <dgm:cxn modelId="{2BFA88A5-58EB-4C80-BF4D-C30C167DD85B}" type="presParOf" srcId="{B3DC3D7B-BA0F-438F-88D6-275EA7CF16C7}" destId="{D4FCFBBD-75B9-4DBE-B02F-DE5E78D94B4C}" srcOrd="1" destOrd="0" presId="urn:microsoft.com/office/officeart/2008/layout/LinedList"/>
    <dgm:cxn modelId="{838DD67E-C614-4938-BF73-97BA58F57653}" type="presParOf" srcId="{B3DC3D7B-BA0F-438F-88D6-275EA7CF16C7}" destId="{77B2448C-FA3E-4AD2-ADCA-39DC6C2F95DC}" srcOrd="2" destOrd="0" presId="urn:microsoft.com/office/officeart/2008/layout/LinedList"/>
    <dgm:cxn modelId="{EE15DCBA-BA32-4BF6-ADB5-0F82525A77A9}" type="presParOf" srcId="{9DD66C11-6358-467E-9141-5BF013400298}" destId="{79B34AEE-2E12-4262-81FC-3D90B17E23E9}" srcOrd="14" destOrd="0" presId="urn:microsoft.com/office/officeart/2008/layout/LinedList"/>
    <dgm:cxn modelId="{B3520649-3102-401E-8BB8-52FE32DFB753}" type="presParOf" srcId="{9DD66C11-6358-467E-9141-5BF013400298}" destId="{A581486F-777A-434C-BF83-649AD6C4FCEB}" srcOrd="15" destOrd="0" presId="urn:microsoft.com/office/officeart/2008/layout/LinedList"/>
    <dgm:cxn modelId="{17FBF683-0A2A-4C96-930E-27662FEC8220}" type="presParOf" srcId="{9DD66C11-6358-467E-9141-5BF013400298}" destId="{AE06AECA-28D2-4ADA-BABB-B9D9EC9884CB}" srcOrd="16" destOrd="0" presId="urn:microsoft.com/office/officeart/2008/layout/LinedList"/>
    <dgm:cxn modelId="{4C56F0FA-25C5-4EC3-A30D-14838A416545}" type="presParOf" srcId="{AE06AECA-28D2-4ADA-BABB-B9D9EC9884CB}" destId="{153DC259-A603-482F-BE26-5152F4BA5CD1}" srcOrd="0" destOrd="0" presId="urn:microsoft.com/office/officeart/2008/layout/LinedList"/>
    <dgm:cxn modelId="{033D6F68-5E4B-4EA0-A17A-B8652D678C61}" type="presParOf" srcId="{AE06AECA-28D2-4ADA-BABB-B9D9EC9884CB}" destId="{EFE75957-811F-40B9-8284-7563851940FE}" srcOrd="1" destOrd="0" presId="urn:microsoft.com/office/officeart/2008/layout/LinedList"/>
    <dgm:cxn modelId="{EEA9BD5A-6000-4F41-964F-ED654E226A5E}" type="presParOf" srcId="{AE06AECA-28D2-4ADA-BABB-B9D9EC9884CB}" destId="{D849EA4F-D488-4143-AFD5-0CDD92AD108B}" srcOrd="2" destOrd="0" presId="urn:microsoft.com/office/officeart/2008/layout/LinedList"/>
    <dgm:cxn modelId="{6DB44C80-E0A0-4DF5-A2F2-084AA6223926}" type="presParOf" srcId="{9DD66C11-6358-467E-9141-5BF013400298}" destId="{2FEE46B1-6ED4-41DE-B2A5-33059C4EE682}" srcOrd="17" destOrd="0" presId="urn:microsoft.com/office/officeart/2008/layout/LinedList"/>
    <dgm:cxn modelId="{7AB162F7-E79D-4377-8364-A41F0E7D0801}" type="presParOf" srcId="{9DD66C11-6358-467E-9141-5BF013400298}" destId="{EDE6C8D7-7EA4-4D6B-AE89-ACDA8CCF4161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D2F01-6D23-47E9-8ABE-B0D1CC143084}" type="doc">
      <dgm:prSet loTypeId="urn:microsoft.com/office/officeart/2008/layout/Lin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F867D90-9D4D-4A6F-99DA-E9E5FD7DF329}">
      <dgm:prSet phldrT="[文本]" custT="1"/>
      <dgm:spPr/>
      <dgm:t>
        <a:bodyPr/>
        <a:lstStyle/>
        <a:p>
          <a:r>
            <a:rPr lang="en-US" altLang="zh-CN" sz="3600" dirty="0"/>
            <a:t>Lab2</a:t>
          </a:r>
          <a:endParaRPr lang="zh-CN" altLang="en-US" sz="3600" dirty="0"/>
        </a:p>
      </dgm:t>
    </dgm:pt>
    <dgm:pt modelId="{F509C3D5-8353-4A49-B995-F96BD7452898}" type="par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26BED046-F711-410D-9494-2E0919F468C3}" type="sib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5C79CE7F-2F69-47A2-8CC9-9542DC0F7029}">
      <dgm:prSet phldrT="[文本]"/>
      <dgm:spPr/>
      <dgm:t>
        <a:bodyPr/>
        <a:lstStyle/>
        <a:p>
          <a:r>
            <a:rPr lang="en-US" altLang="en-US" dirty="0"/>
            <a:t>first-fit </a:t>
          </a:r>
          <a:r>
            <a:rPr lang="zh-CN" altLang="en-US" dirty="0"/>
            <a:t>连续物理内存分配算法</a:t>
          </a:r>
        </a:p>
      </dgm:t>
    </dgm:pt>
    <dgm:pt modelId="{3AD0E815-2875-460E-8AAA-9B69938929A7}" type="par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51F4AAD7-AE10-42A5-AC11-7F110EE666CD}" type="sib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037C43C1-8EDD-46E5-B3B3-5D7A0C0CE3A0}">
      <dgm:prSet phldrT="[文本]"/>
      <dgm:spPr/>
      <dgm:t>
        <a:bodyPr/>
        <a:lstStyle/>
        <a:p>
          <a:r>
            <a:rPr lang="zh-CN" altLang="en-US" dirty="0"/>
            <a:t>寻找虚拟地址对应的页表项</a:t>
          </a:r>
        </a:p>
      </dgm:t>
    </dgm:pt>
    <dgm:pt modelId="{FF8BCE2D-7233-403A-ADD7-74743EC11A7A}" type="par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E559CADF-1181-4694-959F-78410EE8FFB9}" type="sib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473A1863-5C42-4C38-B68A-DC64B19F99D2}">
      <dgm:prSet phldrT="[文本]"/>
      <dgm:spPr/>
      <dgm:t>
        <a:bodyPr/>
        <a:lstStyle/>
        <a:p>
          <a:r>
            <a:rPr lang="zh-CN" altLang="en-US" b="0" dirty="0"/>
            <a:t>释放某虚地址所在的页并取消对应二级页表项的映射</a:t>
          </a:r>
          <a:endParaRPr lang="en-US" altLang="zh-CN" b="0" dirty="0"/>
        </a:p>
      </dgm:t>
    </dgm:pt>
    <dgm:pt modelId="{B86C7E2D-9963-4F46-ACFC-868FEFB9FA69}" type="parTrans" cxnId="{F23F17E3-9E45-493A-9C66-8023F0F459DA}">
      <dgm:prSet/>
      <dgm:spPr/>
      <dgm:t>
        <a:bodyPr/>
        <a:lstStyle/>
        <a:p>
          <a:endParaRPr lang="zh-CN" altLang="en-US"/>
        </a:p>
      </dgm:t>
    </dgm:pt>
    <dgm:pt modelId="{B206A837-9F43-4467-BC39-6C4480EFCED2}" type="sibTrans" cxnId="{F23F17E3-9E45-493A-9C66-8023F0F459DA}">
      <dgm:prSet/>
      <dgm:spPr/>
      <dgm:t>
        <a:bodyPr/>
        <a:lstStyle/>
        <a:p>
          <a:endParaRPr lang="zh-CN" altLang="en-US"/>
        </a:p>
      </dgm:t>
    </dgm:pt>
    <dgm:pt modelId="{2D9FBC50-0CF9-4A9B-818B-F7059743265B}" type="pres">
      <dgm:prSet presAssocID="{684D2F01-6D23-47E9-8ABE-B0D1CC143084}" presName="vert0" presStyleCnt="0">
        <dgm:presLayoutVars>
          <dgm:dir/>
          <dgm:animOne val="branch"/>
          <dgm:animLvl val="lvl"/>
        </dgm:presLayoutVars>
      </dgm:prSet>
      <dgm:spPr/>
    </dgm:pt>
    <dgm:pt modelId="{AFBF7A71-853B-4C08-97E8-2F0957F20846}" type="pres">
      <dgm:prSet presAssocID="{0F867D90-9D4D-4A6F-99DA-E9E5FD7DF329}" presName="thickLine" presStyleLbl="alignNode1" presStyleIdx="0" presStyleCnt="1"/>
      <dgm:spPr/>
    </dgm:pt>
    <dgm:pt modelId="{49820B3F-5D16-4FD1-9659-66110B3A098D}" type="pres">
      <dgm:prSet presAssocID="{0F867D90-9D4D-4A6F-99DA-E9E5FD7DF329}" presName="horz1" presStyleCnt="0"/>
      <dgm:spPr/>
    </dgm:pt>
    <dgm:pt modelId="{D02E7C39-3622-44A7-BE0B-8DAB91A79A38}" type="pres">
      <dgm:prSet presAssocID="{0F867D90-9D4D-4A6F-99DA-E9E5FD7DF329}" presName="tx1" presStyleLbl="revTx" presStyleIdx="0" presStyleCnt="4"/>
      <dgm:spPr/>
    </dgm:pt>
    <dgm:pt modelId="{9DD66C11-6358-467E-9141-5BF013400298}" type="pres">
      <dgm:prSet presAssocID="{0F867D90-9D4D-4A6F-99DA-E9E5FD7DF329}" presName="vert1" presStyleCnt="0"/>
      <dgm:spPr/>
    </dgm:pt>
    <dgm:pt modelId="{CA67319B-FAD8-42B4-8C36-30D5CF86862D}" type="pres">
      <dgm:prSet presAssocID="{5C79CE7F-2F69-47A2-8CC9-9542DC0F7029}" presName="vertSpace2a" presStyleCnt="0"/>
      <dgm:spPr/>
    </dgm:pt>
    <dgm:pt modelId="{B9778E6D-BF51-45EF-8B03-C9C2F1AD6D57}" type="pres">
      <dgm:prSet presAssocID="{5C79CE7F-2F69-47A2-8CC9-9542DC0F7029}" presName="horz2" presStyleCnt="0"/>
      <dgm:spPr/>
    </dgm:pt>
    <dgm:pt modelId="{8307F808-641E-4695-AD00-361CA2C4C448}" type="pres">
      <dgm:prSet presAssocID="{5C79CE7F-2F69-47A2-8CC9-9542DC0F7029}" presName="horzSpace2" presStyleCnt="0"/>
      <dgm:spPr/>
    </dgm:pt>
    <dgm:pt modelId="{C06876E2-99F2-41C9-A78F-848ECB29CF7D}" type="pres">
      <dgm:prSet presAssocID="{5C79CE7F-2F69-47A2-8CC9-9542DC0F7029}" presName="tx2" presStyleLbl="revTx" presStyleIdx="1" presStyleCnt="4"/>
      <dgm:spPr/>
    </dgm:pt>
    <dgm:pt modelId="{11F697BB-F5CB-488A-898A-BC8D8015E6AC}" type="pres">
      <dgm:prSet presAssocID="{5C79CE7F-2F69-47A2-8CC9-9542DC0F7029}" presName="vert2" presStyleCnt="0"/>
      <dgm:spPr/>
    </dgm:pt>
    <dgm:pt modelId="{ABFCE5BD-D1B4-4D11-B2C7-75FE842EBB48}" type="pres">
      <dgm:prSet presAssocID="{5C79CE7F-2F69-47A2-8CC9-9542DC0F7029}" presName="thinLine2b" presStyleLbl="callout" presStyleIdx="0" presStyleCnt="3"/>
      <dgm:spPr/>
    </dgm:pt>
    <dgm:pt modelId="{C76ABB00-22F3-4176-B4E3-F5943B6FA5B6}" type="pres">
      <dgm:prSet presAssocID="{5C79CE7F-2F69-47A2-8CC9-9542DC0F7029}" presName="vertSpace2b" presStyleCnt="0"/>
      <dgm:spPr/>
    </dgm:pt>
    <dgm:pt modelId="{7EBFC9DD-270A-4836-8433-68DBA9E795CA}" type="pres">
      <dgm:prSet presAssocID="{037C43C1-8EDD-46E5-B3B3-5D7A0C0CE3A0}" presName="horz2" presStyleCnt="0"/>
      <dgm:spPr/>
    </dgm:pt>
    <dgm:pt modelId="{5A778D81-61CC-433E-A7AA-009731FE6FB7}" type="pres">
      <dgm:prSet presAssocID="{037C43C1-8EDD-46E5-B3B3-5D7A0C0CE3A0}" presName="horzSpace2" presStyleCnt="0"/>
      <dgm:spPr/>
    </dgm:pt>
    <dgm:pt modelId="{64BDEE76-9623-4B94-BE3D-A325244F6931}" type="pres">
      <dgm:prSet presAssocID="{037C43C1-8EDD-46E5-B3B3-5D7A0C0CE3A0}" presName="tx2" presStyleLbl="revTx" presStyleIdx="2" presStyleCnt="4"/>
      <dgm:spPr/>
    </dgm:pt>
    <dgm:pt modelId="{F2BFD36C-AF87-4B76-8839-AFC852B70ACE}" type="pres">
      <dgm:prSet presAssocID="{037C43C1-8EDD-46E5-B3B3-5D7A0C0CE3A0}" presName="vert2" presStyleCnt="0"/>
      <dgm:spPr/>
    </dgm:pt>
    <dgm:pt modelId="{ABAC9266-FE2D-40AE-AD63-0E24E4CC0757}" type="pres">
      <dgm:prSet presAssocID="{037C43C1-8EDD-46E5-B3B3-5D7A0C0CE3A0}" presName="thinLine2b" presStyleLbl="callout" presStyleIdx="1" presStyleCnt="3"/>
      <dgm:spPr/>
    </dgm:pt>
    <dgm:pt modelId="{A8B73864-9A32-4554-A357-2EE97B32FA47}" type="pres">
      <dgm:prSet presAssocID="{037C43C1-8EDD-46E5-B3B3-5D7A0C0CE3A0}" presName="vertSpace2b" presStyleCnt="0"/>
      <dgm:spPr/>
    </dgm:pt>
    <dgm:pt modelId="{40D63F61-926E-4A40-B954-65AD4DB1D481}" type="pres">
      <dgm:prSet presAssocID="{473A1863-5C42-4C38-B68A-DC64B19F99D2}" presName="horz2" presStyleCnt="0"/>
      <dgm:spPr/>
    </dgm:pt>
    <dgm:pt modelId="{6EFF0DD8-F556-4156-9A6B-082257B5E5BC}" type="pres">
      <dgm:prSet presAssocID="{473A1863-5C42-4C38-B68A-DC64B19F99D2}" presName="horzSpace2" presStyleCnt="0"/>
      <dgm:spPr/>
    </dgm:pt>
    <dgm:pt modelId="{9383977B-87D7-4E85-AE1E-CE14B62AAE4C}" type="pres">
      <dgm:prSet presAssocID="{473A1863-5C42-4C38-B68A-DC64B19F99D2}" presName="tx2" presStyleLbl="revTx" presStyleIdx="3" presStyleCnt="4"/>
      <dgm:spPr/>
    </dgm:pt>
    <dgm:pt modelId="{92523488-911E-4F13-81DF-AA0E38B78EA4}" type="pres">
      <dgm:prSet presAssocID="{473A1863-5C42-4C38-B68A-DC64B19F99D2}" presName="vert2" presStyleCnt="0"/>
      <dgm:spPr/>
    </dgm:pt>
    <dgm:pt modelId="{70471DCD-A263-4A8D-9BAB-58D44F9708DF}" type="pres">
      <dgm:prSet presAssocID="{473A1863-5C42-4C38-B68A-DC64B19F99D2}" presName="thinLine2b" presStyleLbl="callout" presStyleIdx="2" presStyleCnt="3"/>
      <dgm:spPr/>
    </dgm:pt>
    <dgm:pt modelId="{0493AA53-1022-433E-AA79-3A51D17A364F}" type="pres">
      <dgm:prSet presAssocID="{473A1863-5C42-4C38-B68A-DC64B19F99D2}" presName="vertSpace2b" presStyleCnt="0"/>
      <dgm:spPr/>
    </dgm:pt>
  </dgm:ptLst>
  <dgm:cxnLst>
    <dgm:cxn modelId="{3312FA22-5947-4E91-A541-D7A694993019}" type="presOf" srcId="{473A1863-5C42-4C38-B68A-DC64B19F99D2}" destId="{9383977B-87D7-4E85-AE1E-CE14B62AAE4C}" srcOrd="0" destOrd="0" presId="urn:microsoft.com/office/officeart/2008/layout/LinedList"/>
    <dgm:cxn modelId="{04C4E22D-DAE7-4DCB-AD60-F9D60D8BDE5F}" srcId="{684D2F01-6D23-47E9-8ABE-B0D1CC143084}" destId="{0F867D90-9D4D-4A6F-99DA-E9E5FD7DF329}" srcOrd="0" destOrd="0" parTransId="{F509C3D5-8353-4A49-B995-F96BD7452898}" sibTransId="{26BED046-F711-410D-9494-2E0919F468C3}"/>
    <dgm:cxn modelId="{34AC2A44-6F16-46AB-A02B-1256DA2B3D0F}" srcId="{0F867D90-9D4D-4A6F-99DA-E9E5FD7DF329}" destId="{5C79CE7F-2F69-47A2-8CC9-9542DC0F7029}" srcOrd="0" destOrd="0" parTransId="{3AD0E815-2875-460E-8AAA-9B69938929A7}" sibTransId="{51F4AAD7-AE10-42A5-AC11-7F110EE666CD}"/>
    <dgm:cxn modelId="{962FCF93-363C-48EE-8EEE-5CE429E77B84}" type="presOf" srcId="{0F867D90-9D4D-4A6F-99DA-E9E5FD7DF329}" destId="{D02E7C39-3622-44A7-BE0B-8DAB91A79A38}" srcOrd="0" destOrd="0" presId="urn:microsoft.com/office/officeart/2008/layout/LinedList"/>
    <dgm:cxn modelId="{660A7F9B-006B-4AE5-A1B3-E7E6F695BE1A}" type="presOf" srcId="{5C79CE7F-2F69-47A2-8CC9-9542DC0F7029}" destId="{C06876E2-99F2-41C9-A78F-848ECB29CF7D}" srcOrd="0" destOrd="0" presId="urn:microsoft.com/office/officeart/2008/layout/LinedList"/>
    <dgm:cxn modelId="{0AFE3DB2-B242-4F8E-88F9-3A782C1D582A}" srcId="{0F867D90-9D4D-4A6F-99DA-E9E5FD7DF329}" destId="{037C43C1-8EDD-46E5-B3B3-5D7A0C0CE3A0}" srcOrd="1" destOrd="0" parTransId="{FF8BCE2D-7233-403A-ADD7-74743EC11A7A}" sibTransId="{E559CADF-1181-4694-959F-78410EE8FFB9}"/>
    <dgm:cxn modelId="{F23F17E3-9E45-493A-9C66-8023F0F459DA}" srcId="{0F867D90-9D4D-4A6F-99DA-E9E5FD7DF329}" destId="{473A1863-5C42-4C38-B68A-DC64B19F99D2}" srcOrd="2" destOrd="0" parTransId="{B86C7E2D-9963-4F46-ACFC-868FEFB9FA69}" sibTransId="{B206A837-9F43-4467-BC39-6C4480EFCED2}"/>
    <dgm:cxn modelId="{E58B72E6-1D9E-4D24-8AA8-6E473CB4B5A1}" type="presOf" srcId="{037C43C1-8EDD-46E5-B3B3-5D7A0C0CE3A0}" destId="{64BDEE76-9623-4B94-BE3D-A325244F6931}" srcOrd="0" destOrd="0" presId="urn:microsoft.com/office/officeart/2008/layout/LinedList"/>
    <dgm:cxn modelId="{CF94B1EE-288A-49B4-8D3A-8CF3D7794777}" type="presOf" srcId="{684D2F01-6D23-47E9-8ABE-B0D1CC143084}" destId="{2D9FBC50-0CF9-4A9B-818B-F7059743265B}" srcOrd="0" destOrd="0" presId="urn:microsoft.com/office/officeart/2008/layout/LinedList"/>
    <dgm:cxn modelId="{C8A4DD20-F4F9-4CB7-951A-B87F51149174}" type="presParOf" srcId="{2D9FBC50-0CF9-4A9B-818B-F7059743265B}" destId="{AFBF7A71-853B-4C08-97E8-2F0957F20846}" srcOrd="0" destOrd="0" presId="urn:microsoft.com/office/officeart/2008/layout/LinedList"/>
    <dgm:cxn modelId="{3DB6A4CB-4D52-4FCD-946A-87E393789688}" type="presParOf" srcId="{2D9FBC50-0CF9-4A9B-818B-F7059743265B}" destId="{49820B3F-5D16-4FD1-9659-66110B3A098D}" srcOrd="1" destOrd="0" presId="urn:microsoft.com/office/officeart/2008/layout/LinedList"/>
    <dgm:cxn modelId="{0042D1B7-C133-4027-BA66-9681DFB2C056}" type="presParOf" srcId="{49820B3F-5D16-4FD1-9659-66110B3A098D}" destId="{D02E7C39-3622-44A7-BE0B-8DAB91A79A38}" srcOrd="0" destOrd="0" presId="urn:microsoft.com/office/officeart/2008/layout/LinedList"/>
    <dgm:cxn modelId="{ADDD8214-AD20-4414-93DD-39E841E7C2CC}" type="presParOf" srcId="{49820B3F-5D16-4FD1-9659-66110B3A098D}" destId="{9DD66C11-6358-467E-9141-5BF013400298}" srcOrd="1" destOrd="0" presId="urn:microsoft.com/office/officeart/2008/layout/LinedList"/>
    <dgm:cxn modelId="{5E69B791-91B8-4DE5-B77E-B642BCC5CAFE}" type="presParOf" srcId="{9DD66C11-6358-467E-9141-5BF013400298}" destId="{CA67319B-FAD8-42B4-8C36-30D5CF86862D}" srcOrd="0" destOrd="0" presId="urn:microsoft.com/office/officeart/2008/layout/LinedList"/>
    <dgm:cxn modelId="{828D6549-577C-4B6A-BFF8-CBFB5FEC7F37}" type="presParOf" srcId="{9DD66C11-6358-467E-9141-5BF013400298}" destId="{B9778E6D-BF51-45EF-8B03-C9C2F1AD6D57}" srcOrd="1" destOrd="0" presId="urn:microsoft.com/office/officeart/2008/layout/LinedList"/>
    <dgm:cxn modelId="{25C354D3-58E6-42D3-90F4-303C6999A7BD}" type="presParOf" srcId="{B9778E6D-BF51-45EF-8B03-C9C2F1AD6D57}" destId="{8307F808-641E-4695-AD00-361CA2C4C448}" srcOrd="0" destOrd="0" presId="urn:microsoft.com/office/officeart/2008/layout/LinedList"/>
    <dgm:cxn modelId="{EBA36A40-A22D-439F-B1AE-9BF14940EA08}" type="presParOf" srcId="{B9778E6D-BF51-45EF-8B03-C9C2F1AD6D57}" destId="{C06876E2-99F2-41C9-A78F-848ECB29CF7D}" srcOrd="1" destOrd="0" presId="urn:microsoft.com/office/officeart/2008/layout/LinedList"/>
    <dgm:cxn modelId="{4C88C360-5300-4C06-B348-1954559EFFE1}" type="presParOf" srcId="{B9778E6D-BF51-45EF-8B03-C9C2F1AD6D57}" destId="{11F697BB-F5CB-488A-898A-BC8D8015E6AC}" srcOrd="2" destOrd="0" presId="urn:microsoft.com/office/officeart/2008/layout/LinedList"/>
    <dgm:cxn modelId="{E6DB0C99-DC1D-44C0-BEC3-0BCADF5E65B1}" type="presParOf" srcId="{9DD66C11-6358-467E-9141-5BF013400298}" destId="{ABFCE5BD-D1B4-4D11-B2C7-75FE842EBB48}" srcOrd="2" destOrd="0" presId="urn:microsoft.com/office/officeart/2008/layout/LinedList"/>
    <dgm:cxn modelId="{9D06B533-3ECF-4B40-AA33-79F0C798799D}" type="presParOf" srcId="{9DD66C11-6358-467E-9141-5BF013400298}" destId="{C76ABB00-22F3-4176-B4E3-F5943B6FA5B6}" srcOrd="3" destOrd="0" presId="urn:microsoft.com/office/officeart/2008/layout/LinedList"/>
    <dgm:cxn modelId="{0699EFA1-DE50-43F7-83A4-E55B974EC410}" type="presParOf" srcId="{9DD66C11-6358-467E-9141-5BF013400298}" destId="{7EBFC9DD-270A-4836-8433-68DBA9E795CA}" srcOrd="4" destOrd="0" presId="urn:microsoft.com/office/officeart/2008/layout/LinedList"/>
    <dgm:cxn modelId="{5556093D-C434-468D-8C11-1FE433C17CD7}" type="presParOf" srcId="{7EBFC9DD-270A-4836-8433-68DBA9E795CA}" destId="{5A778D81-61CC-433E-A7AA-009731FE6FB7}" srcOrd="0" destOrd="0" presId="urn:microsoft.com/office/officeart/2008/layout/LinedList"/>
    <dgm:cxn modelId="{118F4E4F-AD27-4A2D-B1CF-84568AB4FEBB}" type="presParOf" srcId="{7EBFC9DD-270A-4836-8433-68DBA9E795CA}" destId="{64BDEE76-9623-4B94-BE3D-A325244F6931}" srcOrd="1" destOrd="0" presId="urn:microsoft.com/office/officeart/2008/layout/LinedList"/>
    <dgm:cxn modelId="{998CC184-BB97-4C6C-8FB5-AC4C9C29A356}" type="presParOf" srcId="{7EBFC9DD-270A-4836-8433-68DBA9E795CA}" destId="{F2BFD36C-AF87-4B76-8839-AFC852B70ACE}" srcOrd="2" destOrd="0" presId="urn:microsoft.com/office/officeart/2008/layout/LinedList"/>
    <dgm:cxn modelId="{E909BA62-3370-4AD0-8F14-563F51FD9496}" type="presParOf" srcId="{9DD66C11-6358-467E-9141-5BF013400298}" destId="{ABAC9266-FE2D-40AE-AD63-0E24E4CC0757}" srcOrd="5" destOrd="0" presId="urn:microsoft.com/office/officeart/2008/layout/LinedList"/>
    <dgm:cxn modelId="{13AE542F-B19E-4D8A-B762-F6A3A1E7BCB7}" type="presParOf" srcId="{9DD66C11-6358-467E-9141-5BF013400298}" destId="{A8B73864-9A32-4554-A357-2EE97B32FA47}" srcOrd="6" destOrd="0" presId="urn:microsoft.com/office/officeart/2008/layout/LinedList"/>
    <dgm:cxn modelId="{C3C5A7F5-B2DD-49C1-A8F1-DF7DA79F4470}" type="presParOf" srcId="{9DD66C11-6358-467E-9141-5BF013400298}" destId="{40D63F61-926E-4A40-B954-65AD4DB1D481}" srcOrd="7" destOrd="0" presId="urn:microsoft.com/office/officeart/2008/layout/LinedList"/>
    <dgm:cxn modelId="{D81B1EC0-9F6C-473D-92C4-00C60A24DCCE}" type="presParOf" srcId="{40D63F61-926E-4A40-B954-65AD4DB1D481}" destId="{6EFF0DD8-F556-4156-9A6B-082257B5E5BC}" srcOrd="0" destOrd="0" presId="urn:microsoft.com/office/officeart/2008/layout/LinedList"/>
    <dgm:cxn modelId="{BF2FFE5A-F598-473A-999F-5AB8A0928C64}" type="presParOf" srcId="{40D63F61-926E-4A40-B954-65AD4DB1D481}" destId="{9383977B-87D7-4E85-AE1E-CE14B62AAE4C}" srcOrd="1" destOrd="0" presId="urn:microsoft.com/office/officeart/2008/layout/LinedList"/>
    <dgm:cxn modelId="{D4209FED-B695-47B0-8DDE-085EFEECC3EA}" type="presParOf" srcId="{40D63F61-926E-4A40-B954-65AD4DB1D481}" destId="{92523488-911E-4F13-81DF-AA0E38B78EA4}" srcOrd="2" destOrd="0" presId="urn:microsoft.com/office/officeart/2008/layout/LinedList"/>
    <dgm:cxn modelId="{7B3691A1-6744-4A62-93EC-394E10467536}" type="presParOf" srcId="{9DD66C11-6358-467E-9141-5BF013400298}" destId="{70471DCD-A263-4A8D-9BAB-58D44F9708DF}" srcOrd="8" destOrd="0" presId="urn:microsoft.com/office/officeart/2008/layout/LinedList"/>
    <dgm:cxn modelId="{6B08C97B-D10C-4ACE-841D-7AE8264C4693}" type="presParOf" srcId="{9DD66C11-6358-467E-9141-5BF013400298}" destId="{0493AA53-1022-433E-AA79-3A51D17A364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4D2F01-6D23-47E9-8ABE-B0D1CC143084}" type="doc">
      <dgm:prSet loTypeId="urn:microsoft.com/office/officeart/2008/layout/Lin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F867D90-9D4D-4A6F-99DA-E9E5FD7DF329}">
      <dgm:prSet phldrT="[文本]" custT="1"/>
      <dgm:spPr/>
      <dgm:t>
        <a:bodyPr/>
        <a:lstStyle/>
        <a:p>
          <a:r>
            <a:rPr lang="en-US" altLang="zh-CN" sz="3600" dirty="0"/>
            <a:t>Lab3</a:t>
          </a:r>
          <a:endParaRPr lang="zh-CN" altLang="en-US" sz="3600" dirty="0"/>
        </a:p>
      </dgm:t>
    </dgm:pt>
    <dgm:pt modelId="{F509C3D5-8353-4A49-B995-F96BD7452898}" type="par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26BED046-F711-410D-9494-2E0919F468C3}" type="sib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5C79CE7F-2F69-47A2-8CC9-9542DC0F7029}">
      <dgm:prSet phldrT="[文本]"/>
      <dgm:spPr/>
      <dgm:t>
        <a:bodyPr/>
        <a:lstStyle/>
        <a:p>
          <a:r>
            <a:rPr lang="zh-CN" altLang="en-US" dirty="0"/>
            <a:t>给未被映射的地址映射上物理页</a:t>
          </a:r>
        </a:p>
      </dgm:t>
    </dgm:pt>
    <dgm:pt modelId="{3AD0E815-2875-460E-8AAA-9B69938929A7}" type="par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51F4AAD7-AE10-42A5-AC11-7F110EE666CD}" type="sib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037C43C1-8EDD-46E5-B3B3-5D7A0C0CE3A0}">
      <dgm:prSet phldrT="[文本]"/>
      <dgm:spPr/>
      <dgm:t>
        <a:bodyPr/>
        <a:lstStyle/>
        <a:p>
          <a:r>
            <a:rPr lang="en-US" altLang="en-US" dirty="0"/>
            <a:t>FIFO</a:t>
          </a:r>
          <a:r>
            <a:rPr lang="zh-CN" altLang="en-US" dirty="0"/>
            <a:t>的页面替换算法</a:t>
          </a:r>
        </a:p>
      </dgm:t>
    </dgm:pt>
    <dgm:pt modelId="{FF8BCE2D-7233-403A-ADD7-74743EC11A7A}" type="par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E559CADF-1181-4694-959F-78410EE8FFB9}" type="sib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2D9FBC50-0CF9-4A9B-818B-F7059743265B}" type="pres">
      <dgm:prSet presAssocID="{684D2F01-6D23-47E9-8ABE-B0D1CC143084}" presName="vert0" presStyleCnt="0">
        <dgm:presLayoutVars>
          <dgm:dir/>
          <dgm:animOne val="branch"/>
          <dgm:animLvl val="lvl"/>
        </dgm:presLayoutVars>
      </dgm:prSet>
      <dgm:spPr/>
    </dgm:pt>
    <dgm:pt modelId="{AFBF7A71-853B-4C08-97E8-2F0957F20846}" type="pres">
      <dgm:prSet presAssocID="{0F867D90-9D4D-4A6F-99DA-E9E5FD7DF329}" presName="thickLine" presStyleLbl="alignNode1" presStyleIdx="0" presStyleCnt="1"/>
      <dgm:spPr/>
    </dgm:pt>
    <dgm:pt modelId="{49820B3F-5D16-4FD1-9659-66110B3A098D}" type="pres">
      <dgm:prSet presAssocID="{0F867D90-9D4D-4A6F-99DA-E9E5FD7DF329}" presName="horz1" presStyleCnt="0"/>
      <dgm:spPr/>
    </dgm:pt>
    <dgm:pt modelId="{D02E7C39-3622-44A7-BE0B-8DAB91A79A38}" type="pres">
      <dgm:prSet presAssocID="{0F867D90-9D4D-4A6F-99DA-E9E5FD7DF329}" presName="tx1" presStyleLbl="revTx" presStyleIdx="0" presStyleCnt="3"/>
      <dgm:spPr/>
    </dgm:pt>
    <dgm:pt modelId="{9DD66C11-6358-467E-9141-5BF013400298}" type="pres">
      <dgm:prSet presAssocID="{0F867D90-9D4D-4A6F-99DA-E9E5FD7DF329}" presName="vert1" presStyleCnt="0"/>
      <dgm:spPr/>
    </dgm:pt>
    <dgm:pt modelId="{CA67319B-FAD8-42B4-8C36-30D5CF86862D}" type="pres">
      <dgm:prSet presAssocID="{5C79CE7F-2F69-47A2-8CC9-9542DC0F7029}" presName="vertSpace2a" presStyleCnt="0"/>
      <dgm:spPr/>
    </dgm:pt>
    <dgm:pt modelId="{B9778E6D-BF51-45EF-8B03-C9C2F1AD6D57}" type="pres">
      <dgm:prSet presAssocID="{5C79CE7F-2F69-47A2-8CC9-9542DC0F7029}" presName="horz2" presStyleCnt="0"/>
      <dgm:spPr/>
    </dgm:pt>
    <dgm:pt modelId="{8307F808-641E-4695-AD00-361CA2C4C448}" type="pres">
      <dgm:prSet presAssocID="{5C79CE7F-2F69-47A2-8CC9-9542DC0F7029}" presName="horzSpace2" presStyleCnt="0"/>
      <dgm:spPr/>
    </dgm:pt>
    <dgm:pt modelId="{C06876E2-99F2-41C9-A78F-848ECB29CF7D}" type="pres">
      <dgm:prSet presAssocID="{5C79CE7F-2F69-47A2-8CC9-9542DC0F7029}" presName="tx2" presStyleLbl="revTx" presStyleIdx="1" presStyleCnt="3"/>
      <dgm:spPr/>
    </dgm:pt>
    <dgm:pt modelId="{11F697BB-F5CB-488A-898A-BC8D8015E6AC}" type="pres">
      <dgm:prSet presAssocID="{5C79CE7F-2F69-47A2-8CC9-9542DC0F7029}" presName="vert2" presStyleCnt="0"/>
      <dgm:spPr/>
    </dgm:pt>
    <dgm:pt modelId="{ABFCE5BD-D1B4-4D11-B2C7-75FE842EBB48}" type="pres">
      <dgm:prSet presAssocID="{5C79CE7F-2F69-47A2-8CC9-9542DC0F7029}" presName="thinLine2b" presStyleLbl="callout" presStyleIdx="0" presStyleCnt="2"/>
      <dgm:spPr/>
    </dgm:pt>
    <dgm:pt modelId="{C76ABB00-22F3-4176-B4E3-F5943B6FA5B6}" type="pres">
      <dgm:prSet presAssocID="{5C79CE7F-2F69-47A2-8CC9-9542DC0F7029}" presName="vertSpace2b" presStyleCnt="0"/>
      <dgm:spPr/>
    </dgm:pt>
    <dgm:pt modelId="{7EBFC9DD-270A-4836-8433-68DBA9E795CA}" type="pres">
      <dgm:prSet presAssocID="{037C43C1-8EDD-46E5-B3B3-5D7A0C0CE3A0}" presName="horz2" presStyleCnt="0"/>
      <dgm:spPr/>
    </dgm:pt>
    <dgm:pt modelId="{5A778D81-61CC-433E-A7AA-009731FE6FB7}" type="pres">
      <dgm:prSet presAssocID="{037C43C1-8EDD-46E5-B3B3-5D7A0C0CE3A0}" presName="horzSpace2" presStyleCnt="0"/>
      <dgm:spPr/>
    </dgm:pt>
    <dgm:pt modelId="{64BDEE76-9623-4B94-BE3D-A325244F6931}" type="pres">
      <dgm:prSet presAssocID="{037C43C1-8EDD-46E5-B3B3-5D7A0C0CE3A0}" presName="tx2" presStyleLbl="revTx" presStyleIdx="2" presStyleCnt="3"/>
      <dgm:spPr/>
    </dgm:pt>
    <dgm:pt modelId="{F2BFD36C-AF87-4B76-8839-AFC852B70ACE}" type="pres">
      <dgm:prSet presAssocID="{037C43C1-8EDD-46E5-B3B3-5D7A0C0CE3A0}" presName="vert2" presStyleCnt="0"/>
      <dgm:spPr/>
    </dgm:pt>
    <dgm:pt modelId="{ABAC9266-FE2D-40AE-AD63-0E24E4CC0757}" type="pres">
      <dgm:prSet presAssocID="{037C43C1-8EDD-46E5-B3B3-5D7A0C0CE3A0}" presName="thinLine2b" presStyleLbl="callout" presStyleIdx="1" presStyleCnt="2"/>
      <dgm:spPr/>
    </dgm:pt>
    <dgm:pt modelId="{A8B73864-9A32-4554-A357-2EE97B32FA47}" type="pres">
      <dgm:prSet presAssocID="{037C43C1-8EDD-46E5-B3B3-5D7A0C0CE3A0}" presName="vertSpace2b" presStyleCnt="0"/>
      <dgm:spPr/>
    </dgm:pt>
  </dgm:ptLst>
  <dgm:cxnLst>
    <dgm:cxn modelId="{04C4E22D-DAE7-4DCB-AD60-F9D60D8BDE5F}" srcId="{684D2F01-6D23-47E9-8ABE-B0D1CC143084}" destId="{0F867D90-9D4D-4A6F-99DA-E9E5FD7DF329}" srcOrd="0" destOrd="0" parTransId="{F509C3D5-8353-4A49-B995-F96BD7452898}" sibTransId="{26BED046-F711-410D-9494-2E0919F468C3}"/>
    <dgm:cxn modelId="{34AC2A44-6F16-46AB-A02B-1256DA2B3D0F}" srcId="{0F867D90-9D4D-4A6F-99DA-E9E5FD7DF329}" destId="{5C79CE7F-2F69-47A2-8CC9-9542DC0F7029}" srcOrd="0" destOrd="0" parTransId="{3AD0E815-2875-460E-8AAA-9B69938929A7}" sibTransId="{51F4AAD7-AE10-42A5-AC11-7F110EE666CD}"/>
    <dgm:cxn modelId="{962FCF93-363C-48EE-8EEE-5CE429E77B84}" type="presOf" srcId="{0F867D90-9D4D-4A6F-99DA-E9E5FD7DF329}" destId="{D02E7C39-3622-44A7-BE0B-8DAB91A79A38}" srcOrd="0" destOrd="0" presId="urn:microsoft.com/office/officeart/2008/layout/LinedList"/>
    <dgm:cxn modelId="{660A7F9B-006B-4AE5-A1B3-E7E6F695BE1A}" type="presOf" srcId="{5C79CE7F-2F69-47A2-8CC9-9542DC0F7029}" destId="{C06876E2-99F2-41C9-A78F-848ECB29CF7D}" srcOrd="0" destOrd="0" presId="urn:microsoft.com/office/officeart/2008/layout/LinedList"/>
    <dgm:cxn modelId="{0AFE3DB2-B242-4F8E-88F9-3A782C1D582A}" srcId="{0F867D90-9D4D-4A6F-99DA-E9E5FD7DF329}" destId="{037C43C1-8EDD-46E5-B3B3-5D7A0C0CE3A0}" srcOrd="1" destOrd="0" parTransId="{FF8BCE2D-7233-403A-ADD7-74743EC11A7A}" sibTransId="{E559CADF-1181-4694-959F-78410EE8FFB9}"/>
    <dgm:cxn modelId="{E58B72E6-1D9E-4D24-8AA8-6E473CB4B5A1}" type="presOf" srcId="{037C43C1-8EDD-46E5-B3B3-5D7A0C0CE3A0}" destId="{64BDEE76-9623-4B94-BE3D-A325244F6931}" srcOrd="0" destOrd="0" presId="urn:microsoft.com/office/officeart/2008/layout/LinedList"/>
    <dgm:cxn modelId="{CF94B1EE-288A-49B4-8D3A-8CF3D7794777}" type="presOf" srcId="{684D2F01-6D23-47E9-8ABE-B0D1CC143084}" destId="{2D9FBC50-0CF9-4A9B-818B-F7059743265B}" srcOrd="0" destOrd="0" presId="urn:microsoft.com/office/officeart/2008/layout/LinedList"/>
    <dgm:cxn modelId="{C8A4DD20-F4F9-4CB7-951A-B87F51149174}" type="presParOf" srcId="{2D9FBC50-0CF9-4A9B-818B-F7059743265B}" destId="{AFBF7A71-853B-4C08-97E8-2F0957F20846}" srcOrd="0" destOrd="0" presId="urn:microsoft.com/office/officeart/2008/layout/LinedList"/>
    <dgm:cxn modelId="{3DB6A4CB-4D52-4FCD-946A-87E393789688}" type="presParOf" srcId="{2D9FBC50-0CF9-4A9B-818B-F7059743265B}" destId="{49820B3F-5D16-4FD1-9659-66110B3A098D}" srcOrd="1" destOrd="0" presId="urn:microsoft.com/office/officeart/2008/layout/LinedList"/>
    <dgm:cxn modelId="{0042D1B7-C133-4027-BA66-9681DFB2C056}" type="presParOf" srcId="{49820B3F-5D16-4FD1-9659-66110B3A098D}" destId="{D02E7C39-3622-44A7-BE0B-8DAB91A79A38}" srcOrd="0" destOrd="0" presId="urn:microsoft.com/office/officeart/2008/layout/LinedList"/>
    <dgm:cxn modelId="{ADDD8214-AD20-4414-93DD-39E841E7C2CC}" type="presParOf" srcId="{49820B3F-5D16-4FD1-9659-66110B3A098D}" destId="{9DD66C11-6358-467E-9141-5BF013400298}" srcOrd="1" destOrd="0" presId="urn:microsoft.com/office/officeart/2008/layout/LinedList"/>
    <dgm:cxn modelId="{5E69B791-91B8-4DE5-B77E-B642BCC5CAFE}" type="presParOf" srcId="{9DD66C11-6358-467E-9141-5BF013400298}" destId="{CA67319B-FAD8-42B4-8C36-30D5CF86862D}" srcOrd="0" destOrd="0" presId="urn:microsoft.com/office/officeart/2008/layout/LinedList"/>
    <dgm:cxn modelId="{828D6549-577C-4B6A-BFF8-CBFB5FEC7F37}" type="presParOf" srcId="{9DD66C11-6358-467E-9141-5BF013400298}" destId="{B9778E6D-BF51-45EF-8B03-C9C2F1AD6D57}" srcOrd="1" destOrd="0" presId="urn:microsoft.com/office/officeart/2008/layout/LinedList"/>
    <dgm:cxn modelId="{25C354D3-58E6-42D3-90F4-303C6999A7BD}" type="presParOf" srcId="{B9778E6D-BF51-45EF-8B03-C9C2F1AD6D57}" destId="{8307F808-641E-4695-AD00-361CA2C4C448}" srcOrd="0" destOrd="0" presId="urn:microsoft.com/office/officeart/2008/layout/LinedList"/>
    <dgm:cxn modelId="{EBA36A40-A22D-439F-B1AE-9BF14940EA08}" type="presParOf" srcId="{B9778E6D-BF51-45EF-8B03-C9C2F1AD6D57}" destId="{C06876E2-99F2-41C9-A78F-848ECB29CF7D}" srcOrd="1" destOrd="0" presId="urn:microsoft.com/office/officeart/2008/layout/LinedList"/>
    <dgm:cxn modelId="{4C88C360-5300-4C06-B348-1954559EFFE1}" type="presParOf" srcId="{B9778E6D-BF51-45EF-8B03-C9C2F1AD6D57}" destId="{11F697BB-F5CB-488A-898A-BC8D8015E6AC}" srcOrd="2" destOrd="0" presId="urn:microsoft.com/office/officeart/2008/layout/LinedList"/>
    <dgm:cxn modelId="{E6DB0C99-DC1D-44C0-BEC3-0BCADF5E65B1}" type="presParOf" srcId="{9DD66C11-6358-467E-9141-5BF013400298}" destId="{ABFCE5BD-D1B4-4D11-B2C7-75FE842EBB48}" srcOrd="2" destOrd="0" presId="urn:microsoft.com/office/officeart/2008/layout/LinedList"/>
    <dgm:cxn modelId="{9D06B533-3ECF-4B40-AA33-79F0C798799D}" type="presParOf" srcId="{9DD66C11-6358-467E-9141-5BF013400298}" destId="{C76ABB00-22F3-4176-B4E3-F5943B6FA5B6}" srcOrd="3" destOrd="0" presId="urn:microsoft.com/office/officeart/2008/layout/LinedList"/>
    <dgm:cxn modelId="{0699EFA1-DE50-43F7-83A4-E55B974EC410}" type="presParOf" srcId="{9DD66C11-6358-467E-9141-5BF013400298}" destId="{7EBFC9DD-270A-4836-8433-68DBA9E795CA}" srcOrd="4" destOrd="0" presId="urn:microsoft.com/office/officeart/2008/layout/LinedList"/>
    <dgm:cxn modelId="{5556093D-C434-468D-8C11-1FE433C17CD7}" type="presParOf" srcId="{7EBFC9DD-270A-4836-8433-68DBA9E795CA}" destId="{5A778D81-61CC-433E-A7AA-009731FE6FB7}" srcOrd="0" destOrd="0" presId="urn:microsoft.com/office/officeart/2008/layout/LinedList"/>
    <dgm:cxn modelId="{118F4E4F-AD27-4A2D-B1CF-84568AB4FEBB}" type="presParOf" srcId="{7EBFC9DD-270A-4836-8433-68DBA9E795CA}" destId="{64BDEE76-9623-4B94-BE3D-A325244F6931}" srcOrd="1" destOrd="0" presId="urn:microsoft.com/office/officeart/2008/layout/LinedList"/>
    <dgm:cxn modelId="{998CC184-BB97-4C6C-8FB5-AC4C9C29A356}" type="presParOf" srcId="{7EBFC9DD-270A-4836-8433-68DBA9E795CA}" destId="{F2BFD36C-AF87-4B76-8839-AFC852B70ACE}" srcOrd="2" destOrd="0" presId="urn:microsoft.com/office/officeart/2008/layout/LinedList"/>
    <dgm:cxn modelId="{E909BA62-3370-4AD0-8F14-563F51FD9496}" type="presParOf" srcId="{9DD66C11-6358-467E-9141-5BF013400298}" destId="{ABAC9266-FE2D-40AE-AD63-0E24E4CC0757}" srcOrd="5" destOrd="0" presId="urn:microsoft.com/office/officeart/2008/layout/LinedList"/>
    <dgm:cxn modelId="{13AE542F-B19E-4D8A-B762-F6A3A1E7BCB7}" type="presParOf" srcId="{9DD66C11-6358-467E-9141-5BF013400298}" destId="{A8B73864-9A32-4554-A357-2EE97B32FA4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4D2F01-6D23-47E9-8ABE-B0D1CC143084}" type="doc">
      <dgm:prSet loTypeId="urn:microsoft.com/office/officeart/2008/layout/Lin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F867D90-9D4D-4A6F-99DA-E9E5FD7DF329}">
      <dgm:prSet phldrT="[文本]" custT="1"/>
      <dgm:spPr/>
      <dgm:t>
        <a:bodyPr/>
        <a:lstStyle/>
        <a:p>
          <a:r>
            <a:rPr lang="en-US" altLang="zh-CN" sz="3600" dirty="0"/>
            <a:t>Lab4</a:t>
          </a:r>
          <a:endParaRPr lang="zh-CN" altLang="en-US" sz="3600" dirty="0"/>
        </a:p>
      </dgm:t>
    </dgm:pt>
    <dgm:pt modelId="{F509C3D5-8353-4A49-B995-F96BD7452898}" type="par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26BED046-F711-410D-9494-2E0919F468C3}" type="sibTrans" cxnId="{04C4E22D-DAE7-4DCB-AD60-F9D60D8BDE5F}">
      <dgm:prSet/>
      <dgm:spPr/>
      <dgm:t>
        <a:bodyPr/>
        <a:lstStyle/>
        <a:p>
          <a:endParaRPr lang="zh-CN" altLang="en-US"/>
        </a:p>
      </dgm:t>
    </dgm:pt>
    <dgm:pt modelId="{5C79CE7F-2F69-47A2-8CC9-9542DC0F7029}">
      <dgm:prSet phldrT="[文本]"/>
      <dgm:spPr/>
      <dgm:t>
        <a:bodyPr/>
        <a:lstStyle/>
        <a:p>
          <a:r>
            <a:rPr lang="zh-CN" altLang="en-US" dirty="0"/>
            <a:t>分配并初始化一个进程控制块</a:t>
          </a:r>
        </a:p>
      </dgm:t>
    </dgm:pt>
    <dgm:pt modelId="{3AD0E815-2875-460E-8AAA-9B69938929A7}" type="par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51F4AAD7-AE10-42A5-AC11-7F110EE666CD}" type="sibTrans" cxnId="{34AC2A44-6F16-46AB-A02B-1256DA2B3D0F}">
      <dgm:prSet/>
      <dgm:spPr/>
      <dgm:t>
        <a:bodyPr/>
        <a:lstStyle/>
        <a:p>
          <a:endParaRPr lang="zh-CN" altLang="en-US"/>
        </a:p>
      </dgm:t>
    </dgm:pt>
    <dgm:pt modelId="{037C43C1-8EDD-46E5-B3B3-5D7A0C0CE3A0}">
      <dgm:prSet phldrT="[文本]"/>
      <dgm:spPr/>
      <dgm:t>
        <a:bodyPr/>
        <a:lstStyle/>
        <a:p>
          <a:r>
            <a:rPr lang="zh-CN" altLang="en-US" dirty="0"/>
            <a:t>内核线程分配资源</a:t>
          </a:r>
        </a:p>
      </dgm:t>
    </dgm:pt>
    <dgm:pt modelId="{FF8BCE2D-7233-403A-ADD7-74743EC11A7A}" type="par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E559CADF-1181-4694-959F-78410EE8FFB9}" type="sibTrans" cxnId="{0AFE3DB2-B242-4F8E-88F9-3A782C1D582A}">
      <dgm:prSet/>
      <dgm:spPr/>
      <dgm:t>
        <a:bodyPr/>
        <a:lstStyle/>
        <a:p>
          <a:endParaRPr lang="zh-CN" altLang="en-US"/>
        </a:p>
      </dgm:t>
    </dgm:pt>
    <dgm:pt modelId="{145055A6-B9F6-4A3F-BEE3-339564C58801}">
      <dgm:prSet phldrT="[文本]"/>
      <dgm:spPr/>
      <dgm:t>
        <a:bodyPr/>
        <a:lstStyle/>
        <a:p>
          <a:r>
            <a:rPr lang="zh-CN" altLang="en-US" dirty="0"/>
            <a:t>理解 </a:t>
          </a:r>
          <a:r>
            <a:rPr lang="en-US" altLang="en-US" dirty="0" err="1"/>
            <a:t>proc_run</a:t>
          </a:r>
          <a:r>
            <a:rPr lang="en-US" altLang="en-US" dirty="0"/>
            <a:t> </a:t>
          </a:r>
          <a:r>
            <a:rPr lang="zh-CN" altLang="en-US" dirty="0"/>
            <a:t>函数</a:t>
          </a:r>
        </a:p>
      </dgm:t>
    </dgm:pt>
    <dgm:pt modelId="{3D3A9D20-B77D-4DCF-AF24-DE6AD31BF40B}" type="parTrans" cxnId="{6676B876-FC7E-41BE-8EEE-87E99D264FFC}">
      <dgm:prSet/>
      <dgm:spPr/>
      <dgm:t>
        <a:bodyPr/>
        <a:lstStyle/>
        <a:p>
          <a:endParaRPr lang="zh-CN" altLang="en-US"/>
        </a:p>
      </dgm:t>
    </dgm:pt>
    <dgm:pt modelId="{73E14A18-0559-439B-ACAD-486A206414DC}" type="sibTrans" cxnId="{6676B876-FC7E-41BE-8EEE-87E99D264FFC}">
      <dgm:prSet/>
      <dgm:spPr/>
      <dgm:t>
        <a:bodyPr/>
        <a:lstStyle/>
        <a:p>
          <a:endParaRPr lang="zh-CN" altLang="en-US"/>
        </a:p>
      </dgm:t>
    </dgm:pt>
    <dgm:pt modelId="{2D9FBC50-0CF9-4A9B-818B-F7059743265B}" type="pres">
      <dgm:prSet presAssocID="{684D2F01-6D23-47E9-8ABE-B0D1CC143084}" presName="vert0" presStyleCnt="0">
        <dgm:presLayoutVars>
          <dgm:dir/>
          <dgm:animOne val="branch"/>
          <dgm:animLvl val="lvl"/>
        </dgm:presLayoutVars>
      </dgm:prSet>
      <dgm:spPr/>
    </dgm:pt>
    <dgm:pt modelId="{AFBF7A71-853B-4C08-97E8-2F0957F20846}" type="pres">
      <dgm:prSet presAssocID="{0F867D90-9D4D-4A6F-99DA-E9E5FD7DF329}" presName="thickLine" presStyleLbl="alignNode1" presStyleIdx="0" presStyleCnt="1"/>
      <dgm:spPr/>
    </dgm:pt>
    <dgm:pt modelId="{49820B3F-5D16-4FD1-9659-66110B3A098D}" type="pres">
      <dgm:prSet presAssocID="{0F867D90-9D4D-4A6F-99DA-E9E5FD7DF329}" presName="horz1" presStyleCnt="0"/>
      <dgm:spPr/>
    </dgm:pt>
    <dgm:pt modelId="{D02E7C39-3622-44A7-BE0B-8DAB91A79A38}" type="pres">
      <dgm:prSet presAssocID="{0F867D90-9D4D-4A6F-99DA-E9E5FD7DF329}" presName="tx1" presStyleLbl="revTx" presStyleIdx="0" presStyleCnt="4"/>
      <dgm:spPr/>
    </dgm:pt>
    <dgm:pt modelId="{9DD66C11-6358-467E-9141-5BF013400298}" type="pres">
      <dgm:prSet presAssocID="{0F867D90-9D4D-4A6F-99DA-E9E5FD7DF329}" presName="vert1" presStyleCnt="0"/>
      <dgm:spPr/>
    </dgm:pt>
    <dgm:pt modelId="{CA67319B-FAD8-42B4-8C36-30D5CF86862D}" type="pres">
      <dgm:prSet presAssocID="{5C79CE7F-2F69-47A2-8CC9-9542DC0F7029}" presName="vertSpace2a" presStyleCnt="0"/>
      <dgm:spPr/>
    </dgm:pt>
    <dgm:pt modelId="{B9778E6D-BF51-45EF-8B03-C9C2F1AD6D57}" type="pres">
      <dgm:prSet presAssocID="{5C79CE7F-2F69-47A2-8CC9-9542DC0F7029}" presName="horz2" presStyleCnt="0"/>
      <dgm:spPr/>
    </dgm:pt>
    <dgm:pt modelId="{8307F808-641E-4695-AD00-361CA2C4C448}" type="pres">
      <dgm:prSet presAssocID="{5C79CE7F-2F69-47A2-8CC9-9542DC0F7029}" presName="horzSpace2" presStyleCnt="0"/>
      <dgm:spPr/>
    </dgm:pt>
    <dgm:pt modelId="{C06876E2-99F2-41C9-A78F-848ECB29CF7D}" type="pres">
      <dgm:prSet presAssocID="{5C79CE7F-2F69-47A2-8CC9-9542DC0F7029}" presName="tx2" presStyleLbl="revTx" presStyleIdx="1" presStyleCnt="4"/>
      <dgm:spPr/>
    </dgm:pt>
    <dgm:pt modelId="{11F697BB-F5CB-488A-898A-BC8D8015E6AC}" type="pres">
      <dgm:prSet presAssocID="{5C79CE7F-2F69-47A2-8CC9-9542DC0F7029}" presName="vert2" presStyleCnt="0"/>
      <dgm:spPr/>
    </dgm:pt>
    <dgm:pt modelId="{ABFCE5BD-D1B4-4D11-B2C7-75FE842EBB48}" type="pres">
      <dgm:prSet presAssocID="{5C79CE7F-2F69-47A2-8CC9-9542DC0F7029}" presName="thinLine2b" presStyleLbl="callout" presStyleIdx="0" presStyleCnt="3"/>
      <dgm:spPr/>
    </dgm:pt>
    <dgm:pt modelId="{C76ABB00-22F3-4176-B4E3-F5943B6FA5B6}" type="pres">
      <dgm:prSet presAssocID="{5C79CE7F-2F69-47A2-8CC9-9542DC0F7029}" presName="vertSpace2b" presStyleCnt="0"/>
      <dgm:spPr/>
    </dgm:pt>
    <dgm:pt modelId="{7EBFC9DD-270A-4836-8433-68DBA9E795CA}" type="pres">
      <dgm:prSet presAssocID="{037C43C1-8EDD-46E5-B3B3-5D7A0C0CE3A0}" presName="horz2" presStyleCnt="0"/>
      <dgm:spPr/>
    </dgm:pt>
    <dgm:pt modelId="{5A778D81-61CC-433E-A7AA-009731FE6FB7}" type="pres">
      <dgm:prSet presAssocID="{037C43C1-8EDD-46E5-B3B3-5D7A0C0CE3A0}" presName="horzSpace2" presStyleCnt="0"/>
      <dgm:spPr/>
    </dgm:pt>
    <dgm:pt modelId="{64BDEE76-9623-4B94-BE3D-A325244F6931}" type="pres">
      <dgm:prSet presAssocID="{037C43C1-8EDD-46E5-B3B3-5D7A0C0CE3A0}" presName="tx2" presStyleLbl="revTx" presStyleIdx="2" presStyleCnt="4"/>
      <dgm:spPr/>
    </dgm:pt>
    <dgm:pt modelId="{F2BFD36C-AF87-4B76-8839-AFC852B70ACE}" type="pres">
      <dgm:prSet presAssocID="{037C43C1-8EDD-46E5-B3B3-5D7A0C0CE3A0}" presName="vert2" presStyleCnt="0"/>
      <dgm:spPr/>
    </dgm:pt>
    <dgm:pt modelId="{ABAC9266-FE2D-40AE-AD63-0E24E4CC0757}" type="pres">
      <dgm:prSet presAssocID="{037C43C1-8EDD-46E5-B3B3-5D7A0C0CE3A0}" presName="thinLine2b" presStyleLbl="callout" presStyleIdx="1" presStyleCnt="3"/>
      <dgm:spPr/>
    </dgm:pt>
    <dgm:pt modelId="{A8B73864-9A32-4554-A357-2EE97B32FA47}" type="pres">
      <dgm:prSet presAssocID="{037C43C1-8EDD-46E5-B3B3-5D7A0C0CE3A0}" presName="vertSpace2b" presStyleCnt="0"/>
      <dgm:spPr/>
    </dgm:pt>
    <dgm:pt modelId="{9E541F97-61F3-4267-A5F0-22A6FC5B8BC2}" type="pres">
      <dgm:prSet presAssocID="{145055A6-B9F6-4A3F-BEE3-339564C58801}" presName="horz2" presStyleCnt="0"/>
      <dgm:spPr/>
    </dgm:pt>
    <dgm:pt modelId="{42E746DA-9343-4DB2-85FD-44E13A37B42E}" type="pres">
      <dgm:prSet presAssocID="{145055A6-B9F6-4A3F-BEE3-339564C58801}" presName="horzSpace2" presStyleCnt="0"/>
      <dgm:spPr/>
    </dgm:pt>
    <dgm:pt modelId="{E2DB457F-06AC-46FD-B1EB-AB9808C438EA}" type="pres">
      <dgm:prSet presAssocID="{145055A6-B9F6-4A3F-BEE3-339564C58801}" presName="tx2" presStyleLbl="revTx" presStyleIdx="3" presStyleCnt="4"/>
      <dgm:spPr/>
    </dgm:pt>
    <dgm:pt modelId="{C855FAFB-8D6D-411D-A80B-1524267A8251}" type="pres">
      <dgm:prSet presAssocID="{145055A6-B9F6-4A3F-BEE3-339564C58801}" presName="vert2" presStyleCnt="0"/>
      <dgm:spPr/>
    </dgm:pt>
    <dgm:pt modelId="{28E15472-4C69-4424-AA2D-BECA1F5E7F38}" type="pres">
      <dgm:prSet presAssocID="{145055A6-B9F6-4A3F-BEE3-339564C58801}" presName="thinLine2b" presStyleLbl="callout" presStyleIdx="2" presStyleCnt="3"/>
      <dgm:spPr/>
    </dgm:pt>
    <dgm:pt modelId="{9AFAE171-153E-439A-BD43-DD7AE87BD09C}" type="pres">
      <dgm:prSet presAssocID="{145055A6-B9F6-4A3F-BEE3-339564C58801}" presName="vertSpace2b" presStyleCnt="0"/>
      <dgm:spPr/>
    </dgm:pt>
  </dgm:ptLst>
  <dgm:cxnLst>
    <dgm:cxn modelId="{04C4E22D-DAE7-4DCB-AD60-F9D60D8BDE5F}" srcId="{684D2F01-6D23-47E9-8ABE-B0D1CC143084}" destId="{0F867D90-9D4D-4A6F-99DA-E9E5FD7DF329}" srcOrd="0" destOrd="0" parTransId="{F509C3D5-8353-4A49-B995-F96BD7452898}" sibTransId="{26BED046-F711-410D-9494-2E0919F468C3}"/>
    <dgm:cxn modelId="{34AC2A44-6F16-46AB-A02B-1256DA2B3D0F}" srcId="{0F867D90-9D4D-4A6F-99DA-E9E5FD7DF329}" destId="{5C79CE7F-2F69-47A2-8CC9-9542DC0F7029}" srcOrd="0" destOrd="0" parTransId="{3AD0E815-2875-460E-8AAA-9B69938929A7}" sibTransId="{51F4AAD7-AE10-42A5-AC11-7F110EE666CD}"/>
    <dgm:cxn modelId="{6676B876-FC7E-41BE-8EEE-87E99D264FFC}" srcId="{0F867D90-9D4D-4A6F-99DA-E9E5FD7DF329}" destId="{145055A6-B9F6-4A3F-BEE3-339564C58801}" srcOrd="2" destOrd="0" parTransId="{3D3A9D20-B77D-4DCF-AF24-DE6AD31BF40B}" sibTransId="{73E14A18-0559-439B-ACAD-486A206414DC}"/>
    <dgm:cxn modelId="{962FCF93-363C-48EE-8EEE-5CE429E77B84}" type="presOf" srcId="{0F867D90-9D4D-4A6F-99DA-E9E5FD7DF329}" destId="{D02E7C39-3622-44A7-BE0B-8DAB91A79A38}" srcOrd="0" destOrd="0" presId="urn:microsoft.com/office/officeart/2008/layout/LinedList"/>
    <dgm:cxn modelId="{660A7F9B-006B-4AE5-A1B3-E7E6F695BE1A}" type="presOf" srcId="{5C79CE7F-2F69-47A2-8CC9-9542DC0F7029}" destId="{C06876E2-99F2-41C9-A78F-848ECB29CF7D}" srcOrd="0" destOrd="0" presId="urn:microsoft.com/office/officeart/2008/layout/LinedList"/>
    <dgm:cxn modelId="{0AFE3DB2-B242-4F8E-88F9-3A782C1D582A}" srcId="{0F867D90-9D4D-4A6F-99DA-E9E5FD7DF329}" destId="{037C43C1-8EDD-46E5-B3B3-5D7A0C0CE3A0}" srcOrd="1" destOrd="0" parTransId="{FF8BCE2D-7233-403A-ADD7-74743EC11A7A}" sibTransId="{E559CADF-1181-4694-959F-78410EE8FFB9}"/>
    <dgm:cxn modelId="{5C5E4CCC-48E1-4472-861C-CD3A0E141D51}" type="presOf" srcId="{145055A6-B9F6-4A3F-BEE3-339564C58801}" destId="{E2DB457F-06AC-46FD-B1EB-AB9808C438EA}" srcOrd="0" destOrd="0" presId="urn:microsoft.com/office/officeart/2008/layout/LinedList"/>
    <dgm:cxn modelId="{E58B72E6-1D9E-4D24-8AA8-6E473CB4B5A1}" type="presOf" srcId="{037C43C1-8EDD-46E5-B3B3-5D7A0C0CE3A0}" destId="{64BDEE76-9623-4B94-BE3D-A325244F6931}" srcOrd="0" destOrd="0" presId="urn:microsoft.com/office/officeart/2008/layout/LinedList"/>
    <dgm:cxn modelId="{CF94B1EE-288A-49B4-8D3A-8CF3D7794777}" type="presOf" srcId="{684D2F01-6D23-47E9-8ABE-B0D1CC143084}" destId="{2D9FBC50-0CF9-4A9B-818B-F7059743265B}" srcOrd="0" destOrd="0" presId="urn:microsoft.com/office/officeart/2008/layout/LinedList"/>
    <dgm:cxn modelId="{C8A4DD20-F4F9-4CB7-951A-B87F51149174}" type="presParOf" srcId="{2D9FBC50-0CF9-4A9B-818B-F7059743265B}" destId="{AFBF7A71-853B-4C08-97E8-2F0957F20846}" srcOrd="0" destOrd="0" presId="urn:microsoft.com/office/officeart/2008/layout/LinedList"/>
    <dgm:cxn modelId="{3DB6A4CB-4D52-4FCD-946A-87E393789688}" type="presParOf" srcId="{2D9FBC50-0CF9-4A9B-818B-F7059743265B}" destId="{49820B3F-5D16-4FD1-9659-66110B3A098D}" srcOrd="1" destOrd="0" presId="urn:microsoft.com/office/officeart/2008/layout/LinedList"/>
    <dgm:cxn modelId="{0042D1B7-C133-4027-BA66-9681DFB2C056}" type="presParOf" srcId="{49820B3F-5D16-4FD1-9659-66110B3A098D}" destId="{D02E7C39-3622-44A7-BE0B-8DAB91A79A38}" srcOrd="0" destOrd="0" presId="urn:microsoft.com/office/officeart/2008/layout/LinedList"/>
    <dgm:cxn modelId="{ADDD8214-AD20-4414-93DD-39E841E7C2CC}" type="presParOf" srcId="{49820B3F-5D16-4FD1-9659-66110B3A098D}" destId="{9DD66C11-6358-467E-9141-5BF013400298}" srcOrd="1" destOrd="0" presId="urn:microsoft.com/office/officeart/2008/layout/LinedList"/>
    <dgm:cxn modelId="{5E69B791-91B8-4DE5-B77E-B642BCC5CAFE}" type="presParOf" srcId="{9DD66C11-6358-467E-9141-5BF013400298}" destId="{CA67319B-FAD8-42B4-8C36-30D5CF86862D}" srcOrd="0" destOrd="0" presId="urn:microsoft.com/office/officeart/2008/layout/LinedList"/>
    <dgm:cxn modelId="{828D6549-577C-4B6A-BFF8-CBFB5FEC7F37}" type="presParOf" srcId="{9DD66C11-6358-467E-9141-5BF013400298}" destId="{B9778E6D-BF51-45EF-8B03-C9C2F1AD6D57}" srcOrd="1" destOrd="0" presId="urn:microsoft.com/office/officeart/2008/layout/LinedList"/>
    <dgm:cxn modelId="{25C354D3-58E6-42D3-90F4-303C6999A7BD}" type="presParOf" srcId="{B9778E6D-BF51-45EF-8B03-C9C2F1AD6D57}" destId="{8307F808-641E-4695-AD00-361CA2C4C448}" srcOrd="0" destOrd="0" presId="urn:microsoft.com/office/officeart/2008/layout/LinedList"/>
    <dgm:cxn modelId="{EBA36A40-A22D-439F-B1AE-9BF14940EA08}" type="presParOf" srcId="{B9778E6D-BF51-45EF-8B03-C9C2F1AD6D57}" destId="{C06876E2-99F2-41C9-A78F-848ECB29CF7D}" srcOrd="1" destOrd="0" presId="urn:microsoft.com/office/officeart/2008/layout/LinedList"/>
    <dgm:cxn modelId="{4C88C360-5300-4C06-B348-1954559EFFE1}" type="presParOf" srcId="{B9778E6D-BF51-45EF-8B03-C9C2F1AD6D57}" destId="{11F697BB-F5CB-488A-898A-BC8D8015E6AC}" srcOrd="2" destOrd="0" presId="urn:microsoft.com/office/officeart/2008/layout/LinedList"/>
    <dgm:cxn modelId="{E6DB0C99-DC1D-44C0-BEC3-0BCADF5E65B1}" type="presParOf" srcId="{9DD66C11-6358-467E-9141-5BF013400298}" destId="{ABFCE5BD-D1B4-4D11-B2C7-75FE842EBB48}" srcOrd="2" destOrd="0" presId="urn:microsoft.com/office/officeart/2008/layout/LinedList"/>
    <dgm:cxn modelId="{9D06B533-3ECF-4B40-AA33-79F0C798799D}" type="presParOf" srcId="{9DD66C11-6358-467E-9141-5BF013400298}" destId="{C76ABB00-22F3-4176-B4E3-F5943B6FA5B6}" srcOrd="3" destOrd="0" presId="urn:microsoft.com/office/officeart/2008/layout/LinedList"/>
    <dgm:cxn modelId="{0699EFA1-DE50-43F7-83A4-E55B974EC410}" type="presParOf" srcId="{9DD66C11-6358-467E-9141-5BF013400298}" destId="{7EBFC9DD-270A-4836-8433-68DBA9E795CA}" srcOrd="4" destOrd="0" presId="urn:microsoft.com/office/officeart/2008/layout/LinedList"/>
    <dgm:cxn modelId="{5556093D-C434-468D-8C11-1FE433C17CD7}" type="presParOf" srcId="{7EBFC9DD-270A-4836-8433-68DBA9E795CA}" destId="{5A778D81-61CC-433E-A7AA-009731FE6FB7}" srcOrd="0" destOrd="0" presId="urn:microsoft.com/office/officeart/2008/layout/LinedList"/>
    <dgm:cxn modelId="{118F4E4F-AD27-4A2D-B1CF-84568AB4FEBB}" type="presParOf" srcId="{7EBFC9DD-270A-4836-8433-68DBA9E795CA}" destId="{64BDEE76-9623-4B94-BE3D-A325244F6931}" srcOrd="1" destOrd="0" presId="urn:microsoft.com/office/officeart/2008/layout/LinedList"/>
    <dgm:cxn modelId="{998CC184-BB97-4C6C-8FB5-AC4C9C29A356}" type="presParOf" srcId="{7EBFC9DD-270A-4836-8433-68DBA9E795CA}" destId="{F2BFD36C-AF87-4B76-8839-AFC852B70ACE}" srcOrd="2" destOrd="0" presId="urn:microsoft.com/office/officeart/2008/layout/LinedList"/>
    <dgm:cxn modelId="{E909BA62-3370-4AD0-8F14-563F51FD9496}" type="presParOf" srcId="{9DD66C11-6358-467E-9141-5BF013400298}" destId="{ABAC9266-FE2D-40AE-AD63-0E24E4CC0757}" srcOrd="5" destOrd="0" presId="urn:microsoft.com/office/officeart/2008/layout/LinedList"/>
    <dgm:cxn modelId="{13AE542F-B19E-4D8A-B762-F6A3A1E7BCB7}" type="presParOf" srcId="{9DD66C11-6358-467E-9141-5BF013400298}" destId="{A8B73864-9A32-4554-A357-2EE97B32FA47}" srcOrd="6" destOrd="0" presId="urn:microsoft.com/office/officeart/2008/layout/LinedList"/>
    <dgm:cxn modelId="{A62A4BA4-18EC-4FEF-A4F6-ABCB45F8361E}" type="presParOf" srcId="{9DD66C11-6358-467E-9141-5BF013400298}" destId="{9E541F97-61F3-4267-A5F0-22A6FC5B8BC2}" srcOrd="7" destOrd="0" presId="urn:microsoft.com/office/officeart/2008/layout/LinedList"/>
    <dgm:cxn modelId="{0BDD84B6-AD01-4711-A6B0-ED12563599F2}" type="presParOf" srcId="{9E541F97-61F3-4267-A5F0-22A6FC5B8BC2}" destId="{42E746DA-9343-4DB2-85FD-44E13A37B42E}" srcOrd="0" destOrd="0" presId="urn:microsoft.com/office/officeart/2008/layout/LinedList"/>
    <dgm:cxn modelId="{5A5F247D-4E82-456E-9C52-67CA1CE0E053}" type="presParOf" srcId="{9E541F97-61F3-4267-A5F0-22A6FC5B8BC2}" destId="{E2DB457F-06AC-46FD-B1EB-AB9808C438EA}" srcOrd="1" destOrd="0" presId="urn:microsoft.com/office/officeart/2008/layout/LinedList"/>
    <dgm:cxn modelId="{B653E774-4F97-43F9-95D2-C42ADABC55EC}" type="presParOf" srcId="{9E541F97-61F3-4267-A5F0-22A6FC5B8BC2}" destId="{C855FAFB-8D6D-411D-A80B-1524267A8251}" srcOrd="2" destOrd="0" presId="urn:microsoft.com/office/officeart/2008/layout/LinedList"/>
    <dgm:cxn modelId="{782B1E50-039F-4B5F-8BCB-9E092D3080FF}" type="presParOf" srcId="{9DD66C11-6358-467E-9141-5BF013400298}" destId="{28E15472-4C69-4424-AA2D-BECA1F5E7F38}" srcOrd="8" destOrd="0" presId="urn:microsoft.com/office/officeart/2008/layout/LinedList"/>
    <dgm:cxn modelId="{0E6271BC-D7EA-4195-81F9-4243C622867F}" type="presParOf" srcId="{9DD66C11-6358-467E-9141-5BF013400298}" destId="{9AFAE171-153E-439A-BD43-DD7AE87BD09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DF2CBE-6306-4D9F-A853-A0558106E3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</dgm:pt>
    <dgm:pt modelId="{FCC4CB62-36D6-4AB3-A91C-EFDAF3492D62}">
      <dgm:prSet phldrT="[文本]"/>
      <dgm:spPr/>
      <dgm:t>
        <a:bodyPr/>
        <a:lstStyle/>
        <a:p>
          <a:r>
            <a:rPr lang="zh-CN" altLang="en-US" dirty="0"/>
            <a:t>虚拟机以及</a:t>
          </a:r>
          <a:r>
            <a:rPr lang="en-US" altLang="zh-CN" dirty="0" err="1"/>
            <a:t>linux</a:t>
          </a:r>
          <a:r>
            <a:rPr lang="zh-CN" altLang="en-US" dirty="0"/>
            <a:t>模拟环境的简单使用</a:t>
          </a:r>
        </a:p>
      </dgm:t>
    </dgm:pt>
    <dgm:pt modelId="{8A17A7BE-04AC-45E0-B9B1-CE5777F98C19}" type="parTrans" cxnId="{40459A97-A106-4F73-AE62-2B1C062CA3AA}">
      <dgm:prSet/>
      <dgm:spPr/>
      <dgm:t>
        <a:bodyPr/>
        <a:lstStyle/>
        <a:p>
          <a:endParaRPr lang="zh-CN" altLang="en-US"/>
        </a:p>
      </dgm:t>
    </dgm:pt>
    <dgm:pt modelId="{D10BF4DB-F15A-42D0-B0F9-C7D7EB684AF1}" type="sibTrans" cxnId="{40459A97-A106-4F73-AE62-2B1C062CA3AA}">
      <dgm:prSet/>
      <dgm:spPr/>
      <dgm:t>
        <a:bodyPr/>
        <a:lstStyle/>
        <a:p>
          <a:endParaRPr lang="zh-CN" altLang="en-US"/>
        </a:p>
      </dgm:t>
    </dgm:pt>
    <dgm:pt modelId="{9A7A24E9-D33D-4676-87FB-A91ECB40FE4A}">
      <dgm:prSet phldrT="[文本]"/>
      <dgm:spPr/>
      <dgm:t>
        <a:bodyPr/>
        <a:lstStyle/>
        <a:p>
          <a:r>
            <a:rPr lang="zh-CN" altLang="en-US" dirty="0"/>
            <a:t>实验涉及的操作系统相关知识的学习</a:t>
          </a:r>
        </a:p>
      </dgm:t>
    </dgm:pt>
    <dgm:pt modelId="{31807D50-0A29-491A-B051-7DFC8CDFD128}" type="parTrans" cxnId="{364A6C19-9855-4F3A-893B-B7492B3EEDA1}">
      <dgm:prSet/>
      <dgm:spPr/>
      <dgm:t>
        <a:bodyPr/>
        <a:lstStyle/>
        <a:p>
          <a:endParaRPr lang="zh-CN" altLang="en-US"/>
        </a:p>
      </dgm:t>
    </dgm:pt>
    <dgm:pt modelId="{C1AC3785-5B20-49B9-A9A3-4613C443E1A0}" type="sibTrans" cxnId="{364A6C19-9855-4F3A-893B-B7492B3EEDA1}">
      <dgm:prSet/>
      <dgm:spPr/>
      <dgm:t>
        <a:bodyPr/>
        <a:lstStyle/>
        <a:p>
          <a:endParaRPr lang="zh-CN" altLang="en-US"/>
        </a:p>
      </dgm:t>
    </dgm:pt>
    <dgm:pt modelId="{202E71AA-567F-4D56-A12A-165386A2FE19}">
      <dgm:prSet phldrT="[文本]"/>
      <dgm:spPr/>
      <dgm:t>
        <a:bodyPr/>
        <a:lstStyle/>
        <a:p>
          <a:r>
            <a:rPr lang="en-US" altLang="zh-CN" dirty="0"/>
            <a:t>Git</a:t>
          </a:r>
          <a:r>
            <a:rPr lang="zh-CN" altLang="en-US" dirty="0"/>
            <a:t>的使用</a:t>
          </a:r>
        </a:p>
      </dgm:t>
    </dgm:pt>
    <dgm:pt modelId="{6A8C9804-8FD9-4BC2-B703-61F821F26769}" type="parTrans" cxnId="{2538CD1C-BF74-4155-BC78-8FB2D83B7EF5}">
      <dgm:prSet/>
      <dgm:spPr/>
      <dgm:t>
        <a:bodyPr/>
        <a:lstStyle/>
        <a:p>
          <a:endParaRPr lang="zh-CN" altLang="en-US"/>
        </a:p>
      </dgm:t>
    </dgm:pt>
    <dgm:pt modelId="{DF6E0EF4-AEEF-4B81-B40B-0DE52C190730}" type="sibTrans" cxnId="{2538CD1C-BF74-4155-BC78-8FB2D83B7EF5}">
      <dgm:prSet/>
      <dgm:spPr/>
      <dgm:t>
        <a:bodyPr/>
        <a:lstStyle/>
        <a:p>
          <a:endParaRPr lang="zh-CN" altLang="en-US"/>
        </a:p>
      </dgm:t>
    </dgm:pt>
    <dgm:pt modelId="{808F9019-E349-4404-816F-D08E67669654}" type="pres">
      <dgm:prSet presAssocID="{AADF2CBE-6306-4D9F-A853-A0558106E385}" presName="Name0" presStyleCnt="0">
        <dgm:presLayoutVars>
          <dgm:chMax val="7"/>
          <dgm:chPref val="7"/>
          <dgm:dir/>
        </dgm:presLayoutVars>
      </dgm:prSet>
      <dgm:spPr/>
    </dgm:pt>
    <dgm:pt modelId="{09A8C845-220C-41CC-B63A-49814BA4BC8D}" type="pres">
      <dgm:prSet presAssocID="{AADF2CBE-6306-4D9F-A853-A0558106E385}" presName="Name1" presStyleCnt="0"/>
      <dgm:spPr/>
    </dgm:pt>
    <dgm:pt modelId="{8B4DD112-2FC4-4FCA-A171-810BE239F783}" type="pres">
      <dgm:prSet presAssocID="{AADF2CBE-6306-4D9F-A853-A0558106E385}" presName="cycle" presStyleCnt="0"/>
      <dgm:spPr/>
    </dgm:pt>
    <dgm:pt modelId="{026D4660-7427-4980-A42D-E97A0940FEE1}" type="pres">
      <dgm:prSet presAssocID="{AADF2CBE-6306-4D9F-A853-A0558106E385}" presName="srcNode" presStyleLbl="node1" presStyleIdx="0" presStyleCnt="3"/>
      <dgm:spPr/>
    </dgm:pt>
    <dgm:pt modelId="{6D76FE88-63E4-4685-96FE-35E953F63412}" type="pres">
      <dgm:prSet presAssocID="{AADF2CBE-6306-4D9F-A853-A0558106E385}" presName="conn" presStyleLbl="parChTrans1D2" presStyleIdx="0" presStyleCnt="1"/>
      <dgm:spPr/>
    </dgm:pt>
    <dgm:pt modelId="{7A722208-C0A2-4334-A73C-3C5604E4D7E7}" type="pres">
      <dgm:prSet presAssocID="{AADF2CBE-6306-4D9F-A853-A0558106E385}" presName="extraNode" presStyleLbl="node1" presStyleIdx="0" presStyleCnt="3"/>
      <dgm:spPr/>
    </dgm:pt>
    <dgm:pt modelId="{43FE86FE-B11F-4AC8-AC7A-A1A4E3A3052F}" type="pres">
      <dgm:prSet presAssocID="{AADF2CBE-6306-4D9F-A853-A0558106E385}" presName="dstNode" presStyleLbl="node1" presStyleIdx="0" presStyleCnt="3"/>
      <dgm:spPr/>
    </dgm:pt>
    <dgm:pt modelId="{18A8871C-686D-4658-9D8E-93BD87F5130F}" type="pres">
      <dgm:prSet presAssocID="{FCC4CB62-36D6-4AB3-A91C-EFDAF3492D62}" presName="text_1" presStyleLbl="node1" presStyleIdx="0" presStyleCnt="3">
        <dgm:presLayoutVars>
          <dgm:bulletEnabled val="1"/>
        </dgm:presLayoutVars>
      </dgm:prSet>
      <dgm:spPr/>
    </dgm:pt>
    <dgm:pt modelId="{A1357C8C-784A-416F-B28D-D70912A794F5}" type="pres">
      <dgm:prSet presAssocID="{FCC4CB62-36D6-4AB3-A91C-EFDAF3492D62}" presName="accent_1" presStyleCnt="0"/>
      <dgm:spPr/>
    </dgm:pt>
    <dgm:pt modelId="{4CF0649D-91BE-4DFC-BB19-1AC8D7A15F1F}" type="pres">
      <dgm:prSet presAssocID="{FCC4CB62-36D6-4AB3-A91C-EFDAF3492D62}" presName="accentRepeatNode" presStyleLbl="solidFgAcc1" presStyleIdx="0" presStyleCnt="3"/>
      <dgm:spPr/>
    </dgm:pt>
    <dgm:pt modelId="{6D4DE3FC-53BB-4983-B153-1FF34A5918C8}" type="pres">
      <dgm:prSet presAssocID="{9A7A24E9-D33D-4676-87FB-A91ECB40FE4A}" presName="text_2" presStyleLbl="node1" presStyleIdx="1" presStyleCnt="3">
        <dgm:presLayoutVars>
          <dgm:bulletEnabled val="1"/>
        </dgm:presLayoutVars>
      </dgm:prSet>
      <dgm:spPr/>
    </dgm:pt>
    <dgm:pt modelId="{8EF1BB13-4F7F-4F6A-9559-63DF7B7DC1A0}" type="pres">
      <dgm:prSet presAssocID="{9A7A24E9-D33D-4676-87FB-A91ECB40FE4A}" presName="accent_2" presStyleCnt="0"/>
      <dgm:spPr/>
    </dgm:pt>
    <dgm:pt modelId="{D4D852C8-9508-4B05-9B02-CBB177B9FD0A}" type="pres">
      <dgm:prSet presAssocID="{9A7A24E9-D33D-4676-87FB-A91ECB40FE4A}" presName="accentRepeatNode" presStyleLbl="solidFgAcc1" presStyleIdx="1" presStyleCnt="3"/>
      <dgm:spPr/>
    </dgm:pt>
    <dgm:pt modelId="{2E5C640D-DC28-4BF3-B896-44F760453B19}" type="pres">
      <dgm:prSet presAssocID="{202E71AA-567F-4D56-A12A-165386A2FE19}" presName="text_3" presStyleLbl="node1" presStyleIdx="2" presStyleCnt="3">
        <dgm:presLayoutVars>
          <dgm:bulletEnabled val="1"/>
        </dgm:presLayoutVars>
      </dgm:prSet>
      <dgm:spPr/>
    </dgm:pt>
    <dgm:pt modelId="{70B235DF-87EC-4AAA-927E-40B00A17C03A}" type="pres">
      <dgm:prSet presAssocID="{202E71AA-567F-4D56-A12A-165386A2FE19}" presName="accent_3" presStyleCnt="0"/>
      <dgm:spPr/>
    </dgm:pt>
    <dgm:pt modelId="{4B7F4D02-7739-4A91-A04B-EA43ABB5FE4D}" type="pres">
      <dgm:prSet presAssocID="{202E71AA-567F-4D56-A12A-165386A2FE19}" presName="accentRepeatNode" presStyleLbl="solidFgAcc1" presStyleIdx="2" presStyleCnt="3"/>
      <dgm:spPr/>
    </dgm:pt>
  </dgm:ptLst>
  <dgm:cxnLst>
    <dgm:cxn modelId="{C72B9B14-3BE6-4AE6-A05D-A068849D5811}" type="presOf" srcId="{AADF2CBE-6306-4D9F-A853-A0558106E385}" destId="{808F9019-E349-4404-816F-D08E67669654}" srcOrd="0" destOrd="0" presId="urn:microsoft.com/office/officeart/2008/layout/VerticalCurvedList"/>
    <dgm:cxn modelId="{364A6C19-9855-4F3A-893B-B7492B3EEDA1}" srcId="{AADF2CBE-6306-4D9F-A853-A0558106E385}" destId="{9A7A24E9-D33D-4676-87FB-A91ECB40FE4A}" srcOrd="1" destOrd="0" parTransId="{31807D50-0A29-491A-B051-7DFC8CDFD128}" sibTransId="{C1AC3785-5B20-49B9-A9A3-4613C443E1A0}"/>
    <dgm:cxn modelId="{2538CD1C-BF74-4155-BC78-8FB2D83B7EF5}" srcId="{AADF2CBE-6306-4D9F-A853-A0558106E385}" destId="{202E71AA-567F-4D56-A12A-165386A2FE19}" srcOrd="2" destOrd="0" parTransId="{6A8C9804-8FD9-4BC2-B703-61F821F26769}" sibTransId="{DF6E0EF4-AEEF-4B81-B40B-0DE52C190730}"/>
    <dgm:cxn modelId="{837B355D-C7C7-4384-BABA-4A7388E5E838}" type="presOf" srcId="{202E71AA-567F-4D56-A12A-165386A2FE19}" destId="{2E5C640D-DC28-4BF3-B896-44F760453B19}" srcOrd="0" destOrd="0" presId="urn:microsoft.com/office/officeart/2008/layout/VerticalCurvedList"/>
    <dgm:cxn modelId="{F7AB4D43-1C9C-4977-828C-E0B1A5837729}" type="presOf" srcId="{D10BF4DB-F15A-42D0-B0F9-C7D7EB684AF1}" destId="{6D76FE88-63E4-4685-96FE-35E953F63412}" srcOrd="0" destOrd="0" presId="urn:microsoft.com/office/officeart/2008/layout/VerticalCurvedList"/>
    <dgm:cxn modelId="{40459A97-A106-4F73-AE62-2B1C062CA3AA}" srcId="{AADF2CBE-6306-4D9F-A853-A0558106E385}" destId="{FCC4CB62-36D6-4AB3-A91C-EFDAF3492D62}" srcOrd="0" destOrd="0" parTransId="{8A17A7BE-04AC-45E0-B9B1-CE5777F98C19}" sibTransId="{D10BF4DB-F15A-42D0-B0F9-C7D7EB684AF1}"/>
    <dgm:cxn modelId="{1532559E-B17D-4460-A08F-84B6E41495D0}" type="presOf" srcId="{9A7A24E9-D33D-4676-87FB-A91ECB40FE4A}" destId="{6D4DE3FC-53BB-4983-B153-1FF34A5918C8}" srcOrd="0" destOrd="0" presId="urn:microsoft.com/office/officeart/2008/layout/VerticalCurvedList"/>
    <dgm:cxn modelId="{5DA58BF7-8448-4894-BFAD-08A1BB82942E}" type="presOf" srcId="{FCC4CB62-36D6-4AB3-A91C-EFDAF3492D62}" destId="{18A8871C-686D-4658-9D8E-93BD87F5130F}" srcOrd="0" destOrd="0" presId="urn:microsoft.com/office/officeart/2008/layout/VerticalCurvedList"/>
    <dgm:cxn modelId="{95EB8E56-99F2-4B34-B299-A2C18CE65200}" type="presParOf" srcId="{808F9019-E349-4404-816F-D08E67669654}" destId="{09A8C845-220C-41CC-B63A-49814BA4BC8D}" srcOrd="0" destOrd="0" presId="urn:microsoft.com/office/officeart/2008/layout/VerticalCurvedList"/>
    <dgm:cxn modelId="{0E37420B-8BDD-48B1-A75C-39572F7CA647}" type="presParOf" srcId="{09A8C845-220C-41CC-B63A-49814BA4BC8D}" destId="{8B4DD112-2FC4-4FCA-A171-810BE239F783}" srcOrd="0" destOrd="0" presId="urn:microsoft.com/office/officeart/2008/layout/VerticalCurvedList"/>
    <dgm:cxn modelId="{46A3577C-8D26-4D0C-A985-38B784E638E3}" type="presParOf" srcId="{8B4DD112-2FC4-4FCA-A171-810BE239F783}" destId="{026D4660-7427-4980-A42D-E97A0940FEE1}" srcOrd="0" destOrd="0" presId="urn:microsoft.com/office/officeart/2008/layout/VerticalCurvedList"/>
    <dgm:cxn modelId="{6E5C481F-010E-43AE-8F06-15BE65FE9C58}" type="presParOf" srcId="{8B4DD112-2FC4-4FCA-A171-810BE239F783}" destId="{6D76FE88-63E4-4685-96FE-35E953F63412}" srcOrd="1" destOrd="0" presId="urn:microsoft.com/office/officeart/2008/layout/VerticalCurvedList"/>
    <dgm:cxn modelId="{9AA73E02-305E-4059-A19E-0B963806239C}" type="presParOf" srcId="{8B4DD112-2FC4-4FCA-A171-810BE239F783}" destId="{7A722208-C0A2-4334-A73C-3C5604E4D7E7}" srcOrd="2" destOrd="0" presId="urn:microsoft.com/office/officeart/2008/layout/VerticalCurvedList"/>
    <dgm:cxn modelId="{621695C1-B873-41BD-8F15-B891A64F731D}" type="presParOf" srcId="{8B4DD112-2FC4-4FCA-A171-810BE239F783}" destId="{43FE86FE-B11F-4AC8-AC7A-A1A4E3A3052F}" srcOrd="3" destOrd="0" presId="urn:microsoft.com/office/officeart/2008/layout/VerticalCurvedList"/>
    <dgm:cxn modelId="{B8135754-FA51-4CA7-AA7C-FA6DB613A9C3}" type="presParOf" srcId="{09A8C845-220C-41CC-B63A-49814BA4BC8D}" destId="{18A8871C-686D-4658-9D8E-93BD87F5130F}" srcOrd="1" destOrd="0" presId="urn:microsoft.com/office/officeart/2008/layout/VerticalCurvedList"/>
    <dgm:cxn modelId="{D74A5961-0D59-4B2B-82E3-A5299EE94A5D}" type="presParOf" srcId="{09A8C845-220C-41CC-B63A-49814BA4BC8D}" destId="{A1357C8C-784A-416F-B28D-D70912A794F5}" srcOrd="2" destOrd="0" presId="urn:microsoft.com/office/officeart/2008/layout/VerticalCurvedList"/>
    <dgm:cxn modelId="{10CEEE9D-B8BA-4BE6-9D6A-A839D118FB97}" type="presParOf" srcId="{A1357C8C-784A-416F-B28D-D70912A794F5}" destId="{4CF0649D-91BE-4DFC-BB19-1AC8D7A15F1F}" srcOrd="0" destOrd="0" presId="urn:microsoft.com/office/officeart/2008/layout/VerticalCurvedList"/>
    <dgm:cxn modelId="{923B9261-18B4-4D4C-BD23-5569341D2D1A}" type="presParOf" srcId="{09A8C845-220C-41CC-B63A-49814BA4BC8D}" destId="{6D4DE3FC-53BB-4983-B153-1FF34A5918C8}" srcOrd="3" destOrd="0" presId="urn:microsoft.com/office/officeart/2008/layout/VerticalCurvedList"/>
    <dgm:cxn modelId="{E77D705A-A038-482E-B685-0332B2080E36}" type="presParOf" srcId="{09A8C845-220C-41CC-B63A-49814BA4BC8D}" destId="{8EF1BB13-4F7F-4F6A-9559-63DF7B7DC1A0}" srcOrd="4" destOrd="0" presId="urn:microsoft.com/office/officeart/2008/layout/VerticalCurvedList"/>
    <dgm:cxn modelId="{B95F52C6-1DD1-4A02-89D3-BEABF7E7CDF1}" type="presParOf" srcId="{8EF1BB13-4F7F-4F6A-9559-63DF7B7DC1A0}" destId="{D4D852C8-9508-4B05-9B02-CBB177B9FD0A}" srcOrd="0" destOrd="0" presId="urn:microsoft.com/office/officeart/2008/layout/VerticalCurvedList"/>
    <dgm:cxn modelId="{4848EFD3-8200-4061-B412-B0291EE82853}" type="presParOf" srcId="{09A8C845-220C-41CC-B63A-49814BA4BC8D}" destId="{2E5C640D-DC28-4BF3-B896-44F760453B19}" srcOrd="5" destOrd="0" presId="urn:microsoft.com/office/officeart/2008/layout/VerticalCurvedList"/>
    <dgm:cxn modelId="{5460BD79-A66D-4E31-8962-E0584F440A02}" type="presParOf" srcId="{09A8C845-220C-41CC-B63A-49814BA4BC8D}" destId="{70B235DF-87EC-4AAA-927E-40B00A17C03A}" srcOrd="6" destOrd="0" presId="urn:microsoft.com/office/officeart/2008/layout/VerticalCurvedList"/>
    <dgm:cxn modelId="{0D40DECF-E7D2-4A8A-8E6F-011C72C75D42}" type="presParOf" srcId="{70B235DF-87EC-4AAA-927E-40B00A17C03A}" destId="{4B7F4D02-7739-4A91-A04B-EA43ABB5FE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3F5B-5603-4C3B-A88A-6EACAFA6A13F}">
      <dsp:nvSpPr>
        <dsp:cNvPr id="0" name=""/>
        <dsp:cNvSpPr/>
      </dsp:nvSpPr>
      <dsp:spPr>
        <a:xfrm>
          <a:off x="0" y="407702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6069F-A6EE-4F96-85F4-A46BE674B9F5}">
      <dsp:nvSpPr>
        <dsp:cNvPr id="0" name=""/>
        <dsp:cNvSpPr/>
      </dsp:nvSpPr>
      <dsp:spPr>
        <a:xfrm>
          <a:off x="406400" y="23942"/>
          <a:ext cx="568960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1.</a:t>
          </a:r>
          <a:r>
            <a:rPr lang="zh-CN" altLang="en-US" sz="2600" kern="1200" dirty="0"/>
            <a:t>课程预期</a:t>
          </a:r>
        </a:p>
      </dsp:txBody>
      <dsp:txXfrm>
        <a:off x="443867" y="61409"/>
        <a:ext cx="5614666" cy="692586"/>
      </dsp:txXfrm>
    </dsp:sp>
    <dsp:sp modelId="{DA3C7FCF-ED90-43AB-B374-55C3FE4FB067}">
      <dsp:nvSpPr>
        <dsp:cNvPr id="0" name=""/>
        <dsp:cNvSpPr/>
      </dsp:nvSpPr>
      <dsp:spPr>
        <a:xfrm>
          <a:off x="0" y="1587062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B80C9-0C86-48AC-A9CE-FFEB5D5290CE}">
      <dsp:nvSpPr>
        <dsp:cNvPr id="0" name=""/>
        <dsp:cNvSpPr/>
      </dsp:nvSpPr>
      <dsp:spPr>
        <a:xfrm>
          <a:off x="406400" y="1203302"/>
          <a:ext cx="568960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2.</a:t>
          </a:r>
          <a:r>
            <a:rPr lang="zh-CN" altLang="en-US" sz="2600" kern="1200" dirty="0"/>
            <a:t>实验过程</a:t>
          </a:r>
        </a:p>
      </dsp:txBody>
      <dsp:txXfrm>
        <a:off x="443867" y="1240769"/>
        <a:ext cx="5614666" cy="692586"/>
      </dsp:txXfrm>
    </dsp:sp>
    <dsp:sp modelId="{0283AA1F-8031-4D0D-B076-69106DD53A5B}">
      <dsp:nvSpPr>
        <dsp:cNvPr id="0" name=""/>
        <dsp:cNvSpPr/>
      </dsp:nvSpPr>
      <dsp:spPr>
        <a:xfrm>
          <a:off x="0" y="2766422"/>
          <a:ext cx="8128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081CE-0CC2-43CC-895E-987A8473C311}">
      <dsp:nvSpPr>
        <dsp:cNvPr id="0" name=""/>
        <dsp:cNvSpPr/>
      </dsp:nvSpPr>
      <dsp:spPr>
        <a:xfrm>
          <a:off x="406400" y="2382662"/>
          <a:ext cx="568960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3.</a:t>
          </a:r>
          <a:r>
            <a:rPr lang="zh-CN" altLang="en-US" sz="2600" kern="1200" dirty="0"/>
            <a:t>未来</a:t>
          </a:r>
        </a:p>
      </dsp:txBody>
      <dsp:txXfrm>
        <a:off x="443867" y="2420129"/>
        <a:ext cx="5614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F7A71-853B-4C08-97E8-2F0957F20846}">
      <dsp:nvSpPr>
        <dsp:cNvPr id="0" name=""/>
        <dsp:cNvSpPr/>
      </dsp:nvSpPr>
      <dsp:spPr>
        <a:xfrm>
          <a:off x="0" y="0"/>
          <a:ext cx="757140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2E7C39-3622-44A7-BE0B-8DAB91A79A38}">
      <dsp:nvSpPr>
        <dsp:cNvPr id="0" name=""/>
        <dsp:cNvSpPr/>
      </dsp:nvSpPr>
      <dsp:spPr>
        <a:xfrm>
          <a:off x="0" y="0"/>
          <a:ext cx="1514281" cy="369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Lab1</a:t>
          </a:r>
          <a:endParaRPr lang="zh-CN" altLang="en-US" sz="3600" kern="1200" dirty="0"/>
        </a:p>
      </dsp:txBody>
      <dsp:txXfrm>
        <a:off x="0" y="0"/>
        <a:ext cx="1514281" cy="3699657"/>
      </dsp:txXfrm>
    </dsp:sp>
    <dsp:sp modelId="{C06876E2-99F2-41C9-A78F-848ECB29CF7D}">
      <dsp:nvSpPr>
        <dsp:cNvPr id="0" name=""/>
        <dsp:cNvSpPr/>
      </dsp:nvSpPr>
      <dsp:spPr>
        <a:xfrm>
          <a:off x="1627852" y="29129"/>
          <a:ext cx="5943556" cy="58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镜像文件</a:t>
          </a:r>
          <a:r>
            <a:rPr lang="en-US" altLang="zh-CN" sz="2000" kern="1200" dirty="0" err="1"/>
            <a:t>ucore.img</a:t>
          </a:r>
          <a:r>
            <a:rPr lang="zh-CN" altLang="en-US" sz="2000" kern="1200" dirty="0"/>
            <a:t>的生成</a:t>
          </a:r>
        </a:p>
      </dsp:txBody>
      <dsp:txXfrm>
        <a:off x="1627852" y="29129"/>
        <a:ext cx="5943556" cy="582587"/>
      </dsp:txXfrm>
    </dsp:sp>
    <dsp:sp modelId="{ABFCE5BD-D1B4-4D11-B2C7-75FE842EBB48}">
      <dsp:nvSpPr>
        <dsp:cNvPr id="0" name=""/>
        <dsp:cNvSpPr/>
      </dsp:nvSpPr>
      <dsp:spPr>
        <a:xfrm>
          <a:off x="1514281" y="611716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4BDEE76-9623-4B94-BE3D-A325244F6931}">
      <dsp:nvSpPr>
        <dsp:cNvPr id="0" name=""/>
        <dsp:cNvSpPr/>
      </dsp:nvSpPr>
      <dsp:spPr>
        <a:xfrm>
          <a:off x="1627852" y="640846"/>
          <a:ext cx="5943556" cy="58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单步跟踪</a:t>
          </a:r>
          <a:r>
            <a:rPr lang="en-US" altLang="zh-CN" sz="2000" kern="1200" dirty="0"/>
            <a:t>BIOS</a:t>
          </a:r>
          <a:r>
            <a:rPr lang="zh-CN" altLang="en-US" sz="2000" kern="1200" dirty="0"/>
            <a:t>的执行</a:t>
          </a:r>
        </a:p>
      </dsp:txBody>
      <dsp:txXfrm>
        <a:off x="1627852" y="640846"/>
        <a:ext cx="5943556" cy="582587"/>
      </dsp:txXfrm>
    </dsp:sp>
    <dsp:sp modelId="{ABAC9266-FE2D-40AE-AD63-0E24E4CC0757}">
      <dsp:nvSpPr>
        <dsp:cNvPr id="0" name=""/>
        <dsp:cNvSpPr/>
      </dsp:nvSpPr>
      <dsp:spPr>
        <a:xfrm>
          <a:off x="1514281" y="1223433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83977B-87D7-4E85-AE1E-CE14B62AAE4C}">
      <dsp:nvSpPr>
        <dsp:cNvPr id="0" name=""/>
        <dsp:cNvSpPr/>
      </dsp:nvSpPr>
      <dsp:spPr>
        <a:xfrm>
          <a:off x="1627852" y="1252563"/>
          <a:ext cx="5943556" cy="58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bootloader</a:t>
          </a:r>
          <a:r>
            <a:rPr lang="zh-CN" altLang="en-US" sz="2000" b="0" kern="1200" dirty="0"/>
            <a:t>进入保护模式的过程</a:t>
          </a:r>
          <a:endParaRPr lang="en-US" altLang="zh-CN" sz="2000" b="0" kern="1200" dirty="0"/>
        </a:p>
      </dsp:txBody>
      <dsp:txXfrm>
        <a:off x="1627852" y="1252563"/>
        <a:ext cx="5943556" cy="582587"/>
      </dsp:txXfrm>
    </dsp:sp>
    <dsp:sp modelId="{70471DCD-A263-4A8D-9BAB-58D44F9708DF}">
      <dsp:nvSpPr>
        <dsp:cNvPr id="0" name=""/>
        <dsp:cNvSpPr/>
      </dsp:nvSpPr>
      <dsp:spPr>
        <a:xfrm>
          <a:off x="1514281" y="1835150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8FECF4F-6EF6-432A-964D-995143B24703}">
      <dsp:nvSpPr>
        <dsp:cNvPr id="0" name=""/>
        <dsp:cNvSpPr/>
      </dsp:nvSpPr>
      <dsp:spPr>
        <a:xfrm>
          <a:off x="1627852" y="1864280"/>
          <a:ext cx="5943556" cy="58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bootloader</a:t>
          </a:r>
          <a:r>
            <a:rPr lang="zh-CN" altLang="en-US" sz="2000" b="0" kern="1200" dirty="0"/>
            <a:t>加载</a:t>
          </a:r>
          <a:r>
            <a:rPr lang="en-US" sz="2000" b="0" kern="1200" dirty="0"/>
            <a:t>ELF</a:t>
          </a:r>
          <a:r>
            <a:rPr lang="zh-CN" altLang="en-US" sz="2000" b="0" kern="1200" dirty="0"/>
            <a:t>格式的</a:t>
          </a:r>
          <a:r>
            <a:rPr lang="en-US" sz="2000" b="0" kern="1200" dirty="0"/>
            <a:t>OS</a:t>
          </a:r>
          <a:r>
            <a:rPr lang="zh-CN" altLang="en-US" sz="2000" b="0" kern="1200" dirty="0"/>
            <a:t>的过程</a:t>
          </a:r>
          <a:endParaRPr lang="en-US" altLang="zh-CN" sz="2000" b="0" kern="1200" dirty="0"/>
        </a:p>
      </dsp:txBody>
      <dsp:txXfrm>
        <a:off x="1627852" y="1864280"/>
        <a:ext cx="5943556" cy="582587"/>
      </dsp:txXfrm>
    </dsp:sp>
    <dsp:sp modelId="{74F66287-953B-49BC-BC59-B4701370A4D4}">
      <dsp:nvSpPr>
        <dsp:cNvPr id="0" name=""/>
        <dsp:cNvSpPr/>
      </dsp:nvSpPr>
      <dsp:spPr>
        <a:xfrm>
          <a:off x="1514281" y="2446867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4FCFBBD-75B9-4DBE-B02F-DE5E78D94B4C}">
      <dsp:nvSpPr>
        <dsp:cNvPr id="0" name=""/>
        <dsp:cNvSpPr/>
      </dsp:nvSpPr>
      <dsp:spPr>
        <a:xfrm>
          <a:off x="1627852" y="2475997"/>
          <a:ext cx="5943556" cy="58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函数调用堆栈跟踪函数</a:t>
          </a:r>
          <a:endParaRPr lang="en-US" altLang="zh-CN" sz="2000" b="0" kern="1200" dirty="0"/>
        </a:p>
      </dsp:txBody>
      <dsp:txXfrm>
        <a:off x="1627852" y="2475997"/>
        <a:ext cx="5943556" cy="582587"/>
      </dsp:txXfrm>
    </dsp:sp>
    <dsp:sp modelId="{79B34AEE-2E12-4262-81FC-3D90B17E23E9}">
      <dsp:nvSpPr>
        <dsp:cNvPr id="0" name=""/>
        <dsp:cNvSpPr/>
      </dsp:nvSpPr>
      <dsp:spPr>
        <a:xfrm>
          <a:off x="1514281" y="3058584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FE75957-811F-40B9-8284-7563851940FE}">
      <dsp:nvSpPr>
        <dsp:cNvPr id="0" name=""/>
        <dsp:cNvSpPr/>
      </dsp:nvSpPr>
      <dsp:spPr>
        <a:xfrm>
          <a:off x="1627852" y="3087714"/>
          <a:ext cx="5943556" cy="58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时间中断</a:t>
          </a:r>
          <a:endParaRPr lang="en-US" altLang="zh-CN" sz="2000" b="0" kern="1200" dirty="0"/>
        </a:p>
      </dsp:txBody>
      <dsp:txXfrm>
        <a:off x="1627852" y="3087714"/>
        <a:ext cx="5943556" cy="582587"/>
      </dsp:txXfrm>
    </dsp:sp>
    <dsp:sp modelId="{2FEE46B1-6ED4-41DE-B2A5-33059C4EE682}">
      <dsp:nvSpPr>
        <dsp:cNvPr id="0" name=""/>
        <dsp:cNvSpPr/>
      </dsp:nvSpPr>
      <dsp:spPr>
        <a:xfrm>
          <a:off x="1514281" y="3670301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F7A71-853B-4C08-97E8-2F0957F20846}">
      <dsp:nvSpPr>
        <dsp:cNvPr id="0" name=""/>
        <dsp:cNvSpPr/>
      </dsp:nvSpPr>
      <dsp:spPr>
        <a:xfrm>
          <a:off x="0" y="0"/>
          <a:ext cx="757140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2E7C39-3622-44A7-BE0B-8DAB91A79A38}">
      <dsp:nvSpPr>
        <dsp:cNvPr id="0" name=""/>
        <dsp:cNvSpPr/>
      </dsp:nvSpPr>
      <dsp:spPr>
        <a:xfrm>
          <a:off x="0" y="0"/>
          <a:ext cx="1514281" cy="369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Lab2</a:t>
          </a:r>
          <a:endParaRPr lang="zh-CN" altLang="en-US" sz="3600" kern="1200" dirty="0"/>
        </a:p>
      </dsp:txBody>
      <dsp:txXfrm>
        <a:off x="0" y="0"/>
        <a:ext cx="1514281" cy="3699657"/>
      </dsp:txXfrm>
    </dsp:sp>
    <dsp:sp modelId="{C06876E2-99F2-41C9-A78F-848ECB29CF7D}">
      <dsp:nvSpPr>
        <dsp:cNvPr id="0" name=""/>
        <dsp:cNvSpPr/>
      </dsp:nvSpPr>
      <dsp:spPr>
        <a:xfrm>
          <a:off x="1627852" y="57807"/>
          <a:ext cx="5943556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first-fit </a:t>
          </a:r>
          <a:r>
            <a:rPr lang="zh-CN" altLang="en-US" sz="2400" kern="1200" dirty="0"/>
            <a:t>连续物理内存分配算法</a:t>
          </a:r>
        </a:p>
      </dsp:txBody>
      <dsp:txXfrm>
        <a:off x="1627852" y="57807"/>
        <a:ext cx="5943556" cy="1156142"/>
      </dsp:txXfrm>
    </dsp:sp>
    <dsp:sp modelId="{ABFCE5BD-D1B4-4D11-B2C7-75FE842EBB48}">
      <dsp:nvSpPr>
        <dsp:cNvPr id="0" name=""/>
        <dsp:cNvSpPr/>
      </dsp:nvSpPr>
      <dsp:spPr>
        <a:xfrm>
          <a:off x="1514281" y="1213949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4BDEE76-9623-4B94-BE3D-A325244F6931}">
      <dsp:nvSpPr>
        <dsp:cNvPr id="0" name=""/>
        <dsp:cNvSpPr/>
      </dsp:nvSpPr>
      <dsp:spPr>
        <a:xfrm>
          <a:off x="1627852" y="1271757"/>
          <a:ext cx="5943556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寻找虚拟地址对应的页表项</a:t>
          </a:r>
        </a:p>
      </dsp:txBody>
      <dsp:txXfrm>
        <a:off x="1627852" y="1271757"/>
        <a:ext cx="5943556" cy="1156142"/>
      </dsp:txXfrm>
    </dsp:sp>
    <dsp:sp modelId="{ABAC9266-FE2D-40AE-AD63-0E24E4CC0757}">
      <dsp:nvSpPr>
        <dsp:cNvPr id="0" name=""/>
        <dsp:cNvSpPr/>
      </dsp:nvSpPr>
      <dsp:spPr>
        <a:xfrm>
          <a:off x="1514281" y="2427899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83977B-87D7-4E85-AE1E-CE14B62AAE4C}">
      <dsp:nvSpPr>
        <dsp:cNvPr id="0" name=""/>
        <dsp:cNvSpPr/>
      </dsp:nvSpPr>
      <dsp:spPr>
        <a:xfrm>
          <a:off x="1627852" y="2485707"/>
          <a:ext cx="5943556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/>
            <a:t>释放某虚地址所在的页并取消对应二级页表项的映射</a:t>
          </a:r>
          <a:endParaRPr lang="en-US" altLang="zh-CN" sz="2400" b="0" kern="1200" dirty="0"/>
        </a:p>
      </dsp:txBody>
      <dsp:txXfrm>
        <a:off x="1627852" y="2485707"/>
        <a:ext cx="5943556" cy="1156142"/>
      </dsp:txXfrm>
    </dsp:sp>
    <dsp:sp modelId="{70471DCD-A263-4A8D-9BAB-58D44F9708DF}">
      <dsp:nvSpPr>
        <dsp:cNvPr id="0" name=""/>
        <dsp:cNvSpPr/>
      </dsp:nvSpPr>
      <dsp:spPr>
        <a:xfrm>
          <a:off x="1514281" y="3641849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F7A71-853B-4C08-97E8-2F0957F20846}">
      <dsp:nvSpPr>
        <dsp:cNvPr id="0" name=""/>
        <dsp:cNvSpPr/>
      </dsp:nvSpPr>
      <dsp:spPr>
        <a:xfrm>
          <a:off x="0" y="0"/>
          <a:ext cx="757140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2E7C39-3622-44A7-BE0B-8DAB91A79A38}">
      <dsp:nvSpPr>
        <dsp:cNvPr id="0" name=""/>
        <dsp:cNvSpPr/>
      </dsp:nvSpPr>
      <dsp:spPr>
        <a:xfrm>
          <a:off x="0" y="0"/>
          <a:ext cx="1514281" cy="369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Lab3</a:t>
          </a:r>
          <a:endParaRPr lang="zh-CN" altLang="en-US" sz="3600" kern="1200" dirty="0"/>
        </a:p>
      </dsp:txBody>
      <dsp:txXfrm>
        <a:off x="0" y="0"/>
        <a:ext cx="1514281" cy="3699657"/>
      </dsp:txXfrm>
    </dsp:sp>
    <dsp:sp modelId="{C06876E2-99F2-41C9-A78F-848ECB29CF7D}">
      <dsp:nvSpPr>
        <dsp:cNvPr id="0" name=""/>
        <dsp:cNvSpPr/>
      </dsp:nvSpPr>
      <dsp:spPr>
        <a:xfrm>
          <a:off x="1627852" y="85988"/>
          <a:ext cx="5943556" cy="171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给未被映射的地址映射上物理页</a:t>
          </a:r>
        </a:p>
      </dsp:txBody>
      <dsp:txXfrm>
        <a:off x="1627852" y="85988"/>
        <a:ext cx="5943556" cy="1719762"/>
      </dsp:txXfrm>
    </dsp:sp>
    <dsp:sp modelId="{ABFCE5BD-D1B4-4D11-B2C7-75FE842EBB48}">
      <dsp:nvSpPr>
        <dsp:cNvPr id="0" name=""/>
        <dsp:cNvSpPr/>
      </dsp:nvSpPr>
      <dsp:spPr>
        <a:xfrm>
          <a:off x="1514281" y="1805750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4BDEE76-9623-4B94-BE3D-A325244F6931}">
      <dsp:nvSpPr>
        <dsp:cNvPr id="0" name=""/>
        <dsp:cNvSpPr/>
      </dsp:nvSpPr>
      <dsp:spPr>
        <a:xfrm>
          <a:off x="1627852" y="1891738"/>
          <a:ext cx="5943556" cy="171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FIFO</a:t>
          </a:r>
          <a:r>
            <a:rPr lang="zh-CN" altLang="en-US" sz="3600" kern="1200" dirty="0"/>
            <a:t>的页面替换算法</a:t>
          </a:r>
        </a:p>
      </dsp:txBody>
      <dsp:txXfrm>
        <a:off x="1627852" y="1891738"/>
        <a:ext cx="5943556" cy="1719762"/>
      </dsp:txXfrm>
    </dsp:sp>
    <dsp:sp modelId="{ABAC9266-FE2D-40AE-AD63-0E24E4CC0757}">
      <dsp:nvSpPr>
        <dsp:cNvPr id="0" name=""/>
        <dsp:cNvSpPr/>
      </dsp:nvSpPr>
      <dsp:spPr>
        <a:xfrm>
          <a:off x="1514281" y="3611501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F7A71-853B-4C08-97E8-2F0957F20846}">
      <dsp:nvSpPr>
        <dsp:cNvPr id="0" name=""/>
        <dsp:cNvSpPr/>
      </dsp:nvSpPr>
      <dsp:spPr>
        <a:xfrm>
          <a:off x="0" y="0"/>
          <a:ext cx="757140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2E7C39-3622-44A7-BE0B-8DAB91A79A38}">
      <dsp:nvSpPr>
        <dsp:cNvPr id="0" name=""/>
        <dsp:cNvSpPr/>
      </dsp:nvSpPr>
      <dsp:spPr>
        <a:xfrm>
          <a:off x="0" y="0"/>
          <a:ext cx="1514281" cy="369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Lab4</a:t>
          </a:r>
          <a:endParaRPr lang="zh-CN" altLang="en-US" sz="3600" kern="1200" dirty="0"/>
        </a:p>
      </dsp:txBody>
      <dsp:txXfrm>
        <a:off x="0" y="0"/>
        <a:ext cx="1514281" cy="3699657"/>
      </dsp:txXfrm>
    </dsp:sp>
    <dsp:sp modelId="{C06876E2-99F2-41C9-A78F-848ECB29CF7D}">
      <dsp:nvSpPr>
        <dsp:cNvPr id="0" name=""/>
        <dsp:cNvSpPr/>
      </dsp:nvSpPr>
      <dsp:spPr>
        <a:xfrm>
          <a:off x="1627852" y="57807"/>
          <a:ext cx="5943556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分配并初始化一个进程控制块</a:t>
          </a:r>
        </a:p>
      </dsp:txBody>
      <dsp:txXfrm>
        <a:off x="1627852" y="57807"/>
        <a:ext cx="5943556" cy="1156142"/>
      </dsp:txXfrm>
    </dsp:sp>
    <dsp:sp modelId="{ABFCE5BD-D1B4-4D11-B2C7-75FE842EBB48}">
      <dsp:nvSpPr>
        <dsp:cNvPr id="0" name=""/>
        <dsp:cNvSpPr/>
      </dsp:nvSpPr>
      <dsp:spPr>
        <a:xfrm>
          <a:off x="1514281" y="1213949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4BDEE76-9623-4B94-BE3D-A325244F6931}">
      <dsp:nvSpPr>
        <dsp:cNvPr id="0" name=""/>
        <dsp:cNvSpPr/>
      </dsp:nvSpPr>
      <dsp:spPr>
        <a:xfrm>
          <a:off x="1627852" y="1271757"/>
          <a:ext cx="5943556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内核线程分配资源</a:t>
          </a:r>
        </a:p>
      </dsp:txBody>
      <dsp:txXfrm>
        <a:off x="1627852" y="1271757"/>
        <a:ext cx="5943556" cy="1156142"/>
      </dsp:txXfrm>
    </dsp:sp>
    <dsp:sp modelId="{ABAC9266-FE2D-40AE-AD63-0E24E4CC0757}">
      <dsp:nvSpPr>
        <dsp:cNvPr id="0" name=""/>
        <dsp:cNvSpPr/>
      </dsp:nvSpPr>
      <dsp:spPr>
        <a:xfrm>
          <a:off x="1514281" y="2427899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2DB457F-06AC-46FD-B1EB-AB9808C438EA}">
      <dsp:nvSpPr>
        <dsp:cNvPr id="0" name=""/>
        <dsp:cNvSpPr/>
      </dsp:nvSpPr>
      <dsp:spPr>
        <a:xfrm>
          <a:off x="1627852" y="2485707"/>
          <a:ext cx="5943556" cy="115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理解 </a:t>
          </a:r>
          <a:r>
            <a:rPr lang="en-US" altLang="en-US" sz="3400" kern="1200" dirty="0" err="1"/>
            <a:t>proc_run</a:t>
          </a:r>
          <a:r>
            <a:rPr lang="en-US" altLang="en-US" sz="3400" kern="1200" dirty="0"/>
            <a:t> </a:t>
          </a:r>
          <a:r>
            <a:rPr lang="zh-CN" altLang="en-US" sz="3400" kern="1200" dirty="0"/>
            <a:t>函数</a:t>
          </a:r>
        </a:p>
      </dsp:txBody>
      <dsp:txXfrm>
        <a:off x="1627852" y="2485707"/>
        <a:ext cx="5943556" cy="1156142"/>
      </dsp:txXfrm>
    </dsp:sp>
    <dsp:sp modelId="{28E15472-4C69-4424-AA2D-BECA1F5E7F38}">
      <dsp:nvSpPr>
        <dsp:cNvPr id="0" name=""/>
        <dsp:cNvSpPr/>
      </dsp:nvSpPr>
      <dsp:spPr>
        <a:xfrm>
          <a:off x="1514281" y="3641849"/>
          <a:ext cx="6057127" cy="0"/>
        </a:xfrm>
        <a:prstGeom prst="line">
          <a:avLst/>
        </a:pr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6FE88-63E4-4685-96FE-35E953F63412}">
      <dsp:nvSpPr>
        <dsp:cNvPr id="0" name=""/>
        <dsp:cNvSpPr/>
      </dsp:nvSpPr>
      <dsp:spPr>
        <a:xfrm>
          <a:off x="-4894618" y="-750058"/>
          <a:ext cx="5829529" cy="5829529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8871C-686D-4658-9D8E-93BD87F5130F}">
      <dsp:nvSpPr>
        <dsp:cNvPr id="0" name=""/>
        <dsp:cNvSpPr/>
      </dsp:nvSpPr>
      <dsp:spPr>
        <a:xfrm>
          <a:off x="601289" y="432941"/>
          <a:ext cx="7467331" cy="865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29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虚拟机以及</a:t>
          </a:r>
          <a:r>
            <a:rPr lang="en-US" altLang="zh-CN" sz="3100" kern="1200" dirty="0" err="1"/>
            <a:t>linux</a:t>
          </a:r>
          <a:r>
            <a:rPr lang="zh-CN" altLang="en-US" sz="3100" kern="1200" dirty="0"/>
            <a:t>模拟环境的简单使用</a:t>
          </a:r>
        </a:p>
      </dsp:txBody>
      <dsp:txXfrm>
        <a:off x="601289" y="432941"/>
        <a:ext cx="7467331" cy="865882"/>
      </dsp:txXfrm>
    </dsp:sp>
    <dsp:sp modelId="{4CF0649D-91BE-4DFC-BB19-1AC8D7A15F1F}">
      <dsp:nvSpPr>
        <dsp:cNvPr id="0" name=""/>
        <dsp:cNvSpPr/>
      </dsp:nvSpPr>
      <dsp:spPr>
        <a:xfrm>
          <a:off x="60113" y="324705"/>
          <a:ext cx="1082353" cy="10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DE3FC-53BB-4983-B153-1FF34A5918C8}">
      <dsp:nvSpPr>
        <dsp:cNvPr id="0" name=""/>
        <dsp:cNvSpPr/>
      </dsp:nvSpPr>
      <dsp:spPr>
        <a:xfrm>
          <a:off x="916038" y="1731764"/>
          <a:ext cx="7152583" cy="865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29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实验涉及的操作系统相关知识的学习</a:t>
          </a:r>
        </a:p>
      </dsp:txBody>
      <dsp:txXfrm>
        <a:off x="916038" y="1731764"/>
        <a:ext cx="7152583" cy="865882"/>
      </dsp:txXfrm>
    </dsp:sp>
    <dsp:sp modelId="{D4D852C8-9508-4B05-9B02-CBB177B9FD0A}">
      <dsp:nvSpPr>
        <dsp:cNvPr id="0" name=""/>
        <dsp:cNvSpPr/>
      </dsp:nvSpPr>
      <dsp:spPr>
        <a:xfrm>
          <a:off x="374861" y="1623529"/>
          <a:ext cx="1082353" cy="10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C640D-DC28-4BF3-B896-44F760453B19}">
      <dsp:nvSpPr>
        <dsp:cNvPr id="0" name=""/>
        <dsp:cNvSpPr/>
      </dsp:nvSpPr>
      <dsp:spPr>
        <a:xfrm>
          <a:off x="601289" y="3030588"/>
          <a:ext cx="7467331" cy="865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29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Git</a:t>
          </a:r>
          <a:r>
            <a:rPr lang="zh-CN" altLang="en-US" sz="3100" kern="1200" dirty="0"/>
            <a:t>的使用</a:t>
          </a:r>
        </a:p>
      </dsp:txBody>
      <dsp:txXfrm>
        <a:off x="601289" y="3030588"/>
        <a:ext cx="7467331" cy="865882"/>
      </dsp:txXfrm>
    </dsp:sp>
    <dsp:sp modelId="{4B7F4D02-7739-4A91-A04B-EA43ABB5FE4D}">
      <dsp:nvSpPr>
        <dsp:cNvPr id="0" name=""/>
        <dsp:cNvSpPr/>
      </dsp:nvSpPr>
      <dsp:spPr>
        <a:xfrm>
          <a:off x="60113" y="2922353"/>
          <a:ext cx="1082353" cy="10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41C-8B64-4DB9-B3E2-D2994B6FB28D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DE3A5-BEC8-47B0-B94B-CAA79A699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4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7CF2-FB0E-835C-D5DA-DDAB7A35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0B96-9E68-065A-B6B4-25A9BBAF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04275-0B39-F4BD-B63E-F5FB393D3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1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27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7CF2-FB0E-835C-D5DA-DDAB7A35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10B96-9E68-065A-B6B4-25A9BBAF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04275-0B39-F4BD-B63E-F5FB393D3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4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8A82F402-911C-3F1B-D641-D5A5ECC39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33">
            <a:extLst>
              <a:ext uri="{FF2B5EF4-FFF2-40B4-BE49-F238E27FC236}">
                <a16:creationId xmlns:a16="http://schemas.microsoft.com/office/drawing/2014/main" id="{2E3FDAB1-A26E-5E27-C643-4DF969BE0F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2295" y="1818483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E76591F9-83E9-4096-36E9-C021B732AD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12192000" cy="369332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7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8A82F402-911C-3F1B-D641-D5A5ECC39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33">
            <a:extLst>
              <a:ext uri="{FF2B5EF4-FFF2-40B4-BE49-F238E27FC236}">
                <a16:creationId xmlns:a16="http://schemas.microsoft.com/office/drawing/2014/main" id="{2E3FDAB1-A26E-5E27-C643-4DF969BE0F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2295" y="1818483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E76591F9-83E9-4096-36E9-C021B732AD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3525"/>
            <a:ext cx="12192000" cy="369332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3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A02ED9F-03EA-6722-FAFE-DCABF5BE3AF5}"/>
              </a:ext>
            </a:extLst>
          </p:cNvPr>
          <p:cNvSpPr txBox="1"/>
          <p:nvPr/>
        </p:nvSpPr>
        <p:spPr>
          <a:xfrm>
            <a:off x="2676939" y="2358887"/>
            <a:ext cx="605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0000"/>
                </a:solidFill>
              </a:rPr>
              <a:t>计算机操作系统</a:t>
            </a:r>
            <a:r>
              <a:rPr lang="en-US" altLang="zh-CN" sz="3600" dirty="0">
                <a:solidFill>
                  <a:srgbClr val="000000"/>
                </a:solidFill>
              </a:rPr>
              <a:t>OS</a:t>
            </a:r>
          </a:p>
          <a:p>
            <a:pPr algn="ctr"/>
            <a:r>
              <a:rPr lang="en-US" altLang="zh-CN" sz="3600" dirty="0">
                <a:solidFill>
                  <a:srgbClr val="000000"/>
                </a:solidFill>
              </a:rPr>
              <a:t>—— </a:t>
            </a:r>
            <a:r>
              <a:rPr lang="en-US" altLang="zh-CN" sz="3600" dirty="0" err="1">
                <a:solidFill>
                  <a:srgbClr val="000000"/>
                </a:solidFill>
              </a:rPr>
              <a:t>ucore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en-US" sz="3600" dirty="0">
                <a:solidFill>
                  <a:srgbClr val="000000"/>
                </a:solidFill>
              </a:rPr>
              <a:t>实验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B12E05-AE9A-9F3B-328B-7970B4611D22}"/>
              </a:ext>
            </a:extLst>
          </p:cNvPr>
          <p:cNvSpPr txBox="1"/>
          <p:nvPr/>
        </p:nvSpPr>
        <p:spPr>
          <a:xfrm>
            <a:off x="8428383" y="4823791"/>
            <a:ext cx="21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</a:rPr>
              <a:t>学生：赵凌珂</a:t>
            </a:r>
          </a:p>
        </p:txBody>
      </p:sp>
    </p:spTree>
    <p:extLst>
      <p:ext uri="{BB962C8B-B14F-4D97-AF65-F5344CB8AC3E}">
        <p14:creationId xmlns:p14="http://schemas.microsoft.com/office/powerpoint/2010/main" val="132477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32F2C16-3931-07BC-6FE5-C91BA1737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432811"/>
              </p:ext>
            </p:extLst>
          </p:nvPr>
        </p:nvGraphicFramePr>
        <p:xfrm>
          <a:off x="2310295" y="1720481"/>
          <a:ext cx="7571409" cy="369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68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4C73F7-B110-C6DC-4F1D-880DE126E25A}"/>
              </a:ext>
            </a:extLst>
          </p:cNvPr>
          <p:cNvSpPr txBox="1"/>
          <p:nvPr/>
        </p:nvSpPr>
        <p:spPr>
          <a:xfrm>
            <a:off x="3372678" y="1267216"/>
            <a:ext cx="544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</a:rPr>
              <a:t>Git</a:t>
            </a:r>
            <a:r>
              <a:rPr lang="zh-CN" altLang="en-US" sz="3200" dirty="0">
                <a:solidFill>
                  <a:srgbClr val="000000"/>
                </a:solidFill>
              </a:rPr>
              <a:t>的学习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FF4B53-8954-D493-1132-2D0644C333ED}"/>
              </a:ext>
            </a:extLst>
          </p:cNvPr>
          <p:cNvSpPr txBox="1"/>
          <p:nvPr/>
        </p:nvSpPr>
        <p:spPr>
          <a:xfrm>
            <a:off x="2020955" y="2120347"/>
            <a:ext cx="8150087" cy="322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git</a:t>
            </a:r>
            <a:r>
              <a:rPr lang="zh-CN" altLang="en-US" dirty="0">
                <a:solidFill>
                  <a:srgbClr val="000000"/>
                </a:solidFill>
              </a:rPr>
              <a:t>介绍：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、集中式版本控制工具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集中式版本控制工具，版本库是集中存放在中央服务器的，每个人工作的时候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都需要从中央服务器下载代码，必须联网才能工作。个人修改后然后提交到中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央版本库。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举例：</a:t>
            </a:r>
            <a:r>
              <a:rPr lang="en-US" altLang="zh-CN" dirty="0">
                <a:solidFill>
                  <a:srgbClr val="000000"/>
                </a:solidFill>
              </a:rPr>
              <a:t>SVN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CVS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、分布式版本控制工具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分布式版本控制系统没有“中央服务器”，每个人的电脑上都是一个完整的版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本库，这样工作的时候，就无需要联网了。多人协作只需要各自的修改推送给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对方，就能互相看到对方的修改了。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举例：</a:t>
            </a:r>
            <a:r>
              <a:rPr lang="en-US" altLang="zh-CN" dirty="0">
                <a:solidFill>
                  <a:srgbClr val="000000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60467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FB20F4-8DBD-7E16-17B4-1A354CC1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12" y="1944818"/>
            <a:ext cx="9319787" cy="33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3921AE-71DF-889E-102C-25A7134F4CF7}"/>
              </a:ext>
            </a:extLst>
          </p:cNvPr>
          <p:cNvSpPr txBox="1"/>
          <p:nvPr/>
        </p:nvSpPr>
        <p:spPr>
          <a:xfrm>
            <a:off x="2133600" y="1376789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git</a:t>
            </a:r>
            <a:r>
              <a:rPr lang="zh-CN" altLang="en-US" dirty="0">
                <a:solidFill>
                  <a:srgbClr val="000000"/>
                </a:solidFill>
              </a:rPr>
              <a:t>的使用：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一开始要进行配置：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git config --global user.name “</a:t>
            </a:r>
            <a:r>
              <a:rPr lang="en-US" altLang="zh-CN" dirty="0" err="1">
                <a:solidFill>
                  <a:srgbClr val="000000"/>
                </a:solidFill>
              </a:rPr>
              <a:t>itcast</a:t>
            </a:r>
            <a:r>
              <a:rPr lang="en-US" altLang="zh-CN" dirty="0">
                <a:solidFill>
                  <a:srgbClr val="000000"/>
                </a:solidFill>
              </a:rPr>
              <a:t>”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git config --global </a:t>
            </a:r>
            <a:r>
              <a:rPr lang="en-US" altLang="zh-CN" dirty="0" err="1">
                <a:solidFill>
                  <a:srgbClr val="000000"/>
                </a:solidFill>
              </a:rPr>
              <a:t>user.email</a:t>
            </a:r>
            <a:r>
              <a:rPr lang="en-US" altLang="zh-CN" dirty="0">
                <a:solidFill>
                  <a:srgbClr val="000000"/>
                </a:solidFill>
              </a:rPr>
              <a:t> “hello@itcast.cn”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获得本地仓库：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git </a:t>
            </a:r>
            <a:r>
              <a:rPr lang="en-US" altLang="zh-CN" dirty="0" err="1">
                <a:solidFill>
                  <a:srgbClr val="000000"/>
                </a:solidFill>
              </a:rPr>
              <a:t>init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基础操作指令：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1. git add (</a:t>
            </a:r>
            <a:r>
              <a:rPr lang="zh-CN" altLang="en-US" dirty="0">
                <a:solidFill>
                  <a:srgbClr val="000000"/>
                </a:solidFill>
              </a:rPr>
              <a:t>工作区 </a:t>
            </a:r>
            <a:r>
              <a:rPr lang="en-US" altLang="zh-CN" dirty="0">
                <a:solidFill>
                  <a:srgbClr val="000000"/>
                </a:solidFill>
              </a:rPr>
              <a:t>--&gt; </a:t>
            </a:r>
            <a:r>
              <a:rPr lang="zh-CN" altLang="en-US" dirty="0">
                <a:solidFill>
                  <a:srgbClr val="000000"/>
                </a:solidFill>
              </a:rPr>
              <a:t>暂存区</a:t>
            </a:r>
            <a:r>
              <a:rPr lang="en-US" altLang="zh-CN" dirty="0">
                <a:solidFill>
                  <a:srgbClr val="000000"/>
                </a:solidFill>
              </a:rPr>
              <a:t>)    git add . </a:t>
            </a:r>
            <a:r>
              <a:rPr lang="zh-CN" altLang="en-US" dirty="0">
                <a:solidFill>
                  <a:srgbClr val="000000"/>
                </a:solidFill>
              </a:rPr>
              <a:t>是传入全部文件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2. git commit (</a:t>
            </a:r>
            <a:r>
              <a:rPr lang="zh-CN" altLang="en-US" dirty="0">
                <a:solidFill>
                  <a:srgbClr val="000000"/>
                </a:solidFill>
              </a:rPr>
              <a:t>暂存区 </a:t>
            </a:r>
            <a:r>
              <a:rPr lang="en-US" altLang="zh-CN" dirty="0">
                <a:solidFill>
                  <a:srgbClr val="000000"/>
                </a:solidFill>
              </a:rPr>
              <a:t>--&gt; </a:t>
            </a:r>
            <a:r>
              <a:rPr lang="zh-CN" altLang="en-US" dirty="0">
                <a:solidFill>
                  <a:srgbClr val="000000"/>
                </a:solidFill>
              </a:rPr>
              <a:t>本地仓库</a:t>
            </a:r>
            <a:r>
              <a:rPr lang="en-US" altLang="zh-CN" dirty="0">
                <a:solidFill>
                  <a:srgbClr val="000000"/>
                </a:solidFill>
              </a:rPr>
              <a:t>)    git commit -m '</a:t>
            </a:r>
            <a:r>
              <a:rPr lang="zh-CN" altLang="en-US" dirty="0">
                <a:solidFill>
                  <a:srgbClr val="000000"/>
                </a:solidFill>
              </a:rPr>
              <a:t>注释内容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3.git status </a:t>
            </a:r>
            <a:r>
              <a:rPr lang="zh-CN" altLang="en-US" dirty="0">
                <a:solidFill>
                  <a:srgbClr val="000000"/>
                </a:solidFill>
              </a:rPr>
              <a:t>查看修改状态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4.git log </a:t>
            </a:r>
            <a:r>
              <a:rPr lang="zh-CN" altLang="en-US" dirty="0">
                <a:solidFill>
                  <a:srgbClr val="000000"/>
                </a:solidFill>
              </a:rPr>
              <a:t>查看提交日志：命令形式：</a:t>
            </a:r>
            <a:r>
              <a:rPr lang="en-US" altLang="zh-CN" dirty="0">
                <a:solidFill>
                  <a:srgbClr val="000000"/>
                </a:solidFill>
              </a:rPr>
              <a:t>git log [option]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options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--all </a:t>
            </a:r>
            <a:r>
              <a:rPr lang="zh-CN" altLang="en-US" dirty="0">
                <a:solidFill>
                  <a:srgbClr val="000000"/>
                </a:solidFill>
              </a:rPr>
              <a:t>显示所有分支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--pretty=</a:t>
            </a:r>
            <a:r>
              <a:rPr lang="en-US" altLang="zh-CN" dirty="0" err="1">
                <a:solidFill>
                  <a:srgbClr val="000000"/>
                </a:solidFill>
              </a:rPr>
              <a:t>oneline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将提交信息显示为一行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--abbrev-commit </a:t>
            </a:r>
            <a:r>
              <a:rPr lang="zh-CN" altLang="en-US" dirty="0">
                <a:solidFill>
                  <a:srgbClr val="000000"/>
                </a:solidFill>
              </a:rPr>
              <a:t>使得输出的</a:t>
            </a:r>
            <a:r>
              <a:rPr lang="en-US" altLang="zh-CN" dirty="0" err="1">
                <a:solidFill>
                  <a:srgbClr val="000000"/>
                </a:solidFill>
              </a:rPr>
              <a:t>commitId</a:t>
            </a:r>
            <a:r>
              <a:rPr lang="zh-CN" altLang="en-US" dirty="0">
                <a:solidFill>
                  <a:srgbClr val="000000"/>
                </a:solidFill>
              </a:rPr>
              <a:t>更简短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--graph </a:t>
            </a:r>
            <a:r>
              <a:rPr lang="zh-CN" altLang="en-US" dirty="0">
                <a:solidFill>
                  <a:srgbClr val="000000"/>
                </a:solidFill>
              </a:rPr>
              <a:t>以图的形式显示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版本切换：</a:t>
            </a:r>
            <a:r>
              <a:rPr lang="en-US" altLang="zh-CN" dirty="0">
                <a:solidFill>
                  <a:srgbClr val="000000"/>
                </a:solidFill>
              </a:rPr>
              <a:t>git reset --hard </a:t>
            </a:r>
            <a:r>
              <a:rPr lang="en-US" altLang="zh-CN" dirty="0" err="1">
                <a:solidFill>
                  <a:srgbClr val="000000"/>
                </a:solidFill>
              </a:rPr>
              <a:t>commitID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git </a:t>
            </a:r>
            <a:r>
              <a:rPr lang="en-US" altLang="zh-CN" dirty="0" err="1">
                <a:solidFill>
                  <a:srgbClr val="000000"/>
                </a:solidFill>
              </a:rPr>
              <a:t>reflog</a:t>
            </a:r>
            <a:r>
              <a:rPr lang="zh-CN" altLang="en-US" dirty="0">
                <a:solidFill>
                  <a:srgbClr val="000000"/>
                </a:solidFill>
              </a:rPr>
              <a:t>查看已经删除的记录</a:t>
            </a:r>
          </a:p>
        </p:txBody>
      </p:sp>
    </p:spTree>
    <p:extLst>
      <p:ext uri="{BB962C8B-B14F-4D97-AF65-F5344CB8AC3E}">
        <p14:creationId xmlns:p14="http://schemas.microsoft.com/office/powerpoint/2010/main" val="107556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F7F4DA-315C-0DE1-02FA-8AD76FAA85E9}"/>
              </a:ext>
            </a:extLst>
          </p:cNvPr>
          <p:cNvSpPr txBox="1"/>
          <p:nvPr/>
        </p:nvSpPr>
        <p:spPr>
          <a:xfrm>
            <a:off x="1775790" y="2274838"/>
            <a:ext cx="9289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git</a:t>
            </a:r>
            <a:r>
              <a:rPr lang="zh-CN" altLang="en-US" dirty="0">
                <a:solidFill>
                  <a:srgbClr val="000000"/>
                </a:solidFill>
              </a:rPr>
              <a:t>的分支：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查看本地分支：</a:t>
            </a:r>
            <a:r>
              <a:rPr lang="en-US" altLang="zh-CN" dirty="0">
                <a:solidFill>
                  <a:srgbClr val="000000"/>
                </a:solidFill>
              </a:rPr>
              <a:t>git branch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创建本地分支：</a:t>
            </a:r>
            <a:r>
              <a:rPr lang="en-US" altLang="zh-CN" dirty="0">
                <a:solidFill>
                  <a:srgbClr val="000000"/>
                </a:solidFill>
              </a:rPr>
              <a:t>git branch </a:t>
            </a:r>
            <a:r>
              <a:rPr lang="zh-CN" altLang="en-US" dirty="0">
                <a:solidFill>
                  <a:srgbClr val="000000"/>
                </a:solidFill>
              </a:rPr>
              <a:t>分支名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切换分支</a:t>
            </a:r>
            <a:r>
              <a:rPr lang="en-US" altLang="zh-CN" dirty="0">
                <a:solidFill>
                  <a:srgbClr val="000000"/>
                </a:solidFill>
              </a:rPr>
              <a:t>(checkout)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git checkout </a:t>
            </a:r>
            <a:r>
              <a:rPr lang="zh-CN" altLang="en-US" dirty="0">
                <a:solidFill>
                  <a:srgbClr val="000000"/>
                </a:solidFill>
              </a:rPr>
              <a:t>分支名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我们还可以直接切换到一个不存在的分支（创建并切换）：</a:t>
            </a:r>
            <a:r>
              <a:rPr lang="en-US" altLang="zh-CN" dirty="0">
                <a:solidFill>
                  <a:srgbClr val="000000"/>
                </a:solidFill>
              </a:rPr>
              <a:t>git checkout -b </a:t>
            </a:r>
            <a:r>
              <a:rPr lang="zh-CN" altLang="en-US" dirty="0">
                <a:solidFill>
                  <a:srgbClr val="000000"/>
                </a:solidFill>
              </a:rPr>
              <a:t>分支名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合并分支</a:t>
            </a:r>
            <a:r>
              <a:rPr lang="en-US" altLang="zh-CN" dirty="0">
                <a:solidFill>
                  <a:srgbClr val="000000"/>
                </a:solidFill>
              </a:rPr>
              <a:t>(merge) </a:t>
            </a:r>
            <a:r>
              <a:rPr lang="zh-CN" altLang="en-US" dirty="0">
                <a:solidFill>
                  <a:srgbClr val="000000"/>
                </a:solidFill>
              </a:rPr>
              <a:t>一个分支上的提交可以合并到另一个分支：</a:t>
            </a:r>
            <a:r>
              <a:rPr lang="en-US" altLang="zh-CN" dirty="0">
                <a:solidFill>
                  <a:srgbClr val="000000"/>
                </a:solidFill>
              </a:rPr>
              <a:t>git merge </a:t>
            </a:r>
            <a:r>
              <a:rPr lang="zh-CN" altLang="en-US" dirty="0">
                <a:solidFill>
                  <a:srgbClr val="000000"/>
                </a:solidFill>
              </a:rPr>
              <a:t>分支名称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删除分支</a:t>
            </a:r>
            <a:r>
              <a:rPr lang="en-US" altLang="zh-CN" dirty="0">
                <a:solidFill>
                  <a:srgbClr val="000000"/>
                </a:solidFill>
              </a:rPr>
              <a:t>git branch -d b1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删除分支时，需要做各种检查 </a:t>
            </a:r>
            <a:r>
              <a:rPr lang="en-US" altLang="zh-CN" dirty="0">
                <a:solidFill>
                  <a:srgbClr val="000000"/>
                </a:solidFill>
              </a:rPr>
              <a:t>git branch -D b1 </a:t>
            </a:r>
            <a:r>
              <a:rPr lang="zh-CN" altLang="en-US" dirty="0">
                <a:solidFill>
                  <a:srgbClr val="000000"/>
                </a:solidFill>
              </a:rPr>
              <a:t>不做任何检查，强制删除</a:t>
            </a:r>
          </a:p>
        </p:txBody>
      </p:sp>
    </p:spTree>
    <p:extLst>
      <p:ext uri="{BB962C8B-B14F-4D97-AF65-F5344CB8AC3E}">
        <p14:creationId xmlns:p14="http://schemas.microsoft.com/office/powerpoint/2010/main" val="258372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F7F4DA-315C-0DE1-02FA-8AD76FAA85E9}"/>
              </a:ext>
            </a:extLst>
          </p:cNvPr>
          <p:cNvSpPr txBox="1"/>
          <p:nvPr/>
        </p:nvSpPr>
        <p:spPr>
          <a:xfrm>
            <a:off x="1563755" y="1720840"/>
            <a:ext cx="9289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远程仓库：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添加：</a:t>
            </a:r>
            <a:r>
              <a:rPr lang="en-US" altLang="zh-CN" dirty="0">
                <a:solidFill>
                  <a:srgbClr val="000000"/>
                </a:solidFill>
              </a:rPr>
              <a:t>git remote add &lt;</a:t>
            </a:r>
            <a:r>
              <a:rPr lang="zh-CN" altLang="en-US" dirty="0">
                <a:solidFill>
                  <a:srgbClr val="000000"/>
                </a:solidFill>
              </a:rPr>
              <a:t>远端名称</a:t>
            </a:r>
            <a:r>
              <a:rPr lang="en-US" altLang="zh-CN" dirty="0">
                <a:solidFill>
                  <a:srgbClr val="000000"/>
                </a:solidFill>
              </a:rPr>
              <a:t>&gt; &lt;</a:t>
            </a:r>
            <a:r>
              <a:rPr lang="zh-CN" altLang="en-US" dirty="0">
                <a:solidFill>
                  <a:srgbClr val="000000"/>
                </a:solidFill>
              </a:rPr>
              <a:t>仓库路径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查看：</a:t>
            </a:r>
            <a:r>
              <a:rPr lang="en-US" altLang="zh-CN" dirty="0">
                <a:solidFill>
                  <a:srgbClr val="000000"/>
                </a:solidFill>
              </a:rPr>
              <a:t>git remote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推送：</a:t>
            </a:r>
            <a:r>
              <a:rPr lang="en-US" altLang="zh-CN" dirty="0">
                <a:solidFill>
                  <a:srgbClr val="000000"/>
                </a:solidFill>
              </a:rPr>
              <a:t>git push [-f] [--set-upstream] [</a:t>
            </a:r>
            <a:r>
              <a:rPr lang="zh-CN" altLang="en-US" dirty="0">
                <a:solidFill>
                  <a:srgbClr val="000000"/>
                </a:solidFill>
              </a:rPr>
              <a:t>远端名称 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zh-CN" altLang="en-US" dirty="0">
                <a:solidFill>
                  <a:srgbClr val="000000"/>
                </a:solidFill>
              </a:rPr>
              <a:t>本地分支名</a:t>
            </a:r>
            <a:r>
              <a:rPr lang="en-US" altLang="zh-CN" dirty="0">
                <a:solidFill>
                  <a:srgbClr val="000000"/>
                </a:solidFill>
              </a:rPr>
              <a:t>][:</a:t>
            </a:r>
            <a:r>
              <a:rPr lang="zh-CN" altLang="en-US" dirty="0">
                <a:solidFill>
                  <a:srgbClr val="000000"/>
                </a:solidFill>
              </a:rPr>
              <a:t>远端分支名</a:t>
            </a:r>
            <a:r>
              <a:rPr lang="en-US" altLang="zh-CN" dirty="0">
                <a:solidFill>
                  <a:srgbClr val="000000"/>
                </a:solidFill>
              </a:rPr>
              <a:t>] ]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如果远程分支名和本地分支名称相同，则可以只写本地分支 </a:t>
            </a:r>
            <a:r>
              <a:rPr lang="en-US" altLang="zh-CN" dirty="0">
                <a:solidFill>
                  <a:srgbClr val="000000"/>
                </a:solidFill>
              </a:rPr>
              <a:t>git push origin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master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抓取 命令：</a:t>
            </a:r>
            <a:r>
              <a:rPr lang="en-US" altLang="zh-CN" dirty="0">
                <a:solidFill>
                  <a:srgbClr val="000000"/>
                </a:solidFill>
              </a:rPr>
              <a:t>git fetch [remote name] [branch name]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抓取指令就是将仓库里的更新都抓取到本地，不会进行合并如果不指定远端名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称和分支名，则抓取所有分支。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拉取 命令：</a:t>
            </a:r>
            <a:r>
              <a:rPr lang="en-US" altLang="zh-CN" dirty="0">
                <a:solidFill>
                  <a:srgbClr val="000000"/>
                </a:solidFill>
              </a:rPr>
              <a:t>git pull [remote name] [branch name]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拉取指令就是将远端仓库的修改拉到本地并自动进行合并，等同于</a:t>
            </a:r>
          </a:p>
          <a:p>
            <a:r>
              <a:rPr lang="en-US" altLang="zh-CN" dirty="0" err="1">
                <a:solidFill>
                  <a:srgbClr val="000000"/>
                </a:solidFill>
              </a:rPr>
              <a:t>fetch+merge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如果不指定远端名称和分支名，则抓取所有并更新当前分支。</a:t>
            </a:r>
          </a:p>
        </p:txBody>
      </p:sp>
    </p:spTree>
    <p:extLst>
      <p:ext uri="{BB962C8B-B14F-4D97-AF65-F5344CB8AC3E}">
        <p14:creationId xmlns:p14="http://schemas.microsoft.com/office/powerpoint/2010/main" val="198107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12EC35-D825-BB61-2980-D50DBD74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78" y="2061654"/>
            <a:ext cx="8222109" cy="32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CA1E2E61-3867-FE98-F1B0-FC7E5CC6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857918"/>
              </p:ext>
            </p:extLst>
          </p:nvPr>
        </p:nvGraphicFramePr>
        <p:xfrm>
          <a:off x="2032000" y="1501544"/>
          <a:ext cx="8128000" cy="43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2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80E05D-53F7-A345-9BE9-58BDB4DB9654}"/>
              </a:ext>
            </a:extLst>
          </p:cNvPr>
          <p:cNvSpPr txBox="1"/>
          <p:nvPr/>
        </p:nvSpPr>
        <p:spPr>
          <a:xfrm>
            <a:off x="2107096" y="3013501"/>
            <a:ext cx="742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0000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8532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3EF321-6472-9D54-88B1-B50F9689F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008430"/>
              </p:ext>
            </p:extLst>
          </p:nvPr>
        </p:nvGraphicFramePr>
        <p:xfrm>
          <a:off x="2032000" y="1706217"/>
          <a:ext cx="8128000" cy="344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4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05D5D-FEDD-F63A-EFAC-2386446F487D}"/>
              </a:ext>
            </a:extLst>
          </p:cNvPr>
          <p:cNvSpPr txBox="1"/>
          <p:nvPr/>
        </p:nvSpPr>
        <p:spPr>
          <a:xfrm>
            <a:off x="2232991" y="2459504"/>
            <a:ext cx="7726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学习操作系统的相关知识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认识一些操作系统的具体过程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</a:rPr>
              <a:t>了解操作系统代码</a:t>
            </a:r>
          </a:p>
        </p:txBody>
      </p:sp>
    </p:spTree>
    <p:extLst>
      <p:ext uri="{BB962C8B-B14F-4D97-AF65-F5344CB8AC3E}">
        <p14:creationId xmlns:p14="http://schemas.microsoft.com/office/powerpoint/2010/main" val="38867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32F2C16-3931-07BC-6FE5-C91BA1737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794051"/>
              </p:ext>
            </p:extLst>
          </p:nvPr>
        </p:nvGraphicFramePr>
        <p:xfrm>
          <a:off x="2310295" y="1720481"/>
          <a:ext cx="7571409" cy="369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2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217D32-F23A-FFA1-FBB5-77BC098FF2EC}"/>
              </a:ext>
            </a:extLst>
          </p:cNvPr>
          <p:cNvSpPr txBox="1"/>
          <p:nvPr/>
        </p:nvSpPr>
        <p:spPr>
          <a:xfrm>
            <a:off x="1497495" y="1789044"/>
            <a:ext cx="9475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Lab1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介绍了</a:t>
            </a:r>
            <a:r>
              <a:rPr lang="en-US" altLang="zh-CN" sz="2400" dirty="0">
                <a:solidFill>
                  <a:srgbClr val="000000"/>
                </a:solidFill>
              </a:rPr>
              <a:t>x86</a:t>
            </a:r>
            <a:r>
              <a:rPr lang="zh-CN" altLang="en-US" sz="2400" dirty="0">
                <a:solidFill>
                  <a:srgbClr val="000000"/>
                </a:solidFill>
              </a:rPr>
              <a:t>的启动，函数的调用以及中断处理等操作。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启动：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</a:rPr>
              <a:t>加电之后，</a:t>
            </a:r>
            <a:r>
              <a:rPr lang="en-US" altLang="zh-CN" sz="2400" dirty="0">
                <a:solidFill>
                  <a:srgbClr val="000000"/>
                </a:solidFill>
              </a:rPr>
              <a:t>CS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EIP</a:t>
            </a:r>
            <a:r>
              <a:rPr lang="zh-CN" altLang="en-US" sz="2400" dirty="0">
                <a:solidFill>
                  <a:srgbClr val="000000"/>
                </a:solidFill>
              </a:rPr>
              <a:t>结合形成了第一个地址，其他设备也会有对应的初始值。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</a:rPr>
              <a:t>地址指向的是</a:t>
            </a:r>
            <a:r>
              <a:rPr lang="en-US" altLang="zh-CN" sz="2400" dirty="0">
                <a:solidFill>
                  <a:srgbClr val="000000"/>
                </a:solidFill>
              </a:rPr>
              <a:t>BIOS</a:t>
            </a:r>
            <a:r>
              <a:rPr lang="zh-CN" altLang="en-US" sz="2400" dirty="0">
                <a:solidFill>
                  <a:srgbClr val="000000"/>
                </a:solidFill>
              </a:rPr>
              <a:t>内存固件</a:t>
            </a:r>
            <a:r>
              <a:rPr lang="en-US" altLang="zh-CN" sz="2400" dirty="0">
                <a:solidFill>
                  <a:srgbClr val="000000"/>
                </a:solidFill>
              </a:rPr>
              <a:t>EPROM</a:t>
            </a:r>
            <a:r>
              <a:rPr lang="zh-CN" altLang="en-US" sz="2400" dirty="0">
                <a:solidFill>
                  <a:srgbClr val="000000"/>
                </a:solidFill>
              </a:rPr>
              <a:t>。然后</a:t>
            </a:r>
            <a:r>
              <a:rPr lang="en-US" altLang="zh-CN" sz="2400" dirty="0">
                <a:solidFill>
                  <a:srgbClr val="000000"/>
                </a:solidFill>
              </a:rPr>
              <a:t>BIOS</a:t>
            </a:r>
            <a:r>
              <a:rPr lang="zh-CN" altLang="en-US" sz="2400" dirty="0">
                <a:solidFill>
                  <a:srgbClr val="000000"/>
                </a:solidFill>
              </a:rPr>
              <a:t>工作，硬件初始化。</a:t>
            </a:r>
            <a:r>
              <a:rPr lang="en-US" altLang="zh-CN" sz="2400" dirty="0">
                <a:solidFill>
                  <a:srgbClr val="000000"/>
                </a:solidFill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</a:rPr>
              <a:t>加载磁盘或者硬盘的第一个主引导扇区（零号）。地址：</a:t>
            </a:r>
            <a:r>
              <a:rPr lang="en-US" altLang="zh-CN" sz="2400" dirty="0">
                <a:solidFill>
                  <a:srgbClr val="000000"/>
                </a:solidFill>
              </a:rPr>
              <a:t>0x7c00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4.bookloader</a:t>
            </a:r>
            <a:r>
              <a:rPr lang="zh-CN" altLang="en-US" sz="2400" dirty="0">
                <a:solidFill>
                  <a:srgbClr val="000000"/>
                </a:solidFill>
              </a:rPr>
              <a:t>是扇区里的其中一个代码，进一步加载</a:t>
            </a:r>
            <a:r>
              <a:rPr lang="en-US" altLang="zh-CN" sz="2400" dirty="0" err="1">
                <a:solidFill>
                  <a:srgbClr val="000000"/>
                </a:solidFill>
              </a:rPr>
              <a:t>ucore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从实模式（</a:t>
            </a:r>
            <a:r>
              <a:rPr lang="en-US" altLang="zh-CN" sz="2400" dirty="0">
                <a:solidFill>
                  <a:srgbClr val="000000"/>
                </a:solidFill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</a:rPr>
              <a:t>位）变到保护模式（</a:t>
            </a:r>
            <a:r>
              <a:rPr lang="en-US" altLang="zh-CN" sz="2400" dirty="0">
                <a:solidFill>
                  <a:srgbClr val="000000"/>
                </a:solidFill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</a:rPr>
              <a:t>位），读取</a:t>
            </a:r>
            <a:r>
              <a:rPr lang="en-US" altLang="zh-CN" sz="2400" dirty="0">
                <a:solidFill>
                  <a:srgbClr val="000000"/>
                </a:solidFill>
              </a:rPr>
              <a:t>kernel</a:t>
            </a:r>
            <a:r>
              <a:rPr lang="zh-CN" altLang="en-US" sz="2400" dirty="0">
                <a:solidFill>
                  <a:srgbClr val="000000"/>
                </a:solidFill>
              </a:rPr>
              <a:t>等代码。跳转到</a:t>
            </a:r>
            <a:r>
              <a:rPr lang="en-US" altLang="zh-CN" sz="2400" dirty="0" err="1">
                <a:solidFill>
                  <a:srgbClr val="000000"/>
                </a:solidFill>
              </a:rPr>
              <a:t>ucore</a:t>
            </a:r>
            <a:r>
              <a:rPr lang="en-US" altLang="zh-CN" sz="2400" dirty="0">
                <a:solidFill>
                  <a:srgbClr val="000000"/>
                </a:solidFill>
              </a:rPr>
              <a:t> OS</a:t>
            </a:r>
            <a:r>
              <a:rPr lang="zh-CN" altLang="en-US" sz="2400" dirty="0">
                <a:solidFill>
                  <a:srgbClr val="000000"/>
                </a:solidFill>
              </a:rPr>
              <a:t>入口。</a:t>
            </a:r>
          </a:p>
        </p:txBody>
      </p:sp>
    </p:spTree>
    <p:extLst>
      <p:ext uri="{BB962C8B-B14F-4D97-AF65-F5344CB8AC3E}">
        <p14:creationId xmlns:p14="http://schemas.microsoft.com/office/powerpoint/2010/main" val="31539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32F2C16-3931-07BC-6FE5-C91BA1737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394531"/>
              </p:ext>
            </p:extLst>
          </p:nvPr>
        </p:nvGraphicFramePr>
        <p:xfrm>
          <a:off x="2310295" y="1720481"/>
          <a:ext cx="7571409" cy="369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5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217D32-F23A-FFA1-FBB5-77BC098FF2EC}"/>
              </a:ext>
            </a:extLst>
          </p:cNvPr>
          <p:cNvSpPr txBox="1"/>
          <p:nvPr/>
        </p:nvSpPr>
        <p:spPr>
          <a:xfrm>
            <a:off x="1749286" y="2274838"/>
            <a:ext cx="9488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lab2</a:t>
            </a:r>
            <a:r>
              <a:rPr lang="zh-CN" altLang="en-US" sz="2400" dirty="0">
                <a:solidFill>
                  <a:srgbClr val="000000"/>
                </a:solidFill>
              </a:rPr>
              <a:t>：物理内存的管理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特权级：用户态和内核态以及转换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内存物理空间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基于连续物理内存空间的动态内存分配与释放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建立页机制：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页目录项</a:t>
            </a:r>
            <a:r>
              <a:rPr lang="en-US" altLang="zh-CN" sz="2400" dirty="0">
                <a:solidFill>
                  <a:srgbClr val="000000"/>
                </a:solidFill>
              </a:rPr>
              <a:t>+</a:t>
            </a:r>
            <a:r>
              <a:rPr lang="zh-CN" altLang="en-US" sz="2400" dirty="0">
                <a:solidFill>
                  <a:srgbClr val="000000"/>
                </a:solidFill>
              </a:rPr>
              <a:t>页表项</a:t>
            </a:r>
            <a:r>
              <a:rPr lang="en-US" altLang="zh-CN" sz="2400" dirty="0">
                <a:solidFill>
                  <a:srgbClr val="000000"/>
                </a:solidFill>
              </a:rPr>
              <a:t>+</a:t>
            </a:r>
            <a:r>
              <a:rPr lang="zh-CN" altLang="en-US" sz="2400" dirty="0">
                <a:solidFill>
                  <a:srgbClr val="000000"/>
                </a:solidFill>
              </a:rPr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70624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32F2C16-3931-07BC-6FE5-C91BA1737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256938"/>
              </p:ext>
            </p:extLst>
          </p:nvPr>
        </p:nvGraphicFramePr>
        <p:xfrm>
          <a:off x="2310295" y="1720481"/>
          <a:ext cx="7571409" cy="369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00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217D32-F23A-FFA1-FBB5-77BC098FF2EC}"/>
              </a:ext>
            </a:extLst>
          </p:cNvPr>
          <p:cNvSpPr txBox="1"/>
          <p:nvPr/>
        </p:nvSpPr>
        <p:spPr>
          <a:xfrm>
            <a:off x="1709529" y="1905506"/>
            <a:ext cx="9488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lab3</a:t>
            </a:r>
            <a:r>
              <a:rPr lang="zh-CN" altLang="en-US" sz="2400" dirty="0">
                <a:solidFill>
                  <a:srgbClr val="000000"/>
                </a:solidFill>
              </a:rPr>
              <a:t>：虚拟内存管理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给未被映射的地址映射上物理页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基于</a:t>
            </a:r>
            <a:r>
              <a:rPr lang="en-US" altLang="zh-CN" sz="2400" dirty="0">
                <a:solidFill>
                  <a:srgbClr val="000000"/>
                </a:solidFill>
              </a:rPr>
              <a:t>FIFO</a:t>
            </a:r>
            <a:r>
              <a:rPr lang="zh-CN" altLang="en-US" sz="2400" dirty="0">
                <a:solidFill>
                  <a:srgbClr val="000000"/>
                </a:solidFill>
              </a:rPr>
              <a:t>的页面替换算法：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当需要调用的页不在页表中时，并且在页表已满的情况下，会引发页面替换，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此时需要进行换入和换出操作：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判断是否访问过，先对未访问过的页进行</a:t>
            </a:r>
            <a:r>
              <a:rPr lang="en-US" altLang="zh-CN" sz="2400" dirty="0">
                <a:solidFill>
                  <a:srgbClr val="000000"/>
                </a:solidFill>
              </a:rPr>
              <a:t>FIFO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将最早被换入，且最近没有再被访问的页被换出；</a:t>
            </a:r>
          </a:p>
        </p:txBody>
      </p:sp>
    </p:spTree>
    <p:extLst>
      <p:ext uri="{BB962C8B-B14F-4D97-AF65-F5344CB8AC3E}">
        <p14:creationId xmlns:p14="http://schemas.microsoft.com/office/powerpoint/2010/main" val="25030550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zh-CN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zh-CN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zh-CN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zh-CN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937</Words>
  <Application>Microsoft Office PowerPoint</Application>
  <PresentationFormat>宽屏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Arial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2022-08-06T14:45:21Z</dcterms:created>
  <dcterms:modified xsi:type="dcterms:W3CDTF">2022-08-07T02:35:50Z</dcterms:modified>
</cp:coreProperties>
</file>