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10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AF701-A602-427C-8B70-D0B877940E10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40CBC-3EDC-4EA4-BAF2-FCD1701BD9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54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40CBC-3EDC-4EA4-BAF2-FCD1701BD9D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92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2015/6/4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/>
        </p:nvCxnSpPr>
        <p:spPr>
          <a:xfrm>
            <a:off x="2195736" y="2238772"/>
            <a:ext cx="338437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275856" y="2132856"/>
            <a:ext cx="0" cy="2160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591050" y="2138189"/>
            <a:ext cx="0" cy="2160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31840" y="240183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t</a:t>
            </a:r>
            <a:endParaRPr kumimoji="1" lang="ja-JP" altLang="en-US" i="1" baseline="-25000" dirty="0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27984" y="23976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t</a:t>
            </a:r>
            <a:r>
              <a:rPr kumimoji="1" lang="en-US" altLang="ja-JP" i="1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+1</a:t>
            </a:r>
            <a:endParaRPr kumimoji="1" lang="ja-JP" altLang="en-US" i="1" baseline="-25000" dirty="0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41984" y="2854677"/>
            <a:ext cx="231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第</a:t>
            </a:r>
            <a:r>
              <a:rPr lang="en-US" altLang="ja-JP" i="1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t</a:t>
            </a:r>
            <a:r>
              <a:rPr lang="ja-JP" altLang="en-US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期頭</a:t>
            </a:r>
            <a:endParaRPr lang="en-US" altLang="ja-JP" dirty="0" smtClean="0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  <a:p>
            <a:pPr algn="r"/>
            <a:r>
              <a:rPr lang="ja-JP" altLang="en-US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第</a:t>
            </a:r>
            <a:r>
              <a:rPr lang="en-US" altLang="ja-JP" i="1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t</a:t>
            </a:r>
            <a:r>
              <a:rPr lang="ja-JP" altLang="en-US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期の土地利用  </a:t>
            </a:r>
            <a:r>
              <a:rPr lang="en-US" altLang="ja-JP" i="1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Y(t)</a:t>
            </a:r>
            <a:endParaRPr lang="ja-JP" altLang="en-US" i="1" baseline="-25000" dirty="0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697125" y="2911445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第</a:t>
            </a:r>
            <a:r>
              <a:rPr kumimoji="1" lang="en-US" altLang="ja-JP" i="1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t</a:t>
            </a:r>
            <a:r>
              <a:rPr kumimoji="1" lang="ja-JP" altLang="en-US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期末</a:t>
            </a:r>
            <a:endParaRPr kumimoji="1" lang="en-US" altLang="ja-JP" dirty="0" smtClean="0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  <a:p>
            <a:r>
              <a:rPr lang="ja-JP" altLang="en-US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第</a:t>
            </a:r>
            <a:r>
              <a:rPr lang="en-US" altLang="ja-JP" i="1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t</a:t>
            </a:r>
            <a:r>
              <a:rPr lang="en-US" altLang="ja-JP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+1</a:t>
            </a:r>
            <a:r>
              <a:rPr lang="ja-JP" altLang="en-US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期の</a:t>
            </a:r>
            <a:r>
              <a:rPr lang="ja-JP" altLang="en-US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土地</a:t>
            </a:r>
            <a:r>
              <a:rPr lang="ja-JP" altLang="en-US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利用  </a:t>
            </a:r>
            <a:r>
              <a:rPr lang="en-US" altLang="ja-JP" i="1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Y(t+1)</a:t>
            </a:r>
            <a:endParaRPr lang="ja-JP" altLang="en-US" baseline="-25000" dirty="0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26" name="直線矢印コネクタ 25"/>
          <p:cNvCxnSpPr>
            <a:stCxn id="24" idx="3"/>
            <a:endCxn id="22" idx="2"/>
          </p:cNvCxnSpPr>
          <p:nvPr/>
        </p:nvCxnSpPr>
        <p:spPr>
          <a:xfrm flipH="1" flipV="1">
            <a:off x="3256233" y="2771170"/>
            <a:ext cx="807" cy="406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5" idx="1"/>
            <a:endCxn id="23" idx="2"/>
          </p:cNvCxnSpPr>
          <p:nvPr/>
        </p:nvCxnSpPr>
        <p:spPr>
          <a:xfrm flipH="1" flipV="1">
            <a:off x="4687831" y="2766978"/>
            <a:ext cx="9294" cy="467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中かっこ 27"/>
          <p:cNvSpPr/>
          <p:nvPr/>
        </p:nvSpPr>
        <p:spPr>
          <a:xfrm rot="16200000">
            <a:off x="3846871" y="1662992"/>
            <a:ext cx="144016" cy="1325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43444" y="3789040"/>
            <a:ext cx="335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第</a:t>
            </a:r>
            <a:r>
              <a:rPr lang="en-US" altLang="ja-JP" i="1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t</a:t>
            </a:r>
            <a:r>
              <a:rPr lang="ja-JP" altLang="en-US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期の排出期間</a:t>
            </a:r>
            <a:endParaRPr lang="en-US" altLang="ja-JP" dirty="0" smtClean="0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第</a:t>
            </a:r>
            <a:r>
              <a:rPr lang="en-US" altLang="ja-JP" i="1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t</a:t>
            </a:r>
            <a:r>
              <a:rPr lang="ja-JP" altLang="en-US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期</a:t>
            </a:r>
            <a:r>
              <a:rPr lang="ja-JP" altLang="en-US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の</a:t>
            </a:r>
            <a:r>
              <a:rPr lang="ja-JP" altLang="en-US" dirty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土地利用</a:t>
            </a:r>
            <a:r>
              <a:rPr lang="ja-JP" altLang="en-US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変化</a:t>
            </a:r>
            <a:r>
              <a:rPr lang="ja-JP" altLang="en-US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期間 </a:t>
            </a:r>
            <a:r>
              <a:rPr lang="en-US" altLang="ja-JP" i="1" dirty="0" smtClean="0">
                <a:latin typeface="Times New Roman" panose="02020603050405020304" pitchFamily="18" charset="0"/>
                <a:ea typeface="ＭＳ Ｐ明朝" panose="02020600040205080304" pitchFamily="18" charset="-128"/>
                <a:cs typeface="Times New Roman" panose="02020603050405020304" pitchFamily="18" charset="0"/>
              </a:rPr>
              <a:t>ΔY(t)</a:t>
            </a:r>
            <a:endParaRPr lang="en-US" altLang="ja-JP" i="1" dirty="0" smtClean="0">
              <a:latin typeface="Times New Roman" panose="02020603050405020304" pitchFamily="18" charset="0"/>
              <a:ea typeface="ＭＳ Ｐ明朝" panose="02020600040205080304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30" name="直線矢印コネクタ 29"/>
          <p:cNvCxnSpPr>
            <a:stCxn id="29" idx="0"/>
            <a:endCxn id="28" idx="1"/>
          </p:cNvCxnSpPr>
          <p:nvPr/>
        </p:nvCxnSpPr>
        <p:spPr>
          <a:xfrm flipH="1" flipV="1">
            <a:off x="3918879" y="2397646"/>
            <a:ext cx="2300" cy="1391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9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41</Words>
  <Application>Microsoft Office PowerPoint</Application>
  <PresentationFormat>画面に合わせる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</dc:creator>
  <cp:lastModifiedBy>Tomoko</cp:lastModifiedBy>
  <cp:revision>7</cp:revision>
  <dcterms:created xsi:type="dcterms:W3CDTF">2015-06-04T04:39:10Z</dcterms:created>
  <dcterms:modified xsi:type="dcterms:W3CDTF">2015-06-04T10:10:12Z</dcterms:modified>
</cp:coreProperties>
</file>