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mori Shinichiro" userId="51cf36da-7584-4fda-93b3-a373da257411" providerId="ADAL" clId="{C89191B6-A373-4F94-9629-B3B78B292DD6}"/>
    <pc:docChg chg="undo custSel delSld modSld">
      <pc:chgData name="Fujimori Shinichiro" userId="51cf36da-7584-4fda-93b3-a373da257411" providerId="ADAL" clId="{C89191B6-A373-4F94-9629-B3B78B292DD6}" dt="2021-10-19T04:05:04.095" v="67" actId="20577"/>
      <pc:docMkLst>
        <pc:docMk/>
      </pc:docMkLst>
      <pc:sldChg chg="modSp mod">
        <pc:chgData name="Fujimori Shinichiro" userId="51cf36da-7584-4fda-93b3-a373da257411" providerId="ADAL" clId="{C89191B6-A373-4F94-9629-B3B78B292DD6}" dt="2021-10-19T04:05:04.095" v="67" actId="20577"/>
        <pc:sldMkLst>
          <pc:docMk/>
          <pc:sldMk cId="2179355969" sldId="256"/>
        </pc:sldMkLst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5" creationId="{6A825549-0EF9-4168-996E-0F86A3464FBA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7" creationId="{8378E72C-DD6F-48EF-B28B-F85040FAF8D7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9" creationId="{140308F0-AF93-46A8-A386-9DB7E1193520}"/>
          </ac:spMkLst>
        </pc:spChg>
        <pc:spChg chg="mod">
          <ac:chgData name="Fujimori Shinichiro" userId="51cf36da-7584-4fda-93b3-a373da257411" providerId="ADAL" clId="{C89191B6-A373-4F94-9629-B3B78B292DD6}" dt="2021-10-15T03:10:51.701" v="6"/>
          <ac:spMkLst>
            <pc:docMk/>
            <pc:sldMk cId="2179355969" sldId="256"/>
            <ac:spMk id="11" creationId="{C1947DAC-1634-458C-ACB1-823DA42BF263}"/>
          </ac:spMkLst>
        </pc:spChg>
        <pc:spChg chg="mod">
          <ac:chgData name="Fujimori Shinichiro" userId="51cf36da-7584-4fda-93b3-a373da257411" providerId="ADAL" clId="{C89191B6-A373-4F94-9629-B3B78B292DD6}" dt="2021-10-15T07:26:46.289" v="10"/>
          <ac:spMkLst>
            <pc:docMk/>
            <pc:sldMk cId="2179355969" sldId="256"/>
            <ac:spMk id="13" creationId="{08B25F4D-B80B-44D2-91E3-D43BEBFA7F57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15" creationId="{6A5D0F26-7611-489B-9478-25807F59FD73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17" creationId="{3C6C9816-032C-481C-9ADD-3D780056CE35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18" creationId="{B467DCCA-5304-43F3-A813-4C7228EF6B1E}"/>
          </ac:spMkLst>
        </pc:spChg>
        <pc:spChg chg="mod">
          <ac:chgData name="Fujimori Shinichiro" userId="51cf36da-7584-4fda-93b3-a373da257411" providerId="ADAL" clId="{C89191B6-A373-4F94-9629-B3B78B292DD6}" dt="2021-10-15T07:32:00.350" v="29" actId="20577"/>
          <ac:spMkLst>
            <pc:docMk/>
            <pc:sldMk cId="2179355969" sldId="256"/>
            <ac:spMk id="38" creationId="{BC64C31C-454C-40DE-AFA3-EC022ACFBF13}"/>
          </ac:spMkLst>
        </pc:spChg>
        <pc:spChg chg="mod">
          <ac:chgData name="Fujimori Shinichiro" userId="51cf36da-7584-4fda-93b3-a373da257411" providerId="ADAL" clId="{C89191B6-A373-4F94-9629-B3B78B292DD6}" dt="2021-10-15T07:31:44.308" v="12" actId="20577"/>
          <ac:spMkLst>
            <pc:docMk/>
            <pc:sldMk cId="2179355969" sldId="256"/>
            <ac:spMk id="40" creationId="{24C9793C-AAB7-4ED2-A80B-2A84FBE5855D}"/>
          </ac:spMkLst>
        </pc:spChg>
        <pc:spChg chg="mod">
          <ac:chgData name="Fujimori Shinichiro" userId="51cf36da-7584-4fda-93b3-a373da257411" providerId="ADAL" clId="{C89191B6-A373-4F94-9629-B3B78B292DD6}" dt="2021-10-15T07:32:15.012" v="44" actId="14100"/>
          <ac:spMkLst>
            <pc:docMk/>
            <pc:sldMk cId="2179355969" sldId="256"/>
            <ac:spMk id="41" creationId="{B8BD6C9F-DC5D-4530-81DC-C3B0C253F73A}"/>
          </ac:spMkLst>
        </pc:spChg>
        <pc:spChg chg="mod">
          <ac:chgData name="Fujimori Shinichiro" userId="51cf36da-7584-4fda-93b3-a373da257411" providerId="ADAL" clId="{C89191B6-A373-4F94-9629-B3B78B292DD6}" dt="2021-10-19T04:05:04.095" v="67" actId="20577"/>
          <ac:spMkLst>
            <pc:docMk/>
            <pc:sldMk cId="2179355969" sldId="256"/>
            <ac:spMk id="42" creationId="{3AFC2DF3-85B7-4CF0-9BDF-73EBD98EEEF6}"/>
          </ac:spMkLst>
        </pc:spChg>
        <pc:spChg chg="mod">
          <ac:chgData name="Fujimori Shinichiro" userId="51cf36da-7584-4fda-93b3-a373da257411" providerId="ADAL" clId="{C89191B6-A373-4F94-9629-B3B78B292DD6}" dt="2021-10-15T07:32:22.439" v="55" actId="20577"/>
          <ac:spMkLst>
            <pc:docMk/>
            <pc:sldMk cId="2179355969" sldId="256"/>
            <ac:spMk id="44" creationId="{FED4C4BD-7968-4159-9814-F4734C351FB5}"/>
          </ac:spMkLst>
        </pc:spChg>
        <pc:spChg chg="mod">
          <ac:chgData name="Fujimori Shinichiro" userId="51cf36da-7584-4fda-93b3-a373da257411" providerId="ADAL" clId="{C89191B6-A373-4F94-9629-B3B78B292DD6}" dt="2021-10-15T07:31:53.607" v="22" actId="20577"/>
          <ac:spMkLst>
            <pc:docMk/>
            <pc:sldMk cId="2179355969" sldId="256"/>
            <ac:spMk id="46" creationId="{9917B061-DB1A-480E-83A1-02F94F289D5E}"/>
          </ac:spMkLst>
        </pc:spChg>
      </pc:sldChg>
      <pc:sldChg chg="del">
        <pc:chgData name="Fujimori Shinichiro" userId="51cf36da-7584-4fda-93b3-a373da257411" providerId="ADAL" clId="{C89191B6-A373-4F94-9629-B3B78B292DD6}" dt="2021-10-15T07:19:03.292" v="7" actId="47"/>
        <pc:sldMkLst>
          <pc:docMk/>
          <pc:sldMk cId="332959208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0E1D-E523-49E4-BF19-EE7DC6D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77266-ED46-4F85-AE39-B82C40BAD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25D5-7879-4311-BA8E-EE6D274F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5AE-9499-4528-89ED-9D82FAD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14B4-C47D-4D2D-9261-0B825F1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FC48-3BAB-4874-B030-44A0F3E9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F66BB-AF5D-46B3-9BC4-CD53E9F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90AC-733F-43E5-B62F-5899C1F6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A9A1-FC80-49ED-9CBD-6A5158B3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9BDE-22E0-48D5-A996-B2A6481A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2BF5C-3FDF-4BE8-9146-29010D6C0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6D9D0-3428-468A-BF4A-4A8F6EAD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35D6-BA83-4B0E-8AF4-82901F94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5F8B-DB6D-4A8C-A744-3F40F81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467E-B740-4AF4-AEE5-001761BE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45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63C1-E9EA-4B4A-82E0-051989B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2F42-0AD1-4B8A-AFF4-A97C4553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D43D-17E9-4203-85F7-0F71A10D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E688-9293-4E95-A9D7-22B5B062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9750-A076-4C42-B32C-521FDC34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4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717D-13C6-4A9E-8FEB-DA4989CE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63F1-F253-487B-9D90-7AA7AC28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1A15-03CE-4682-812F-7CEB4A85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3EA2-811C-420A-AA23-3E281772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BEFE-53BE-44B5-90F8-EA5DD3C9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7C9-DF97-4CD7-B22E-80F82B1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713E-E182-4B24-A045-19807CB4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7A53-75F4-4B66-B048-3CF0A5130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E1D9-70D8-434E-8A6F-4BED46C6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2998-EB0A-426F-AA5D-DD060C48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69D3-31C7-4238-8035-925E3BA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7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ABDA-ECAE-42C4-A770-158F15B9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795D-4876-4BB0-A3B0-C34C337B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B87A-A6EE-4E90-AE6A-5F991E818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22AF7-EF0D-47FC-BB87-B5AF4D68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45826-E7BC-48F0-A812-C46D3670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8E357-E0B6-45B1-AE8A-486DE560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2A8FF-7DAB-483B-A893-DED442A2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7E3CC-A307-4C9E-9F6C-5CE70D7B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31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3D85-4EDD-4BEC-94DF-B2E0DD1C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FF70A-59A3-4CF7-8D1C-FEC1C212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DBDDA-7F3A-4494-A4B5-2469DEF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00633-0B46-43D5-9461-7719953B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05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34C1-E01B-4841-9D01-86DC9E4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0135-F3EB-44F4-8EAF-EFD60CBA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39517-D3A6-42B5-8EEE-9BAC7931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51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A1AC-7956-47F9-B32C-A87C096B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19F-6926-4A37-8392-010F4597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8625-FB76-405E-9527-66AAD3B3D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14460-29E3-42C7-A39C-09C7E6AE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9FB5-9F6D-4539-9C01-9B1B2FD4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BAED-05F7-4A80-9581-76E5670E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8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4D4-B770-4130-94FC-BF87686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3C7A2-4F72-4C41-B9A7-EC41545E5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CBFC-8DCB-40E1-8A77-7EABFF5E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FB4C-4526-438D-8A74-1100914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26D2-4944-4AD9-8BDC-BFCF4912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7B5C-8150-4747-8FEF-ACC18B32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82821-CFFA-4913-BA11-604B97DD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A5F82-C995-4D11-B2E9-5F28DC70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DA8A-3812-445D-AFB7-E73D237DC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DEA3-DF2E-4FAD-8E5B-F1026A9FC3AF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E858-6294-4243-961A-57B9A816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5FD9-A8BB-4004-8519-715C41D9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6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A147F-DC0F-4E89-8A08-BC0E5C252A94}"/>
              </a:ext>
            </a:extLst>
          </p:cNvPr>
          <p:cNvSpPr/>
          <p:nvPr/>
        </p:nvSpPr>
        <p:spPr>
          <a:xfrm>
            <a:off x="676894" y="67235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Base simulation</a:t>
            </a:r>
            <a:endParaRPr kumimoji="1" lang="ja-JP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25549-0EF9-4168-996E-0F86A3464FBA}"/>
              </a:ext>
            </a:extLst>
          </p:cNvPr>
          <p:cNvSpPr txBox="1"/>
          <p:nvPr/>
        </p:nvSpPr>
        <p:spPr>
          <a:xfrm>
            <a:off x="7786248" y="712519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B</a:t>
            </a:r>
            <a:r>
              <a:rPr kumimoji="1" lang="en-US" altLang="ja-JP" sz="1400" dirty="0" err="1"/>
              <a:t>asesim</a:t>
            </a:r>
            <a:endParaRPr kumimoji="1" lang="ja-JP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830CF-00C0-404B-A41E-98844E4C84B8}"/>
              </a:ext>
            </a:extLst>
          </p:cNvPr>
          <p:cNvSpPr/>
          <p:nvPr/>
        </p:nvSpPr>
        <p:spPr>
          <a:xfrm>
            <a:off x="676894" y="149316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Future years simulation</a:t>
            </a:r>
            <a:endParaRPr kumimoji="1" lang="ja-JP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8E72C-DD6F-48EF-B28B-F85040FAF8D7}"/>
              </a:ext>
            </a:extLst>
          </p:cNvPr>
          <p:cNvSpPr txBox="1"/>
          <p:nvPr/>
        </p:nvSpPr>
        <p:spPr>
          <a:xfrm>
            <a:off x="7786248" y="1436510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Fu</a:t>
            </a:r>
            <a:r>
              <a:rPr lang="en-US" altLang="ja-JP" sz="1400" dirty="0" err="1"/>
              <a:t>ture</a:t>
            </a:r>
            <a:r>
              <a:rPr kumimoji="1" lang="en-US" altLang="ja-JP" sz="1400" dirty="0" err="1"/>
              <a:t>sim</a:t>
            </a:r>
            <a:endParaRPr kumimoji="1" lang="ja-JP" alt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AEB2E-0380-4089-A24A-8C1791319385}"/>
              </a:ext>
            </a:extLst>
          </p:cNvPr>
          <p:cNvSpPr/>
          <p:nvPr/>
        </p:nvSpPr>
        <p:spPr>
          <a:xfrm>
            <a:off x="676894" y="231397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Merge results</a:t>
            </a:r>
            <a:endParaRPr kumimoji="1" lang="ja-JP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308F0-AF93-46A8-A386-9DB7E1193520}"/>
              </a:ext>
            </a:extLst>
          </p:cNvPr>
          <p:cNvSpPr txBox="1"/>
          <p:nvPr/>
        </p:nvSpPr>
        <p:spPr>
          <a:xfrm>
            <a:off x="7530929" y="2225023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ScenMerge</a:t>
            </a:r>
            <a:endParaRPr kumimoji="1" lang="ja-JP" alt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B8C85-01D7-4977-AD18-EC3F5A6690EB}"/>
              </a:ext>
            </a:extLst>
          </p:cNvPr>
          <p:cNvSpPr/>
          <p:nvPr/>
        </p:nvSpPr>
        <p:spPr>
          <a:xfrm>
            <a:off x="676894" y="313478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Process results for making </a:t>
            </a:r>
            <a:r>
              <a:rPr kumimoji="1" lang="en-US" altLang="ja-JP" sz="1400" dirty="0" err="1"/>
              <a:t>NetCDF</a:t>
            </a:r>
            <a:r>
              <a:rPr kumimoji="1" lang="en-US" altLang="ja-JP" sz="1400" dirty="0"/>
              <a:t> files</a:t>
            </a:r>
            <a:endParaRPr kumimoji="1" lang="ja-JP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47DAC-1634-458C-ACB1-823DA42BF263}"/>
              </a:ext>
            </a:extLst>
          </p:cNvPr>
          <p:cNvSpPr txBox="1"/>
          <p:nvPr/>
        </p:nvSpPr>
        <p:spPr>
          <a:xfrm>
            <a:off x="7367643" y="3237992"/>
            <a:ext cx="214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MergeResCSV4NC</a:t>
            </a:r>
            <a:endParaRPr kumimoji="1" lang="ja-JP" alt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5AF6D-FA12-4CEA-977D-32BF277F7F8C}"/>
              </a:ext>
            </a:extLst>
          </p:cNvPr>
          <p:cNvSpPr/>
          <p:nvPr/>
        </p:nvSpPr>
        <p:spPr>
          <a:xfrm>
            <a:off x="2192044" y="477640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Process results for making PNG map files</a:t>
            </a:r>
            <a:endParaRPr kumimoji="1" lang="ja-JP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25F4D-B80B-44D2-91E3-D43BEBFA7F57}"/>
              </a:ext>
            </a:extLst>
          </p:cNvPr>
          <p:cNvSpPr txBox="1"/>
          <p:nvPr/>
        </p:nvSpPr>
        <p:spPr>
          <a:xfrm>
            <a:off x="7530929" y="4796629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gdx4png</a:t>
            </a:r>
            <a:endParaRPr kumimoji="1" lang="ja-JP" alt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81B5D-3EE0-45CA-8FCA-0542C5353980}"/>
              </a:ext>
            </a:extLst>
          </p:cNvPr>
          <p:cNvSpPr/>
          <p:nvPr/>
        </p:nvSpPr>
        <p:spPr>
          <a:xfrm>
            <a:off x="2188084" y="559721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Plot PNG files</a:t>
            </a:r>
            <a:endParaRPr kumimoji="1" lang="ja-JP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D0F26-7611-489B-9478-25807F59FD73}"/>
              </a:ext>
            </a:extLst>
          </p:cNvPr>
          <p:cNvSpPr txBox="1"/>
          <p:nvPr/>
        </p:nvSpPr>
        <p:spPr>
          <a:xfrm>
            <a:off x="7530929" y="56490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plot</a:t>
            </a:r>
            <a:endParaRPr kumimoji="1" lang="ja-JP" alt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19940-11C5-4CDF-99AB-415B0E036A47}"/>
              </a:ext>
            </a:extLst>
          </p:cNvPr>
          <p:cNvSpPr/>
          <p:nvPr/>
        </p:nvSpPr>
        <p:spPr>
          <a:xfrm>
            <a:off x="676894" y="395559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Make </a:t>
            </a:r>
            <a:r>
              <a:rPr kumimoji="1" lang="en-US" altLang="ja-JP" sz="1400" dirty="0" err="1"/>
              <a:t>NetCDF</a:t>
            </a:r>
            <a:r>
              <a:rPr kumimoji="1" lang="en-US" altLang="ja-JP" sz="1400" dirty="0"/>
              <a:t> files</a:t>
            </a:r>
            <a:endParaRPr kumimoji="1" lang="ja-JP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C9816-032C-481C-9ADD-3D780056CE35}"/>
              </a:ext>
            </a:extLst>
          </p:cNvPr>
          <p:cNvSpPr txBox="1"/>
          <p:nvPr/>
        </p:nvSpPr>
        <p:spPr>
          <a:xfrm>
            <a:off x="7530929" y="3925568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netcdfgen</a:t>
            </a:r>
            <a:endParaRPr kumimoji="1" lang="ja-JP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7DCCA-5304-43F3-A813-4C7228EF6B1E}"/>
              </a:ext>
            </a:extLst>
          </p:cNvPr>
          <p:cNvSpPr txBox="1"/>
          <p:nvPr/>
        </p:nvSpPr>
        <p:spPr>
          <a:xfrm>
            <a:off x="7166757" y="46803"/>
            <a:ext cx="234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Process names in the master batch file</a:t>
            </a:r>
            <a:endParaRPr kumimoji="1" lang="ja-JP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C8076-AF51-406A-8205-AE4DD634D75D}"/>
              </a:ext>
            </a:extLst>
          </p:cNvPr>
          <p:cNvSpPr txBox="1"/>
          <p:nvPr/>
        </p:nvSpPr>
        <p:spPr>
          <a:xfrm>
            <a:off x="931689" y="185302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Processes</a:t>
            </a:r>
            <a:endParaRPr kumimoji="1" lang="ja-JP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55B233-71DF-47A3-9E95-EB8FBC56AF2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40152" y="115804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01F83B-1DAB-4CC9-85D2-F4D8E40283E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840152" y="197885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12B924-943C-4054-A4F8-E439BD9AF56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840152" y="279966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613D75-87F4-4F77-B097-EC18A649492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1840152" y="362047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94845D-F3AC-4C46-A9EE-91010C99855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1609359" y="3030459"/>
            <a:ext cx="1976737" cy="1515150"/>
          </a:xfrm>
          <a:prstGeom prst="bentConnector3">
            <a:avLst>
              <a:gd name="adj1" fmla="val 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07F63E-22E4-4F6A-BEA8-7769421CE11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51342" y="5262096"/>
            <a:ext cx="396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64C31C-454C-40DE-AFA3-EC022ACFBF13}"/>
              </a:ext>
            </a:extLst>
          </p:cNvPr>
          <p:cNvSpPr txBox="1"/>
          <p:nvPr/>
        </p:nvSpPr>
        <p:spPr>
          <a:xfrm>
            <a:off x="4566065" y="712519"/>
            <a:ext cx="307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\Basesim.bat</a:t>
            </a:r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LandUseModel_MCP.gms</a:t>
            </a:r>
            <a:endParaRPr kumimoji="1" lang="ja-JP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C9793C-AAB7-4ED2-A80B-2A84FBE5855D}"/>
              </a:ext>
            </a:extLst>
          </p:cNvPr>
          <p:cNvSpPr txBox="1"/>
          <p:nvPr/>
        </p:nvSpPr>
        <p:spPr>
          <a:xfrm>
            <a:off x="4566065" y="2284662"/>
            <a:ext cx="31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\ScenMerge.bat</a:t>
            </a:r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combine.gms</a:t>
            </a:r>
            <a:endParaRPr kumimoji="1" lang="ja-JP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D6C9F-DC5D-4530-81DC-C3B0C253F73A}"/>
              </a:ext>
            </a:extLst>
          </p:cNvPr>
          <p:cNvSpPr txBox="1"/>
          <p:nvPr/>
        </p:nvSpPr>
        <p:spPr>
          <a:xfrm>
            <a:off x="4566065" y="3142988"/>
            <a:ext cx="260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\mergeResCSV4NC.bat</a:t>
            </a:r>
          </a:p>
          <a:p>
            <a:r>
              <a:rPr kumimoji="1" lang="en-US" altLang="ja-JP" sz="1200" dirty="0"/>
              <a:t>\prog\gdx2csv.gms</a:t>
            </a:r>
            <a:endParaRPr kumimoji="1" lang="ja-JP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FC2DF3-85B7-4CF0-9BDF-73EBD98EEEF6}"/>
              </a:ext>
            </a:extLst>
          </p:cNvPr>
          <p:cNvSpPr txBox="1"/>
          <p:nvPr/>
        </p:nvSpPr>
        <p:spPr>
          <a:xfrm>
            <a:off x="4566065" y="4796629"/>
            <a:ext cx="21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\gdx4png.bat</a:t>
            </a:r>
          </a:p>
          <a:p>
            <a:r>
              <a:rPr kumimoji="1" lang="en-US" altLang="ja-JP" sz="1200" dirty="0"/>
              <a:t>\prog\gdx4png.gms</a:t>
            </a:r>
            <a:endParaRPr kumimoji="1" lang="ja-JP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48A4A2-8308-484D-9065-62B0DF34BEAD}"/>
              </a:ext>
            </a:extLst>
          </p:cNvPr>
          <p:cNvSpPr txBox="1"/>
          <p:nvPr/>
        </p:nvSpPr>
        <p:spPr>
          <a:xfrm>
            <a:off x="4566065" y="5649052"/>
            <a:ext cx="2326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\R\prog\</a:t>
            </a:r>
            <a:r>
              <a:rPr kumimoji="1" lang="en-US" altLang="ja-JP" sz="1200" dirty="0" err="1"/>
              <a:t>plot_scenario.r</a:t>
            </a:r>
            <a:endParaRPr kumimoji="1" lang="ja-JP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D4C4BD-7968-4159-9814-F4734C351FB5}"/>
              </a:ext>
            </a:extLst>
          </p:cNvPr>
          <p:cNvSpPr txBox="1"/>
          <p:nvPr/>
        </p:nvSpPr>
        <p:spPr>
          <a:xfrm>
            <a:off x="4566065" y="3925568"/>
            <a:ext cx="182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\shell\netcdfgen.bat</a:t>
            </a:r>
          </a:p>
          <a:p>
            <a:r>
              <a:rPr kumimoji="1" lang="en-US" altLang="ja-JP" sz="1200" dirty="0"/>
              <a:t>\shell\csv2nc.sh</a:t>
            </a:r>
            <a:endParaRPr kumimoji="1" lang="ja-JP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866409-BD6E-4656-9282-C33C44734651}"/>
              </a:ext>
            </a:extLst>
          </p:cNvPr>
          <p:cNvSpPr txBox="1"/>
          <p:nvPr/>
        </p:nvSpPr>
        <p:spPr>
          <a:xfrm>
            <a:off x="4514600" y="185302"/>
            <a:ext cx="256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Corresponding main code</a:t>
            </a:r>
            <a:endParaRPr kumimoji="1" lang="ja-JP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17B061-DB1A-480E-83A1-02F94F289D5E}"/>
              </a:ext>
            </a:extLst>
          </p:cNvPr>
          <p:cNvSpPr txBox="1"/>
          <p:nvPr/>
        </p:nvSpPr>
        <p:spPr>
          <a:xfrm>
            <a:off x="4566065" y="1387510"/>
            <a:ext cx="307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\Futuresim.bat</a:t>
            </a:r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LandUseModel_MCP.gms</a:t>
            </a:r>
            <a:endParaRPr kumimoji="1" lang="en-US" altLang="ja-JP" sz="1200" dirty="0"/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Disagg_FRSGL.gms</a:t>
            </a:r>
            <a:endParaRPr kumimoji="1" lang="ja-JP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7B315-AC79-4CD2-97BD-D5E789EE0359}"/>
              </a:ext>
            </a:extLst>
          </p:cNvPr>
          <p:cNvSpPr txBox="1"/>
          <p:nvPr/>
        </p:nvSpPr>
        <p:spPr>
          <a:xfrm>
            <a:off x="9671998" y="712519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\base\%C%\*.</a:t>
            </a:r>
            <a:r>
              <a:rPr lang="en-US" altLang="ja-JP" sz="1100" dirty="0" err="1"/>
              <a:t>gdx</a:t>
            </a:r>
            <a:endParaRPr kumimoji="1" lang="ja-JP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92BCB-64A9-4C63-A2A6-899D868DD2AC}"/>
              </a:ext>
            </a:extLst>
          </p:cNvPr>
          <p:cNvSpPr txBox="1"/>
          <p:nvPr/>
        </p:nvSpPr>
        <p:spPr>
          <a:xfrm>
            <a:off x="9671998" y="1436510"/>
            <a:ext cx="25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\%Scenario%\%Country%\*.</a:t>
            </a:r>
            <a:r>
              <a:rPr lang="en-US" altLang="ja-JP" sz="1100" dirty="0" err="1"/>
              <a:t>gdx</a:t>
            </a:r>
            <a:endParaRPr kumimoji="1" lang="ja-JP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731831-1A77-4994-A8E1-155537B074EB}"/>
              </a:ext>
            </a:extLst>
          </p:cNvPr>
          <p:cNvSpPr txBox="1"/>
          <p:nvPr/>
        </p:nvSpPr>
        <p:spPr>
          <a:xfrm>
            <a:off x="9671998" y="2225023"/>
            <a:ext cx="25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\%Scenario%\</a:t>
            </a:r>
            <a:r>
              <a:rPr lang="en-US" altLang="ja-JP" sz="1100" dirty="0" err="1"/>
              <a:t>cbnal</a:t>
            </a:r>
            <a:r>
              <a:rPr lang="en-US" altLang="ja-JP" sz="1100" dirty="0"/>
              <a:t>\*.</a:t>
            </a:r>
            <a:r>
              <a:rPr lang="en-US" altLang="ja-JP" sz="1100" dirty="0" err="1"/>
              <a:t>gdx</a:t>
            </a:r>
            <a:endParaRPr lang="en-US" altLang="ja-JP" sz="1100" dirty="0"/>
          </a:p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\analysis\*.</a:t>
            </a:r>
            <a:r>
              <a:rPr lang="en-US" altLang="ja-JP" sz="1100" dirty="0" err="1"/>
              <a:t>gdx</a:t>
            </a:r>
            <a:endParaRPr kumimoji="1" lang="ja-JP" altLang="en-US" sz="1100" dirty="0"/>
          </a:p>
          <a:p>
            <a:endParaRPr kumimoji="1" lang="ja-JP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A2893A-F308-4130-B494-7B900439207A}"/>
              </a:ext>
            </a:extLst>
          </p:cNvPr>
          <p:cNvSpPr txBox="1"/>
          <p:nvPr/>
        </p:nvSpPr>
        <p:spPr>
          <a:xfrm>
            <a:off x="9671998" y="3237992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..\output\csv\%scenario%\*.csv</a:t>
            </a:r>
            <a:endParaRPr kumimoji="1" lang="ja-JP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6BE9AD-29C9-4234-8836-5BD73775DB5E}"/>
              </a:ext>
            </a:extLst>
          </p:cNvPr>
          <p:cNvSpPr txBox="1"/>
          <p:nvPr/>
        </p:nvSpPr>
        <p:spPr>
          <a:xfrm>
            <a:off x="9671998" y="4796629"/>
            <a:ext cx="252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gdxii</a:t>
            </a:r>
            <a:r>
              <a:rPr lang="en-US" altLang="ja-JP" sz="1100" dirty="0"/>
              <a:t>\%Scenario%\%</a:t>
            </a:r>
            <a:r>
              <a:rPr lang="en-US" altLang="ja-JP" sz="1100" dirty="0" err="1"/>
              <a:t>year%ij.gdx</a:t>
            </a:r>
            <a:endParaRPr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F82EED-86A8-4495-9570-611BE9ABCDDF}"/>
              </a:ext>
            </a:extLst>
          </p:cNvPr>
          <p:cNvSpPr txBox="1"/>
          <p:nvPr/>
        </p:nvSpPr>
        <p:spPr>
          <a:xfrm>
            <a:off x="9671998" y="5649052"/>
            <a:ext cx="252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png</a:t>
            </a:r>
            <a:r>
              <a:rPr lang="en-US" altLang="ja-JP" sz="1100" dirty="0"/>
              <a:t>\%Scenario%_%year%*.png</a:t>
            </a:r>
          </a:p>
          <a:p>
            <a:endParaRPr kumimoji="1" lang="ja-JP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0D80DA-3360-4C42-8043-206326F00642}"/>
              </a:ext>
            </a:extLst>
          </p:cNvPr>
          <p:cNvSpPr txBox="1"/>
          <p:nvPr/>
        </p:nvSpPr>
        <p:spPr>
          <a:xfrm>
            <a:off x="9671998" y="3925568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..\output\nc\*.nc</a:t>
            </a:r>
            <a:endParaRPr kumimoji="1" lang="ja-JP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204C7D-3BFB-4221-977A-B1AEAF3423AD}"/>
              </a:ext>
            </a:extLst>
          </p:cNvPr>
          <p:cNvSpPr txBox="1"/>
          <p:nvPr/>
        </p:nvSpPr>
        <p:spPr>
          <a:xfrm>
            <a:off x="9471113" y="46803"/>
            <a:ext cx="234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Main outputs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935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224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Fujimori Shinichiro</dc:creator>
  <cp:lastModifiedBy>Fujimori Shinichiro</cp:lastModifiedBy>
  <cp:revision>1</cp:revision>
  <dcterms:created xsi:type="dcterms:W3CDTF">2021-10-14T02:06:30Z</dcterms:created>
  <dcterms:modified xsi:type="dcterms:W3CDTF">2021-10-19T04:05:21Z</dcterms:modified>
</cp:coreProperties>
</file>