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 specialist doctor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111115" y="4150995"/>
            <a:ext cx="2620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Consultation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Warding system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Appointment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Other things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44450"/>
            <a:ext cx="10515600" cy="1325563"/>
          </a:xfrm>
        </p:spPr>
        <p:txBody>
          <a:bodyPr/>
          <a:p>
            <a:r>
              <a:rPr lang="en-US" altLang="zh-CN"/>
              <a:t>about consultation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451485" y="1085850"/>
          <a:ext cx="11236960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0"/>
                <a:gridCol w="3785235"/>
                <a:gridCol w="6871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Requirements &amp; Problems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Solution &amp; Features of the system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Review patient’s historical medical records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and documents </a:t>
                      </a:r>
                      <a:endParaRPr lang="en-US" altLang="zh-CN" sz="1800" b="0">
                        <a:cs typeface="Calibri" panose="020F0502020204030204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Maintain patient's medical records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Use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patient’s memory chip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A dashboard to show integrated information in one screen 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with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graphs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or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charts.</a:t>
                      </a:r>
                      <a:endParaRPr lang="en-US" altLang="zh-CN" sz="1800">
                        <a:cs typeface="Calibri" panose="020F0502020204030204" pitchFamily="34" charset="0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t the end of the session, 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the system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will clear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the patient’s medical records from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doctor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’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 personal computer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and update records in the system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Record the diagnosis results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Give a template to record the diagnosis, and store it in the system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Make the prescription and send the list to pharmacy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Give a template to make prescription, and submit it to pharmacy</a:t>
                      </a:r>
                      <a:endParaRPr lang="en-US" altLang="zh-CN" sz="1800" b="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--- keep the current system feature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Schedule medical lab test with lab department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Submit the application with doctor's introduction and the pharmacy will schedule the test with the patient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View 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patient’s medical test results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Store electronic result reports. 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Doctors can view the results in a dashboard with patient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’</a:t>
                      </a: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 authority or within certain period</a:t>
                      </a:r>
                      <a:r>
                        <a:rPr lang="en-US" altLang="zh-CN" sz="1800">
                          <a:cs typeface="Calibri" panose="020F0502020204030204" pitchFamily="34" charset="0"/>
                          <a:sym typeface="+mn-ea"/>
                        </a:rPr>
                        <a:t>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Triage and treat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emergency</a:t>
                      </a:r>
                      <a:r>
                        <a:rPr lang="zh-CN" altLang="en-US"/>
                        <a:t> patients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The emergency patient</a:t>
                      </a:r>
                      <a:r>
                        <a:rPr lang="en-US" altLang="zh-CN" sz="1800">
                          <a:sym typeface="+mn-ea"/>
                        </a:rPr>
                        <a:t>'</a:t>
                      </a:r>
                      <a:r>
                        <a:rPr lang="zh-CN" altLang="en-US" sz="1800">
                          <a:sym typeface="+mn-ea"/>
                        </a:rPr>
                        <a:t>s condition are recorded in A&amp;E department, and the doctor can access these records when he is going to </a:t>
                      </a:r>
                      <a:r>
                        <a:rPr lang="en-US" altLang="zh-CN" sz="1800">
                          <a:sym typeface="+mn-ea"/>
                        </a:rPr>
                        <a:t>consult and treat</a:t>
                      </a:r>
                      <a:r>
                        <a:rPr lang="zh-CN" altLang="en-US" sz="1800">
                          <a:sym typeface="+mn-ea"/>
                        </a:rPr>
                        <a:t> the patient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4445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about warding &amp; appointments &amp; other things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451485" y="1085850"/>
          <a:ext cx="11236960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90"/>
                <a:gridCol w="4911725"/>
                <a:gridCol w="57448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Requirements &amp; Problems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Solution&amp; Features of the system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sym typeface="+mn-ea"/>
                        </a:rPr>
                        <a:t>Give introduction to the receptionist to book a ward for the patient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sym typeface="+mn-ea"/>
                        </a:rPr>
                        <a:t>Cancellation of the the ward booking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sym typeface="+mn-ea"/>
                        </a:rPr>
                        <a:t>Done by receptionist.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sym typeface="+mn-ea"/>
                        </a:rPr>
                        <a:t>Doctors would just send his introduction in an electronic version to the receptionist by the system.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Visit the ward regularly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(it is tedious to take all patients records in hard copy.)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 portable device with a dashboard showing patient’s medical records and current conditions 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Interns can make notes dictated by the doctor using the system and the doctor will check it later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Notify receptionist to 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schedule next appointment with regular patients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cancel the appointment with the patients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Notification system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and confirmation made by doctor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To be notified about appointments (booking &amp; cancellation)with patients by the receptionist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Notification system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and confirmation made by doctor</a:t>
                      </a:r>
                      <a:endParaRPr lang="en-US" altLang="zh-CN" sz="1800"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Ma</a:t>
                      </a:r>
                      <a:r>
                        <a:rPr lang="en-US"/>
                        <a:t>intain</a:t>
                      </a:r>
                      <a:r>
                        <a:t> doctor’s diary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The system will set a section to help doctors make their doctor diary and backup it in the system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Surgery arrangement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Doctor will inform lab </a:t>
                      </a:r>
                      <a:r>
                        <a:rPr lang="en-US" altLang="zh-CN"/>
                        <a:t>about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the </a:t>
                      </a:r>
                      <a:r>
                        <a:rPr lang="zh-CN" altLang="en-US"/>
                        <a:t>surgery and arrange surgery date </a:t>
                      </a:r>
                      <a:r>
                        <a:rPr lang="en-US" altLang="zh-CN"/>
                        <a:t>and time according to lab availability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宽屏</PresentationFormat>
  <Paragraphs>109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Wingdings</vt:lpstr>
      <vt:lpstr>Office 主题</vt:lpstr>
      <vt:lpstr>白色通用</vt:lpstr>
      <vt:lpstr>PowerPoint 演示文稿</vt:lpstr>
      <vt:lpstr>about consultation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zhaoTT</cp:lastModifiedBy>
  <cp:revision>15</cp:revision>
  <dcterms:created xsi:type="dcterms:W3CDTF">2018-03-01T02:03:00Z</dcterms:created>
  <dcterms:modified xsi:type="dcterms:W3CDTF">2018-04-26T14:18:37Z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