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5"/>
  </p:notesMasterIdLst>
  <p:sldIdLst>
    <p:sldId id="256" r:id="rId4"/>
    <p:sldId id="261" r:id="rId6"/>
    <p:sldId id="262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417"/>
    <a:srgbClr val="E6B07A"/>
    <a:srgbClr val="F3B47A"/>
    <a:srgbClr val="E7ABB1"/>
    <a:srgbClr val="B2BD29"/>
    <a:srgbClr val="C00000"/>
    <a:srgbClr val="FFC000"/>
    <a:srgbClr val="92D050"/>
    <a:srgbClr val="2BC3B5"/>
    <a:srgbClr val="628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9" Type="http://schemas.openxmlformats.org/officeDocument/2006/relationships/slideLayout" Target="../slideLayouts/slideLayout2.xml"/><Relationship Id="rId28" Type="http://schemas.openxmlformats.org/officeDocument/2006/relationships/tags" Target="../tags/tag45.xml"/><Relationship Id="rId27" Type="http://schemas.openxmlformats.org/officeDocument/2006/relationships/tags" Target="../tags/tag44.xml"/><Relationship Id="rId26" Type="http://schemas.openxmlformats.org/officeDocument/2006/relationships/tags" Target="../tags/tag43.xml"/><Relationship Id="rId25" Type="http://schemas.openxmlformats.org/officeDocument/2006/relationships/tags" Target="../tags/tag42.xml"/><Relationship Id="rId24" Type="http://schemas.openxmlformats.org/officeDocument/2006/relationships/tags" Target="../tags/tag41.xml"/><Relationship Id="rId23" Type="http://schemas.openxmlformats.org/officeDocument/2006/relationships/tags" Target="../tags/tag40.xml"/><Relationship Id="rId22" Type="http://schemas.openxmlformats.org/officeDocument/2006/relationships/tags" Target="../tags/tag39.xml"/><Relationship Id="rId21" Type="http://schemas.openxmlformats.org/officeDocument/2006/relationships/tags" Target="../tags/tag38.xml"/><Relationship Id="rId20" Type="http://schemas.openxmlformats.org/officeDocument/2006/relationships/tags" Target="../tags/tag37.xml"/><Relationship Id="rId2" Type="http://schemas.openxmlformats.org/officeDocument/2006/relationships/tags" Target="../tags/tag19.xml"/><Relationship Id="rId19" Type="http://schemas.openxmlformats.org/officeDocument/2006/relationships/tags" Target="../tags/tag36.xml"/><Relationship Id="rId18" Type="http://schemas.openxmlformats.org/officeDocument/2006/relationships/tags" Target="../tags/tag35.xml"/><Relationship Id="rId17" Type="http://schemas.openxmlformats.org/officeDocument/2006/relationships/tags" Target="../tags/tag34.xml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72.xml"/><Relationship Id="rId26" Type="http://schemas.openxmlformats.org/officeDocument/2006/relationships/tags" Target="../tags/tag71.xml"/><Relationship Id="rId25" Type="http://schemas.openxmlformats.org/officeDocument/2006/relationships/tags" Target="../tags/tag70.xml"/><Relationship Id="rId24" Type="http://schemas.openxmlformats.org/officeDocument/2006/relationships/tags" Target="../tags/tag69.xml"/><Relationship Id="rId23" Type="http://schemas.openxmlformats.org/officeDocument/2006/relationships/tags" Target="../tags/tag68.xml"/><Relationship Id="rId22" Type="http://schemas.openxmlformats.org/officeDocument/2006/relationships/tags" Target="../tags/tag67.xml"/><Relationship Id="rId21" Type="http://schemas.openxmlformats.org/officeDocument/2006/relationships/tags" Target="../tags/tag66.xml"/><Relationship Id="rId20" Type="http://schemas.openxmlformats.org/officeDocument/2006/relationships/tags" Target="../tags/tag65.xml"/><Relationship Id="rId2" Type="http://schemas.openxmlformats.org/officeDocument/2006/relationships/tags" Target="../tags/tag47.xml"/><Relationship Id="rId19" Type="http://schemas.openxmlformats.org/officeDocument/2006/relationships/tags" Target="../tags/tag64.xml"/><Relationship Id="rId18" Type="http://schemas.openxmlformats.org/officeDocument/2006/relationships/tags" Target="../tags/tag63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tags" Target="../tags/tag4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tags" Target="../tags/tag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2212340"/>
            <a:ext cx="9144000" cy="1453515"/>
          </a:xfrm>
        </p:spPr>
        <p:txBody>
          <a:bodyPr/>
          <a:lstStyle/>
          <a:p>
            <a:r>
              <a:rPr lang="en-US" altLang="zh-CN" dirty="0"/>
              <a:t>A specialist doctor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601470" y="2877185"/>
            <a:ext cx="2246630" cy="2240280"/>
            <a:chOff x="2522" y="4531"/>
            <a:chExt cx="3538" cy="3528"/>
          </a:xfrm>
        </p:grpSpPr>
        <p:sp>
          <p:nvSpPr>
            <p:cNvPr id="6" name="椭圆 3"/>
            <p:cNvSpPr/>
            <p:nvPr>
              <p:custDataLst>
                <p:tags r:id="rId1"/>
              </p:custDataLst>
            </p:nvPr>
          </p:nvSpPr>
          <p:spPr>
            <a:xfrm>
              <a:off x="2522" y="4531"/>
              <a:ext cx="3539" cy="1737"/>
            </a:xfrm>
            <a:custGeom>
              <a:avLst/>
              <a:gdLst>
                <a:gd name="connsiteX0" fmla="*/ 1638525 w 3277050"/>
                <a:gd name="connsiteY0" fmla="*/ 0 h 1631707"/>
                <a:gd name="connsiteX1" fmla="*/ 3277050 w 3277050"/>
                <a:gd name="connsiteY1" fmla="*/ 1608620 h 1631707"/>
                <a:gd name="connsiteX2" fmla="*/ 1497848 w 3277050"/>
                <a:gd name="connsiteY2" fmla="*/ 1631323 h 1631707"/>
                <a:gd name="connsiteX3" fmla="*/ 0 w 3277050"/>
                <a:gd name="connsiteY3" fmla="*/ 1608620 h 1631707"/>
                <a:gd name="connsiteX4" fmla="*/ 1638525 w 3277050"/>
                <a:gd name="connsiteY4" fmla="*/ 0 h 1631707"/>
                <a:gd name="connsiteX0-1" fmla="*/ 1497848 w 3277050"/>
                <a:gd name="connsiteY0-2" fmla="*/ 1631323 h 1722763"/>
                <a:gd name="connsiteX1-3" fmla="*/ 0 w 3277050"/>
                <a:gd name="connsiteY1-4" fmla="*/ 1608620 h 1722763"/>
                <a:gd name="connsiteX2-5" fmla="*/ 1638525 w 3277050"/>
                <a:gd name="connsiteY2-6" fmla="*/ 0 h 1722763"/>
                <a:gd name="connsiteX3-7" fmla="*/ 3277050 w 3277050"/>
                <a:gd name="connsiteY3-8" fmla="*/ 1608620 h 1722763"/>
                <a:gd name="connsiteX4-9" fmla="*/ 1589288 w 3277050"/>
                <a:gd name="connsiteY4-10" fmla="*/ 1722763 h 1722763"/>
                <a:gd name="connsiteX0-11" fmla="*/ 1497848 w 3277050"/>
                <a:gd name="connsiteY0-12" fmla="*/ 1631323 h 1631707"/>
                <a:gd name="connsiteX1-13" fmla="*/ 0 w 3277050"/>
                <a:gd name="connsiteY1-14" fmla="*/ 1608620 h 1631707"/>
                <a:gd name="connsiteX2-15" fmla="*/ 1638525 w 3277050"/>
                <a:gd name="connsiteY2-16" fmla="*/ 0 h 1631707"/>
                <a:gd name="connsiteX3-17" fmla="*/ 3277050 w 3277050"/>
                <a:gd name="connsiteY3-18" fmla="*/ 1608620 h 1631707"/>
                <a:gd name="connsiteX0-19" fmla="*/ 0 w 3277050"/>
                <a:gd name="connsiteY0-20" fmla="*/ 1608620 h 1608620"/>
                <a:gd name="connsiteX1-21" fmla="*/ 1638525 w 3277050"/>
                <a:gd name="connsiteY1-22" fmla="*/ 0 h 1608620"/>
                <a:gd name="connsiteX2-23" fmla="*/ 3277050 w 3277050"/>
                <a:gd name="connsiteY2-24" fmla="*/ 1608620 h 1608620"/>
              </a:gdLst>
              <a:ahLst/>
              <a:cxnLst>
                <a:cxn ang="0">
                  <a:pos x="connsiteX0-19" y="connsiteY0-20"/>
                </a:cxn>
                <a:cxn ang="0">
                  <a:pos x="connsiteX1-21" y="connsiteY1-22"/>
                </a:cxn>
                <a:cxn ang="0">
                  <a:pos x="connsiteX2-23" y="connsiteY2-24"/>
                </a:cxn>
              </a:cxnLst>
              <a:rect l="l" t="t" r="r" b="b"/>
              <a:pathLst>
                <a:path w="3277050" h="1608620">
                  <a:moveTo>
                    <a:pt x="0" y="1608620"/>
                  </a:moveTo>
                  <a:cubicBezTo>
                    <a:pt x="15506" y="717331"/>
                    <a:pt x="743244" y="0"/>
                    <a:pt x="1638525" y="0"/>
                  </a:cubicBezTo>
                  <a:cubicBezTo>
                    <a:pt x="2533806" y="0"/>
                    <a:pt x="3261545" y="717331"/>
                    <a:pt x="3277050" y="1608620"/>
                  </a:cubicBezTo>
                </a:path>
              </a:pathLst>
            </a:custGeom>
            <a:noFill/>
            <a:ln w="127000">
              <a:solidFill>
                <a:srgbClr val="B2BD29"/>
              </a:solidFill>
              <a:tailEnd type="triangle" w="med" len="med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3600" b="1" kern="0" dirty="0" smtClean="0">
                  <a:solidFill>
                    <a:srgbClr val="B2BD29"/>
                  </a:solidFill>
                  <a:sym typeface="Arial" panose="020B0604020202020204" pitchFamily="34" charset="0"/>
                </a:rPr>
                <a:t>01</a:t>
              </a:r>
              <a:endParaRPr lang="zh-CN" altLang="en-US" sz="3600" b="1" kern="0" dirty="0">
                <a:solidFill>
                  <a:srgbClr val="B2BD2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2"/>
              </p:custDataLst>
            </p:nvPr>
          </p:nvSpPr>
          <p:spPr>
            <a:xfrm>
              <a:off x="3050" y="6213"/>
              <a:ext cx="2774" cy="1847"/>
            </a:xfrm>
            <a:prstGeom prst="rect">
              <a:avLst/>
            </a:prstGeom>
          </p:spPr>
          <p:txBody>
            <a:bodyPr wrap="square" anchor="t">
              <a:norm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Consultation</a:t>
              </a:r>
              <a:endPara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48735" y="3364230"/>
            <a:ext cx="2466975" cy="1718310"/>
            <a:chOff x="6061" y="5298"/>
            <a:chExt cx="3885" cy="2706"/>
          </a:xfrm>
        </p:grpSpPr>
        <p:sp>
          <p:nvSpPr>
            <p:cNvPr id="18" name="任意多边形 17"/>
            <p:cNvSpPr/>
            <p:nvPr>
              <p:custDataLst>
                <p:tags r:id="rId3"/>
              </p:custDataLst>
            </p:nvPr>
          </p:nvSpPr>
          <p:spPr>
            <a:xfrm flipH="1">
              <a:off x="6061" y="6268"/>
              <a:ext cx="3539" cy="1737"/>
            </a:xfrm>
            <a:custGeom>
              <a:avLst/>
              <a:gdLst>
                <a:gd name="connsiteX0" fmla="*/ 0 w 1713361"/>
                <a:gd name="connsiteY0" fmla="*/ 0 h 841045"/>
                <a:gd name="connsiteX1" fmla="*/ 1713361 w 1713361"/>
                <a:gd name="connsiteY1" fmla="*/ 0 h 841045"/>
                <a:gd name="connsiteX2" fmla="*/ 856681 w 1713361"/>
                <a:gd name="connsiteY2" fmla="*/ 841045 h 841045"/>
                <a:gd name="connsiteX3" fmla="*/ 0 w 1713361"/>
                <a:gd name="connsiteY3" fmla="*/ 0 h 841045"/>
                <a:gd name="connsiteX0-1" fmla="*/ 0 w 1713361"/>
                <a:gd name="connsiteY0-2" fmla="*/ 218474 h 1059519"/>
                <a:gd name="connsiteX1-3" fmla="*/ 847889 w 1713361"/>
                <a:gd name="connsiteY1-4" fmla="*/ 0 h 1059519"/>
                <a:gd name="connsiteX2-5" fmla="*/ 1713361 w 1713361"/>
                <a:gd name="connsiteY2-6" fmla="*/ 218474 h 1059519"/>
                <a:gd name="connsiteX3-7" fmla="*/ 856681 w 1713361"/>
                <a:gd name="connsiteY3-8" fmla="*/ 1059519 h 1059519"/>
                <a:gd name="connsiteX4" fmla="*/ 0 w 1713361"/>
                <a:gd name="connsiteY4" fmla="*/ 218474 h 1059519"/>
                <a:gd name="connsiteX0-9" fmla="*/ 847889 w 1713361"/>
                <a:gd name="connsiteY0-10" fmla="*/ 0 h 1059519"/>
                <a:gd name="connsiteX1-11" fmla="*/ 1713361 w 1713361"/>
                <a:gd name="connsiteY1-12" fmla="*/ 218474 h 1059519"/>
                <a:gd name="connsiteX2-13" fmla="*/ 856681 w 1713361"/>
                <a:gd name="connsiteY2-14" fmla="*/ 1059519 h 1059519"/>
                <a:gd name="connsiteX3-15" fmla="*/ 0 w 1713361"/>
                <a:gd name="connsiteY3-16" fmla="*/ 218474 h 1059519"/>
                <a:gd name="connsiteX4-17" fmla="*/ 939329 w 1713361"/>
                <a:gd name="connsiteY4-18" fmla="*/ 91440 h 1059519"/>
                <a:gd name="connsiteX0-19" fmla="*/ 847889 w 1713361"/>
                <a:gd name="connsiteY0-20" fmla="*/ 0 h 1059519"/>
                <a:gd name="connsiteX1-21" fmla="*/ 1713361 w 1713361"/>
                <a:gd name="connsiteY1-22" fmla="*/ 218474 h 1059519"/>
                <a:gd name="connsiteX2-23" fmla="*/ 856681 w 1713361"/>
                <a:gd name="connsiteY2-24" fmla="*/ 1059519 h 1059519"/>
                <a:gd name="connsiteX3-25" fmla="*/ 0 w 1713361"/>
                <a:gd name="connsiteY3-26" fmla="*/ 218474 h 1059519"/>
                <a:gd name="connsiteX0-27" fmla="*/ 1713361 w 1713361"/>
                <a:gd name="connsiteY0-28" fmla="*/ 0 h 841045"/>
                <a:gd name="connsiteX1-29" fmla="*/ 856681 w 1713361"/>
                <a:gd name="connsiteY1-30" fmla="*/ 841045 h 841045"/>
                <a:gd name="connsiteX2-31" fmla="*/ 0 w 1713361"/>
                <a:gd name="connsiteY2-32" fmla="*/ 0 h 841045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</a:cxnLst>
              <a:rect l="l" t="t" r="r" b="b"/>
              <a:pathLst>
                <a:path w="1713361" h="841045">
                  <a:moveTo>
                    <a:pt x="1713361" y="0"/>
                  </a:moveTo>
                  <a:cubicBezTo>
                    <a:pt x="1705255" y="465998"/>
                    <a:pt x="1324766" y="841045"/>
                    <a:pt x="856681" y="841045"/>
                  </a:cubicBezTo>
                  <a:cubicBezTo>
                    <a:pt x="388595" y="841045"/>
                    <a:pt x="8107" y="465998"/>
                    <a:pt x="0" y="0"/>
                  </a:cubicBezTo>
                </a:path>
              </a:pathLst>
            </a:custGeom>
            <a:noFill/>
            <a:ln w="127000">
              <a:solidFill>
                <a:srgbClr val="E7ABB1"/>
              </a:solidFill>
              <a:tailEnd type="triangle" w="med" len="med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3600" b="1" kern="0" dirty="0" smtClean="0">
                  <a:solidFill>
                    <a:srgbClr val="E7ABB1"/>
                  </a:solidFill>
                  <a:sym typeface="Arial" panose="020B0604020202020204" pitchFamily="34" charset="0"/>
                </a:rPr>
                <a:t>02</a:t>
              </a:r>
              <a:endParaRPr lang="zh-CN" altLang="en-US" sz="3600" b="1" kern="0" dirty="0">
                <a:solidFill>
                  <a:srgbClr val="E7ABB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4"/>
              </p:custDataLst>
            </p:nvPr>
          </p:nvSpPr>
          <p:spPr>
            <a:xfrm>
              <a:off x="6262" y="5298"/>
              <a:ext cx="3685" cy="915"/>
            </a:xfrm>
            <a:prstGeom prst="rect">
              <a:avLst/>
            </a:prstGeom>
          </p:spPr>
          <p:txBody>
            <a:bodyPr wrap="square" anchor="b">
              <a:norm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Warding System</a:t>
              </a:r>
              <a:endParaRPr lang="zh-CN" altLang="en-US" b="1" dirty="0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343265" y="2838450"/>
            <a:ext cx="2247265" cy="2244090"/>
            <a:chOff x="13139" y="4470"/>
            <a:chExt cx="3539" cy="3534"/>
          </a:xfrm>
        </p:grpSpPr>
        <p:sp>
          <p:nvSpPr>
            <p:cNvPr id="19" name="任意多边形 18"/>
            <p:cNvSpPr/>
            <p:nvPr>
              <p:custDataLst>
                <p:tags r:id="rId5"/>
              </p:custDataLst>
            </p:nvPr>
          </p:nvSpPr>
          <p:spPr>
            <a:xfrm flipH="1">
              <a:off x="13139" y="6268"/>
              <a:ext cx="3539" cy="1737"/>
            </a:xfrm>
            <a:custGeom>
              <a:avLst/>
              <a:gdLst>
                <a:gd name="connsiteX0" fmla="*/ 0 w 1713361"/>
                <a:gd name="connsiteY0" fmla="*/ 0 h 841045"/>
                <a:gd name="connsiteX1" fmla="*/ 1713361 w 1713361"/>
                <a:gd name="connsiteY1" fmla="*/ 0 h 841045"/>
                <a:gd name="connsiteX2" fmla="*/ 856681 w 1713361"/>
                <a:gd name="connsiteY2" fmla="*/ 841045 h 841045"/>
                <a:gd name="connsiteX3" fmla="*/ 0 w 1713361"/>
                <a:gd name="connsiteY3" fmla="*/ 0 h 841045"/>
                <a:gd name="connsiteX0-1" fmla="*/ 0 w 1713361"/>
                <a:gd name="connsiteY0-2" fmla="*/ 218474 h 1059519"/>
                <a:gd name="connsiteX1-3" fmla="*/ 847889 w 1713361"/>
                <a:gd name="connsiteY1-4" fmla="*/ 0 h 1059519"/>
                <a:gd name="connsiteX2-5" fmla="*/ 1713361 w 1713361"/>
                <a:gd name="connsiteY2-6" fmla="*/ 218474 h 1059519"/>
                <a:gd name="connsiteX3-7" fmla="*/ 856681 w 1713361"/>
                <a:gd name="connsiteY3-8" fmla="*/ 1059519 h 1059519"/>
                <a:gd name="connsiteX4" fmla="*/ 0 w 1713361"/>
                <a:gd name="connsiteY4" fmla="*/ 218474 h 1059519"/>
                <a:gd name="connsiteX0-9" fmla="*/ 847889 w 1713361"/>
                <a:gd name="connsiteY0-10" fmla="*/ 0 h 1059519"/>
                <a:gd name="connsiteX1-11" fmla="*/ 1713361 w 1713361"/>
                <a:gd name="connsiteY1-12" fmla="*/ 218474 h 1059519"/>
                <a:gd name="connsiteX2-13" fmla="*/ 856681 w 1713361"/>
                <a:gd name="connsiteY2-14" fmla="*/ 1059519 h 1059519"/>
                <a:gd name="connsiteX3-15" fmla="*/ 0 w 1713361"/>
                <a:gd name="connsiteY3-16" fmla="*/ 218474 h 1059519"/>
                <a:gd name="connsiteX4-17" fmla="*/ 939329 w 1713361"/>
                <a:gd name="connsiteY4-18" fmla="*/ 91440 h 1059519"/>
                <a:gd name="connsiteX0-19" fmla="*/ 847889 w 1713361"/>
                <a:gd name="connsiteY0-20" fmla="*/ 0 h 1059519"/>
                <a:gd name="connsiteX1-21" fmla="*/ 1713361 w 1713361"/>
                <a:gd name="connsiteY1-22" fmla="*/ 218474 h 1059519"/>
                <a:gd name="connsiteX2-23" fmla="*/ 856681 w 1713361"/>
                <a:gd name="connsiteY2-24" fmla="*/ 1059519 h 1059519"/>
                <a:gd name="connsiteX3-25" fmla="*/ 0 w 1713361"/>
                <a:gd name="connsiteY3-26" fmla="*/ 218474 h 1059519"/>
                <a:gd name="connsiteX0-27" fmla="*/ 1713361 w 1713361"/>
                <a:gd name="connsiteY0-28" fmla="*/ 0 h 841045"/>
                <a:gd name="connsiteX1-29" fmla="*/ 856681 w 1713361"/>
                <a:gd name="connsiteY1-30" fmla="*/ 841045 h 841045"/>
                <a:gd name="connsiteX2-31" fmla="*/ 0 w 1713361"/>
                <a:gd name="connsiteY2-32" fmla="*/ 0 h 841045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</a:cxnLst>
              <a:rect l="l" t="t" r="r" b="b"/>
              <a:pathLst>
                <a:path w="1713361" h="841045">
                  <a:moveTo>
                    <a:pt x="1713361" y="0"/>
                  </a:moveTo>
                  <a:cubicBezTo>
                    <a:pt x="1705255" y="465998"/>
                    <a:pt x="1324766" y="841045"/>
                    <a:pt x="856681" y="841045"/>
                  </a:cubicBezTo>
                  <a:cubicBezTo>
                    <a:pt x="388595" y="841045"/>
                    <a:pt x="8107" y="465998"/>
                    <a:pt x="0" y="0"/>
                  </a:cubicBezTo>
                </a:path>
              </a:pathLst>
            </a:custGeom>
            <a:noFill/>
            <a:ln w="127000">
              <a:solidFill>
                <a:srgbClr val="E3D417"/>
              </a:solidFill>
              <a:tailEnd type="triangle" w="med" len="med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3600" b="1" kern="0" dirty="0" smtClean="0">
                  <a:solidFill>
                    <a:srgbClr val="E3D417"/>
                  </a:solidFill>
                  <a:sym typeface="Arial" panose="020B0604020202020204" pitchFamily="34" charset="0"/>
                </a:rPr>
                <a:t>04</a:t>
              </a:r>
              <a:endParaRPr lang="zh-CN" altLang="en-US" sz="3600" b="1" kern="0" dirty="0">
                <a:solidFill>
                  <a:srgbClr val="E3D417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6"/>
              </p:custDataLst>
            </p:nvPr>
          </p:nvSpPr>
          <p:spPr>
            <a:xfrm>
              <a:off x="13904" y="4470"/>
              <a:ext cx="2774" cy="1847"/>
            </a:xfrm>
            <a:prstGeom prst="rect">
              <a:avLst/>
            </a:prstGeom>
          </p:spPr>
          <p:txBody>
            <a:bodyPr wrap="square" anchor="b">
              <a:normAutofit/>
            </a:bodyPr>
            <a:lstStyle/>
            <a:p>
              <a:pPr marL="0" lvl="2" algn="just">
                <a:lnSpc>
                  <a:spcPct val="130000"/>
                </a:lnSpc>
              </a:pPr>
              <a:r>
                <a:rPr lang="en-US" altLang="zh-CN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Other things</a:t>
              </a:r>
              <a:endPara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096000" y="2838450"/>
            <a:ext cx="2246630" cy="2240280"/>
            <a:chOff x="9600" y="4531"/>
            <a:chExt cx="3538" cy="3528"/>
          </a:xfrm>
        </p:grpSpPr>
        <p:sp>
          <p:nvSpPr>
            <p:cNvPr id="11" name="椭圆 3"/>
            <p:cNvSpPr/>
            <p:nvPr>
              <p:custDataLst>
                <p:tags r:id="rId7"/>
              </p:custDataLst>
            </p:nvPr>
          </p:nvSpPr>
          <p:spPr>
            <a:xfrm>
              <a:off x="9600" y="4531"/>
              <a:ext cx="3539" cy="1737"/>
            </a:xfrm>
            <a:custGeom>
              <a:avLst/>
              <a:gdLst>
                <a:gd name="connsiteX0" fmla="*/ 1638525 w 3277050"/>
                <a:gd name="connsiteY0" fmla="*/ 0 h 1631707"/>
                <a:gd name="connsiteX1" fmla="*/ 3277050 w 3277050"/>
                <a:gd name="connsiteY1" fmla="*/ 1608620 h 1631707"/>
                <a:gd name="connsiteX2" fmla="*/ 1497848 w 3277050"/>
                <a:gd name="connsiteY2" fmla="*/ 1631323 h 1631707"/>
                <a:gd name="connsiteX3" fmla="*/ 0 w 3277050"/>
                <a:gd name="connsiteY3" fmla="*/ 1608620 h 1631707"/>
                <a:gd name="connsiteX4" fmla="*/ 1638525 w 3277050"/>
                <a:gd name="connsiteY4" fmla="*/ 0 h 1631707"/>
                <a:gd name="connsiteX0-1" fmla="*/ 1497848 w 3277050"/>
                <a:gd name="connsiteY0-2" fmla="*/ 1631323 h 1722763"/>
                <a:gd name="connsiteX1-3" fmla="*/ 0 w 3277050"/>
                <a:gd name="connsiteY1-4" fmla="*/ 1608620 h 1722763"/>
                <a:gd name="connsiteX2-5" fmla="*/ 1638525 w 3277050"/>
                <a:gd name="connsiteY2-6" fmla="*/ 0 h 1722763"/>
                <a:gd name="connsiteX3-7" fmla="*/ 3277050 w 3277050"/>
                <a:gd name="connsiteY3-8" fmla="*/ 1608620 h 1722763"/>
                <a:gd name="connsiteX4-9" fmla="*/ 1589288 w 3277050"/>
                <a:gd name="connsiteY4-10" fmla="*/ 1722763 h 1722763"/>
                <a:gd name="connsiteX0-11" fmla="*/ 1497848 w 3277050"/>
                <a:gd name="connsiteY0-12" fmla="*/ 1631323 h 1631707"/>
                <a:gd name="connsiteX1-13" fmla="*/ 0 w 3277050"/>
                <a:gd name="connsiteY1-14" fmla="*/ 1608620 h 1631707"/>
                <a:gd name="connsiteX2-15" fmla="*/ 1638525 w 3277050"/>
                <a:gd name="connsiteY2-16" fmla="*/ 0 h 1631707"/>
                <a:gd name="connsiteX3-17" fmla="*/ 3277050 w 3277050"/>
                <a:gd name="connsiteY3-18" fmla="*/ 1608620 h 1631707"/>
                <a:gd name="connsiteX0-19" fmla="*/ 0 w 3277050"/>
                <a:gd name="connsiteY0-20" fmla="*/ 1608620 h 1608620"/>
                <a:gd name="connsiteX1-21" fmla="*/ 1638525 w 3277050"/>
                <a:gd name="connsiteY1-22" fmla="*/ 0 h 1608620"/>
                <a:gd name="connsiteX2-23" fmla="*/ 3277050 w 3277050"/>
                <a:gd name="connsiteY2-24" fmla="*/ 1608620 h 1608620"/>
              </a:gdLst>
              <a:ahLst/>
              <a:cxnLst>
                <a:cxn ang="0">
                  <a:pos x="connsiteX0-19" y="connsiteY0-20"/>
                </a:cxn>
                <a:cxn ang="0">
                  <a:pos x="connsiteX1-21" y="connsiteY1-22"/>
                </a:cxn>
                <a:cxn ang="0">
                  <a:pos x="connsiteX2-23" y="connsiteY2-24"/>
                </a:cxn>
              </a:cxnLst>
              <a:rect l="l" t="t" r="r" b="b"/>
              <a:pathLst>
                <a:path w="3277050" h="1608620">
                  <a:moveTo>
                    <a:pt x="0" y="1608620"/>
                  </a:moveTo>
                  <a:cubicBezTo>
                    <a:pt x="15506" y="717331"/>
                    <a:pt x="743244" y="0"/>
                    <a:pt x="1638525" y="0"/>
                  </a:cubicBezTo>
                  <a:cubicBezTo>
                    <a:pt x="2533806" y="0"/>
                    <a:pt x="3261545" y="717331"/>
                    <a:pt x="3277050" y="1608620"/>
                  </a:cubicBezTo>
                </a:path>
              </a:pathLst>
            </a:custGeom>
            <a:noFill/>
            <a:ln w="127000">
              <a:solidFill>
                <a:srgbClr val="E6B07A"/>
              </a:solidFill>
              <a:tailEnd type="triangle" w="med" len="med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ctr">
                <a:lnSpc>
                  <a:spcPct val="130000"/>
                </a:lnSpc>
              </a:pPr>
              <a:r>
                <a:rPr lang="en-US" altLang="zh-CN" sz="3600" b="1" kern="0" dirty="0" smtClean="0">
                  <a:solidFill>
                    <a:srgbClr val="E6B07A"/>
                  </a:solidFill>
                  <a:sym typeface="Arial" panose="020B0604020202020204" pitchFamily="34" charset="0"/>
                </a:rPr>
                <a:t>03</a:t>
              </a:r>
              <a:endParaRPr lang="zh-CN" altLang="en-US" sz="3600" b="1" kern="0" dirty="0">
                <a:solidFill>
                  <a:srgbClr val="E6B07A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8"/>
              </p:custDataLst>
            </p:nvPr>
          </p:nvSpPr>
          <p:spPr>
            <a:xfrm>
              <a:off x="10148" y="6213"/>
              <a:ext cx="2774" cy="1847"/>
            </a:xfrm>
            <a:prstGeom prst="rect">
              <a:avLst/>
            </a:prstGeom>
          </p:spPr>
          <p:txBody>
            <a:bodyPr wrap="square" anchor="t">
              <a:normAutofit/>
            </a:bodyPr>
            <a:p>
              <a:pPr marL="0" lvl="2" algn="just">
                <a:lnSpc>
                  <a:spcPct val="130000"/>
                </a:lnSpc>
              </a:pPr>
              <a:r>
                <a:rPr lang="en-US" altLang="zh-CN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Appointment</a:t>
              </a:r>
              <a:endPara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  <a:p>
              <a:pPr lvl="2" algn="l">
                <a:lnSpc>
                  <a:spcPct val="130000"/>
                </a:lnSpc>
              </a:pPr>
              <a:endParaRPr lang="zh-CN" altLang="en-US" b="1" dirty="0"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56640" y="852805"/>
            <a:ext cx="3037840" cy="922020"/>
            <a:chOff x="1476" y="945"/>
            <a:chExt cx="4784" cy="1452"/>
          </a:xfrm>
        </p:grpSpPr>
        <p:sp>
          <p:nvSpPr>
            <p:cNvPr id="2050" name=" 2050"/>
            <p:cNvSpPr/>
            <p:nvPr/>
          </p:nvSpPr>
          <p:spPr bwMode="auto">
            <a:xfrm>
              <a:off x="1476" y="945"/>
              <a:ext cx="1172" cy="145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50" y="1382"/>
              <a:ext cx="321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/>
                <a:t>Doctor</a:t>
              </a:r>
              <a:endParaRPr lang="en-US" altLang="zh-CN" sz="2800" b="1"/>
            </a:p>
          </p:txBody>
        </p:sp>
      </p:grpSp>
    </p:spTree>
    <p:custDataLst>
      <p:tags r:id="rId9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4" name="直接连接符 33"/>
          <p:cNvCxnSpPr/>
          <p:nvPr>
            <p:custDataLst>
              <p:tags r:id="rId1"/>
            </p:custDataLst>
          </p:nvPr>
        </p:nvCxnSpPr>
        <p:spPr>
          <a:xfrm>
            <a:off x="1776871" y="1905637"/>
            <a:ext cx="1843753" cy="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  <a:prstDash val="sysDash"/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35" name="矩形 34"/>
          <p:cNvSpPr/>
          <p:nvPr>
            <p:custDataLst>
              <p:tags r:id="rId2"/>
            </p:custDataLst>
          </p:nvPr>
        </p:nvSpPr>
        <p:spPr>
          <a:xfrm>
            <a:off x="942451" y="1827426"/>
            <a:ext cx="1460314" cy="87757"/>
          </a:xfrm>
          <a:prstGeom prst="rect">
            <a:avLst/>
          </a:prstGeom>
          <a:solidFill>
            <a:srgbClr val="B2BD29"/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6" name="标题 1"/>
          <p:cNvSpPr txBox="1"/>
          <p:nvPr>
            <p:custDataLst>
              <p:tags r:id="rId3"/>
            </p:custDataLst>
          </p:nvPr>
        </p:nvSpPr>
        <p:spPr>
          <a:xfrm>
            <a:off x="861060" y="2050415"/>
            <a:ext cx="3162300" cy="108204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/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rPr>
              <a:t>Review historical medical records--inconvenient to integrate all important info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37" name="标题 1"/>
          <p:cNvSpPr txBox="1"/>
          <p:nvPr>
            <p:custDataLst>
              <p:tags r:id="rId4"/>
            </p:custDataLst>
          </p:nvPr>
        </p:nvSpPr>
        <p:spPr>
          <a:xfrm>
            <a:off x="400980" y="1677985"/>
            <a:ext cx="328945" cy="103827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B2BD29"/>
                </a:solidFill>
                <a:sym typeface="Arial" panose="020B0604020202020204" pitchFamily="34" charset="0"/>
              </a:rPr>
              <a:t>1</a:t>
            </a:r>
            <a:endParaRPr lang="en-US" altLang="zh-CN" sz="4000" i="1" dirty="0">
              <a:solidFill>
                <a:srgbClr val="B2BD29"/>
              </a:solidFill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5"/>
            </p:custDataLst>
          </p:nvPr>
        </p:nvCxnSpPr>
        <p:spPr>
          <a:xfrm>
            <a:off x="5345601" y="1905637"/>
            <a:ext cx="1843753" cy="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  <a:prstDash val="sysDash"/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39" name="矩形 38"/>
          <p:cNvSpPr/>
          <p:nvPr>
            <p:custDataLst>
              <p:tags r:id="rId6"/>
            </p:custDataLst>
          </p:nvPr>
        </p:nvSpPr>
        <p:spPr>
          <a:xfrm>
            <a:off x="4511181" y="1827426"/>
            <a:ext cx="1460314" cy="87757"/>
          </a:xfrm>
          <a:prstGeom prst="rect">
            <a:avLst/>
          </a:prstGeom>
          <a:solidFill>
            <a:srgbClr val="B2BD29"/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rgbClr val="B2BD29"/>
              </a:solidFill>
              <a:sym typeface="Arial" panose="020B0604020202020204" pitchFamily="34" charset="0"/>
            </a:endParaRPr>
          </a:p>
        </p:txBody>
      </p:sp>
      <p:sp>
        <p:nvSpPr>
          <p:cNvPr id="40" name="标题 1"/>
          <p:cNvSpPr txBox="1"/>
          <p:nvPr>
            <p:custDataLst>
              <p:tags r:id="rId7"/>
            </p:custDataLst>
          </p:nvPr>
        </p:nvSpPr>
        <p:spPr>
          <a:xfrm>
            <a:off x="4429438" y="2050709"/>
            <a:ext cx="3048379" cy="84863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/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Record the diagnosis results--hard copy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41" name="标题 1"/>
          <p:cNvSpPr txBox="1"/>
          <p:nvPr>
            <p:custDataLst>
              <p:tags r:id="rId8"/>
            </p:custDataLst>
          </p:nvPr>
        </p:nvSpPr>
        <p:spPr>
          <a:xfrm>
            <a:off x="3969710" y="1677985"/>
            <a:ext cx="328945" cy="103827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B2BD29"/>
                </a:solidFill>
                <a:sym typeface="Arial" panose="020B0604020202020204" pitchFamily="34" charset="0"/>
              </a:rPr>
              <a:t>2</a:t>
            </a:r>
            <a:endParaRPr lang="en-US" altLang="zh-CN" sz="4000" i="1" dirty="0">
              <a:solidFill>
                <a:srgbClr val="B2BD29"/>
              </a:solidFill>
              <a:sym typeface="Arial" panose="020B0604020202020204" pitchFamily="34" charset="0"/>
            </a:endParaRPr>
          </a:p>
        </p:txBody>
      </p:sp>
      <p:grpSp>
        <p:nvGrpSpPr>
          <p:cNvPr id="42" name="组合 41"/>
          <p:cNvGrpSpPr/>
          <p:nvPr>
            <p:custDataLst>
              <p:tags r:id="rId9"/>
            </p:custDataLst>
          </p:nvPr>
        </p:nvGrpSpPr>
        <p:grpSpPr>
          <a:xfrm>
            <a:off x="7997778" y="1826791"/>
            <a:ext cx="3048635" cy="1071880"/>
            <a:chOff x="6364372" y="2215125"/>
            <a:chExt cx="2376193" cy="835454"/>
          </a:xfrm>
        </p:grpSpPr>
        <p:cxnSp>
          <p:nvCxnSpPr>
            <p:cNvPr id="43" name="直接连接符 42"/>
            <p:cNvCxnSpPr/>
            <p:nvPr>
              <p:custDataLst>
                <p:tags r:id="rId10"/>
              </p:custDataLst>
            </p:nvPr>
          </p:nvCxnSpPr>
          <p:spPr>
            <a:xfrm>
              <a:off x="7078265" y="2276084"/>
              <a:ext cx="1437074" cy="0"/>
            </a:xfrm>
            <a:prstGeom prst="line">
              <a:avLst/>
            </a:prstGeom>
            <a:ln>
              <a:solidFill>
                <a:srgbClr val="FFFFFF">
                  <a:lumMod val="65000"/>
                </a:srgbClr>
              </a:solidFill>
              <a:prstDash val="sysDash"/>
            </a:ln>
          </p:spPr>
          <p:style>
            <a:lnRef idx="1">
              <a:srgbClr val="47B6E7"/>
            </a:lnRef>
            <a:fillRef idx="0">
              <a:srgbClr val="47B6E7"/>
            </a:fillRef>
            <a:effectRef idx="0">
              <a:srgbClr val="47B6E7"/>
            </a:effectRef>
            <a:fontRef idx="minor">
              <a:srgbClr val="5F5F5F"/>
            </a:fontRef>
          </p:style>
        </p:cxnSp>
        <p:sp>
          <p:nvSpPr>
            <p:cNvPr id="44" name="矩形 43"/>
            <p:cNvSpPr/>
            <p:nvPr>
              <p:custDataLst>
                <p:tags r:id="rId11"/>
              </p:custDataLst>
            </p:nvPr>
          </p:nvSpPr>
          <p:spPr>
            <a:xfrm>
              <a:off x="6427894" y="2215125"/>
              <a:ext cx="1138210" cy="68400"/>
            </a:xfrm>
            <a:prstGeom prst="rect">
              <a:avLst/>
            </a:prstGeom>
            <a:solidFill>
              <a:srgbClr val="B2BD29"/>
            </a:solidFill>
            <a:ln>
              <a:noFill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45" name="标题 1"/>
            <p:cNvSpPr txBox="1"/>
            <p:nvPr>
              <p:custDataLst>
                <p:tags r:id="rId12"/>
              </p:custDataLst>
            </p:nvPr>
          </p:nvSpPr>
          <p:spPr>
            <a:xfrm>
              <a:off x="6364372" y="2389343"/>
              <a:ext cx="2376193" cy="66123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l"/>
              <a:r>
                <a:rPr lang="en-US" altLang="zh-CN" sz="1800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Make the prescription--hard copy</a:t>
              </a:r>
              <a:endPara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</p:txBody>
        </p:sp>
      </p:grpSp>
      <p:sp>
        <p:nvSpPr>
          <p:cNvPr id="46" name="标题 1"/>
          <p:cNvSpPr txBox="1"/>
          <p:nvPr>
            <p:custDataLst>
              <p:tags r:id="rId13"/>
            </p:custDataLst>
          </p:nvPr>
        </p:nvSpPr>
        <p:spPr>
          <a:xfrm>
            <a:off x="7538441" y="1677985"/>
            <a:ext cx="328945" cy="103827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B2BD29"/>
                </a:solidFill>
                <a:sym typeface="Arial" panose="020B0604020202020204" pitchFamily="34" charset="0"/>
              </a:rPr>
              <a:t>3</a:t>
            </a:r>
            <a:endParaRPr lang="en-US" altLang="zh-CN" sz="4000" i="1" dirty="0">
              <a:solidFill>
                <a:srgbClr val="B2BD29"/>
              </a:solidFill>
              <a:sym typeface="Arial" panose="020B0604020202020204" pitchFamily="34" charset="0"/>
            </a:endParaRPr>
          </a:p>
        </p:txBody>
      </p:sp>
      <p:cxnSp>
        <p:nvCxnSpPr>
          <p:cNvPr id="47" name="直接连接符 46"/>
          <p:cNvCxnSpPr/>
          <p:nvPr>
            <p:custDataLst>
              <p:tags r:id="rId14"/>
            </p:custDataLst>
          </p:nvPr>
        </p:nvCxnSpPr>
        <p:spPr>
          <a:xfrm>
            <a:off x="1776236" y="4522848"/>
            <a:ext cx="1843753" cy="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  <a:prstDash val="sysDash"/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48" name="矩形 47"/>
          <p:cNvSpPr/>
          <p:nvPr>
            <p:custDataLst>
              <p:tags r:id="rId15"/>
            </p:custDataLst>
          </p:nvPr>
        </p:nvSpPr>
        <p:spPr>
          <a:xfrm>
            <a:off x="941816" y="4444638"/>
            <a:ext cx="1460314" cy="87757"/>
          </a:xfrm>
          <a:prstGeom prst="rect">
            <a:avLst/>
          </a:prstGeom>
          <a:solidFill>
            <a:srgbClr val="B2BD29"/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rgbClr val="628EE3"/>
              </a:solidFill>
              <a:sym typeface="Arial" panose="020B0604020202020204" pitchFamily="34" charset="0"/>
            </a:endParaRPr>
          </a:p>
        </p:txBody>
      </p:sp>
      <p:sp>
        <p:nvSpPr>
          <p:cNvPr id="49" name="标题 1"/>
          <p:cNvSpPr txBox="1"/>
          <p:nvPr>
            <p:custDataLst>
              <p:tags r:id="rId16"/>
            </p:custDataLst>
          </p:nvPr>
        </p:nvSpPr>
        <p:spPr>
          <a:xfrm>
            <a:off x="861060" y="4667885"/>
            <a:ext cx="3108960" cy="79121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/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Schedule medical lab test--need to give introduction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50" name="标题 1"/>
          <p:cNvSpPr txBox="1"/>
          <p:nvPr>
            <p:custDataLst>
              <p:tags r:id="rId17"/>
            </p:custDataLst>
          </p:nvPr>
        </p:nvSpPr>
        <p:spPr>
          <a:xfrm>
            <a:off x="400345" y="3818946"/>
            <a:ext cx="328945" cy="103827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B2BD29"/>
                </a:solidFill>
                <a:sym typeface="Arial" panose="020B0604020202020204" pitchFamily="34" charset="0"/>
              </a:rPr>
              <a:t>4</a:t>
            </a:r>
            <a:endParaRPr lang="en-US" altLang="zh-CN" sz="4000" i="1" dirty="0">
              <a:solidFill>
                <a:srgbClr val="B2BD29"/>
              </a:solidFill>
              <a:sym typeface="Arial" panose="020B0604020202020204" pitchFamily="34" charset="0"/>
            </a:endParaRPr>
          </a:p>
        </p:txBody>
      </p:sp>
      <p:cxnSp>
        <p:nvCxnSpPr>
          <p:cNvPr id="51" name="直接连接符 50"/>
          <p:cNvCxnSpPr/>
          <p:nvPr>
            <p:custDataLst>
              <p:tags r:id="rId18"/>
            </p:custDataLst>
          </p:nvPr>
        </p:nvCxnSpPr>
        <p:spPr>
          <a:xfrm>
            <a:off x="5344966" y="4522848"/>
            <a:ext cx="1843753" cy="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  <a:prstDash val="sysDash"/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52" name="矩形 51"/>
          <p:cNvSpPr/>
          <p:nvPr>
            <p:custDataLst>
              <p:tags r:id="rId19"/>
            </p:custDataLst>
          </p:nvPr>
        </p:nvSpPr>
        <p:spPr>
          <a:xfrm>
            <a:off x="4510546" y="4444638"/>
            <a:ext cx="1460314" cy="87757"/>
          </a:xfrm>
          <a:prstGeom prst="rect">
            <a:avLst/>
          </a:prstGeom>
          <a:solidFill>
            <a:srgbClr val="B2BD29"/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rgbClr val="628EE3"/>
              </a:solidFill>
              <a:sym typeface="Arial" panose="020B0604020202020204" pitchFamily="34" charset="0"/>
            </a:endParaRPr>
          </a:p>
        </p:txBody>
      </p:sp>
      <p:sp>
        <p:nvSpPr>
          <p:cNvPr id="53" name="标题 1"/>
          <p:cNvSpPr txBox="1"/>
          <p:nvPr>
            <p:custDataLst>
              <p:tags r:id="rId20"/>
            </p:custDataLst>
          </p:nvPr>
        </p:nvSpPr>
        <p:spPr>
          <a:xfrm>
            <a:off x="4429125" y="4667885"/>
            <a:ext cx="3048635" cy="79057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>
              <a:buNone/>
            </a:pPr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View patient’s medical test results--hard copy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54" name="标题 1"/>
          <p:cNvSpPr txBox="1"/>
          <p:nvPr>
            <p:custDataLst>
              <p:tags r:id="rId21"/>
            </p:custDataLst>
          </p:nvPr>
        </p:nvSpPr>
        <p:spPr>
          <a:xfrm>
            <a:off x="3969075" y="3818946"/>
            <a:ext cx="328945" cy="103827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B2BD29"/>
                </a:solidFill>
                <a:sym typeface="Arial" panose="020B0604020202020204" pitchFamily="34" charset="0"/>
              </a:rPr>
              <a:t>5</a:t>
            </a:r>
            <a:endParaRPr lang="en-US" altLang="zh-CN" sz="4000" i="1" dirty="0">
              <a:solidFill>
                <a:srgbClr val="B2BD29"/>
              </a:solidFill>
              <a:sym typeface="Arial" panose="020B0604020202020204" pitchFamily="34" charset="0"/>
            </a:endParaRPr>
          </a:p>
        </p:txBody>
      </p:sp>
      <p:cxnSp>
        <p:nvCxnSpPr>
          <p:cNvPr id="55" name="直接连接符 54"/>
          <p:cNvCxnSpPr/>
          <p:nvPr>
            <p:custDataLst>
              <p:tags r:id="rId22"/>
            </p:custDataLst>
          </p:nvPr>
        </p:nvCxnSpPr>
        <p:spPr>
          <a:xfrm>
            <a:off x="8913696" y="4522848"/>
            <a:ext cx="1843753" cy="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  <a:prstDash val="sysDash"/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56" name="矩形 55"/>
          <p:cNvSpPr/>
          <p:nvPr>
            <p:custDataLst>
              <p:tags r:id="rId23"/>
            </p:custDataLst>
          </p:nvPr>
        </p:nvSpPr>
        <p:spPr>
          <a:xfrm>
            <a:off x="8079276" y="4444638"/>
            <a:ext cx="1460314" cy="87757"/>
          </a:xfrm>
          <a:prstGeom prst="rect">
            <a:avLst/>
          </a:prstGeom>
          <a:solidFill>
            <a:srgbClr val="B2BD29"/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dirty="0">
              <a:solidFill>
                <a:srgbClr val="628EE3"/>
              </a:solidFill>
              <a:sym typeface="Arial" panose="020B0604020202020204" pitchFamily="34" charset="0"/>
            </a:endParaRPr>
          </a:p>
        </p:txBody>
      </p:sp>
      <p:sp>
        <p:nvSpPr>
          <p:cNvPr id="57" name="标题 1"/>
          <p:cNvSpPr txBox="1"/>
          <p:nvPr>
            <p:custDataLst>
              <p:tags r:id="rId24"/>
            </p:custDataLst>
          </p:nvPr>
        </p:nvSpPr>
        <p:spPr>
          <a:xfrm>
            <a:off x="7997825" y="4667885"/>
            <a:ext cx="3048635" cy="79057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/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Triage and treat emergency patients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58" name="标题 1"/>
          <p:cNvSpPr txBox="1"/>
          <p:nvPr>
            <p:custDataLst>
              <p:tags r:id="rId25"/>
            </p:custDataLst>
          </p:nvPr>
        </p:nvSpPr>
        <p:spPr>
          <a:xfrm>
            <a:off x="7537805" y="3818946"/>
            <a:ext cx="328945" cy="103827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B2BD29"/>
                </a:solidFill>
                <a:sym typeface="Arial" panose="020B0604020202020204" pitchFamily="34" charset="0"/>
              </a:rPr>
              <a:t>6</a:t>
            </a:r>
            <a:endParaRPr lang="en-US" altLang="zh-CN" sz="4000" i="1" dirty="0">
              <a:solidFill>
                <a:srgbClr val="B2BD29"/>
              </a:solidFill>
              <a:sym typeface="Arial" panose="020B0604020202020204" pitchFamily="34" charset="0"/>
            </a:endParaRPr>
          </a:p>
        </p:txBody>
      </p:sp>
      <p:sp>
        <p:nvSpPr>
          <p:cNvPr id="59" name="椭圆 3"/>
          <p:cNvSpPr/>
          <p:nvPr>
            <p:custDataLst>
              <p:tags r:id="rId26"/>
            </p:custDataLst>
          </p:nvPr>
        </p:nvSpPr>
        <p:spPr>
          <a:xfrm>
            <a:off x="440055" y="259080"/>
            <a:ext cx="1313180" cy="474980"/>
          </a:xfrm>
          <a:custGeom>
            <a:avLst/>
            <a:gdLst>
              <a:gd name="connsiteX0" fmla="*/ 1638525 w 3277050"/>
              <a:gd name="connsiteY0" fmla="*/ 0 h 1631707"/>
              <a:gd name="connsiteX1" fmla="*/ 3277050 w 3277050"/>
              <a:gd name="connsiteY1" fmla="*/ 1608620 h 1631707"/>
              <a:gd name="connsiteX2" fmla="*/ 1497848 w 3277050"/>
              <a:gd name="connsiteY2" fmla="*/ 1631323 h 1631707"/>
              <a:gd name="connsiteX3" fmla="*/ 0 w 3277050"/>
              <a:gd name="connsiteY3" fmla="*/ 1608620 h 1631707"/>
              <a:gd name="connsiteX4" fmla="*/ 1638525 w 3277050"/>
              <a:gd name="connsiteY4" fmla="*/ 0 h 1631707"/>
              <a:gd name="connsiteX0-1" fmla="*/ 1497848 w 3277050"/>
              <a:gd name="connsiteY0-2" fmla="*/ 1631323 h 1722763"/>
              <a:gd name="connsiteX1-3" fmla="*/ 0 w 3277050"/>
              <a:gd name="connsiteY1-4" fmla="*/ 1608620 h 1722763"/>
              <a:gd name="connsiteX2-5" fmla="*/ 1638525 w 3277050"/>
              <a:gd name="connsiteY2-6" fmla="*/ 0 h 1722763"/>
              <a:gd name="connsiteX3-7" fmla="*/ 3277050 w 3277050"/>
              <a:gd name="connsiteY3-8" fmla="*/ 1608620 h 1722763"/>
              <a:gd name="connsiteX4-9" fmla="*/ 1589288 w 3277050"/>
              <a:gd name="connsiteY4-10" fmla="*/ 1722763 h 1722763"/>
              <a:gd name="connsiteX0-11" fmla="*/ 1497848 w 3277050"/>
              <a:gd name="connsiteY0-12" fmla="*/ 1631323 h 1631707"/>
              <a:gd name="connsiteX1-13" fmla="*/ 0 w 3277050"/>
              <a:gd name="connsiteY1-14" fmla="*/ 1608620 h 1631707"/>
              <a:gd name="connsiteX2-15" fmla="*/ 1638525 w 3277050"/>
              <a:gd name="connsiteY2-16" fmla="*/ 0 h 1631707"/>
              <a:gd name="connsiteX3-17" fmla="*/ 3277050 w 3277050"/>
              <a:gd name="connsiteY3-18" fmla="*/ 1608620 h 1631707"/>
              <a:gd name="connsiteX0-19" fmla="*/ 0 w 3277050"/>
              <a:gd name="connsiteY0-20" fmla="*/ 1608620 h 1608620"/>
              <a:gd name="connsiteX1-21" fmla="*/ 1638525 w 3277050"/>
              <a:gd name="connsiteY1-22" fmla="*/ 0 h 1608620"/>
              <a:gd name="connsiteX2-23" fmla="*/ 3277050 w 3277050"/>
              <a:gd name="connsiteY2-24" fmla="*/ 1608620 h 1608620"/>
            </a:gdLst>
            <a:ahLst/>
            <a:cxnLst>
              <a:cxn ang="0">
                <a:pos x="connsiteX0-19" y="connsiteY0-20"/>
              </a:cxn>
              <a:cxn ang="0">
                <a:pos x="connsiteX1-21" y="connsiteY1-22"/>
              </a:cxn>
              <a:cxn ang="0">
                <a:pos x="connsiteX2-23" y="connsiteY2-24"/>
              </a:cxn>
            </a:cxnLst>
            <a:rect l="l" t="t" r="r" b="b"/>
            <a:pathLst>
              <a:path w="3277050" h="1608620">
                <a:moveTo>
                  <a:pt x="0" y="1608620"/>
                </a:moveTo>
                <a:cubicBezTo>
                  <a:pt x="15506" y="717331"/>
                  <a:pt x="743244" y="0"/>
                  <a:pt x="1638525" y="0"/>
                </a:cubicBezTo>
                <a:cubicBezTo>
                  <a:pt x="2533806" y="0"/>
                  <a:pt x="3261545" y="717331"/>
                  <a:pt x="3277050" y="1608620"/>
                </a:cubicBezTo>
              </a:path>
            </a:pathLst>
          </a:custGeom>
          <a:noFill/>
          <a:ln w="127000">
            <a:solidFill>
              <a:srgbClr val="B2BD29"/>
            </a:solidFill>
            <a:tailEnd type="triangle" w="med" len="med"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5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3600" b="1" kern="0" dirty="0" smtClean="0">
                <a:solidFill>
                  <a:srgbClr val="B2BD29"/>
                </a:solidFill>
                <a:sym typeface="Arial" panose="020B0604020202020204" pitchFamily="34" charset="0"/>
              </a:rPr>
              <a:t>01</a:t>
            </a:r>
            <a:endParaRPr lang="zh-CN" altLang="en-US" sz="3600" b="1" kern="0" dirty="0">
              <a:solidFill>
                <a:srgbClr val="B2BD29"/>
              </a:solidFill>
              <a:sym typeface="Arial" panose="020B0604020202020204" pitchFamily="34" charset="0"/>
            </a:endParaRPr>
          </a:p>
        </p:txBody>
      </p:sp>
      <p:sp>
        <p:nvSpPr>
          <p:cNvPr id="60" name="矩形 59"/>
          <p:cNvSpPr/>
          <p:nvPr>
            <p:custDataLst>
              <p:tags r:id="rId27"/>
            </p:custDataLst>
          </p:nvPr>
        </p:nvSpPr>
        <p:spPr>
          <a:xfrm>
            <a:off x="670560" y="734060"/>
            <a:ext cx="3456940" cy="794385"/>
          </a:xfrm>
          <a:prstGeom prst="rect">
            <a:avLst/>
          </a:prstGeom>
        </p:spPr>
        <p:txBody>
          <a:bodyPr wrap="square" anchor="t">
            <a:normAutofit fontScale="90000" lnSpcReduction="20000"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6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Consultation </a:t>
            </a:r>
            <a:endParaRPr lang="en-US" altLang="zh-CN" sz="16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6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-- Issues &amp; Requirement</a:t>
            </a:r>
            <a:endParaRPr lang="en-US" altLang="zh-CN" sz="16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6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-- Solutions</a:t>
            </a:r>
            <a:endParaRPr lang="en-US" altLang="zh-CN" sz="16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05815" y="3132455"/>
            <a:ext cx="3088640" cy="1076325"/>
          </a:xfrm>
          <a:prstGeom prst="rect">
            <a:avLst/>
          </a:prstGeom>
          <a:noFill/>
          <a:ln w="12700">
            <a:solidFill>
              <a:srgbClr val="47B6E7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A dashboard to show integrated information in one screen 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with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 graphs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or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 charts</a:t>
            </a:r>
            <a:endParaRPr lang="en-US" altLang="zh-CN" sz="1600">
              <a:solidFill>
                <a:schemeClr val="bg2">
                  <a:lumMod val="50000"/>
                </a:schemeClr>
              </a:solidFill>
              <a:cs typeface="Calibri" panose="020F0502020204030204" pitchFamily="34" charset="0"/>
              <a:sym typeface="+mn-ea"/>
            </a:endParaRPr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Patient's memory chip card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429125" y="3132455"/>
            <a:ext cx="2977515" cy="645160"/>
          </a:xfrm>
          <a:prstGeom prst="rect">
            <a:avLst/>
          </a:prstGeom>
          <a:noFill/>
          <a:ln w="12700">
            <a:solidFill>
              <a:srgbClr val="628EE3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Online documentation (with templates)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8068945" y="3106420"/>
            <a:ext cx="2977515" cy="1198880"/>
          </a:xfrm>
          <a:prstGeom prst="rect">
            <a:avLst/>
          </a:prstGeom>
          <a:noFill/>
          <a:ln w="12700">
            <a:solidFill>
              <a:srgbClr val="2BC3B5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Online documentation (with templates)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Send to pharmacy automatically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805815" y="5458460"/>
            <a:ext cx="3088640" cy="583565"/>
          </a:xfrm>
          <a:prstGeom prst="rect">
            <a:avLst/>
          </a:prstGeom>
          <a:noFill/>
          <a:ln w="12700">
            <a:solidFill>
              <a:srgbClr val="92D050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Pharmacy system(application)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298315" y="5459095"/>
            <a:ext cx="3088640" cy="645160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A dashboard to show the test results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7997825" y="5458460"/>
            <a:ext cx="3088640" cy="368300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A&amp;E department system</a:t>
            </a:r>
            <a:endParaRPr lang="en-US" altLang="zh-CN"/>
          </a:p>
        </p:txBody>
      </p:sp>
    </p:spTree>
    <p:custDataLst>
      <p:tags r:id="rId28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7" grpId="0"/>
      <p:bldP spid="39" grpId="0" animBg="1"/>
      <p:bldP spid="40" grpId="0"/>
      <p:bldP spid="41" grpId="0"/>
      <p:bldP spid="46" grpId="0"/>
      <p:bldP spid="48" grpId="0" animBg="1"/>
      <p:bldP spid="49" grpId="0"/>
      <p:bldP spid="50" grpId="0"/>
      <p:bldP spid="52" grpId="0" animBg="1"/>
      <p:bldP spid="53" grpId="0"/>
      <p:bldP spid="54" grpId="0"/>
      <p:bldP spid="56" grpId="0" animBg="1"/>
      <p:bldP spid="57" grpId="0"/>
      <p:bldP spid="58" grpId="0"/>
      <p:bldP spid="35" grpId="1" animBg="1"/>
      <p:bldP spid="36" grpId="1"/>
      <p:bldP spid="37" grpId="1"/>
      <p:bldP spid="39" grpId="1" animBg="1"/>
      <p:bldP spid="40" grpId="1"/>
      <p:bldP spid="41" grpId="1"/>
      <p:bldP spid="46" grpId="1"/>
      <p:bldP spid="48" grpId="1" animBg="1"/>
      <p:bldP spid="49" grpId="1"/>
      <p:bldP spid="50" grpId="1"/>
      <p:bldP spid="52" grpId="1" animBg="1"/>
      <p:bldP spid="53" grpId="1"/>
      <p:bldP spid="54" grpId="1"/>
      <p:bldP spid="56" grpId="1" animBg="1"/>
      <p:bldP spid="57" grpId="1"/>
      <p:bldP spid="58" grpId="1"/>
      <p:bldP spid="35" grpId="2" bldLvl="0" animBg="1"/>
      <p:bldP spid="36" grpId="2"/>
      <p:bldP spid="37" grpId="2"/>
      <p:bldP spid="39" grpId="2" bldLvl="0" animBg="1"/>
      <p:bldP spid="40" grpId="2"/>
      <p:bldP spid="41" grpId="2"/>
      <p:bldP spid="46" grpId="2"/>
      <p:bldP spid="48" grpId="2" bldLvl="0" animBg="1"/>
      <p:bldP spid="49" grpId="2"/>
      <p:bldP spid="50" grpId="2"/>
      <p:bldP spid="52" grpId="2" bldLvl="0" animBg="1"/>
      <p:bldP spid="53" grpId="2"/>
      <p:bldP spid="54" grpId="2"/>
      <p:bldP spid="56" grpId="2" bldLvl="0" animBg="1"/>
      <p:bldP spid="57" grpId="2"/>
      <p:bldP spid="58" grpId="2"/>
      <p:bldP spid="66" grpId="0" animBg="1"/>
      <p:bldP spid="65" grpId="0" animBg="1"/>
      <p:bldP spid="64" grpId="0" animBg="1"/>
      <p:bldP spid="61" grpId="0" animBg="1"/>
      <p:bldP spid="62" grpId="0" animBg="1"/>
      <p:bldP spid="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4" name="直接连接符 33"/>
          <p:cNvCxnSpPr/>
          <p:nvPr>
            <p:custDataLst>
              <p:tags r:id="rId1"/>
            </p:custDataLst>
          </p:nvPr>
        </p:nvCxnSpPr>
        <p:spPr>
          <a:xfrm>
            <a:off x="1776236" y="1901192"/>
            <a:ext cx="1843753" cy="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  <a:prstDash val="sysDash"/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35" name="矩形 34"/>
          <p:cNvSpPr/>
          <p:nvPr>
            <p:custDataLst>
              <p:tags r:id="rId2"/>
            </p:custDataLst>
          </p:nvPr>
        </p:nvSpPr>
        <p:spPr>
          <a:xfrm>
            <a:off x="922131" y="1817901"/>
            <a:ext cx="1460314" cy="87757"/>
          </a:xfrm>
          <a:prstGeom prst="rect">
            <a:avLst/>
          </a:prstGeom>
          <a:solidFill>
            <a:srgbClr val="E7ABB1"/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6" name="标题 1"/>
          <p:cNvSpPr txBox="1"/>
          <p:nvPr>
            <p:custDataLst>
              <p:tags r:id="rId3"/>
            </p:custDataLst>
          </p:nvPr>
        </p:nvSpPr>
        <p:spPr>
          <a:xfrm>
            <a:off x="861060" y="2050415"/>
            <a:ext cx="3162300" cy="108204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/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rPr>
              <a:t>Give introdution when booking a ward for the patient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37" name="标题 1"/>
          <p:cNvSpPr txBox="1"/>
          <p:nvPr>
            <p:custDataLst>
              <p:tags r:id="rId4"/>
            </p:custDataLst>
          </p:nvPr>
        </p:nvSpPr>
        <p:spPr>
          <a:xfrm>
            <a:off x="531155" y="1458910"/>
            <a:ext cx="328945" cy="103827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E7ABB1"/>
                </a:solidFill>
                <a:sym typeface="Arial" panose="020B0604020202020204" pitchFamily="34" charset="0"/>
              </a:rPr>
              <a:t>1</a:t>
            </a:r>
            <a:endParaRPr lang="en-US" altLang="zh-CN" sz="4000" i="1" dirty="0">
              <a:solidFill>
                <a:srgbClr val="E7ABB1"/>
              </a:solidFill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5"/>
            </p:custDataLst>
          </p:nvPr>
        </p:nvCxnSpPr>
        <p:spPr>
          <a:xfrm>
            <a:off x="1776095" y="4622800"/>
            <a:ext cx="1844040" cy="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  <a:prstDash val="sysDash"/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39" name="矩形 38"/>
          <p:cNvSpPr/>
          <p:nvPr>
            <p:custDataLst>
              <p:tags r:id="rId6"/>
            </p:custDataLst>
          </p:nvPr>
        </p:nvSpPr>
        <p:spPr>
          <a:xfrm>
            <a:off x="941705" y="4544695"/>
            <a:ext cx="1460500" cy="87630"/>
          </a:xfrm>
          <a:prstGeom prst="rect">
            <a:avLst/>
          </a:prstGeom>
          <a:solidFill>
            <a:srgbClr val="E7ABB1"/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rgbClr val="628EE3"/>
              </a:solidFill>
              <a:sym typeface="Arial" panose="020B0604020202020204" pitchFamily="34" charset="0"/>
            </a:endParaRPr>
          </a:p>
        </p:txBody>
      </p:sp>
      <p:sp>
        <p:nvSpPr>
          <p:cNvPr id="40" name="标题 1"/>
          <p:cNvSpPr txBox="1"/>
          <p:nvPr>
            <p:custDataLst>
              <p:tags r:id="rId7"/>
            </p:custDataLst>
          </p:nvPr>
        </p:nvSpPr>
        <p:spPr>
          <a:xfrm>
            <a:off x="859790" y="4767580"/>
            <a:ext cx="3039745" cy="1193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/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Tedious to take all patients records in hard copy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41" name="标题 1"/>
          <p:cNvSpPr txBox="1"/>
          <p:nvPr>
            <p:custDataLst>
              <p:tags r:id="rId8"/>
            </p:custDataLst>
          </p:nvPr>
        </p:nvSpPr>
        <p:spPr>
          <a:xfrm>
            <a:off x="530860" y="4121150"/>
            <a:ext cx="328930" cy="103822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E7ABB1"/>
                </a:solidFill>
                <a:sym typeface="Arial" panose="020B0604020202020204" pitchFamily="34" charset="0"/>
              </a:rPr>
              <a:t>2</a:t>
            </a:r>
            <a:endParaRPr lang="en-US" altLang="zh-CN" sz="4000" i="1" dirty="0">
              <a:solidFill>
                <a:srgbClr val="E7ABB1"/>
              </a:solidFill>
              <a:sym typeface="Arial" panose="020B0604020202020204" pitchFamily="34" charset="0"/>
            </a:endParaRPr>
          </a:p>
        </p:txBody>
      </p:sp>
      <p:cxnSp>
        <p:nvCxnSpPr>
          <p:cNvPr id="43" name="直接连接符 42"/>
          <p:cNvCxnSpPr/>
          <p:nvPr>
            <p:custDataLst>
              <p:tags r:id="rId9"/>
            </p:custDataLst>
          </p:nvPr>
        </p:nvCxnSpPr>
        <p:spPr>
          <a:xfrm>
            <a:off x="5436870" y="1983105"/>
            <a:ext cx="1844040" cy="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  <a:prstDash val="sysDash"/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44" name="矩形 43"/>
          <p:cNvSpPr/>
          <p:nvPr>
            <p:custDataLst>
              <p:tags r:id="rId10"/>
            </p:custDataLst>
          </p:nvPr>
        </p:nvSpPr>
        <p:spPr>
          <a:xfrm>
            <a:off x="4602480" y="1905000"/>
            <a:ext cx="1460500" cy="87630"/>
          </a:xfrm>
          <a:prstGeom prst="rect">
            <a:avLst/>
          </a:prstGeom>
          <a:solidFill>
            <a:srgbClr val="E6B07A"/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45" name="标题 1"/>
          <p:cNvSpPr txBox="1"/>
          <p:nvPr>
            <p:custDataLst>
              <p:tags r:id="rId11"/>
            </p:custDataLst>
          </p:nvPr>
        </p:nvSpPr>
        <p:spPr>
          <a:xfrm>
            <a:off x="4521200" y="2128520"/>
            <a:ext cx="3170555" cy="176847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/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-Make/cancel an appointment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l"/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-To be informed when the patient needs to make/cancel an appointment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46" name="标题 1"/>
          <p:cNvSpPr txBox="1"/>
          <p:nvPr>
            <p:custDataLst>
              <p:tags r:id="rId12"/>
            </p:custDataLst>
          </p:nvPr>
        </p:nvSpPr>
        <p:spPr>
          <a:xfrm>
            <a:off x="4208780" y="1463675"/>
            <a:ext cx="328930" cy="103822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E6B07A"/>
                </a:solidFill>
                <a:sym typeface="Arial" panose="020B0604020202020204" pitchFamily="34" charset="0"/>
              </a:rPr>
              <a:t>3</a:t>
            </a:r>
            <a:endParaRPr lang="en-US" altLang="zh-CN" sz="4000" i="1" dirty="0">
              <a:solidFill>
                <a:srgbClr val="E6B07A"/>
              </a:solidFill>
              <a:sym typeface="Arial" panose="020B060402020202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2320" y="3544570"/>
            <a:ext cx="2977515" cy="645160"/>
          </a:xfrm>
          <a:prstGeom prst="rect">
            <a:avLst/>
          </a:prstGeom>
          <a:noFill/>
          <a:ln w="12700">
            <a:solidFill>
              <a:srgbClr val="2BC3B5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Notification system (with confirmation)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任意多边形 66"/>
          <p:cNvSpPr/>
          <p:nvPr>
            <p:custDataLst>
              <p:tags r:id="rId13"/>
            </p:custDataLst>
          </p:nvPr>
        </p:nvSpPr>
        <p:spPr>
          <a:xfrm flipH="1">
            <a:off x="1306830" y="1031875"/>
            <a:ext cx="1470025" cy="523240"/>
          </a:xfrm>
          <a:custGeom>
            <a:avLst/>
            <a:gdLst>
              <a:gd name="connsiteX0" fmla="*/ 0 w 1713361"/>
              <a:gd name="connsiteY0" fmla="*/ 0 h 841045"/>
              <a:gd name="connsiteX1" fmla="*/ 1713361 w 1713361"/>
              <a:gd name="connsiteY1" fmla="*/ 0 h 841045"/>
              <a:gd name="connsiteX2" fmla="*/ 856681 w 1713361"/>
              <a:gd name="connsiteY2" fmla="*/ 841045 h 841045"/>
              <a:gd name="connsiteX3" fmla="*/ 0 w 1713361"/>
              <a:gd name="connsiteY3" fmla="*/ 0 h 841045"/>
              <a:gd name="connsiteX0-1" fmla="*/ 0 w 1713361"/>
              <a:gd name="connsiteY0-2" fmla="*/ 218474 h 1059519"/>
              <a:gd name="connsiteX1-3" fmla="*/ 847889 w 1713361"/>
              <a:gd name="connsiteY1-4" fmla="*/ 0 h 1059519"/>
              <a:gd name="connsiteX2-5" fmla="*/ 1713361 w 1713361"/>
              <a:gd name="connsiteY2-6" fmla="*/ 218474 h 1059519"/>
              <a:gd name="connsiteX3-7" fmla="*/ 856681 w 1713361"/>
              <a:gd name="connsiteY3-8" fmla="*/ 1059519 h 1059519"/>
              <a:gd name="connsiteX4" fmla="*/ 0 w 1713361"/>
              <a:gd name="connsiteY4" fmla="*/ 218474 h 1059519"/>
              <a:gd name="connsiteX0-9" fmla="*/ 847889 w 1713361"/>
              <a:gd name="connsiteY0-10" fmla="*/ 0 h 1059519"/>
              <a:gd name="connsiteX1-11" fmla="*/ 1713361 w 1713361"/>
              <a:gd name="connsiteY1-12" fmla="*/ 218474 h 1059519"/>
              <a:gd name="connsiteX2-13" fmla="*/ 856681 w 1713361"/>
              <a:gd name="connsiteY2-14" fmla="*/ 1059519 h 1059519"/>
              <a:gd name="connsiteX3-15" fmla="*/ 0 w 1713361"/>
              <a:gd name="connsiteY3-16" fmla="*/ 218474 h 1059519"/>
              <a:gd name="connsiteX4-17" fmla="*/ 939329 w 1713361"/>
              <a:gd name="connsiteY4-18" fmla="*/ 91440 h 1059519"/>
              <a:gd name="connsiteX0-19" fmla="*/ 847889 w 1713361"/>
              <a:gd name="connsiteY0-20" fmla="*/ 0 h 1059519"/>
              <a:gd name="connsiteX1-21" fmla="*/ 1713361 w 1713361"/>
              <a:gd name="connsiteY1-22" fmla="*/ 218474 h 1059519"/>
              <a:gd name="connsiteX2-23" fmla="*/ 856681 w 1713361"/>
              <a:gd name="connsiteY2-24" fmla="*/ 1059519 h 1059519"/>
              <a:gd name="connsiteX3-25" fmla="*/ 0 w 1713361"/>
              <a:gd name="connsiteY3-26" fmla="*/ 218474 h 1059519"/>
              <a:gd name="connsiteX0-27" fmla="*/ 1713361 w 1713361"/>
              <a:gd name="connsiteY0-28" fmla="*/ 0 h 841045"/>
              <a:gd name="connsiteX1-29" fmla="*/ 856681 w 1713361"/>
              <a:gd name="connsiteY1-30" fmla="*/ 841045 h 841045"/>
              <a:gd name="connsiteX2-31" fmla="*/ 0 w 1713361"/>
              <a:gd name="connsiteY2-32" fmla="*/ 0 h 841045"/>
            </a:gdLst>
            <a:ahLst/>
            <a:cxnLst>
              <a:cxn ang="0">
                <a:pos x="connsiteX0-27" y="connsiteY0-28"/>
              </a:cxn>
              <a:cxn ang="0">
                <a:pos x="connsiteX1-29" y="connsiteY1-30"/>
              </a:cxn>
              <a:cxn ang="0">
                <a:pos x="connsiteX2-31" y="connsiteY2-32"/>
              </a:cxn>
            </a:cxnLst>
            <a:rect l="l" t="t" r="r" b="b"/>
            <a:pathLst>
              <a:path w="1713361" h="841045">
                <a:moveTo>
                  <a:pt x="1713361" y="0"/>
                </a:moveTo>
                <a:cubicBezTo>
                  <a:pt x="1705255" y="465998"/>
                  <a:pt x="1324766" y="841045"/>
                  <a:pt x="856681" y="841045"/>
                </a:cubicBezTo>
                <a:cubicBezTo>
                  <a:pt x="388595" y="841045"/>
                  <a:pt x="8107" y="465998"/>
                  <a:pt x="0" y="0"/>
                </a:cubicBezTo>
              </a:path>
            </a:pathLst>
          </a:custGeom>
          <a:noFill/>
          <a:ln w="127000">
            <a:solidFill>
              <a:srgbClr val="E7ABB1"/>
            </a:solidFill>
            <a:tailEnd type="triangle" w="med" len="med"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5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3600" b="1" kern="0" dirty="0" smtClean="0">
                <a:solidFill>
                  <a:srgbClr val="E7ABB1"/>
                </a:solidFill>
                <a:sym typeface="Arial" panose="020B0604020202020204" pitchFamily="34" charset="0"/>
              </a:rPr>
              <a:t>02</a:t>
            </a:r>
            <a:endParaRPr lang="zh-CN" altLang="en-US" sz="3600" b="1" kern="0" dirty="0">
              <a:solidFill>
                <a:srgbClr val="E7ABB1"/>
              </a:solidFill>
              <a:sym typeface="Arial" panose="020B0604020202020204" pitchFamily="34" charset="0"/>
            </a:endParaRPr>
          </a:p>
        </p:txBody>
      </p:sp>
      <p:sp>
        <p:nvSpPr>
          <p:cNvPr id="68" name="矩形 67"/>
          <p:cNvSpPr/>
          <p:nvPr>
            <p:custDataLst>
              <p:tags r:id="rId14"/>
            </p:custDataLst>
          </p:nvPr>
        </p:nvSpPr>
        <p:spPr>
          <a:xfrm>
            <a:off x="1058545" y="-108585"/>
            <a:ext cx="2561590" cy="1140460"/>
          </a:xfrm>
          <a:prstGeom prst="rect">
            <a:avLst/>
          </a:prstGeom>
        </p:spPr>
        <p:txBody>
          <a:bodyPr wrap="square" anchor="b">
            <a:normAutofit fontScale="85000"/>
          </a:bodyPr>
          <a:lstStyle/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Warding System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-- Issues &amp; Requirement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-- Solutions</a:t>
            </a:r>
            <a:endParaRPr lang="zh-CN" altLang="en-US" b="1" dirty="0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cxnSp>
        <p:nvCxnSpPr>
          <p:cNvPr id="47" name="直接连接符 46"/>
          <p:cNvCxnSpPr/>
          <p:nvPr>
            <p:custDataLst>
              <p:tags r:id="rId15"/>
            </p:custDataLst>
          </p:nvPr>
        </p:nvCxnSpPr>
        <p:spPr>
          <a:xfrm>
            <a:off x="9196070" y="2042160"/>
            <a:ext cx="1844040" cy="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  <a:prstDash val="sysDash"/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48" name="矩形 47"/>
          <p:cNvSpPr/>
          <p:nvPr>
            <p:custDataLst>
              <p:tags r:id="rId16"/>
            </p:custDataLst>
          </p:nvPr>
        </p:nvSpPr>
        <p:spPr>
          <a:xfrm>
            <a:off x="8361680" y="1963420"/>
            <a:ext cx="1460500" cy="87630"/>
          </a:xfrm>
          <a:prstGeom prst="rect">
            <a:avLst/>
          </a:prstGeom>
          <a:solidFill>
            <a:srgbClr val="E3D417"/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rgbClr val="628EE3"/>
              </a:solidFill>
              <a:sym typeface="Arial" panose="020B0604020202020204" pitchFamily="34" charset="0"/>
            </a:endParaRPr>
          </a:p>
        </p:txBody>
      </p:sp>
      <p:sp>
        <p:nvSpPr>
          <p:cNvPr id="49" name="标题 1"/>
          <p:cNvSpPr txBox="1"/>
          <p:nvPr>
            <p:custDataLst>
              <p:tags r:id="rId17"/>
            </p:custDataLst>
          </p:nvPr>
        </p:nvSpPr>
        <p:spPr>
          <a:xfrm>
            <a:off x="8148955" y="2186305"/>
            <a:ext cx="3108960" cy="7912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>
              <a:buNone/>
            </a:pPr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Maintain doctor’s diary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50" name="标题 1"/>
          <p:cNvSpPr txBox="1"/>
          <p:nvPr>
            <p:custDataLst>
              <p:tags r:id="rId18"/>
            </p:custDataLst>
          </p:nvPr>
        </p:nvSpPr>
        <p:spPr>
          <a:xfrm>
            <a:off x="7896225" y="1550670"/>
            <a:ext cx="328930" cy="103822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E3D417"/>
                </a:solidFill>
                <a:sym typeface="Arial" panose="020B0604020202020204" pitchFamily="34" charset="0"/>
              </a:rPr>
              <a:t>4</a:t>
            </a:r>
            <a:endParaRPr lang="en-US" altLang="zh-CN" sz="4000" i="1" dirty="0">
              <a:solidFill>
                <a:srgbClr val="E3D417"/>
              </a:solidFill>
              <a:sym typeface="Arial" panose="020B0604020202020204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169275" y="2977515"/>
            <a:ext cx="3088640" cy="645160"/>
          </a:xfrm>
          <a:prstGeom prst="rect">
            <a:avLst/>
          </a:prstGeom>
          <a:noFill/>
          <a:ln w="12700">
            <a:solidFill>
              <a:srgbClr val="92D050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Online diary documentation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1" name="直接连接符 50"/>
          <p:cNvCxnSpPr/>
          <p:nvPr>
            <p:custDataLst>
              <p:tags r:id="rId19"/>
            </p:custDataLst>
          </p:nvPr>
        </p:nvCxnSpPr>
        <p:spPr>
          <a:xfrm>
            <a:off x="9051925" y="4665980"/>
            <a:ext cx="1844040" cy="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  <a:prstDash val="sysDash"/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52" name="矩形 51"/>
          <p:cNvSpPr/>
          <p:nvPr>
            <p:custDataLst>
              <p:tags r:id="rId20"/>
            </p:custDataLst>
          </p:nvPr>
        </p:nvSpPr>
        <p:spPr>
          <a:xfrm>
            <a:off x="8429625" y="4578350"/>
            <a:ext cx="1460500" cy="87630"/>
          </a:xfrm>
          <a:prstGeom prst="rect">
            <a:avLst/>
          </a:prstGeom>
          <a:solidFill>
            <a:srgbClr val="E3D417"/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rgbClr val="628EE3"/>
              </a:solidFill>
              <a:sym typeface="Arial" panose="020B0604020202020204" pitchFamily="34" charset="0"/>
            </a:endParaRPr>
          </a:p>
        </p:txBody>
      </p:sp>
      <p:sp>
        <p:nvSpPr>
          <p:cNvPr id="53" name="标题 1"/>
          <p:cNvSpPr txBox="1"/>
          <p:nvPr>
            <p:custDataLst>
              <p:tags r:id="rId21"/>
            </p:custDataLst>
          </p:nvPr>
        </p:nvSpPr>
        <p:spPr>
          <a:xfrm>
            <a:off x="8307070" y="4810760"/>
            <a:ext cx="3048635" cy="79057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>
              <a:buNone/>
            </a:pPr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Surgery arrangement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</p:txBody>
      </p:sp>
      <p:sp>
        <p:nvSpPr>
          <p:cNvPr id="54" name="标题 1"/>
          <p:cNvSpPr txBox="1"/>
          <p:nvPr>
            <p:custDataLst>
              <p:tags r:id="rId22"/>
            </p:custDataLst>
          </p:nvPr>
        </p:nvSpPr>
        <p:spPr>
          <a:xfrm>
            <a:off x="7978140" y="4189730"/>
            <a:ext cx="328930" cy="103822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E3D417"/>
                </a:solidFill>
                <a:sym typeface="Arial" panose="020B0604020202020204" pitchFamily="34" charset="0"/>
              </a:rPr>
              <a:t>5</a:t>
            </a:r>
            <a:endParaRPr lang="en-US" altLang="zh-CN" sz="4000" i="1" dirty="0">
              <a:solidFill>
                <a:srgbClr val="E3D417"/>
              </a:solidFill>
              <a:sym typeface="Arial" panose="020B0604020202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307070" y="5601335"/>
            <a:ext cx="3088640" cy="645160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Inform lab department with notification system</a:t>
            </a:r>
            <a:endParaRPr lang="en-US" altLang="zh-CN">
              <a:solidFill>
                <a:schemeClr val="bg2">
                  <a:lumMod val="50000"/>
                </a:schemeClr>
              </a:solidFill>
              <a:cs typeface="Calibri" panose="020F0502020204030204" pitchFamily="34" charset="0"/>
              <a:sym typeface="+mn-ea"/>
            </a:endParaRPr>
          </a:p>
        </p:txBody>
      </p:sp>
      <p:sp>
        <p:nvSpPr>
          <p:cNvPr id="73" name="椭圆 3"/>
          <p:cNvSpPr/>
          <p:nvPr>
            <p:custDataLst>
              <p:tags r:id="rId23"/>
            </p:custDataLst>
          </p:nvPr>
        </p:nvSpPr>
        <p:spPr>
          <a:xfrm>
            <a:off x="4820285" y="360680"/>
            <a:ext cx="1459865" cy="479425"/>
          </a:xfrm>
          <a:custGeom>
            <a:avLst/>
            <a:gdLst>
              <a:gd name="connsiteX0" fmla="*/ 1638525 w 3277050"/>
              <a:gd name="connsiteY0" fmla="*/ 0 h 1631707"/>
              <a:gd name="connsiteX1" fmla="*/ 3277050 w 3277050"/>
              <a:gd name="connsiteY1" fmla="*/ 1608620 h 1631707"/>
              <a:gd name="connsiteX2" fmla="*/ 1497848 w 3277050"/>
              <a:gd name="connsiteY2" fmla="*/ 1631323 h 1631707"/>
              <a:gd name="connsiteX3" fmla="*/ 0 w 3277050"/>
              <a:gd name="connsiteY3" fmla="*/ 1608620 h 1631707"/>
              <a:gd name="connsiteX4" fmla="*/ 1638525 w 3277050"/>
              <a:gd name="connsiteY4" fmla="*/ 0 h 1631707"/>
              <a:gd name="connsiteX0-1" fmla="*/ 1497848 w 3277050"/>
              <a:gd name="connsiteY0-2" fmla="*/ 1631323 h 1722763"/>
              <a:gd name="connsiteX1-3" fmla="*/ 0 w 3277050"/>
              <a:gd name="connsiteY1-4" fmla="*/ 1608620 h 1722763"/>
              <a:gd name="connsiteX2-5" fmla="*/ 1638525 w 3277050"/>
              <a:gd name="connsiteY2-6" fmla="*/ 0 h 1722763"/>
              <a:gd name="connsiteX3-7" fmla="*/ 3277050 w 3277050"/>
              <a:gd name="connsiteY3-8" fmla="*/ 1608620 h 1722763"/>
              <a:gd name="connsiteX4-9" fmla="*/ 1589288 w 3277050"/>
              <a:gd name="connsiteY4-10" fmla="*/ 1722763 h 1722763"/>
              <a:gd name="connsiteX0-11" fmla="*/ 1497848 w 3277050"/>
              <a:gd name="connsiteY0-12" fmla="*/ 1631323 h 1631707"/>
              <a:gd name="connsiteX1-13" fmla="*/ 0 w 3277050"/>
              <a:gd name="connsiteY1-14" fmla="*/ 1608620 h 1631707"/>
              <a:gd name="connsiteX2-15" fmla="*/ 1638525 w 3277050"/>
              <a:gd name="connsiteY2-16" fmla="*/ 0 h 1631707"/>
              <a:gd name="connsiteX3-17" fmla="*/ 3277050 w 3277050"/>
              <a:gd name="connsiteY3-18" fmla="*/ 1608620 h 1631707"/>
              <a:gd name="connsiteX0-19" fmla="*/ 0 w 3277050"/>
              <a:gd name="connsiteY0-20" fmla="*/ 1608620 h 1608620"/>
              <a:gd name="connsiteX1-21" fmla="*/ 1638525 w 3277050"/>
              <a:gd name="connsiteY1-22" fmla="*/ 0 h 1608620"/>
              <a:gd name="connsiteX2-23" fmla="*/ 3277050 w 3277050"/>
              <a:gd name="connsiteY2-24" fmla="*/ 1608620 h 1608620"/>
            </a:gdLst>
            <a:ahLst/>
            <a:cxnLst>
              <a:cxn ang="0">
                <a:pos x="connsiteX0-19" y="connsiteY0-20"/>
              </a:cxn>
              <a:cxn ang="0">
                <a:pos x="connsiteX1-21" y="connsiteY1-22"/>
              </a:cxn>
              <a:cxn ang="0">
                <a:pos x="connsiteX2-23" y="connsiteY2-24"/>
              </a:cxn>
            </a:cxnLst>
            <a:rect l="l" t="t" r="r" b="b"/>
            <a:pathLst>
              <a:path w="3277050" h="1608620">
                <a:moveTo>
                  <a:pt x="0" y="1608620"/>
                </a:moveTo>
                <a:cubicBezTo>
                  <a:pt x="15506" y="717331"/>
                  <a:pt x="743244" y="0"/>
                  <a:pt x="1638525" y="0"/>
                </a:cubicBezTo>
                <a:cubicBezTo>
                  <a:pt x="2533806" y="0"/>
                  <a:pt x="3261545" y="717331"/>
                  <a:pt x="3277050" y="1608620"/>
                </a:cubicBezTo>
              </a:path>
            </a:pathLst>
          </a:custGeom>
          <a:noFill/>
          <a:ln w="127000">
            <a:solidFill>
              <a:srgbClr val="E6B07A"/>
            </a:solidFill>
            <a:tailEnd type="triangle" w="med" len="med"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50000"/>
          </a:bodyPr>
          <a:p>
            <a:pPr algn="ctr">
              <a:lnSpc>
                <a:spcPct val="130000"/>
              </a:lnSpc>
            </a:pPr>
            <a:r>
              <a:rPr lang="en-US" altLang="zh-CN" sz="3600" b="1" kern="0" dirty="0" smtClean="0">
                <a:solidFill>
                  <a:srgbClr val="E6B07A"/>
                </a:solidFill>
                <a:sym typeface="Arial" panose="020B0604020202020204" pitchFamily="34" charset="0"/>
              </a:rPr>
              <a:t>03</a:t>
            </a:r>
            <a:endParaRPr lang="zh-CN" altLang="en-US" sz="3600" b="1" kern="0" dirty="0">
              <a:solidFill>
                <a:srgbClr val="E6B07A"/>
              </a:solidFill>
              <a:sym typeface="Arial" panose="020B0604020202020204" pitchFamily="34" charset="0"/>
            </a:endParaRPr>
          </a:p>
        </p:txBody>
      </p:sp>
      <p:sp>
        <p:nvSpPr>
          <p:cNvPr id="74" name="矩形 73"/>
          <p:cNvSpPr/>
          <p:nvPr>
            <p:custDataLst>
              <p:tags r:id="rId24"/>
            </p:custDataLst>
          </p:nvPr>
        </p:nvSpPr>
        <p:spPr>
          <a:xfrm>
            <a:off x="4740275" y="840105"/>
            <a:ext cx="2540000" cy="1302385"/>
          </a:xfrm>
          <a:prstGeom prst="rect">
            <a:avLst/>
          </a:prstGeom>
        </p:spPr>
        <p:txBody>
          <a:bodyPr wrap="square" anchor="t">
            <a:normAutofit fontScale="85000"/>
          </a:bodyPr>
          <a:p>
            <a:pPr marL="0" lvl="2"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Appointment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-- Issues &amp; Requirement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-- Solutions</a:t>
            </a:r>
            <a:endParaRPr lang="zh-CN" altLang="en-US" b="1" dirty="0">
              <a:sym typeface="Arial" panose="020B0604020202020204" pitchFamily="34" charset="0"/>
            </a:endParaRPr>
          </a:p>
        </p:txBody>
      </p:sp>
      <p:sp>
        <p:nvSpPr>
          <p:cNvPr id="75" name="任意多边形 74"/>
          <p:cNvSpPr/>
          <p:nvPr>
            <p:custDataLst>
              <p:tags r:id="rId25"/>
            </p:custDataLst>
          </p:nvPr>
        </p:nvSpPr>
        <p:spPr>
          <a:xfrm flipH="1">
            <a:off x="8981440" y="1031875"/>
            <a:ext cx="1262380" cy="528955"/>
          </a:xfrm>
          <a:custGeom>
            <a:avLst/>
            <a:gdLst>
              <a:gd name="connsiteX0" fmla="*/ 0 w 1713361"/>
              <a:gd name="connsiteY0" fmla="*/ 0 h 841045"/>
              <a:gd name="connsiteX1" fmla="*/ 1713361 w 1713361"/>
              <a:gd name="connsiteY1" fmla="*/ 0 h 841045"/>
              <a:gd name="connsiteX2" fmla="*/ 856681 w 1713361"/>
              <a:gd name="connsiteY2" fmla="*/ 841045 h 841045"/>
              <a:gd name="connsiteX3" fmla="*/ 0 w 1713361"/>
              <a:gd name="connsiteY3" fmla="*/ 0 h 841045"/>
              <a:gd name="connsiteX0-1" fmla="*/ 0 w 1713361"/>
              <a:gd name="connsiteY0-2" fmla="*/ 218474 h 1059519"/>
              <a:gd name="connsiteX1-3" fmla="*/ 847889 w 1713361"/>
              <a:gd name="connsiteY1-4" fmla="*/ 0 h 1059519"/>
              <a:gd name="connsiteX2-5" fmla="*/ 1713361 w 1713361"/>
              <a:gd name="connsiteY2-6" fmla="*/ 218474 h 1059519"/>
              <a:gd name="connsiteX3-7" fmla="*/ 856681 w 1713361"/>
              <a:gd name="connsiteY3-8" fmla="*/ 1059519 h 1059519"/>
              <a:gd name="connsiteX4" fmla="*/ 0 w 1713361"/>
              <a:gd name="connsiteY4" fmla="*/ 218474 h 1059519"/>
              <a:gd name="connsiteX0-9" fmla="*/ 847889 w 1713361"/>
              <a:gd name="connsiteY0-10" fmla="*/ 0 h 1059519"/>
              <a:gd name="connsiteX1-11" fmla="*/ 1713361 w 1713361"/>
              <a:gd name="connsiteY1-12" fmla="*/ 218474 h 1059519"/>
              <a:gd name="connsiteX2-13" fmla="*/ 856681 w 1713361"/>
              <a:gd name="connsiteY2-14" fmla="*/ 1059519 h 1059519"/>
              <a:gd name="connsiteX3-15" fmla="*/ 0 w 1713361"/>
              <a:gd name="connsiteY3-16" fmla="*/ 218474 h 1059519"/>
              <a:gd name="connsiteX4-17" fmla="*/ 939329 w 1713361"/>
              <a:gd name="connsiteY4-18" fmla="*/ 91440 h 1059519"/>
              <a:gd name="connsiteX0-19" fmla="*/ 847889 w 1713361"/>
              <a:gd name="connsiteY0-20" fmla="*/ 0 h 1059519"/>
              <a:gd name="connsiteX1-21" fmla="*/ 1713361 w 1713361"/>
              <a:gd name="connsiteY1-22" fmla="*/ 218474 h 1059519"/>
              <a:gd name="connsiteX2-23" fmla="*/ 856681 w 1713361"/>
              <a:gd name="connsiteY2-24" fmla="*/ 1059519 h 1059519"/>
              <a:gd name="connsiteX3-25" fmla="*/ 0 w 1713361"/>
              <a:gd name="connsiteY3-26" fmla="*/ 218474 h 1059519"/>
              <a:gd name="connsiteX0-27" fmla="*/ 1713361 w 1713361"/>
              <a:gd name="connsiteY0-28" fmla="*/ 0 h 841045"/>
              <a:gd name="connsiteX1-29" fmla="*/ 856681 w 1713361"/>
              <a:gd name="connsiteY1-30" fmla="*/ 841045 h 841045"/>
              <a:gd name="connsiteX2-31" fmla="*/ 0 w 1713361"/>
              <a:gd name="connsiteY2-32" fmla="*/ 0 h 841045"/>
            </a:gdLst>
            <a:ahLst/>
            <a:cxnLst>
              <a:cxn ang="0">
                <a:pos x="connsiteX0-27" y="connsiteY0-28"/>
              </a:cxn>
              <a:cxn ang="0">
                <a:pos x="connsiteX1-29" y="connsiteY1-30"/>
              </a:cxn>
              <a:cxn ang="0">
                <a:pos x="connsiteX2-31" y="connsiteY2-32"/>
              </a:cxn>
            </a:cxnLst>
            <a:rect l="l" t="t" r="r" b="b"/>
            <a:pathLst>
              <a:path w="1713361" h="841045">
                <a:moveTo>
                  <a:pt x="1713361" y="0"/>
                </a:moveTo>
                <a:cubicBezTo>
                  <a:pt x="1705255" y="465998"/>
                  <a:pt x="1324766" y="841045"/>
                  <a:pt x="856681" y="841045"/>
                </a:cubicBezTo>
                <a:cubicBezTo>
                  <a:pt x="388595" y="841045"/>
                  <a:pt x="8107" y="465998"/>
                  <a:pt x="0" y="0"/>
                </a:cubicBezTo>
              </a:path>
            </a:pathLst>
          </a:custGeom>
          <a:noFill/>
          <a:ln w="127000">
            <a:solidFill>
              <a:srgbClr val="E3D417"/>
            </a:solidFill>
            <a:tailEnd type="triangle" w="med" len="med"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3600" b="1" kern="0" dirty="0" smtClean="0">
                <a:solidFill>
                  <a:srgbClr val="E3D417"/>
                </a:solidFill>
                <a:sym typeface="Arial" panose="020B0604020202020204" pitchFamily="34" charset="0"/>
              </a:rPr>
              <a:t>04</a:t>
            </a:r>
            <a:endParaRPr lang="zh-CN" altLang="en-US" sz="3600" b="1" kern="0" dirty="0">
              <a:solidFill>
                <a:srgbClr val="E3D417"/>
              </a:solidFill>
              <a:sym typeface="Arial" panose="020B0604020202020204" pitchFamily="34" charset="0"/>
            </a:endParaRPr>
          </a:p>
        </p:txBody>
      </p:sp>
      <p:sp>
        <p:nvSpPr>
          <p:cNvPr id="76" name="矩形 75"/>
          <p:cNvSpPr/>
          <p:nvPr>
            <p:custDataLst>
              <p:tags r:id="rId26"/>
            </p:custDataLst>
          </p:nvPr>
        </p:nvSpPr>
        <p:spPr>
          <a:xfrm>
            <a:off x="8745220" y="95885"/>
            <a:ext cx="2604135" cy="935990"/>
          </a:xfrm>
          <a:prstGeom prst="rect">
            <a:avLst/>
          </a:prstGeom>
        </p:spPr>
        <p:txBody>
          <a:bodyPr wrap="square" anchor="b">
            <a:normAutofit fontScale="80000"/>
          </a:bodyPr>
          <a:lstStyle/>
          <a:p>
            <a:pPr marL="0" lvl="2"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Other things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-- Issues &amp; Requirement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-- Solutions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48690" y="3341370"/>
            <a:ext cx="2864485" cy="583565"/>
          </a:xfrm>
          <a:prstGeom prst="rect">
            <a:avLst/>
          </a:prstGeom>
          <a:noFill/>
          <a:ln w="12700">
            <a:solidFill>
              <a:srgbClr val="47B6E7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Warding system (application)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922020" y="5961380"/>
            <a:ext cx="2977515" cy="583565"/>
          </a:xfrm>
          <a:prstGeom prst="rect">
            <a:avLst/>
          </a:prstGeom>
          <a:noFill/>
          <a:ln w="12700">
            <a:solidFill>
              <a:srgbClr val="628EE3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A portable device with a dashboard</a:t>
            </a:r>
            <a:endParaRPr lang="en-US" altLang="zh-CN" sz="1600">
              <a:solidFill>
                <a:schemeClr val="bg2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</p:spTree>
    <p:custDataLst>
      <p:tags r:id="rId27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ldLvl="0" animBg="1"/>
      <p:bldP spid="90" grpId="0" bldLvl="0" animBg="1"/>
      <p:bldP spid="39" grpId="0" bldLvl="0" animBg="1"/>
      <p:bldP spid="40" grpId="0"/>
      <p:bldP spid="41" grpId="0"/>
      <p:bldP spid="35" grpId="0" bldLvl="0" animBg="1"/>
      <p:bldP spid="36" grpId="0"/>
      <p:bldP spid="37" grpId="0"/>
      <p:bldP spid="73" grpId="0" bldLvl="0" animBg="1"/>
      <p:bldP spid="74" grpId="0"/>
      <p:bldP spid="44" grpId="0" bldLvl="0" animBg="1"/>
      <p:bldP spid="45" grpId="0"/>
      <p:bldP spid="46" grpId="0"/>
      <p:bldP spid="63" grpId="0" bldLvl="0" animBg="1"/>
      <p:bldP spid="76" grpId="0"/>
      <p:bldP spid="75" grpId="0" bldLvl="0" animBg="1"/>
      <p:bldP spid="67" grpId="0" animBg="1"/>
      <p:bldP spid="68" grpId="0"/>
      <p:bldP spid="50" grpId="0"/>
      <p:bldP spid="48" grpId="0" animBg="1"/>
      <p:bldP spid="49" grpId="0"/>
      <p:bldP spid="54" grpId="0"/>
      <p:bldP spid="52" grpId="0" bldLvl="0" animBg="1"/>
      <p:bldP spid="53" grpId="0"/>
      <p:bldP spid="69" grpId="0" bldLvl="0" animBg="1"/>
      <p:bldP spid="7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41910" y="1220785"/>
            <a:ext cx="5592445" cy="1454470"/>
            <a:chOff x="-2967" y="1010"/>
            <a:chExt cx="8807" cy="2291"/>
          </a:xfrm>
        </p:grpSpPr>
        <p:cxnSp>
          <p:nvCxnSpPr>
            <p:cNvPr id="34" name="直接连接符 33"/>
            <p:cNvCxnSpPr/>
            <p:nvPr>
              <p:custDataLst>
                <p:tags r:id="rId1"/>
              </p:custDataLst>
            </p:nvPr>
          </p:nvCxnSpPr>
          <p:spPr>
            <a:xfrm>
              <a:off x="2918" y="1369"/>
              <a:ext cx="2904" cy="0"/>
            </a:xfrm>
            <a:prstGeom prst="line">
              <a:avLst/>
            </a:prstGeom>
            <a:ln>
              <a:solidFill>
                <a:srgbClr val="FFFFFF">
                  <a:lumMod val="65000"/>
                </a:srgbClr>
              </a:solidFill>
              <a:prstDash val="sysDash"/>
            </a:ln>
          </p:spPr>
          <p:style>
            <a:lnRef idx="1">
              <a:srgbClr val="47B6E7"/>
            </a:lnRef>
            <a:fillRef idx="0">
              <a:srgbClr val="47B6E7"/>
            </a:fillRef>
            <a:effectRef idx="0">
              <a:srgbClr val="47B6E7"/>
            </a:effectRef>
            <a:fontRef idx="minor">
              <a:srgbClr val="5F5F5F"/>
            </a:fontRef>
          </p:style>
        </p:cxnSp>
        <p:sp>
          <p:nvSpPr>
            <p:cNvPr id="35" name="矩形 34"/>
            <p:cNvSpPr/>
            <p:nvPr>
              <p:custDataLst>
                <p:tags r:id="rId2"/>
              </p:custDataLst>
            </p:nvPr>
          </p:nvSpPr>
          <p:spPr>
            <a:xfrm>
              <a:off x="1604" y="1246"/>
              <a:ext cx="2300" cy="138"/>
            </a:xfrm>
            <a:prstGeom prst="rect">
              <a:avLst/>
            </a:prstGeom>
            <a:solidFill>
              <a:srgbClr val="B2BD29"/>
            </a:solidFill>
            <a:ln>
              <a:noFill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36" name="标题 1"/>
            <p:cNvSpPr txBox="1"/>
            <p:nvPr>
              <p:custDataLst>
                <p:tags r:id="rId3"/>
              </p:custDataLst>
            </p:nvPr>
          </p:nvSpPr>
          <p:spPr>
            <a:xfrm>
              <a:off x="1604" y="1597"/>
              <a:ext cx="4236" cy="1704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l"/>
              <a:r>
                <a:rPr lang="en-US" altLang="zh-CN" sz="1800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Arial" panose="020B0604020202020204" pitchFamily="34" charset="0"/>
                </a:rPr>
                <a:t>Hard copy</a:t>
              </a:r>
              <a:endPara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  <a:p>
              <a:pPr algn="l"/>
              <a:r>
                <a:rPr lang="en-US" altLang="zh-CN" sz="1800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Arial" panose="020B0604020202020204" pitchFamily="34" charset="0"/>
                </a:rPr>
                <a:t>--medical records</a:t>
              </a:r>
              <a:endPara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  <a:p>
              <a:pPr algn="l"/>
              <a:r>
                <a:rPr lang="en-US" altLang="zh-CN" sz="1800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Arial" panose="020B0604020202020204" pitchFamily="34" charset="0"/>
                </a:rPr>
                <a:t>--test results</a:t>
              </a:r>
              <a:endPara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</p:txBody>
        </p:sp>
        <p:sp>
          <p:nvSpPr>
            <p:cNvPr id="37" name="标题 1"/>
            <p:cNvSpPr txBox="1"/>
            <p:nvPr>
              <p:custDataLst>
                <p:tags r:id="rId4"/>
              </p:custDataLst>
            </p:nvPr>
          </p:nvSpPr>
          <p:spPr>
            <a:xfrm>
              <a:off x="751" y="1010"/>
              <a:ext cx="518" cy="1635"/>
            </a:xfrm>
            <a:prstGeom prst="rect">
              <a:avLst/>
            </a:prstGeom>
            <a:noFill/>
          </p:spPr>
          <p:txBody>
            <a:bodyPr wrap="square" rtlCol="0">
              <a:normAutofit fontScale="70000"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i="1" dirty="0">
                  <a:solidFill>
                    <a:srgbClr val="B2BD29"/>
                  </a:solidFill>
                  <a:sym typeface="Arial" panose="020B0604020202020204" pitchFamily="34" charset="0"/>
                </a:rPr>
                <a:t>1</a:t>
              </a:r>
              <a:endParaRPr lang="en-US" altLang="zh-CN" sz="4000" i="1" dirty="0">
                <a:solidFill>
                  <a:srgbClr val="B2BD2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-2967" y="2184"/>
              <a:ext cx="4099" cy="531"/>
            </a:xfrm>
            <a:prstGeom prst="rect">
              <a:avLst/>
            </a:prstGeom>
            <a:noFill/>
            <a:ln w="12700">
              <a:solidFill>
                <a:srgbClr val="47B6E7"/>
              </a:solidFill>
              <a:prstDash val="dashDot"/>
            </a:ln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>
                  <a:solidFill>
                    <a:schemeClr val="bg2">
                      <a:lumMod val="50000"/>
                    </a:schemeClr>
                  </a:solidFill>
                  <a:cs typeface="Calibri" panose="020F0502020204030204" pitchFamily="34" charset="0"/>
                  <a:sym typeface="+mn-ea"/>
                </a:rPr>
                <a:t>A dashboard</a:t>
              </a:r>
              <a:endParaRPr lang="en-US" altLang="zh-CN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094095" y="1129030"/>
            <a:ext cx="6052185" cy="1638935"/>
            <a:chOff x="7095" y="881"/>
            <a:chExt cx="9531" cy="2581"/>
          </a:xfrm>
        </p:grpSpPr>
        <p:cxnSp>
          <p:nvCxnSpPr>
            <p:cNvPr id="38" name="直接连接符 37"/>
            <p:cNvCxnSpPr/>
            <p:nvPr>
              <p:custDataLst>
                <p:tags r:id="rId5"/>
              </p:custDataLst>
            </p:nvPr>
          </p:nvCxnSpPr>
          <p:spPr>
            <a:xfrm>
              <a:off x="7132" y="1384"/>
              <a:ext cx="2904" cy="0"/>
            </a:xfrm>
            <a:prstGeom prst="line">
              <a:avLst/>
            </a:prstGeom>
            <a:ln>
              <a:solidFill>
                <a:srgbClr val="FFFFFF">
                  <a:lumMod val="65000"/>
                </a:srgbClr>
              </a:solidFill>
              <a:prstDash val="sysDash"/>
            </a:ln>
          </p:spPr>
          <p:style>
            <a:lnRef idx="1">
              <a:srgbClr val="47B6E7"/>
            </a:lnRef>
            <a:fillRef idx="0">
              <a:srgbClr val="47B6E7"/>
            </a:fillRef>
            <a:effectRef idx="0">
              <a:srgbClr val="47B6E7"/>
            </a:effectRef>
            <a:fontRef idx="minor">
              <a:srgbClr val="5F5F5F"/>
            </a:fontRef>
          </p:style>
        </p:cxnSp>
        <p:sp>
          <p:nvSpPr>
            <p:cNvPr id="39" name="矩形 38"/>
            <p:cNvSpPr/>
            <p:nvPr>
              <p:custDataLst>
                <p:tags r:id="rId6"/>
              </p:custDataLst>
            </p:nvPr>
          </p:nvSpPr>
          <p:spPr>
            <a:xfrm>
              <a:off x="8841" y="1246"/>
              <a:ext cx="2300" cy="138"/>
            </a:xfrm>
            <a:prstGeom prst="rect">
              <a:avLst/>
            </a:prstGeom>
            <a:solidFill>
              <a:srgbClr val="B2BD29"/>
            </a:solidFill>
            <a:ln>
              <a:noFill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rgbClr val="B2BD2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0" name="标题 1"/>
            <p:cNvSpPr txBox="1"/>
            <p:nvPr>
              <p:custDataLst>
                <p:tags r:id="rId7"/>
              </p:custDataLst>
            </p:nvPr>
          </p:nvSpPr>
          <p:spPr>
            <a:xfrm>
              <a:off x="7095" y="1597"/>
              <a:ext cx="4046" cy="186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l"/>
              <a:r>
                <a:rPr lang="en-US" altLang="zh-CN" sz="1800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Hard copy</a:t>
              </a:r>
              <a:endPara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endParaRPr>
            </a:p>
            <a:p>
              <a:pPr algn="l"/>
              <a:r>
                <a:rPr lang="en-US" altLang="zh-CN" sz="1800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--diagnosis results</a:t>
              </a:r>
              <a:endPara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endParaRPr>
            </a:p>
            <a:p>
              <a:pPr algn="l"/>
              <a:r>
                <a:rPr lang="en-US" altLang="zh-CN" sz="1800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Arial" panose="020B0604020202020204" pitchFamily="34" charset="0"/>
                </a:rPr>
                <a:t>--</a:t>
              </a:r>
              <a:r>
                <a:rPr lang="en-US" altLang="zh-CN" sz="1800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prescription</a:t>
              </a:r>
              <a:endPara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</p:txBody>
        </p:sp>
        <p:sp>
          <p:nvSpPr>
            <p:cNvPr id="41" name="标题 1"/>
            <p:cNvSpPr txBox="1"/>
            <p:nvPr>
              <p:custDataLst>
                <p:tags r:id="rId8"/>
              </p:custDataLst>
            </p:nvPr>
          </p:nvSpPr>
          <p:spPr>
            <a:xfrm>
              <a:off x="11144" y="881"/>
              <a:ext cx="518" cy="1635"/>
            </a:xfrm>
            <a:prstGeom prst="rect">
              <a:avLst/>
            </a:prstGeom>
            <a:noFill/>
          </p:spPr>
          <p:txBody>
            <a:bodyPr wrap="square" rtlCol="0">
              <a:normAutofit fontScale="70000"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i="1" dirty="0">
                  <a:solidFill>
                    <a:srgbClr val="B2BD29"/>
                  </a:solidFill>
                  <a:sym typeface="Arial" panose="020B0604020202020204" pitchFamily="34" charset="0"/>
                </a:rPr>
                <a:t>2</a:t>
              </a:r>
              <a:endParaRPr lang="en-US" altLang="zh-CN" sz="4000" i="1" dirty="0">
                <a:solidFill>
                  <a:srgbClr val="B2BD2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1937" y="1956"/>
              <a:ext cx="4689" cy="1016"/>
            </a:xfrm>
            <a:prstGeom prst="rect">
              <a:avLst/>
            </a:prstGeom>
            <a:noFill/>
            <a:ln w="12700">
              <a:solidFill>
                <a:srgbClr val="628EE3"/>
              </a:solidFill>
              <a:prstDash val="dashDot"/>
            </a:ln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>
                  <a:solidFill>
                    <a:schemeClr val="bg2">
                      <a:lumMod val="50000"/>
                    </a:schemeClr>
                  </a:solidFill>
                </a:rPr>
                <a:t>Online documentation (with templates)</a:t>
              </a:r>
              <a:endParaRPr lang="en-US" altLang="zh-CN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60020" y="3308665"/>
            <a:ext cx="5461635" cy="1351600"/>
            <a:chOff x="8460" y="1010"/>
            <a:chExt cx="8601" cy="2129"/>
          </a:xfrm>
        </p:grpSpPr>
        <p:grpSp>
          <p:nvGrpSpPr>
            <p:cNvPr id="42" name="组合 41"/>
            <p:cNvGrpSpPr/>
            <p:nvPr>
              <p:custDataLst>
                <p:tags r:id="rId9"/>
              </p:custDataLst>
            </p:nvPr>
          </p:nvGrpSpPr>
          <p:grpSpPr>
            <a:xfrm>
              <a:off x="12843" y="1245"/>
              <a:ext cx="4218" cy="138"/>
              <a:chOff x="6427894" y="2215125"/>
              <a:chExt cx="2087445" cy="68400"/>
            </a:xfrm>
          </p:grpSpPr>
          <p:cxnSp>
            <p:nvCxnSpPr>
              <p:cNvPr id="43" name="直接连接符 42"/>
              <p:cNvCxnSpPr/>
              <p:nvPr>
                <p:custDataLst>
                  <p:tags r:id="rId10"/>
                </p:custDataLst>
              </p:nvPr>
            </p:nvCxnSpPr>
            <p:spPr>
              <a:xfrm>
                <a:off x="7078265" y="2276084"/>
                <a:ext cx="1437074" cy="0"/>
              </a:xfrm>
              <a:prstGeom prst="line">
                <a:avLst/>
              </a:prstGeom>
              <a:ln>
                <a:solidFill>
                  <a:srgbClr val="FFFFFF">
                    <a:lumMod val="65000"/>
                  </a:srgbClr>
                </a:solidFill>
                <a:prstDash val="sysDash"/>
              </a:ln>
            </p:spPr>
            <p:style>
              <a:lnRef idx="1">
                <a:srgbClr val="47B6E7"/>
              </a:lnRef>
              <a:fillRef idx="0">
                <a:srgbClr val="47B6E7"/>
              </a:fillRef>
              <a:effectRef idx="0">
                <a:srgbClr val="47B6E7"/>
              </a:effectRef>
              <a:fontRef idx="minor">
                <a:srgbClr val="5F5F5F"/>
              </a:fontRef>
            </p:style>
          </p:cxnSp>
          <p:sp>
            <p:nvSpPr>
              <p:cNvPr id="44" name="矩形 43"/>
              <p:cNvSpPr/>
              <p:nvPr>
                <p:custDataLst>
                  <p:tags r:id="rId11"/>
                </p:custDataLst>
              </p:nvPr>
            </p:nvSpPr>
            <p:spPr>
              <a:xfrm>
                <a:off x="6427894" y="2215125"/>
                <a:ext cx="1138210" cy="68400"/>
              </a:xfrm>
              <a:prstGeom prst="rect">
                <a:avLst/>
              </a:prstGeom>
              <a:solidFill>
                <a:srgbClr val="B2BD29"/>
              </a:solidFill>
              <a:ln>
                <a:noFill/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zh-CN" altLang="en-US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6" name="标题 1"/>
            <p:cNvSpPr txBox="1"/>
            <p:nvPr>
              <p:custDataLst>
                <p:tags r:id="rId12"/>
              </p:custDataLst>
            </p:nvPr>
          </p:nvSpPr>
          <p:spPr>
            <a:xfrm>
              <a:off x="11992" y="1010"/>
              <a:ext cx="518" cy="1635"/>
            </a:xfrm>
            <a:prstGeom prst="rect">
              <a:avLst/>
            </a:prstGeom>
            <a:noFill/>
          </p:spPr>
          <p:txBody>
            <a:bodyPr wrap="square" rtlCol="0">
              <a:normAutofit fontScale="70000"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i="1" dirty="0">
                  <a:solidFill>
                    <a:srgbClr val="B2BD29"/>
                  </a:solidFill>
                  <a:sym typeface="Arial" panose="020B0604020202020204" pitchFamily="34" charset="0"/>
                </a:rPr>
                <a:t>3</a:t>
              </a:r>
              <a:endParaRPr lang="en-US" altLang="zh-CN" sz="4000" i="1" dirty="0">
                <a:solidFill>
                  <a:srgbClr val="B2BD2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" name="标题 1"/>
            <p:cNvSpPr txBox="1"/>
            <p:nvPr>
              <p:custDataLst>
                <p:tags r:id="rId13"/>
              </p:custDataLst>
            </p:nvPr>
          </p:nvSpPr>
          <p:spPr>
            <a:xfrm>
              <a:off x="12843" y="1772"/>
              <a:ext cx="4218" cy="136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l"/>
              <a:r>
                <a:rPr lang="en-US" altLang="zh-CN" sz="1800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Hard copy</a:t>
              </a:r>
              <a:endPara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endParaRPr>
            </a:p>
            <a:p>
              <a:pPr algn="l"/>
              <a:r>
                <a:rPr lang="en-US" altLang="zh-CN" sz="1800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Arial" panose="020B0604020202020204" pitchFamily="34" charset="0"/>
                </a:rPr>
                <a:t>--during ward visit</a:t>
              </a:r>
              <a:endPara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8460" y="1968"/>
              <a:ext cx="3912" cy="919"/>
            </a:xfrm>
            <a:prstGeom prst="rect">
              <a:avLst/>
            </a:prstGeom>
            <a:noFill/>
            <a:ln w="12700">
              <a:solidFill>
                <a:srgbClr val="628EE3"/>
              </a:solidFill>
              <a:prstDash val="dashDot"/>
            </a:ln>
          </p:spPr>
          <p:txBody>
            <a:bodyPr wrap="square" rtlCol="0">
              <a:spAutoFit/>
            </a:bodyPr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altLang="zh-CN" sz="1600">
                  <a:solidFill>
                    <a:schemeClr val="bg2">
                      <a:lumMod val="50000"/>
                    </a:schemeClr>
                  </a:solidFill>
                  <a:cs typeface="Calibri" panose="020F0502020204030204" pitchFamily="34" charset="0"/>
                  <a:sym typeface="+mn-ea"/>
                </a:rPr>
                <a:t>A portable device with a dashboard</a:t>
              </a:r>
              <a:endParaRPr lang="en-US" altLang="zh-CN" sz="1600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117590" y="3258185"/>
            <a:ext cx="6014085" cy="1303655"/>
            <a:chOff x="1510" y="4915"/>
            <a:chExt cx="9471" cy="2053"/>
          </a:xfrm>
        </p:grpSpPr>
        <p:cxnSp>
          <p:nvCxnSpPr>
            <p:cNvPr id="47" name="直接连接符 46"/>
            <p:cNvCxnSpPr/>
            <p:nvPr>
              <p:custDataLst>
                <p:tags r:id="rId14"/>
              </p:custDataLst>
            </p:nvPr>
          </p:nvCxnSpPr>
          <p:spPr>
            <a:xfrm>
              <a:off x="1598" y="5367"/>
              <a:ext cx="2904" cy="0"/>
            </a:xfrm>
            <a:prstGeom prst="line">
              <a:avLst/>
            </a:prstGeom>
            <a:ln>
              <a:solidFill>
                <a:srgbClr val="FFFFFF">
                  <a:lumMod val="65000"/>
                </a:srgbClr>
              </a:solidFill>
              <a:prstDash val="sysDash"/>
            </a:ln>
          </p:spPr>
          <p:style>
            <a:lnRef idx="1">
              <a:srgbClr val="47B6E7"/>
            </a:lnRef>
            <a:fillRef idx="0">
              <a:srgbClr val="47B6E7"/>
            </a:fillRef>
            <a:effectRef idx="0">
              <a:srgbClr val="47B6E7"/>
            </a:effectRef>
            <a:fontRef idx="minor">
              <a:srgbClr val="5F5F5F"/>
            </a:fontRef>
          </p:style>
        </p:cxnSp>
        <p:sp>
          <p:nvSpPr>
            <p:cNvPr id="48" name="矩形 47"/>
            <p:cNvSpPr/>
            <p:nvPr>
              <p:custDataLst>
                <p:tags r:id="rId15"/>
              </p:custDataLst>
            </p:nvPr>
          </p:nvSpPr>
          <p:spPr>
            <a:xfrm>
              <a:off x="3369" y="5229"/>
              <a:ext cx="2300" cy="138"/>
            </a:xfrm>
            <a:prstGeom prst="rect">
              <a:avLst/>
            </a:prstGeom>
            <a:solidFill>
              <a:srgbClr val="B2BD29"/>
            </a:solidFill>
            <a:ln>
              <a:noFill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rgbClr val="628EE3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0" name="标题 1"/>
            <p:cNvSpPr txBox="1"/>
            <p:nvPr>
              <p:custDataLst>
                <p:tags r:id="rId16"/>
              </p:custDataLst>
            </p:nvPr>
          </p:nvSpPr>
          <p:spPr>
            <a:xfrm>
              <a:off x="5669" y="4915"/>
              <a:ext cx="518" cy="1635"/>
            </a:xfrm>
            <a:prstGeom prst="rect">
              <a:avLst/>
            </a:prstGeom>
            <a:noFill/>
          </p:spPr>
          <p:txBody>
            <a:bodyPr wrap="square" rtlCol="0">
              <a:normAutofit fontScale="70000"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i="1" dirty="0">
                  <a:solidFill>
                    <a:srgbClr val="B2BD29"/>
                  </a:solidFill>
                  <a:sym typeface="Arial" panose="020B0604020202020204" pitchFamily="34" charset="0"/>
                </a:rPr>
                <a:t>4</a:t>
              </a:r>
              <a:endParaRPr lang="en-US" altLang="zh-CN" sz="4000" i="1" dirty="0">
                <a:solidFill>
                  <a:srgbClr val="B2BD2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" name="标题 1"/>
            <p:cNvSpPr txBox="1"/>
            <p:nvPr>
              <p:custDataLst>
                <p:tags r:id="rId17"/>
              </p:custDataLst>
            </p:nvPr>
          </p:nvSpPr>
          <p:spPr>
            <a:xfrm>
              <a:off x="1510" y="5698"/>
              <a:ext cx="4530" cy="85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l"/>
              <a:r>
                <a:rPr lang="en-US" altLang="zh-CN" sz="1800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Conflict in appointments </a:t>
              </a:r>
              <a:endPara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292" y="5952"/>
              <a:ext cx="4689" cy="1016"/>
            </a:xfrm>
            <a:prstGeom prst="rect">
              <a:avLst/>
            </a:prstGeom>
            <a:noFill/>
            <a:ln w="12700">
              <a:solidFill>
                <a:srgbClr val="2BC3B5"/>
              </a:solidFill>
              <a:prstDash val="dashDot"/>
            </a:ln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>
                  <a:solidFill>
                    <a:schemeClr val="bg2">
                      <a:lumMod val="50000"/>
                    </a:schemeClr>
                  </a:solidFill>
                </a:rPr>
                <a:t>Notification system (with confirmation)</a:t>
              </a:r>
              <a:endParaRPr lang="en-US" altLang="zh-CN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custDataLst>
      <p:tags r:id="rId18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2535555" y="1366520"/>
            <a:ext cx="2853055" cy="835025"/>
          </a:xfrm>
          <a:prstGeom prst="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rgbClr val="018BE9">
              <a:shade val="50000"/>
            </a:srgbClr>
          </a:lnRef>
          <a:fillRef idx="1">
            <a:srgbClr val="018BE9"/>
          </a:fillRef>
          <a:effectRef idx="0">
            <a:srgbClr val="018BE9"/>
          </a:effectRef>
          <a:fontRef idx="minor">
            <a:srgbClr val="FFFFFF"/>
          </a:fontRef>
        </p:style>
        <p:txBody>
          <a:bodyPr rtlCol="0" anchor="ctr">
            <a:normAutofit lnSpcReduction="20000"/>
          </a:bodyPr>
          <a:p>
            <a:pPr algn="l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rPr>
              <a:t>Hard copy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  <a:p>
            <a:pPr algn="l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rPr>
              <a:t>--medical records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  <a:p>
            <a:pPr algn="l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rPr>
              <a:t>--test results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62685" y="1168400"/>
            <a:ext cx="1322705" cy="123126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rmAutofit/>
          </a:bodyPr>
          <a:p>
            <a:pPr algn="ctr"/>
            <a:r>
              <a:rPr lang="en-US" altLang="zh-CN" sz="8000" b="1" dirty="0">
                <a:solidFill>
                  <a:srgbClr val="018BE9"/>
                </a:solidFill>
              </a:rPr>
              <a:t>01</a:t>
            </a:r>
            <a:endParaRPr lang="zh-CN" altLang="en-US" sz="8000" b="1" dirty="0">
              <a:solidFill>
                <a:srgbClr val="018BE9"/>
              </a:solidFill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1162685" y="2418080"/>
            <a:ext cx="4225290" cy="978535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cs typeface="Calibri" panose="020F0502020204030204" pitchFamily="34" charset="0"/>
                <a:sym typeface="+mn-ea"/>
              </a:rPr>
              <a:t>A dashboard</a:t>
            </a:r>
            <a:endParaRPr lang="en-US" altLang="zh-CN" b="1" dirty="0">
              <a:solidFill>
                <a:schemeClr val="tx1"/>
              </a:solidFill>
              <a:cs typeface="Calibri" panose="020F0502020204030204" pitchFamily="34" charset="0"/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4"/>
            </p:custDataLst>
          </p:nvPr>
        </p:nvSpPr>
        <p:spPr>
          <a:xfrm>
            <a:off x="7732395" y="1366520"/>
            <a:ext cx="2851150" cy="8350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rgbClr val="018BE9">
              <a:shade val="50000"/>
            </a:srgbClr>
          </a:lnRef>
          <a:fillRef idx="1">
            <a:srgbClr val="018BE9"/>
          </a:fillRef>
          <a:effectRef idx="0">
            <a:srgbClr val="018BE9"/>
          </a:effectRef>
          <a:fontRef idx="minor">
            <a:srgbClr val="FFFFFF"/>
          </a:fontRef>
        </p:style>
        <p:txBody>
          <a:bodyPr rtlCol="0" anchor="ctr">
            <a:normAutofit lnSpcReduction="20000"/>
          </a:bodyPr>
          <a:p>
            <a:pPr algn="l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Hard copy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l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--diagnosis results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l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rPr>
              <a:t>--</a:t>
            </a: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prescription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6359525" y="1168400"/>
            <a:ext cx="1322705" cy="123126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rmAutofit/>
          </a:bodyPr>
          <a:p>
            <a:pPr algn="ctr"/>
            <a:r>
              <a:rPr lang="en-US" altLang="zh-CN" sz="8000" b="1" dirty="0">
                <a:solidFill>
                  <a:srgbClr val="FFC000"/>
                </a:solidFill>
              </a:rPr>
              <a:t>02</a:t>
            </a:r>
            <a:endParaRPr lang="zh-CN" altLang="en-US" sz="8000" b="1" dirty="0">
              <a:solidFill>
                <a:srgbClr val="FFC000"/>
              </a:solidFill>
            </a:endParaRPr>
          </a:p>
        </p:txBody>
      </p:sp>
      <p:sp>
        <p:nvSpPr>
          <p:cNvPr id="23" name="矩形 22"/>
          <p:cNvSpPr/>
          <p:nvPr>
            <p:custDataLst>
              <p:tags r:id="rId6"/>
            </p:custDataLst>
          </p:nvPr>
        </p:nvSpPr>
        <p:spPr>
          <a:xfrm>
            <a:off x="6359525" y="2418080"/>
            <a:ext cx="4224020" cy="978535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sym typeface="+mn-ea"/>
              </a:rPr>
              <a:t>Online documentation (with templates)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矩形 30"/>
          <p:cNvSpPr/>
          <p:nvPr>
            <p:custDataLst>
              <p:tags r:id="rId7"/>
            </p:custDataLst>
          </p:nvPr>
        </p:nvSpPr>
        <p:spPr>
          <a:xfrm>
            <a:off x="2535555" y="3791585"/>
            <a:ext cx="2853055" cy="83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rgbClr val="018BE9">
              <a:shade val="50000"/>
            </a:srgbClr>
          </a:lnRef>
          <a:fillRef idx="1">
            <a:srgbClr val="018BE9"/>
          </a:fillRef>
          <a:effectRef idx="0">
            <a:srgbClr val="018BE9"/>
          </a:effectRef>
          <a:fontRef idx="minor">
            <a:srgbClr val="FFFFFF"/>
          </a:fontRef>
        </p:style>
        <p:txBody>
          <a:bodyPr rtlCol="0" anchor="ctr">
            <a:normAutofit/>
          </a:bodyPr>
          <a:p>
            <a:pPr algn="l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Hard copy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l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rPr>
              <a:t>--during ward visit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8"/>
            </p:custDataLst>
          </p:nvPr>
        </p:nvSpPr>
        <p:spPr>
          <a:xfrm>
            <a:off x="1162685" y="3593465"/>
            <a:ext cx="1322705" cy="123126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rmAutofit/>
          </a:bodyPr>
          <a:p>
            <a:pPr algn="ctr"/>
            <a:r>
              <a:rPr lang="en-US" altLang="zh-CN" sz="8000" b="1" dirty="0">
                <a:solidFill>
                  <a:srgbClr val="00B0F0"/>
                </a:solidFill>
              </a:rPr>
              <a:t>03</a:t>
            </a:r>
            <a:endParaRPr lang="zh-CN" altLang="en-US" sz="8000" b="1" dirty="0">
              <a:solidFill>
                <a:srgbClr val="00B0F0"/>
              </a:solidFill>
            </a:endParaRPr>
          </a:p>
        </p:txBody>
      </p:sp>
      <p:sp>
        <p:nvSpPr>
          <p:cNvPr id="37" name="矩形 36"/>
          <p:cNvSpPr/>
          <p:nvPr>
            <p:custDataLst>
              <p:tags r:id="rId9"/>
            </p:custDataLst>
          </p:nvPr>
        </p:nvSpPr>
        <p:spPr>
          <a:xfrm>
            <a:off x="1162685" y="4842510"/>
            <a:ext cx="4225290" cy="978535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cs typeface="Calibri" panose="020F0502020204030204" pitchFamily="34" charset="0"/>
                <a:sym typeface="+mn-ea"/>
              </a:rPr>
              <a:t>A portable device with a dashboard</a:t>
            </a:r>
            <a:endParaRPr lang="en-US" altLang="zh-CN" b="1" dirty="0">
              <a:solidFill>
                <a:schemeClr val="tx1"/>
              </a:solidFill>
              <a:cs typeface="Calibri" panose="020F0502020204030204" pitchFamily="34" charset="0"/>
              <a:sym typeface="+mn-ea"/>
            </a:endParaRPr>
          </a:p>
        </p:txBody>
      </p:sp>
      <p:sp>
        <p:nvSpPr>
          <p:cNvPr id="39" name="矩形 38"/>
          <p:cNvSpPr/>
          <p:nvPr>
            <p:custDataLst>
              <p:tags r:id="rId10"/>
            </p:custDataLst>
          </p:nvPr>
        </p:nvSpPr>
        <p:spPr>
          <a:xfrm>
            <a:off x="7730490" y="3791585"/>
            <a:ext cx="2853055" cy="835025"/>
          </a:xfrm>
          <a:prstGeom prst="rect">
            <a:avLst/>
          </a:prstGeom>
          <a:solidFill>
            <a:srgbClr val="A5C249"/>
          </a:solidFill>
          <a:ln>
            <a:noFill/>
          </a:ln>
        </p:spPr>
        <p:style>
          <a:lnRef idx="2">
            <a:srgbClr val="018BE9">
              <a:shade val="50000"/>
            </a:srgbClr>
          </a:lnRef>
          <a:fillRef idx="1">
            <a:srgbClr val="018BE9"/>
          </a:fillRef>
          <a:effectRef idx="0">
            <a:srgbClr val="018BE9"/>
          </a:effectRef>
          <a:fontRef idx="minor">
            <a:srgbClr val="FFFFFF"/>
          </a:fontRef>
        </p:style>
        <p:txBody>
          <a:bodyPr rtlCol="0" anchor="ctr">
            <a:normAutofit/>
          </a:bodyPr>
          <a:p>
            <a:pPr algn="ctr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Conflict in appointments 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40" name="文本框 39"/>
          <p:cNvSpPr txBox="1"/>
          <p:nvPr>
            <p:custDataLst>
              <p:tags r:id="rId11"/>
            </p:custDataLst>
          </p:nvPr>
        </p:nvSpPr>
        <p:spPr>
          <a:xfrm>
            <a:off x="6358255" y="3593465"/>
            <a:ext cx="1322705" cy="123126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rmAutofit/>
          </a:bodyPr>
          <a:p>
            <a:pPr algn="ctr"/>
            <a:r>
              <a:rPr lang="en-US" altLang="zh-CN" sz="8000" b="1" dirty="0">
                <a:solidFill>
                  <a:srgbClr val="A5C249"/>
                </a:solidFill>
              </a:rPr>
              <a:t>04</a:t>
            </a:r>
            <a:endParaRPr lang="zh-CN" altLang="en-US" sz="8000" b="1" dirty="0">
              <a:solidFill>
                <a:srgbClr val="A5C249"/>
              </a:solidFill>
            </a:endParaRPr>
          </a:p>
        </p:txBody>
      </p:sp>
      <p:sp>
        <p:nvSpPr>
          <p:cNvPr id="41" name="矩形 40"/>
          <p:cNvSpPr/>
          <p:nvPr>
            <p:custDataLst>
              <p:tags r:id="rId12"/>
            </p:custDataLst>
          </p:nvPr>
        </p:nvSpPr>
        <p:spPr>
          <a:xfrm>
            <a:off x="6358255" y="4842510"/>
            <a:ext cx="4225290" cy="978535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sym typeface="+mn-ea"/>
              </a:rPr>
              <a:t>Notification system (with confirmation)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3"/>
    </p:custDataLst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1_1"/>
  <p:tag name="KSO_WM_UNIT_ID" val="diagram682_3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TEMPLATE_CATEGORY" val="diagram"/>
  <p:tag name="KSO_WM_TEMPLATE_INDEX" val="634"/>
  <p:tag name="KSO_WM_TAG_VERSION" val="1.0"/>
  <p:tag name="KSO_WM_BEAUTIFY_FLAG" val="#wm#"/>
  <p:tag name="KSO_WM_UNIT_TYPE" val="l_h_a"/>
  <p:tag name="KSO_WM_UNIT_INDEX" val="1_4_1"/>
  <p:tag name="KSO_WM_UNIT_ID" val="diagram634_3*l_h_a*1_4_1"/>
  <p:tag name="KSO_WM_UNIT_CLEAR" val="1"/>
  <p:tag name="KSO_WM_UNIT_LAYERLEVEL" val="1_1_1"/>
  <p:tag name="KSO_WM_UNIT_VALUE" val="33"/>
  <p:tag name="KSO_WM_UNIT_HIGHLIGHT" val="0"/>
  <p:tag name="KSO_WM_UNIT_COMPATIBLE" val="0"/>
  <p:tag name="KSO_WM_UNIT_PRESET_TEXT_INDEX" val="3"/>
  <p:tag name="KSO_WM_DIAGRAM_GROUP_CODE" val="l1-1"/>
  <p:tag name="KSO_WM_UNIT_PRESET_TEXT_LEN" val="17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101.xml><?xml version="1.0" encoding="utf-8"?>
<p:tagLst xmlns:p="http://schemas.openxmlformats.org/presentationml/2006/main">
  <p:tag name="KSO_WM_TEMPLATE_CATEGORY" val="diagram"/>
  <p:tag name="KSO_WM_TEMPLATE_INDEX" val="634"/>
  <p:tag name="KSO_WM_TAG_VERSION" val="1.0"/>
  <p:tag name="KSO_WM_BEAUTIFY_FLAG" val="#wm#"/>
  <p:tag name="KSO_WM_UNIT_TYPE" val="l_i"/>
  <p:tag name="KSO_WM_UNIT_INDEX" val="1_4"/>
  <p:tag name="KSO_WM_UNIT_ID" val="diagram634_3*l_i*1_4"/>
  <p:tag name="KSO_WM_UNIT_CLEAR" val="1"/>
  <p:tag name="KSO_WM_UNIT_LAYERLEVEL" val="1_1"/>
  <p:tag name="KSO_WM_DIAGRAM_GROUP_CODE" val="l1-1"/>
  <p:tag name="KSO_WM_UNIT_TEXT_FILL_FORE_SCHEMECOLOR_INDEX" val="8"/>
  <p:tag name="KSO_WM_UNIT_TEXT_FILL_TYPE" val="1"/>
</p:tagLst>
</file>

<file path=ppt/tags/tag102.xml><?xml version="1.0" encoding="utf-8"?>
<p:tagLst xmlns:p="http://schemas.openxmlformats.org/presentationml/2006/main">
  <p:tag name="KSO_WM_TEMPLATE_CATEGORY" val="diagram"/>
  <p:tag name="KSO_WM_TEMPLATE_INDEX" val="634"/>
  <p:tag name="KSO_WM_TAG_VERSION" val="1.0"/>
  <p:tag name="KSO_WM_BEAUTIFY_FLAG" val="#wm#"/>
  <p:tag name="KSO_WM_UNIT_TYPE" val="l_h_f"/>
  <p:tag name="KSO_WM_UNIT_INDEX" val="1_4_1"/>
  <p:tag name="KSO_WM_UNIT_ID" val="diagram634_3*l_h_f*1_4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57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2"/>
  <p:tag name="KSO_WM_UNIT_ID" val="diagram682_3*m_i*1_2"/>
  <p:tag name="KSO_WM_UNIT_CLEAR" val="1"/>
  <p:tag name="KSO_WM_UNIT_LAYERLEVEL" val="1_1"/>
  <p:tag name="KSO_WM_DIAGRAM_GROUP_CODE" val="m1-1"/>
  <p:tag name="KSO_WM_UNIT_LINE_FORE_SCHEMECOLOR_INDEX" val="6"/>
  <p:tag name="KSO_WM_UNIT_LINE_FILL_TYPE" val="2"/>
  <p:tag name="KSO_WM_UNIT_TEXT_FILL_FORE_SCHEMECOLOR_INDEX" val="6"/>
  <p:tag name="KSO_WM_UNIT_TEXT_FILL_TYPE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2_1"/>
  <p:tag name="KSO_WM_UNIT_ID" val="diagram682_3*m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1"/>
  <p:tag name="KSO_WM_UNIT_ID" val="diagram682_3*m_i*1_1"/>
  <p:tag name="KSO_WM_UNIT_CLEAR" val="1"/>
  <p:tag name="KSO_WM_UNIT_LAYERLEVEL" val="1_1"/>
  <p:tag name="KSO_WM_DIAGRAM_GROUP_CODE" val="m1-1"/>
  <p:tag name="KSO_WM_UNIT_LINE_FORE_SCHEMECOLOR_INDEX" val="8"/>
  <p:tag name="KSO_WM_UNIT_LINE_FILL_TYPE" val="2"/>
  <p:tag name="KSO_WM_UNIT_TEXT_FILL_FORE_SCHEMECOLOR_INDEX" val="8"/>
  <p:tag name="KSO_WM_UNIT_TEXT_FILL_TYPE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4_1"/>
  <p:tag name="KSO_WM_UNIT_ID" val="diagram682_3*m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4"/>
  <p:tag name="KSO_WM_UNIT_ID" val="diagram682_3*m_i*1_4"/>
  <p:tag name="KSO_WM_UNIT_CLEAR" val="1"/>
  <p:tag name="KSO_WM_UNIT_LAYERLEVEL" val="1_1"/>
  <p:tag name="KSO_WM_DIAGRAM_GROUP_CODE" val="m1-1"/>
  <p:tag name="KSO_WM_UNIT_LINE_FORE_SCHEMECOLOR_INDEX" val="7"/>
  <p:tag name="KSO_WM_UNIT_LINE_FILL_TYPE" val="2"/>
  <p:tag name="KSO_WM_UNIT_TEXT_FILL_FORE_SCHEMECOLOR_INDEX" val="7"/>
  <p:tag name="KSO_WM_UNIT_TEXT_FILL_TYPE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3_1"/>
  <p:tag name="KSO_WM_UNIT_ID" val="diagram682_3*m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18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1_1"/>
  <p:tag name="KSO_WM_UNIT_ID" val="diagram160048_6*l_h_i*1_1_1"/>
  <p:tag name="KSO_WM_UNIT_LAYERLEVEL" val="1_1_1"/>
  <p:tag name="KSO_WM_DIAGRAM_GROUP_CODE" val="l1-1"/>
  <p:tag name="KSO_WM_UNIT_LINE_FORE_SCHEMECOLOR_INDEX" val="14"/>
  <p:tag name="KSO_WM_UNIT_LINE_FILL_TYPE" val="2"/>
</p:tagLst>
</file>

<file path=ppt/tags/tag19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1_2"/>
  <p:tag name="KSO_WM_UNIT_ID" val="diagram160048_6*l_h_i*1_1_2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1_1"/>
  <p:tag name="KSO_WM_UNIT_ID" val="diagram160048_6*l_h_f*1_1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1_3"/>
  <p:tag name="KSO_WM_UNIT_ID" val="diagram160048_6*l_h_i*1_1_3"/>
  <p:tag name="KSO_WM_UNIT_LAYERLEVEL" val="1_1_1"/>
  <p:tag name="KSO_WM_DIAGRAM_GROUP_CODE" val="l1-1"/>
  <p:tag name="KSO_WM_UNIT_TEXT_FILL_FORE_SCHEMECOLOR_INDEX" val="5"/>
  <p:tag name="KSO_WM_UNIT_TEXT_FILL_TYPE" val="1"/>
</p:tagLst>
</file>

<file path=ppt/tags/tag22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2_2"/>
  <p:tag name="KSO_WM_UNIT_ID" val="diagram160048_6*l_h_i*1_2_2"/>
  <p:tag name="KSO_WM_UNIT_LAYERLEVEL" val="1_1_1"/>
  <p:tag name="KSO_WM_DIAGRAM_GROUP_CODE" val="l1-1"/>
  <p:tag name="KSO_WM_UNIT_LINE_FORE_SCHEMECOLOR_INDEX" val="14"/>
  <p:tag name="KSO_WM_UNIT_LINE_FILL_TYPE" val="2"/>
</p:tagLst>
</file>

<file path=ppt/tags/tag23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2_1"/>
  <p:tag name="KSO_WM_UNIT_ID" val="diagram160048_6*l_h_i*1_2_1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24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2_1"/>
  <p:tag name="KSO_WM_UNIT_ID" val="diagram160048_6*l_h_f*1_2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2_3"/>
  <p:tag name="KSO_WM_UNIT_ID" val="diagram160048_6*l_h_i*1_2_3"/>
  <p:tag name="KSO_WM_UNIT_LAYERLEVEL" val="1_1_1"/>
  <p:tag name="KSO_WM_DIAGRAM_GROUP_CODE" val="l1-1"/>
  <p:tag name="KSO_WM_UNIT_TEXT_FILL_FORE_SCHEMECOLOR_INDEX" val="6"/>
  <p:tag name="KSO_WM_UNIT_TEXT_FILL_TYPE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048_6*i*8"/>
  <p:tag name="KSO_WM_TEMPLATE_CATEGORY" val="diagram"/>
  <p:tag name="KSO_WM_TEMPLATE_INDEX" val="160048"/>
  <p:tag name="KSO_WM_UNIT_INDEX" val="8"/>
</p:tagLst>
</file>

<file path=ppt/tags/tag27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3_1"/>
  <p:tag name="KSO_WM_UNIT_ID" val="diagram160048_6*l_h_i*1_3_1"/>
  <p:tag name="KSO_WM_UNIT_LAYERLEVEL" val="1_1_1"/>
  <p:tag name="KSO_WM_DIAGRAM_GROUP_CODE" val="l1-1"/>
  <p:tag name="KSO_WM_UNIT_LINE_FORE_SCHEMECOLOR_INDEX" val="14"/>
  <p:tag name="KSO_WM_UNIT_LINE_FILL_TYPE" val="2"/>
</p:tagLst>
</file>

<file path=ppt/tags/tag28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3_2"/>
  <p:tag name="KSO_WM_UNIT_ID" val="diagram160048_6*l_h_i*1_3_2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3_1"/>
  <p:tag name="KSO_WM_UNIT_ID" val="diagram160048_6*l_h_f*1_3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0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3_3"/>
  <p:tag name="KSO_WM_UNIT_ID" val="diagram160048_6*l_h_i*1_3_3"/>
  <p:tag name="KSO_WM_UNIT_LAYERLEVEL" val="1_1_1"/>
  <p:tag name="KSO_WM_DIAGRAM_GROUP_CODE" val="l1-1"/>
  <p:tag name="KSO_WM_UNIT_TEXT_FILL_FORE_SCHEMECOLOR_INDEX" val="7"/>
  <p:tag name="KSO_WM_UNIT_TEXT_FILL_TYPE" val="1"/>
</p:tagLst>
</file>

<file path=ppt/tags/tag31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4_1"/>
  <p:tag name="KSO_WM_UNIT_ID" val="diagram160048_6*l_h_i*1_4_1"/>
  <p:tag name="KSO_WM_UNIT_LAYERLEVEL" val="1_1_1"/>
  <p:tag name="KSO_WM_DIAGRAM_GROUP_CODE" val="l1-1"/>
  <p:tag name="KSO_WM_UNIT_LINE_FORE_SCHEMECOLOR_INDEX" val="14"/>
  <p:tag name="KSO_WM_UNIT_LINE_FILL_TYPE" val="2"/>
</p:tagLst>
</file>

<file path=ppt/tags/tag32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4_2"/>
  <p:tag name="KSO_WM_UNIT_ID" val="diagram160048_6*l_h_i*1_4_2"/>
  <p:tag name="KSO_WM_UNIT_LAYERLEVEL" val="1_1_1"/>
  <p:tag name="KSO_WM_DIAGRAM_GROUP_CODE" val="l1-1"/>
  <p:tag name="KSO_WM_UNIT_FILL_FORE_SCHEMECOLOR_INDEX" val="8"/>
  <p:tag name="KSO_WM_UNIT_FILL_TYPE" val="1"/>
  <p:tag name="KSO_WM_UNIT_TEXT_FILL_FORE_SCHEMECOLOR_INDEX" val="6"/>
  <p:tag name="KSO_WM_UNIT_TEXT_FILL_TYPE" val="1"/>
</p:tagLst>
</file>

<file path=ppt/tags/tag33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4_1"/>
  <p:tag name="KSO_WM_UNIT_ID" val="diagram160048_6*l_h_f*1_4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4_3"/>
  <p:tag name="KSO_WM_UNIT_ID" val="diagram160048_6*l_h_i*1_4_3"/>
  <p:tag name="KSO_WM_UNIT_LAYERLEVEL" val="1_1_1"/>
  <p:tag name="KSO_WM_DIAGRAM_GROUP_CODE" val="l1-1"/>
  <p:tag name="KSO_WM_UNIT_TEXT_FILL_FORE_SCHEMECOLOR_INDEX" val="8"/>
  <p:tag name="KSO_WM_UNIT_TEXT_FILL_TYPE" val="1"/>
</p:tagLst>
</file>

<file path=ppt/tags/tag35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5_1"/>
  <p:tag name="KSO_WM_UNIT_ID" val="diagram160048_6*l_h_i*1_5_1"/>
  <p:tag name="KSO_WM_UNIT_LAYERLEVEL" val="1_1_1"/>
  <p:tag name="KSO_WM_DIAGRAM_GROUP_CODE" val="l1-1"/>
  <p:tag name="KSO_WM_UNIT_LINE_FORE_SCHEMECOLOR_INDEX" val="14"/>
  <p:tag name="KSO_WM_UNIT_LINE_FILL_TYPE" val="2"/>
</p:tagLst>
</file>

<file path=ppt/tags/tag36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5_2"/>
  <p:tag name="KSO_WM_UNIT_ID" val="diagram160048_6*l_h_i*1_5_2"/>
  <p:tag name="KSO_WM_UNIT_LAYERLEVEL" val="1_1_1"/>
  <p:tag name="KSO_WM_DIAGRAM_GROUP_CODE" val="l1-1"/>
  <p:tag name="KSO_WM_UNIT_FILL_FORE_SCHEMECOLOR_INDEX" val="10"/>
  <p:tag name="KSO_WM_UNIT_FILL_TYPE" val="1"/>
  <p:tag name="KSO_WM_UNIT_TEXT_FILL_FORE_SCHEMECOLOR_INDEX" val="6"/>
  <p:tag name="KSO_WM_UNIT_TEXT_FILL_TYPE" val="1"/>
</p:tagLst>
</file>

<file path=ppt/tags/tag37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5_1"/>
  <p:tag name="KSO_WM_UNIT_ID" val="diagram160048_6*l_h_f*1_5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5_3"/>
  <p:tag name="KSO_WM_UNIT_ID" val="diagram160048_6*l_h_i*1_5_3"/>
  <p:tag name="KSO_WM_UNIT_LAYERLEVEL" val="1_1_1"/>
  <p:tag name="KSO_WM_DIAGRAM_GROUP_CODE" val="l1-1"/>
  <p:tag name="KSO_WM_UNIT_TEXT_FILL_FORE_SCHEMECOLOR_INDEX" val="10"/>
  <p:tag name="KSO_WM_UNIT_TEXT_FILL_TYPE" val="1"/>
</p:tagLst>
</file>

<file path=ppt/tags/tag39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6_2"/>
  <p:tag name="KSO_WM_UNIT_ID" val="diagram160048_6*l_h_i*1_6_2"/>
  <p:tag name="KSO_WM_UNIT_LAYERLEVEL" val="1_1_1"/>
  <p:tag name="KSO_WM_DIAGRAM_GROUP_CODE" val="l1-1"/>
  <p:tag name="KSO_WM_UNIT_LINE_FORE_SCHEMECOLOR_INDEX" val="14"/>
  <p:tag name="KSO_WM_UNIT_LINE_FILL_TYPE" val="2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40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6_1"/>
  <p:tag name="KSO_WM_UNIT_ID" val="diagram160048_6*l_h_i*1_6_1"/>
  <p:tag name="KSO_WM_UNIT_LAYERLEVEL" val="1_1_1"/>
  <p:tag name="KSO_WM_DIAGRAM_GROUP_CODE" val="l1-1"/>
  <p:tag name="KSO_WM_UNIT_FILL_FORE_SCHEMECOLOR_INDEX" val="9"/>
  <p:tag name="KSO_WM_UNIT_FILL_TYPE" val="1"/>
  <p:tag name="KSO_WM_UNIT_TEXT_FILL_FORE_SCHEMECOLOR_INDEX" val="6"/>
  <p:tag name="KSO_WM_UNIT_TEXT_FILL_TYPE" val="1"/>
</p:tagLst>
</file>

<file path=ppt/tags/tag41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6_1"/>
  <p:tag name="KSO_WM_UNIT_ID" val="diagram160048_6*l_h_f*1_6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6_3"/>
  <p:tag name="KSO_WM_UNIT_ID" val="diagram160048_6*l_h_i*1_6_3"/>
  <p:tag name="KSO_WM_UNIT_LAYERLEVEL" val="1_1_1"/>
  <p:tag name="KSO_WM_DIAGRAM_GROUP_CODE" val="l1-1"/>
  <p:tag name="KSO_WM_UNIT_TEXT_FILL_FORE_SCHEMECOLOR_INDEX" val="9"/>
  <p:tag name="KSO_WM_UNIT_TEXT_FILL_TYPE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3"/>
  <p:tag name="KSO_WM_UNIT_ID" val="diagram682_3*m_i*1_3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1_1"/>
  <p:tag name="KSO_WM_UNIT_ID" val="diagram682_3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6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1_1"/>
  <p:tag name="KSO_WM_UNIT_ID" val="diagram160048_6*l_h_i*1_1_1"/>
  <p:tag name="KSO_WM_UNIT_LAYERLEVEL" val="1_1_1"/>
  <p:tag name="KSO_WM_DIAGRAM_GROUP_CODE" val="l1-1"/>
  <p:tag name="KSO_WM_UNIT_LINE_FORE_SCHEMECOLOR_INDEX" val="14"/>
  <p:tag name="KSO_WM_UNIT_LINE_FILL_TYPE" val="2"/>
</p:tagLst>
</file>

<file path=ppt/tags/tag47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1_2"/>
  <p:tag name="KSO_WM_UNIT_ID" val="diagram160048_6*l_h_i*1_1_2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8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1_1"/>
  <p:tag name="KSO_WM_UNIT_ID" val="diagram160048_6*l_h_f*1_1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1_3"/>
  <p:tag name="KSO_WM_UNIT_ID" val="diagram160048_6*l_h_i*1_1_3"/>
  <p:tag name="KSO_WM_UNIT_LAYERLEVEL" val="1_1_1"/>
  <p:tag name="KSO_WM_DIAGRAM_GROUP_CODE" val="l1-1"/>
  <p:tag name="KSO_WM_UNIT_TEXT_FILL_FORE_SCHEMECOLOR_INDEX" val="5"/>
  <p:tag name="KSO_WM_UNIT_TEXT_FILL_TYPE" val="1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50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2_2"/>
  <p:tag name="KSO_WM_UNIT_ID" val="diagram160048_6*l_h_i*1_2_2"/>
  <p:tag name="KSO_WM_UNIT_LAYERLEVEL" val="1_1_1"/>
  <p:tag name="KSO_WM_DIAGRAM_GROUP_CODE" val="l1-1"/>
  <p:tag name="KSO_WM_UNIT_LINE_FORE_SCHEMECOLOR_INDEX" val="14"/>
  <p:tag name="KSO_WM_UNIT_LINE_FILL_TYPE" val="2"/>
</p:tagLst>
</file>

<file path=ppt/tags/tag51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2_1"/>
  <p:tag name="KSO_WM_UNIT_ID" val="diagram160048_6*l_h_i*1_2_1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52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2_1"/>
  <p:tag name="KSO_WM_UNIT_ID" val="diagram160048_6*l_h_f*1_2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2_3"/>
  <p:tag name="KSO_WM_UNIT_ID" val="diagram160048_6*l_h_i*1_2_3"/>
  <p:tag name="KSO_WM_UNIT_LAYERLEVEL" val="1_1_1"/>
  <p:tag name="KSO_WM_DIAGRAM_GROUP_CODE" val="l1-1"/>
  <p:tag name="KSO_WM_UNIT_TEXT_FILL_FORE_SCHEMECOLOR_INDEX" val="6"/>
  <p:tag name="KSO_WM_UNIT_TEXT_FILL_TYPE" val="1"/>
</p:tagLst>
</file>

<file path=ppt/tags/tag54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3_1"/>
  <p:tag name="KSO_WM_UNIT_ID" val="diagram160048_6*l_h_i*1_3_1"/>
  <p:tag name="KSO_WM_UNIT_LAYERLEVEL" val="1_1_1"/>
  <p:tag name="KSO_WM_DIAGRAM_GROUP_CODE" val="l1-1"/>
  <p:tag name="KSO_WM_UNIT_LINE_FORE_SCHEMECOLOR_INDEX" val="14"/>
  <p:tag name="KSO_WM_UNIT_LINE_FILL_TYPE" val="2"/>
</p:tagLst>
</file>

<file path=ppt/tags/tag55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3_2"/>
  <p:tag name="KSO_WM_UNIT_ID" val="diagram160048_6*l_h_i*1_3_2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56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3_1"/>
  <p:tag name="KSO_WM_UNIT_ID" val="diagram160048_6*l_h_f*1_3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3_3"/>
  <p:tag name="KSO_WM_UNIT_ID" val="diagram160048_6*l_h_i*1_3_3"/>
  <p:tag name="KSO_WM_UNIT_LAYERLEVEL" val="1_1_1"/>
  <p:tag name="KSO_WM_DIAGRAM_GROUP_CODE" val="l1-1"/>
  <p:tag name="KSO_WM_UNIT_TEXT_FILL_FORE_SCHEMECOLOR_INDEX" val="7"/>
  <p:tag name="KSO_WM_UNIT_TEXT_FILL_TYPE" val="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2"/>
  <p:tag name="KSO_WM_UNIT_ID" val="diagram682_3*m_i*1_2"/>
  <p:tag name="KSO_WM_UNIT_CLEAR" val="1"/>
  <p:tag name="KSO_WM_UNIT_LAYERLEVEL" val="1_1"/>
  <p:tag name="KSO_WM_DIAGRAM_GROUP_CODE" val="m1-1"/>
  <p:tag name="KSO_WM_UNIT_LINE_FORE_SCHEMECOLOR_INDEX" val="6"/>
  <p:tag name="KSO_WM_UNIT_LINE_FILL_TYPE" val="2"/>
  <p:tag name="KSO_WM_UNIT_TEXT_FILL_FORE_SCHEMECOLOR_INDEX" val="6"/>
  <p:tag name="KSO_WM_UNIT_TEXT_FILL_TYPE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2_1"/>
  <p:tag name="KSO_WM_UNIT_ID" val="diagram682_3*m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60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4_1"/>
  <p:tag name="KSO_WM_UNIT_ID" val="diagram160048_6*l_h_i*1_4_1"/>
  <p:tag name="KSO_WM_UNIT_LAYERLEVEL" val="1_1_1"/>
  <p:tag name="KSO_WM_DIAGRAM_GROUP_CODE" val="l1-1"/>
  <p:tag name="KSO_WM_UNIT_LINE_FORE_SCHEMECOLOR_INDEX" val="14"/>
  <p:tag name="KSO_WM_UNIT_LINE_FILL_TYPE" val="2"/>
</p:tagLst>
</file>

<file path=ppt/tags/tag61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4_2"/>
  <p:tag name="KSO_WM_UNIT_ID" val="diagram160048_6*l_h_i*1_4_2"/>
  <p:tag name="KSO_WM_UNIT_LAYERLEVEL" val="1_1_1"/>
  <p:tag name="KSO_WM_DIAGRAM_GROUP_CODE" val="l1-1"/>
  <p:tag name="KSO_WM_UNIT_FILL_FORE_SCHEMECOLOR_INDEX" val="8"/>
  <p:tag name="KSO_WM_UNIT_FILL_TYPE" val="1"/>
  <p:tag name="KSO_WM_UNIT_TEXT_FILL_FORE_SCHEMECOLOR_INDEX" val="6"/>
  <p:tag name="KSO_WM_UNIT_TEXT_FILL_TYPE" val="1"/>
</p:tagLst>
</file>

<file path=ppt/tags/tag62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4_1"/>
  <p:tag name="KSO_WM_UNIT_ID" val="diagram160048_6*l_h_f*1_4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4_3"/>
  <p:tag name="KSO_WM_UNIT_ID" val="diagram160048_6*l_h_i*1_4_3"/>
  <p:tag name="KSO_WM_UNIT_LAYERLEVEL" val="1_1_1"/>
  <p:tag name="KSO_WM_DIAGRAM_GROUP_CODE" val="l1-1"/>
  <p:tag name="KSO_WM_UNIT_TEXT_FILL_FORE_SCHEMECOLOR_INDEX" val="8"/>
  <p:tag name="KSO_WM_UNIT_TEXT_FILL_TYPE" val="1"/>
</p:tagLst>
</file>

<file path=ppt/tags/tag64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5_1"/>
  <p:tag name="KSO_WM_UNIT_ID" val="diagram160048_6*l_h_i*1_5_1"/>
  <p:tag name="KSO_WM_UNIT_LAYERLEVEL" val="1_1_1"/>
  <p:tag name="KSO_WM_DIAGRAM_GROUP_CODE" val="l1-1"/>
  <p:tag name="KSO_WM_UNIT_LINE_FORE_SCHEMECOLOR_INDEX" val="14"/>
  <p:tag name="KSO_WM_UNIT_LINE_FILL_TYPE" val="2"/>
</p:tagLst>
</file>

<file path=ppt/tags/tag65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5_2"/>
  <p:tag name="KSO_WM_UNIT_ID" val="diagram160048_6*l_h_i*1_5_2"/>
  <p:tag name="KSO_WM_UNIT_LAYERLEVEL" val="1_1_1"/>
  <p:tag name="KSO_WM_DIAGRAM_GROUP_CODE" val="l1-1"/>
  <p:tag name="KSO_WM_UNIT_FILL_FORE_SCHEMECOLOR_INDEX" val="10"/>
  <p:tag name="KSO_WM_UNIT_FILL_TYPE" val="1"/>
  <p:tag name="KSO_WM_UNIT_TEXT_FILL_FORE_SCHEMECOLOR_INDEX" val="6"/>
  <p:tag name="KSO_WM_UNIT_TEXT_FILL_TYPE" val="1"/>
</p:tagLst>
</file>

<file path=ppt/tags/tag66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5_1"/>
  <p:tag name="KSO_WM_UNIT_ID" val="diagram160048_6*l_h_f*1_5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5_3"/>
  <p:tag name="KSO_WM_UNIT_ID" val="diagram160048_6*l_h_i*1_5_3"/>
  <p:tag name="KSO_WM_UNIT_LAYERLEVEL" val="1_1_1"/>
  <p:tag name="KSO_WM_DIAGRAM_GROUP_CODE" val="l1-1"/>
  <p:tag name="KSO_WM_UNIT_TEXT_FILL_FORE_SCHEMECOLOR_INDEX" val="10"/>
  <p:tag name="KSO_WM_UNIT_TEXT_FILL_TYPE" val="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4"/>
  <p:tag name="KSO_WM_UNIT_ID" val="diagram682_3*m_i*1_4"/>
  <p:tag name="KSO_WM_UNIT_CLEAR" val="1"/>
  <p:tag name="KSO_WM_UNIT_LAYERLEVEL" val="1_1"/>
  <p:tag name="KSO_WM_DIAGRAM_GROUP_CODE" val="m1-1"/>
  <p:tag name="KSO_WM_UNIT_LINE_FORE_SCHEMECOLOR_INDEX" val="7"/>
  <p:tag name="KSO_WM_UNIT_LINE_FILL_TYPE" val="2"/>
  <p:tag name="KSO_WM_UNIT_TEXT_FILL_FORE_SCHEMECOLOR_INDEX" val="7"/>
  <p:tag name="KSO_WM_UNIT_TEXT_FILL_TYPE" val="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3_1"/>
  <p:tag name="KSO_WM_UNIT_ID" val="diagram682_3*m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553_1*a*1"/>
  <p:tag name="KSO_WM_UNIT_TYPE" val="a"/>
  <p:tag name="KSO_WM_BEAUTIFY_FLAG" val="#wm#"/>
  <p:tag name="KSO_WM_TAG_VERSION" val="1.0"/>
  <p:tag name="KSO_WM_UNIT_PRESET_TEXT" val="白色通用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1"/>
  <p:tag name="KSO_WM_UNIT_ID" val="diagram682_3*m_i*1_1"/>
  <p:tag name="KSO_WM_UNIT_CLEAR" val="1"/>
  <p:tag name="KSO_WM_UNIT_LAYERLEVEL" val="1_1"/>
  <p:tag name="KSO_WM_DIAGRAM_GROUP_CODE" val="m1-1"/>
  <p:tag name="KSO_WM_UNIT_LINE_FORE_SCHEMECOLOR_INDEX" val="8"/>
  <p:tag name="KSO_WM_UNIT_LINE_FILL_TYPE" val="2"/>
  <p:tag name="KSO_WM_UNIT_TEXT_FILL_FORE_SCHEMECOLOR_INDEX" val="8"/>
  <p:tag name="KSO_WM_UNIT_TEXT_FILL_TYPE" val="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4_1"/>
  <p:tag name="KSO_WM_UNIT_ID" val="diagram682_3*m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3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1_1"/>
  <p:tag name="KSO_WM_UNIT_ID" val="diagram160048_6*l_h_i*1_1_1"/>
  <p:tag name="KSO_WM_UNIT_LAYERLEVEL" val="1_1_1"/>
  <p:tag name="KSO_WM_DIAGRAM_GROUP_CODE" val="l1-1"/>
  <p:tag name="KSO_WM_UNIT_LINE_FORE_SCHEMECOLOR_INDEX" val="14"/>
  <p:tag name="KSO_WM_UNIT_LINE_FILL_TYPE" val="2"/>
</p:tagLst>
</file>

<file path=ppt/tags/tag74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1_2"/>
  <p:tag name="KSO_WM_UNIT_ID" val="diagram160048_6*l_h_i*1_1_2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1_1"/>
  <p:tag name="KSO_WM_UNIT_ID" val="diagram160048_6*l_h_f*1_1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1_3"/>
  <p:tag name="KSO_WM_UNIT_ID" val="diagram160048_6*l_h_i*1_1_3"/>
  <p:tag name="KSO_WM_UNIT_LAYERLEVEL" val="1_1_1"/>
  <p:tag name="KSO_WM_DIAGRAM_GROUP_CODE" val="l1-1"/>
  <p:tag name="KSO_WM_UNIT_TEXT_FILL_FORE_SCHEMECOLOR_INDEX" val="5"/>
  <p:tag name="KSO_WM_UNIT_TEXT_FILL_TYPE" val="1"/>
</p:tagLst>
</file>

<file path=ppt/tags/tag77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2_2"/>
  <p:tag name="KSO_WM_UNIT_ID" val="diagram160048_6*l_h_i*1_2_2"/>
  <p:tag name="KSO_WM_UNIT_LAYERLEVEL" val="1_1_1"/>
  <p:tag name="KSO_WM_DIAGRAM_GROUP_CODE" val="l1-1"/>
  <p:tag name="KSO_WM_UNIT_LINE_FORE_SCHEMECOLOR_INDEX" val="14"/>
  <p:tag name="KSO_WM_UNIT_LINE_FILL_TYPE" val="2"/>
</p:tagLst>
</file>

<file path=ppt/tags/tag78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2_1"/>
  <p:tag name="KSO_WM_UNIT_ID" val="diagram160048_6*l_h_i*1_2_1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79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2_1"/>
  <p:tag name="KSO_WM_UNIT_ID" val="diagram160048_6*l_h_f*1_2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80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2_3"/>
  <p:tag name="KSO_WM_UNIT_ID" val="diagram160048_6*l_h_i*1_2_3"/>
  <p:tag name="KSO_WM_UNIT_LAYERLEVEL" val="1_1_1"/>
  <p:tag name="KSO_WM_DIAGRAM_GROUP_CODE" val="l1-1"/>
  <p:tag name="KSO_WM_UNIT_TEXT_FILL_FORE_SCHEMECOLOR_INDEX" val="6"/>
  <p:tag name="KSO_WM_UNIT_TEXT_FILL_TYPE" val="1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048_6*i*8"/>
  <p:tag name="KSO_WM_TEMPLATE_CATEGORY" val="diagram"/>
  <p:tag name="KSO_WM_TEMPLATE_INDEX" val="160048"/>
  <p:tag name="KSO_WM_UNIT_INDEX" val="8"/>
</p:tagLst>
</file>

<file path=ppt/tags/tag82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3_1"/>
  <p:tag name="KSO_WM_UNIT_ID" val="diagram160048_6*l_h_i*1_3_1"/>
  <p:tag name="KSO_WM_UNIT_LAYERLEVEL" val="1_1_1"/>
  <p:tag name="KSO_WM_DIAGRAM_GROUP_CODE" val="l1-1"/>
  <p:tag name="KSO_WM_UNIT_LINE_FORE_SCHEMECOLOR_INDEX" val="14"/>
  <p:tag name="KSO_WM_UNIT_LINE_FILL_TYPE" val="2"/>
</p:tagLst>
</file>

<file path=ppt/tags/tag83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3_2"/>
  <p:tag name="KSO_WM_UNIT_ID" val="diagram160048_6*l_h_i*1_3_2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84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3_3"/>
  <p:tag name="KSO_WM_UNIT_ID" val="diagram160048_6*l_h_i*1_3_3"/>
  <p:tag name="KSO_WM_UNIT_LAYERLEVEL" val="1_1_1"/>
  <p:tag name="KSO_WM_DIAGRAM_GROUP_CODE" val="l1-1"/>
  <p:tag name="KSO_WM_UNIT_TEXT_FILL_FORE_SCHEMECOLOR_INDEX" val="7"/>
  <p:tag name="KSO_WM_UNIT_TEXT_FILL_TYPE" val="1"/>
</p:tagLst>
</file>

<file path=ppt/tags/tag85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2_1"/>
  <p:tag name="KSO_WM_UNIT_ID" val="diagram160048_6*l_h_f*1_2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4_1"/>
  <p:tag name="KSO_WM_UNIT_ID" val="diagram160048_6*l_h_i*1_4_1"/>
  <p:tag name="KSO_WM_UNIT_LAYERLEVEL" val="1_1_1"/>
  <p:tag name="KSO_WM_DIAGRAM_GROUP_CODE" val="l1-1"/>
  <p:tag name="KSO_WM_UNIT_LINE_FORE_SCHEMECOLOR_INDEX" val="14"/>
  <p:tag name="KSO_WM_UNIT_LINE_FILL_TYPE" val="2"/>
</p:tagLst>
</file>

<file path=ppt/tags/tag87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4_2"/>
  <p:tag name="KSO_WM_UNIT_ID" val="diagram160048_6*l_h_i*1_4_2"/>
  <p:tag name="KSO_WM_UNIT_LAYERLEVEL" val="1_1_1"/>
  <p:tag name="KSO_WM_DIAGRAM_GROUP_CODE" val="l1-1"/>
  <p:tag name="KSO_WM_UNIT_FILL_FORE_SCHEMECOLOR_INDEX" val="8"/>
  <p:tag name="KSO_WM_UNIT_FILL_TYPE" val="1"/>
  <p:tag name="KSO_WM_UNIT_TEXT_FILL_FORE_SCHEMECOLOR_INDEX" val="6"/>
  <p:tag name="KSO_WM_UNIT_TEXT_FILL_TYPE" val="1"/>
</p:tagLst>
</file>

<file path=ppt/tags/tag88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4_3"/>
  <p:tag name="KSO_WM_UNIT_ID" val="diagram160048_6*l_h_i*1_4_3"/>
  <p:tag name="KSO_WM_UNIT_LAYERLEVEL" val="1_1_1"/>
  <p:tag name="KSO_WM_DIAGRAM_GROUP_CODE" val="l1-1"/>
  <p:tag name="KSO_WM_UNIT_TEXT_FILL_FORE_SCHEMECOLOR_INDEX" val="8"/>
  <p:tag name="KSO_WM_UNIT_TEXT_FILL_TYPE" val="1"/>
</p:tagLst>
</file>

<file path=ppt/tags/tag89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3_1"/>
  <p:tag name="KSO_WM_UNIT_ID" val="diagram160048_6*l_h_f*1_3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3"/>
  <p:tag name="KSO_WM_UNIT_ID" val="diagram682_3*m_i*1_3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1.xml><?xml version="1.0" encoding="utf-8"?>
<p:tagLst xmlns:p="http://schemas.openxmlformats.org/presentationml/2006/main">
  <p:tag name="KSO_WM_TEMPLATE_CATEGORY" val="diagram"/>
  <p:tag name="KSO_WM_TEMPLATE_INDEX" val="634"/>
  <p:tag name="KSO_WM_TAG_VERSION" val="1.0"/>
  <p:tag name="KSO_WM_BEAUTIFY_FLAG" val="#wm#"/>
  <p:tag name="KSO_WM_UNIT_TYPE" val="l_h_a"/>
  <p:tag name="KSO_WM_UNIT_INDEX" val="1_1_1"/>
  <p:tag name="KSO_WM_UNIT_ID" val="diagram634_3*l_h_a*1_1_1"/>
  <p:tag name="KSO_WM_UNIT_CLEAR" val="1"/>
  <p:tag name="KSO_WM_UNIT_LAYERLEVEL" val="1_1_1"/>
  <p:tag name="KSO_WM_UNIT_VALUE" val="33"/>
  <p:tag name="KSO_WM_UNIT_HIGHLIGHT" val="0"/>
  <p:tag name="KSO_WM_UNIT_COMPATIBLE" val="0"/>
  <p:tag name="KSO_WM_UNIT_PRESET_TEXT_INDEX" val="3"/>
  <p:tag name="KSO_WM_DIAGRAM_GROUP_CODE" val="l1-1"/>
  <p:tag name="KSO_WM_UNIT_PRESET_TEXT_LEN" val="17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2.xml><?xml version="1.0" encoding="utf-8"?>
<p:tagLst xmlns:p="http://schemas.openxmlformats.org/presentationml/2006/main">
  <p:tag name="KSO_WM_TEMPLATE_CATEGORY" val="diagram"/>
  <p:tag name="KSO_WM_TEMPLATE_INDEX" val="634"/>
  <p:tag name="KSO_WM_TAG_VERSION" val="1.0"/>
  <p:tag name="KSO_WM_BEAUTIFY_FLAG" val="#wm#"/>
  <p:tag name="KSO_WM_UNIT_TYPE" val="l_i"/>
  <p:tag name="KSO_WM_UNIT_INDEX" val="1_1"/>
  <p:tag name="KSO_WM_UNIT_ID" val="diagram634_3*l_i*1_1"/>
  <p:tag name="KSO_WM_UNIT_CLEAR" val="1"/>
  <p:tag name="KSO_WM_UNIT_LAYERLEVEL" val="1_1"/>
  <p:tag name="KSO_WM_DIAGRAM_GROUP_CODE" val="l1-1"/>
  <p:tag name="KSO_WM_UNIT_TEXT_FILL_FORE_SCHEMECOLOR_INDEX" val="5"/>
  <p:tag name="KSO_WM_UNIT_TEXT_FILL_TYPE" val="1"/>
</p:tagLst>
</file>

<file path=ppt/tags/tag93.xml><?xml version="1.0" encoding="utf-8"?>
<p:tagLst xmlns:p="http://schemas.openxmlformats.org/presentationml/2006/main">
  <p:tag name="KSO_WM_TEMPLATE_CATEGORY" val="diagram"/>
  <p:tag name="KSO_WM_TEMPLATE_INDEX" val="634"/>
  <p:tag name="KSO_WM_TAG_VERSION" val="1.0"/>
  <p:tag name="KSO_WM_BEAUTIFY_FLAG" val="#wm#"/>
  <p:tag name="KSO_WM_UNIT_TYPE" val="l_h_f"/>
  <p:tag name="KSO_WM_UNIT_INDEX" val="1_1_1"/>
  <p:tag name="KSO_WM_UNIT_ID" val="diagram634_3*l_h_f*1_1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57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TEMPLATE_CATEGORY" val="diagram"/>
  <p:tag name="KSO_WM_TEMPLATE_INDEX" val="634"/>
  <p:tag name="KSO_WM_TAG_VERSION" val="1.0"/>
  <p:tag name="KSO_WM_BEAUTIFY_FLAG" val="#wm#"/>
  <p:tag name="KSO_WM_UNIT_TYPE" val="l_h_a"/>
  <p:tag name="KSO_WM_UNIT_INDEX" val="1_2_1"/>
  <p:tag name="KSO_WM_UNIT_ID" val="diagram634_3*l_h_a*1_2_1"/>
  <p:tag name="KSO_WM_UNIT_CLEAR" val="1"/>
  <p:tag name="KSO_WM_UNIT_LAYERLEVEL" val="1_1_1"/>
  <p:tag name="KSO_WM_UNIT_VALUE" val="33"/>
  <p:tag name="KSO_WM_UNIT_HIGHLIGHT" val="0"/>
  <p:tag name="KSO_WM_UNIT_COMPATIBLE" val="0"/>
  <p:tag name="KSO_WM_UNIT_PRESET_TEXT_INDEX" val="3"/>
  <p:tag name="KSO_WM_DIAGRAM_GROUP_CODE" val="l1-1"/>
  <p:tag name="KSO_WM_UNIT_PRESET_TEXT_LEN" val="17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95.xml><?xml version="1.0" encoding="utf-8"?>
<p:tagLst xmlns:p="http://schemas.openxmlformats.org/presentationml/2006/main">
  <p:tag name="KSO_WM_TEMPLATE_CATEGORY" val="diagram"/>
  <p:tag name="KSO_WM_TEMPLATE_INDEX" val="634"/>
  <p:tag name="KSO_WM_TAG_VERSION" val="1.0"/>
  <p:tag name="KSO_WM_BEAUTIFY_FLAG" val="#wm#"/>
  <p:tag name="KSO_WM_UNIT_TYPE" val="l_i"/>
  <p:tag name="KSO_WM_UNIT_INDEX" val="1_2"/>
  <p:tag name="KSO_WM_UNIT_ID" val="diagram634_3*l_i*1_2"/>
  <p:tag name="KSO_WM_UNIT_CLEAR" val="1"/>
  <p:tag name="KSO_WM_UNIT_LAYERLEVEL" val="1_1"/>
  <p:tag name="KSO_WM_DIAGRAM_GROUP_CODE" val="l1-1"/>
  <p:tag name="KSO_WM_UNIT_TEXT_FILL_FORE_SCHEMECOLOR_INDEX" val="6"/>
  <p:tag name="KSO_WM_UNIT_TEXT_FILL_TYPE" val="1"/>
</p:tagLst>
</file>

<file path=ppt/tags/tag96.xml><?xml version="1.0" encoding="utf-8"?>
<p:tagLst xmlns:p="http://schemas.openxmlformats.org/presentationml/2006/main">
  <p:tag name="KSO_WM_TEMPLATE_CATEGORY" val="diagram"/>
  <p:tag name="KSO_WM_TEMPLATE_INDEX" val="634"/>
  <p:tag name="KSO_WM_TAG_VERSION" val="1.0"/>
  <p:tag name="KSO_WM_BEAUTIFY_FLAG" val="#wm#"/>
  <p:tag name="KSO_WM_UNIT_TYPE" val="l_h_f"/>
  <p:tag name="KSO_WM_UNIT_INDEX" val="1_2_1"/>
  <p:tag name="KSO_WM_UNIT_ID" val="diagram634_3*l_h_f*1_2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57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TEMPLATE_CATEGORY" val="diagram"/>
  <p:tag name="KSO_WM_TEMPLATE_INDEX" val="634"/>
  <p:tag name="KSO_WM_TAG_VERSION" val="1.0"/>
  <p:tag name="KSO_WM_BEAUTIFY_FLAG" val="#wm#"/>
  <p:tag name="KSO_WM_UNIT_TYPE" val="l_h_a"/>
  <p:tag name="KSO_WM_UNIT_INDEX" val="1_3_1"/>
  <p:tag name="KSO_WM_UNIT_ID" val="diagram634_3*l_h_a*1_3_1"/>
  <p:tag name="KSO_WM_UNIT_CLEAR" val="1"/>
  <p:tag name="KSO_WM_UNIT_LAYERLEVEL" val="1_1_1"/>
  <p:tag name="KSO_WM_UNIT_VALUE" val="33"/>
  <p:tag name="KSO_WM_UNIT_HIGHLIGHT" val="0"/>
  <p:tag name="KSO_WM_UNIT_COMPATIBLE" val="0"/>
  <p:tag name="KSO_WM_UNIT_PRESET_TEXT_INDEX" val="3"/>
  <p:tag name="KSO_WM_DIAGRAM_GROUP_CODE" val="l1-1"/>
  <p:tag name="KSO_WM_UNIT_PRESET_TEXT_LEN" val="17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TEMPLATE_CATEGORY" val="diagram"/>
  <p:tag name="KSO_WM_TEMPLATE_INDEX" val="634"/>
  <p:tag name="KSO_WM_TAG_VERSION" val="1.0"/>
  <p:tag name="KSO_WM_BEAUTIFY_FLAG" val="#wm#"/>
  <p:tag name="KSO_WM_UNIT_TYPE" val="l_i"/>
  <p:tag name="KSO_WM_UNIT_INDEX" val="1_3"/>
  <p:tag name="KSO_WM_UNIT_ID" val="diagram634_3*l_i*1_3"/>
  <p:tag name="KSO_WM_UNIT_CLEAR" val="1"/>
  <p:tag name="KSO_WM_UNIT_LAYERLEVEL" val="1_1"/>
  <p:tag name="KSO_WM_DIAGRAM_GROUP_CODE" val="l1-1"/>
  <p:tag name="KSO_WM_UNIT_TEXT_FILL_FORE_SCHEMECOLOR_INDEX" val="7"/>
  <p:tag name="KSO_WM_UNIT_TEXT_FILL_TYPE" val="1"/>
</p:tagLst>
</file>

<file path=ppt/tags/tag99.xml><?xml version="1.0" encoding="utf-8"?>
<p:tagLst xmlns:p="http://schemas.openxmlformats.org/presentationml/2006/main">
  <p:tag name="KSO_WM_TEMPLATE_CATEGORY" val="diagram"/>
  <p:tag name="KSO_WM_TEMPLATE_INDEX" val="634"/>
  <p:tag name="KSO_WM_TAG_VERSION" val="1.0"/>
  <p:tag name="KSO_WM_BEAUTIFY_FLAG" val="#wm#"/>
  <p:tag name="KSO_WM_UNIT_TYPE" val="l_h_f"/>
  <p:tag name="KSO_WM_UNIT_INDEX" val="1_3_1"/>
  <p:tag name="KSO_WM_UNIT_ID" val="diagram634_3*l_h_f*1_3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57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1802</Words>
  <Application>WPS 演示</Application>
  <PresentationFormat>宽屏</PresentationFormat>
  <Paragraphs>172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黑体</vt:lpstr>
      <vt:lpstr>Calibri</vt:lpstr>
      <vt:lpstr>微软雅黑</vt:lpstr>
      <vt:lpstr>Comic Sans MS</vt:lpstr>
      <vt:lpstr>Arial Unicode MS</vt:lpstr>
      <vt:lpstr>Office 主题</vt:lpstr>
      <vt:lpstr>1_Office 主题</vt:lpstr>
      <vt:lpstr>A specialist doctor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ヅ天使ぺ嫙嵂</cp:lastModifiedBy>
  <cp:revision>28</cp:revision>
  <dcterms:created xsi:type="dcterms:W3CDTF">2018-03-01T02:03:00Z</dcterms:created>
  <dcterms:modified xsi:type="dcterms:W3CDTF">2018-05-02T09:14:30Z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