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1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18BE9"/>
    <a:srgbClr val="A5C249"/>
    <a:srgbClr val="D3F5C7"/>
    <a:srgbClr val="00B0F0"/>
    <a:srgbClr val="5B9BD5"/>
    <a:srgbClr val="E3D417"/>
    <a:srgbClr val="E6B07A"/>
    <a:srgbClr val="F3B47A"/>
    <a:srgbClr val="E7A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212340"/>
            <a:ext cx="9144000" cy="1453515"/>
          </a:xfrm>
        </p:spPr>
        <p:txBody>
          <a:bodyPr/>
          <a:lstStyle/>
          <a:p>
            <a:r>
              <a:rPr lang="en-US" altLang="zh-CN" dirty="0"/>
              <a:t>A specialist doctor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86865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1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18BE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018BE9"/>
                  </a:solidFill>
                  <a:sym typeface="Arial" panose="020B0604020202020204" pitchFamily="34" charset="0"/>
                </a:rPr>
                <a:t>01</a:t>
              </a:r>
              <a:endParaRPr lang="en-US" altLang="zh-CN" sz="3600" b="1" kern="0" dirty="0" smtClean="0">
                <a:solidFill>
                  <a:srgbClr val="018BE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247265" cy="1718945"/>
            <a:chOff x="6061" y="5298"/>
            <a:chExt cx="3539" cy="2707"/>
          </a:xfrm>
        </p:grpSpPr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FFC00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FFC000"/>
                  </a:solidFill>
                  <a:sym typeface="Arial" panose="020B0604020202020204" pitchFamily="34" charset="0"/>
                </a:rPr>
                <a:t>02</a:t>
              </a:r>
              <a:endParaRPr lang="en-US" altLang="zh-CN" sz="3600" b="1" kern="0" dirty="0" smtClean="0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6449" y="5298"/>
              <a:ext cx="2876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Visit Wards</a:t>
              </a:r>
              <a:endParaRPr lang="zh-CN" altLang="en-US" b="1" dirty="0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A5C24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A5C249"/>
                  </a:solidFill>
                  <a:sym typeface="Arial" panose="020B0604020202020204" pitchFamily="34" charset="0"/>
                </a:rPr>
                <a:t>04</a:t>
              </a:r>
              <a:endParaRPr lang="en-US" altLang="zh-CN" sz="3600" b="1" kern="0" dirty="0" smtClean="0">
                <a:solidFill>
                  <a:srgbClr val="A5C24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7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00B0F0"/>
                  </a:solidFill>
                  <a:sym typeface="Arial" panose="020B0604020202020204" pitchFamily="34" charset="0"/>
                </a:rPr>
                <a:t>03</a:t>
              </a:r>
              <a:endParaRPr lang="en-US" altLang="zh-CN" sz="3600" b="1" kern="0" dirty="0" smtClean="0">
                <a:solidFill>
                  <a:srgbClr val="00B0F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</p:grp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504305" y="2006600"/>
            <a:ext cx="2025015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Hard copy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4305" y="3935095"/>
            <a:ext cx="2025015" cy="7442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047865" y="630555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Issues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2649855" y="146367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2649855" y="254635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Visit Wards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066415" y="63055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649855" y="362966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2649855" y="473900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730240" y="34925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74520" y="115570"/>
            <a:ext cx="3513455" cy="652081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908425" y="200660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Hard copy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09060" y="494728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52620" y="488315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Issues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2645" y="149352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42645" y="257619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Visit Wards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59840" y="48831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2645" y="365950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42645" y="476885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372485" y="-18415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054215" y="1290955"/>
            <a:ext cx="244729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--medical records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--test results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054215" y="4975860"/>
            <a:ext cx="2447290" cy="74422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026525" y="488315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Solutions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6479540" y="-17780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054215" y="2475230"/>
            <a:ext cx="2447925" cy="7442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--diagnosis results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</a:t>
            </a: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prescription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054215" y="3658235"/>
            <a:ext cx="2446655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--during ward visit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9930130" y="1292225"/>
            <a:ext cx="207645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907905" y="2237740"/>
            <a:ext cx="2076450" cy="1220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Online documentation (with templates)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07905" y="3659505"/>
            <a:ext cx="2076450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907905" y="4872990"/>
            <a:ext cx="2076450" cy="95250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Notification system (with confirmation)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cxnSp>
        <p:nvCxnSpPr>
          <p:cNvPr id="27" name="直接箭头连接符 26"/>
          <p:cNvCxnSpPr>
            <a:stCxn id="6" idx="3"/>
            <a:endCxn id="9" idx="1"/>
          </p:cNvCxnSpPr>
          <p:nvPr/>
        </p:nvCxnSpPr>
        <p:spPr>
          <a:xfrm flipV="1">
            <a:off x="5933440" y="1663065"/>
            <a:ext cx="1120775" cy="7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1" idx="1"/>
          </p:cNvCxnSpPr>
          <p:nvPr/>
        </p:nvCxnSpPr>
        <p:spPr>
          <a:xfrm>
            <a:off x="5933440" y="2378710"/>
            <a:ext cx="1120775" cy="165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0" idx="1"/>
          </p:cNvCxnSpPr>
          <p:nvPr/>
        </p:nvCxnSpPr>
        <p:spPr>
          <a:xfrm>
            <a:off x="5934075" y="5319395"/>
            <a:ext cx="112014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3"/>
            <a:endCxn id="22" idx="1"/>
          </p:cNvCxnSpPr>
          <p:nvPr/>
        </p:nvCxnSpPr>
        <p:spPr>
          <a:xfrm>
            <a:off x="9501505" y="1663065"/>
            <a:ext cx="42862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23" idx="1"/>
          </p:cNvCxnSpPr>
          <p:nvPr/>
        </p:nvCxnSpPr>
        <p:spPr>
          <a:xfrm>
            <a:off x="9502140" y="2847340"/>
            <a:ext cx="40576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4" idx="1"/>
          </p:cNvCxnSpPr>
          <p:nvPr/>
        </p:nvCxnSpPr>
        <p:spPr>
          <a:xfrm>
            <a:off x="9500870" y="4030345"/>
            <a:ext cx="4070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" idx="3"/>
            <a:endCxn id="26" idx="1"/>
          </p:cNvCxnSpPr>
          <p:nvPr/>
        </p:nvCxnSpPr>
        <p:spPr>
          <a:xfrm>
            <a:off x="9501505" y="5347970"/>
            <a:ext cx="4064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  <a:endCxn id="20" idx="1"/>
          </p:cNvCxnSpPr>
          <p:nvPr/>
        </p:nvCxnSpPr>
        <p:spPr>
          <a:xfrm>
            <a:off x="5933440" y="2378710"/>
            <a:ext cx="112077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0985" y="115570"/>
            <a:ext cx="5932170" cy="652081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73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Comic Sans MS</vt:lpstr>
      <vt:lpstr>Arial Unicode MS</vt:lpstr>
      <vt:lpstr>Calibri Light</vt:lpstr>
      <vt:lpstr>Office 主题</vt:lpstr>
      <vt:lpstr>1_Office 主题</vt:lpstr>
      <vt:lpstr>A specialist doctor</vt:lpstr>
      <vt:lpstr>PowerPoint 演示文稿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ヅ天使ぺ嫙嵂</cp:lastModifiedBy>
  <cp:revision>36</cp:revision>
  <dcterms:created xsi:type="dcterms:W3CDTF">2018-03-01T02:03:00Z</dcterms:created>
  <dcterms:modified xsi:type="dcterms:W3CDTF">2018-05-02T09:17:47Z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