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73" r:id="rId6"/>
    <p:sldId id="257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Arni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 Magnusson, Rob Ahrens and Andre Punt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31" y="38748"/>
            <a:ext cx="1496569" cy="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Profile likelihood</a:t>
            </a:r>
          </a:p>
          <a:p>
            <a:pPr lvl="1"/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Estimating variance on quantities of interest</a:t>
            </a:r>
          </a:p>
          <a:p>
            <a:r>
              <a:rPr lang="en-US" sz="2600" dirty="0"/>
              <a:t>Setting up a framework to conduct simulations and retrospective analysis</a:t>
            </a:r>
          </a:p>
          <a:p>
            <a:r>
              <a:rPr lang="en-US" sz="2600" dirty="0"/>
              <a:t>Generating well-organized model output useable for model diagnostics, selection, and visualizing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111910"/>
              </p:ext>
            </p:extLst>
          </p:nvPr>
        </p:nvGraphicFramePr>
        <p:xfrm>
          <a:off x="838200" y="1690688"/>
          <a:ext cx="10515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Developing likelihoods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and 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Estimating 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Expresses how well the data </a:t>
            </a:r>
            <a:r>
              <a:rPr lang="en-US" b="1" dirty="0"/>
              <a:t>support</a:t>
            </a:r>
            <a:r>
              <a:rPr lang="en-US" dirty="0"/>
              <a:t> a parameter value or hypothesis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residual sum of squares, but more useful: not only point estimate, but also uncertainty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/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fit a model to many types of data at once and combine the likelihood components with simple multiplication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r>
              <a:rPr lang="en-US" dirty="0"/>
              <a:t>Unified framework, for simple or complex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729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Finding the 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Default estimation of uncertainty: delta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120</cp:revision>
  <dcterms:created xsi:type="dcterms:W3CDTF">2018-02-27T17:04:03Z</dcterms:created>
  <dcterms:modified xsi:type="dcterms:W3CDTF">2018-03-13T00:48:57Z</dcterms:modified>
</cp:coreProperties>
</file>