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CEBC-A10E-4973-9EBD-4BD7152A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D4E9E-B670-4D53-B765-015F5F5A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AF88-5F26-4D4A-B357-6AC1A44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86F5-0ED4-41BE-BB4C-BBA4129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F611-50C0-47C6-8FAD-3DD85FF9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51A-5D42-4E38-83F5-4B6ACED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3EFA-B65A-431A-9BEB-B6522A9C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0461-E99E-4DC2-8677-DD4115F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B2F4-F924-4BCA-9147-A76009B5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0B36-FF70-43DE-8429-36B6665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C2E3-2E55-4D72-A1CA-084752D7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1E71-A76E-4394-A5CC-6A7A4EF5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D20-8FA2-4987-B8AD-5841255E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AA53-612A-4D23-9D5B-993DBC11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F799-6C45-46AA-BDDB-7B79047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C4C-F6A1-4E99-9FD4-933EA399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9CA7-1A3E-484C-85F1-4676A8A5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0250-0816-4809-9945-4D4753C4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A8DD-CE48-4BB5-A31B-2FA56378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A6DB-D687-4A36-886C-A4B1AC0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89CD-44FE-407E-9942-E1CD2D66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DDBF-C993-47D0-AB5F-BB2DD3CD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247-BCCB-420A-B0D6-E6C25AB1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D20E-90E1-46D2-AFB3-34ABD81B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4C50-7D29-4DA5-A564-A76C525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B04-0995-4D50-A1DE-700C69D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E2F1-25B7-47DC-9FDB-3CE4518C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BEB3-0B27-4CE7-83EA-17754D8B2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B010-68BE-42ED-9981-B173D6AE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32D1-4766-459C-BCBB-26D37BD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D7F0-B8EF-4432-A9B7-BC05863F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7A9-913B-4BF2-8991-22A433F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C787D-BB6B-4863-9FB7-861A6221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3EFD-9026-41BD-9C40-B6B2224F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28B9-BB88-4D72-BCF3-8975F9BD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C8DB-E66B-424D-9C52-5CC2AAC3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349A-61EE-4C60-AF10-AA831CD7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1891-8AAE-457A-A3DA-1BC053A5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0B40A-A8AF-4B8A-967E-F2FC503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E391-B13E-4A55-9919-829A545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B68A8-C417-4949-B332-1C780668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EC0F-AB5F-436F-9AEE-0A5A46BD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030B-6BE4-4999-BBA2-FE20E241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4CCD-8D85-4C50-9640-BD81E018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3F946-1664-4421-8391-9B267D6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8418-CEBD-47C7-B194-BE88F449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626F-C424-4E48-B967-51FBF94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F7D7-FFD5-49B3-AE0F-27C703C6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A689-4083-4836-977A-3A4514C2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E1A3-1DDC-4F19-A2F0-FF577E56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F9DE1-1B7A-4FCD-A342-ECB046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93B0-EEC8-4953-80EE-67EC59F7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DA51-3427-49EF-B53E-4A568FEE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5701-C752-4BF7-BA50-0103719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CBD54-56DF-4162-A694-7C1C6AAB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4118-7CAA-4287-85A0-1089CB0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47EF-6B09-4C8D-AFFA-FAEDBAD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B5AA-356D-4A61-A4A7-AECA39D1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47444-F508-4010-AB07-8E24395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D291-B7CA-41CA-916F-F5A92ABB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4EFD-9553-4B75-8F87-7615E6AD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1416-94B8-48DC-ACAA-1024F4A2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35EE-F24B-41EB-8FD7-8E8C4AD1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2BEB-D519-4133-A674-003A2A72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CB72-3140-4AA6-953D-D7F11C4E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78C-0752-4FC1-908F-ED256ED7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AFA3-79F7-4343-A24D-1E02E75A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Semicolon missing</a:t>
            </a:r>
          </a:p>
          <a:p>
            <a:pPr lvl="1"/>
            <a:r>
              <a:rPr lang="en-US" dirty="0"/>
              <a:t>Compiler gives helpful error message</a:t>
            </a:r>
          </a:p>
          <a:p>
            <a:pPr marL="514350" indent="-514350">
              <a:buAutoNum type="arabicParenR"/>
            </a:pPr>
            <a:r>
              <a:rPr lang="en-US" dirty="0"/>
              <a:t>Data not imported correctly</a:t>
            </a:r>
          </a:p>
          <a:p>
            <a:pPr lvl="1"/>
            <a:r>
              <a:rPr lang="en-US" dirty="0"/>
              <a:t>Use end of file marker</a:t>
            </a:r>
          </a:p>
          <a:p>
            <a:pPr lvl="1"/>
            <a:r>
              <a:rPr lang="en-US" dirty="0"/>
              <a:t>Use macro in data section to write to screen or log file</a:t>
            </a:r>
          </a:p>
          <a:p>
            <a:pPr marL="514350" indent="-514350">
              <a:buAutoNum type="arabicParenR"/>
            </a:pPr>
            <a:r>
              <a:rPr lang="en-US" dirty="0"/>
              <a:t>Array bounds exceeded</a:t>
            </a:r>
          </a:p>
          <a:p>
            <a:pPr lvl="1"/>
            <a:r>
              <a:rPr lang="en-US" dirty="0"/>
              <a:t>Use safe compilation</a:t>
            </a:r>
          </a:p>
          <a:p>
            <a:pPr lvl="2"/>
            <a:r>
              <a:rPr lang="en-US" dirty="0"/>
              <a:t>In IDE select Target-Safe from ADMB menu</a:t>
            </a:r>
          </a:p>
          <a:p>
            <a:pPr lvl="2"/>
            <a:r>
              <a:rPr lang="en-US" dirty="0"/>
              <a:t>In shell, type </a:t>
            </a:r>
            <a:r>
              <a:rPr lang="en-US" dirty="0" err="1"/>
              <a:t>admb</a:t>
            </a:r>
            <a:r>
              <a:rPr lang="en-US" dirty="0"/>
              <a:t> –s model</a:t>
            </a:r>
          </a:p>
        </p:txBody>
      </p:sp>
    </p:spTree>
    <p:extLst>
      <p:ext uri="{BB962C8B-B14F-4D97-AF65-F5344CB8AC3E}">
        <p14:creationId xmlns:p14="http://schemas.microsoft.com/office/powerpoint/2010/main" val="30777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D8C-C289-49C5-9F0E-4981D64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and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F13E-68FA-4E67-A0EC-303CE0A6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errors and warnings refer to line number in C++ file (.CPP)</a:t>
            </a:r>
          </a:p>
          <a:p>
            <a:r>
              <a:rPr lang="en-US" dirty="0"/>
              <a:t>Examine error in .CPP, but fix the error in .TPL</a:t>
            </a:r>
          </a:p>
          <a:p>
            <a:endParaRPr lang="en-US" dirty="0"/>
          </a:p>
          <a:p>
            <a:r>
              <a:rPr lang="en-US" dirty="0"/>
              <a:t>GDB debugger in ADMB-IDE manual (check </a:t>
            </a:r>
            <a:r>
              <a:rPr lang="en-US" dirty="0" err="1"/>
              <a:t>ADstudio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8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BF6-418B-41C9-AED0-E8E8EECB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what is read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05561-6FEB-482C-ACBB-167D75C34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4"/>
          <a:stretch/>
        </p:blipFill>
        <p:spPr>
          <a:xfrm>
            <a:off x="1271588" y="1626326"/>
            <a:ext cx="7990400" cy="49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A95-6C73-4DFF-9A10-0D1FE6D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workflow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3FB9-6A7B-44B2-9C13-2B6A7C1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Make sure semicolons are correctly placed</a:t>
            </a:r>
          </a:p>
          <a:p>
            <a:pPr marL="514350" indent="-514350">
              <a:buAutoNum type="arabicParenR"/>
            </a:pPr>
            <a:r>
              <a:rPr lang="en-US" dirty="0"/>
              <a:t>Make sure data is read in properly</a:t>
            </a:r>
          </a:p>
          <a:p>
            <a:pPr marL="514350" indent="-514350">
              <a:buAutoNum type="arabicParenR"/>
            </a:pPr>
            <a:r>
              <a:rPr lang="en-US" dirty="0"/>
              <a:t>Check array bounds</a:t>
            </a:r>
          </a:p>
          <a:p>
            <a:pPr marL="514350" indent="-514350">
              <a:buAutoNum type="arabicParenR"/>
            </a:pPr>
            <a:r>
              <a:rPr lang="en-US" dirty="0" err="1"/>
              <a:t>cout</a:t>
            </a:r>
            <a:r>
              <a:rPr lang="en-US" dirty="0"/>
              <a:t> statements to check where model is breaking and make sure everything is read as expected</a:t>
            </a:r>
          </a:p>
          <a:p>
            <a:pPr lvl="1"/>
            <a:r>
              <a:rPr lang="en-US" dirty="0"/>
              <a:t>Keep </a:t>
            </a:r>
            <a:r>
              <a:rPr lang="en-US" dirty="0" err="1"/>
              <a:t>objective_function_value</a:t>
            </a:r>
            <a:r>
              <a:rPr lang="en-US" dirty="0"/>
              <a:t> defined and set dummy value</a:t>
            </a:r>
          </a:p>
          <a:p>
            <a:pPr lvl="1"/>
            <a:r>
              <a:rPr lang="en-US" dirty="0"/>
              <a:t>Comment out everything that you’re not checking</a:t>
            </a:r>
          </a:p>
        </p:txBody>
      </p:sp>
    </p:spTree>
    <p:extLst>
      <p:ext uri="{BB962C8B-B14F-4D97-AF65-F5344CB8AC3E}">
        <p14:creationId xmlns:p14="http://schemas.microsoft.com/office/powerpoint/2010/main" val="10296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50E7-C491-462E-8626-B500217D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exercise: </a:t>
            </a:r>
            <a:r>
              <a:rPr lang="en-US" dirty="0" err="1"/>
              <a:t>linear.tpl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CFF2-23EF-494F-9F1F-B7254397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Run model as is</a:t>
            </a:r>
          </a:p>
          <a:p>
            <a:pPr marL="514350" indent="-514350">
              <a:buAutoNum type="arabicParenR"/>
            </a:pPr>
            <a:r>
              <a:rPr lang="en-US" dirty="0"/>
              <a:t>Fix first error</a:t>
            </a:r>
          </a:p>
          <a:p>
            <a:pPr marL="514350" indent="-514350">
              <a:buAutoNum type="arabicParenR"/>
            </a:pPr>
            <a:r>
              <a:rPr lang="en-US" dirty="0"/>
              <a:t>Run model again</a:t>
            </a:r>
          </a:p>
          <a:p>
            <a:pPr marL="514350" indent="-514350">
              <a:buAutoNum type="arabicParenR"/>
            </a:pPr>
            <a:r>
              <a:rPr lang="en-US" dirty="0"/>
              <a:t>Write a </a:t>
            </a:r>
            <a:r>
              <a:rPr lang="en-US" dirty="0" err="1"/>
              <a:t>cout</a:t>
            </a:r>
            <a:r>
              <a:rPr lang="en-US" dirty="0"/>
              <a:t> statement to determine where error is located</a:t>
            </a:r>
          </a:p>
        </p:txBody>
      </p:sp>
    </p:spTree>
    <p:extLst>
      <p:ext uri="{BB962C8B-B14F-4D97-AF65-F5344CB8AC3E}">
        <p14:creationId xmlns:p14="http://schemas.microsoft.com/office/powerpoint/2010/main" val="4177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Debugging</vt:lpstr>
      <vt:lpstr>Common errors</vt:lpstr>
      <vt:lpstr>Locate and fix</vt:lpstr>
      <vt:lpstr>Checking what is read in</vt:lpstr>
      <vt:lpstr>Debugging workflow statements</vt:lpstr>
      <vt:lpstr>Debugging exercise: linear.tpl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16</cp:revision>
  <dcterms:created xsi:type="dcterms:W3CDTF">2018-03-01T19:14:05Z</dcterms:created>
  <dcterms:modified xsi:type="dcterms:W3CDTF">2018-03-02T00:18:53Z</dcterms:modified>
</cp:coreProperties>
</file>