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93FD-DF11-4648-A2D3-0560B5B6E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868A0-1DFA-4320-8279-6432442C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1ABA-3141-4EC6-8F1B-9B2E8CEA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6E29-880F-49C5-AEDD-5927001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B7D67-0B72-4682-AFB9-C37624C1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4FE2-ADAC-4B18-B87C-26AA6572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1D549-BAAB-4FF5-835C-7E979BD63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1D6F-B44E-47F6-9209-1B25938A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259C-86DB-43B2-8242-442C3C5F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D25B-D20A-4B42-AB12-AC5C6B28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1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4D66B-0BDE-4B60-8C70-C4EBC3180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8123C-BD9D-4D96-B201-4FA65A0F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2C81-7F1C-46EB-88FA-288A092E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DE1D-EDCE-4D87-8001-3297FED1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40B6-F02B-4809-B117-0D05B6F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BE89-7162-48B4-BCE9-C0294423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A210-0BA3-401A-9160-59520E4E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3D41-D230-4154-B3C1-27A536F7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0C54-ED88-4DF9-ADEB-7915F025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C5B0-CFA0-4DA6-9676-7FD9A4DD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5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7B98-05A0-4AF3-8EA5-EA4287D2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06E5-D5A9-441B-BA49-075F14AD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686E-CE12-4245-A0FE-022C5A96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6A4C-7061-46E1-8CFA-9FE43B36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A5E6-4B78-4F82-8B2B-7185499E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340F-E09E-4BF6-9FC7-499A40DB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769C-8891-4D72-AF84-B3153AC94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A79BD-BECB-443E-87D3-15236F667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10E04-4D58-4E45-AA16-989CDF91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49FDB-A4D2-443D-972E-69BA5376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3B3ED-3563-4BE7-B8E7-19F2C900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5E61-1029-49B8-8DF2-CDFEB778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CCC1-FB50-42F0-9F11-BCF8F3B9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5C2C4-DA87-45A7-8C5B-B47D2F22F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B23A-4CF3-46DA-A399-2C6B22BAE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9EFE0-9E33-4980-82D4-71A951686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955BD-431E-4C23-97E9-8ED0911E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9239-519F-4B50-86F1-753861CF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68ED-69DD-4793-AD52-8F29EAB0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9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303F-CEA8-4589-916F-DF3F383D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5B975-6B5F-451A-89A2-0F730ED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6BD72-66EE-42CD-A8AB-2B7408C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2EF92-440E-4782-BE9F-B638A439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9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019C3-0C7C-4B73-8D60-C577B47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B7AC0-FBDC-4C0F-AAD5-DB177DEC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97BD9-6399-4ACF-B3D2-C20B3FDF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673E-590E-47CF-9007-3EEB9464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2D81-C60B-49D8-ACD6-7B1C34C9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D0E75-3006-49BE-B126-AC96EDD2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BC1CC-EB14-4AF4-8C72-EB976149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78CDD-3DED-4F02-8C25-4884B85C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CBD99-076E-4F2F-892F-F06798F4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A67-154F-4B53-9DA9-E2A54486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259D8-80CF-490C-9F72-F4D48CF80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28025-17F9-43AC-8058-DA41807E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F61F-485A-4899-B763-BC2B909C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B9E5-2D7B-4DF3-B3B5-E0079AA222A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B9981-C0F3-4AD2-85ED-865CF980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6DAC2-8116-4B04-B1C5-742B8106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28E92-1ED1-4273-85A3-59D6AF2A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0593-9568-46A3-925B-AC23D287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CC61E-D36F-49B9-9FEA-8384C883A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B9E5-2D7B-4DF3-B3B5-E0079AA222A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21FC-DF42-4D43-9AA6-75BCD209E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8BAC-457B-44C6-803C-3B19C55B2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E134-281B-4D2A-8C04-8D047980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6B08-9941-4415-B0D4-D0A6C31FB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anose="020B0504020202030204" pitchFamily="34" charset="0"/>
              </a:rPr>
              <a:t>Non-linear models and analyzing results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02BF7-EF54-4C43-901F-3F67A41CC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4AA8-512B-41D5-AC57-5DC2F926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504020202030204" pitchFamily="34" charset="0"/>
              </a:rPr>
              <a:t>Run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1F1B-039F-49BD-B1D1-7E7453F3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504020202030204" pitchFamily="34" charset="0"/>
              </a:rPr>
              <a:t>Growth</a:t>
            </a:r>
          </a:p>
          <a:p>
            <a:r>
              <a:rPr lang="en-US" dirty="0">
                <a:latin typeface="Helvetica" panose="020B0504020202030204" pitchFamily="34" charset="0"/>
              </a:rPr>
              <a:t>Recruitment</a:t>
            </a: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dirty="0">
                <a:latin typeface="Helvetica" panose="020B0504020202030204" pitchFamily="34" charset="0"/>
              </a:rPr>
              <a:t>Practice reading and viewing results in R</a:t>
            </a:r>
          </a:p>
        </p:txBody>
      </p:sp>
    </p:spTree>
    <p:extLst>
      <p:ext uri="{BB962C8B-B14F-4D97-AF65-F5344CB8AC3E}">
        <p14:creationId xmlns:p14="http://schemas.microsoft.com/office/powerpoint/2010/main" val="12508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DE05-73E4-4CE6-BFB6-713D19E8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504020202030204" pitchFamily="34" charset="0"/>
              </a:rPr>
              <a:t>Von </a:t>
            </a:r>
            <a:r>
              <a:rPr lang="en-US" dirty="0" err="1">
                <a:latin typeface="Helvetica" panose="020B0504020202030204" pitchFamily="34" charset="0"/>
              </a:rPr>
              <a:t>Bertalanffy</a:t>
            </a:r>
            <a:r>
              <a:rPr lang="en-US" dirty="0">
                <a:latin typeface="Helvetica" panose="020B0504020202030204" pitchFamily="34" charset="0"/>
              </a:rPr>
              <a:t>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636BD-7EF9-4649-BE23-69419C22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19" y="1563007"/>
            <a:ext cx="4181475" cy="11049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D24656-E9EA-4F23-AD0D-7E890945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6" y="2506662"/>
            <a:ext cx="10515600" cy="4351338"/>
          </a:xfrm>
        </p:spPr>
        <p:txBody>
          <a:bodyPr/>
          <a:lstStyle/>
          <a:p>
            <a:r>
              <a:rPr lang="en-US" dirty="0">
                <a:latin typeface="Helvetica" panose="020B0504020202030204" pitchFamily="34" charset="0"/>
              </a:rPr>
              <a:t>Start with “vonbert1.tpl”</a:t>
            </a:r>
          </a:p>
          <a:p>
            <a:r>
              <a:rPr lang="en-US" dirty="0">
                <a:latin typeface="Helvetica" panose="020B0504020202030204" pitchFamily="34" charset="0"/>
              </a:rPr>
              <a:t>Save as “vonbert2.tpl”</a:t>
            </a:r>
          </a:p>
          <a:p>
            <a:r>
              <a:rPr lang="en-US" dirty="0">
                <a:latin typeface="Helvetica" panose="020B0504020202030204" pitchFamily="34" charset="0"/>
              </a:rPr>
              <a:t>Calculate standard deviations of predicted length</a:t>
            </a:r>
          </a:p>
          <a:p>
            <a:r>
              <a:rPr lang="en-US" dirty="0">
                <a:latin typeface="Helvetica" panose="020B0504020202030204" pitchFamily="34" charset="0"/>
              </a:rPr>
              <a:t>Add REPORT_SECTION</a:t>
            </a:r>
          </a:p>
          <a:p>
            <a:r>
              <a:rPr lang="en-US" dirty="0">
                <a:latin typeface="Helvetica" panose="020B0504020202030204" pitchFamily="34" charset="0"/>
              </a:rPr>
              <a:t>Plot results in R with “</a:t>
            </a:r>
            <a:r>
              <a:rPr lang="en-US" dirty="0" err="1">
                <a:latin typeface="Helvetica" panose="020B0504020202030204" pitchFamily="34" charset="0"/>
              </a:rPr>
              <a:t>vonbert.R</a:t>
            </a:r>
            <a:r>
              <a:rPr lang="en-US" dirty="0">
                <a:latin typeface="Helvetica" panose="020B0504020202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06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DAB7-BBE1-4ABE-9FC1-DB584F4E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23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Helvetica" panose="020B0504020202030204" pitchFamily="34" charset="0"/>
              </a:rPr>
              <a:t>Beverton</a:t>
            </a:r>
            <a:r>
              <a:rPr lang="en-US" sz="4000" dirty="0">
                <a:latin typeface="Helvetica" panose="020B0504020202030204" pitchFamily="34" charset="0"/>
              </a:rPr>
              <a:t>-Holt stock-recruit parameterizations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56B0B-ABC6-46C0-B68B-EA47A95E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34713"/>
            <a:ext cx="5467350" cy="54483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C36A99-A210-4F9D-A91F-E803E899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125" y="1552802"/>
            <a:ext cx="4793151" cy="4351338"/>
          </a:xfrm>
        </p:spPr>
        <p:txBody>
          <a:bodyPr/>
          <a:lstStyle/>
          <a:p>
            <a:r>
              <a:rPr lang="en-US">
                <a:latin typeface="Helvetica" panose="020B0504020202030204" pitchFamily="34" charset="0"/>
              </a:rPr>
              <a:t>Run a </a:t>
            </a:r>
            <a:r>
              <a:rPr lang="en-US" dirty="0">
                <a:latin typeface="Helvetica" panose="020B0504020202030204" pitchFamily="34" charset="0"/>
              </a:rPr>
              <a:t>few parameterizations of </a:t>
            </a:r>
            <a:r>
              <a:rPr lang="en-US" dirty="0" err="1">
                <a:latin typeface="Helvetica" panose="020B0504020202030204" pitchFamily="34" charset="0"/>
              </a:rPr>
              <a:t>Beverton</a:t>
            </a:r>
            <a:r>
              <a:rPr lang="en-US" dirty="0">
                <a:latin typeface="Helvetica" panose="020B0504020202030204" pitchFamily="34" charset="0"/>
              </a:rPr>
              <a:t>-Holt recruitment</a:t>
            </a:r>
          </a:p>
          <a:p>
            <a:r>
              <a:rPr lang="en-US" dirty="0">
                <a:latin typeface="Helvetica" panose="020B0504020202030204" pitchFamily="34" charset="0"/>
              </a:rPr>
              <a:t>Read results into single R script to compare in one figure</a:t>
            </a:r>
          </a:p>
          <a:p>
            <a:r>
              <a:rPr lang="en-US" dirty="0">
                <a:latin typeface="Helvetica" panose="020B0504020202030204" pitchFamily="34" charset="0"/>
              </a:rPr>
              <a:t>Repeat for Ricker curve and compare models</a:t>
            </a:r>
          </a:p>
        </p:txBody>
      </p:sp>
    </p:spTree>
    <p:extLst>
      <p:ext uri="{BB962C8B-B14F-4D97-AF65-F5344CB8AC3E}">
        <p14:creationId xmlns:p14="http://schemas.microsoft.com/office/powerpoint/2010/main" val="182103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932E-DF6B-4BDB-B296-C5A0BCAA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504020202030204" pitchFamily="34" charset="0"/>
              </a:rPr>
              <a:t>Ricker stock-recruit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8CE66-3767-4123-9EAE-37A26ABF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8" y="2020660"/>
            <a:ext cx="8115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18AF-870C-4E89-876D-58B9DE4A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504020202030204" pitchFamily="34" charset="0"/>
              </a:rPr>
              <a:t>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6822C-3110-4B29-8CF2-47A0D8BE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875"/>
            <a:ext cx="102108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6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77EF93-A655-457D-8746-E32334CB4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1" y="0"/>
            <a:ext cx="8522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5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8BE73-550E-46F6-A338-F91E4579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785937"/>
            <a:ext cx="7419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1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Non-linear models and analyzing results with R</vt:lpstr>
      <vt:lpstr>Run models</vt:lpstr>
      <vt:lpstr>Von Bertalanffy growth</vt:lpstr>
      <vt:lpstr>Beverton-Holt stock-recruit parameterizations</vt:lpstr>
      <vt:lpstr>Ricker stock-recruit parameters</vt:lpstr>
      <vt:lpstr>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16</cp:revision>
  <dcterms:created xsi:type="dcterms:W3CDTF">2018-03-02T00:08:00Z</dcterms:created>
  <dcterms:modified xsi:type="dcterms:W3CDTF">2018-03-02T20:14:21Z</dcterms:modified>
</cp:coreProperties>
</file>