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C6B8-9249-4DC8-B73B-120A11DB9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8B801-A928-4EFB-B020-7D12585DA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9EB6-611D-4002-8EC5-54FA8A4F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997-3F1C-4925-BC09-39D193063E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4CEA-D92D-4789-96ED-E2EA6CAB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900A8-D7DC-419B-8BD6-C0BE0AB5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87F8-EC6C-4C80-A26A-2E8042BD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7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CE08-0B69-44FB-94E8-45706640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55D9C-0244-4EDF-90AA-FBF4DF139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BA31-5A38-437D-A46F-27977EEB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997-3F1C-4925-BC09-39D193063E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28E1-627D-49C8-B060-BC49C706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5987-8122-417E-A87C-EDFFF0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87F8-EC6C-4C80-A26A-2E8042BD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EA495-5018-4C82-9530-5A2EAFBF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203E4-F271-4BEB-ADE4-B049CCB04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5F5FC-E4F2-432D-B464-1A89AF92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997-3F1C-4925-BC09-39D193063E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BB15-1603-42A6-8703-F2DA8BD5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59338-C092-4568-8AFD-00A755C4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87F8-EC6C-4C80-A26A-2E8042BD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6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CBB3-B6B8-4632-A709-2B36712A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F286-3245-4179-8C20-FCCF08D4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BE91-D2E4-4AC6-B06F-69DF78AE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997-3F1C-4925-BC09-39D193063E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67C91-EC57-4B85-A17C-E8C8CC1E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3E1D3-67BE-404E-81F5-751D6203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87F8-EC6C-4C80-A26A-2E8042BD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7094-0F63-4D53-B3AF-A9E0D0A1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8D801-F931-4B0C-B764-B0BA732E2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55C5-AD2D-4CD5-83D1-7ED32DB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997-3F1C-4925-BC09-39D193063E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65A0F-2C63-4ED3-A86E-0DF691C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D4F26-2E90-48F5-83B7-105FBEE7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87F8-EC6C-4C80-A26A-2E8042BD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7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393B-24F5-475A-B76E-8CB8F271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5AD8-CF8E-4682-B5D9-366C22047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0CAD2-6DFE-4475-BB2E-CF64591E9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0CE0F-21C3-459B-8F63-0168A40B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997-3F1C-4925-BC09-39D193063E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48C0C-062B-4C0A-8550-16B7D1A1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A939-A165-4D56-AA70-85D30A6C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87F8-EC6C-4C80-A26A-2E8042BD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3B28-FF57-46C9-9CA6-7EEA8CA3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78C1-1DEA-4A98-97C9-4F8156DA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6E402-0B9D-4251-8B5D-9A9D352D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14057-E23A-45AC-B33A-7F78190D7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9F123-9B6E-49A9-8C64-AED6954C1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09F11-DA9D-4960-9DDF-B6BCA4FA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997-3F1C-4925-BC09-39D193063E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D7FCC-F35E-459B-90DD-22280383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184F3-32BC-4C09-BF84-97B04C22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87F8-EC6C-4C80-A26A-2E8042BD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EDCA-F8BA-4C0C-9183-A568C4B6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CE0B7-CA78-47E4-BCE8-8C41EB69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997-3F1C-4925-BC09-39D193063E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17E78-B0AD-424C-8DAF-FD6A5B78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FDB3C-5F7D-4C98-90EF-E3212DDE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87F8-EC6C-4C80-A26A-2E8042BD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54E46-C985-4406-B47F-E42190A0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997-3F1C-4925-BC09-39D193063E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CF400-EBA3-4E74-8D84-E3D51324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C0FCF-6E99-4968-AF5F-B1B42729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87F8-EC6C-4C80-A26A-2E8042BD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6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C8E-5E83-4FC8-B9CA-B0DDAF15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7C55-71BC-4BF5-B265-39D08F3C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DB174-D1C8-4A63-9D3A-18FCC758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65B0-BCE2-4373-88C4-BCF58BC9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997-3F1C-4925-BC09-39D193063E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508AE-4CCD-4578-82AB-A30F776C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C81A4-A5DE-480F-885E-6218FE27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87F8-EC6C-4C80-A26A-2E8042BD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EF91-5A0E-4D89-BADD-093FA934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B2581-956B-4CFF-BC06-BAE24082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EEF50-0D3E-4E03-8B2E-902135313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D9B11-80BD-4DE7-86BC-4D5037AC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D997-3F1C-4925-BC09-39D193063E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B0BE7-5020-46DE-92D5-27BAEF19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8DF9A-7B26-4A78-B20B-70DBC123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87F8-EC6C-4C80-A26A-2E8042BD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F0962-DAFE-4E24-923D-5BE66D00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475E-2701-4D5E-846A-5F9C57C4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1D06-B1A9-42A0-A550-22ADB738C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ED997-3F1C-4925-BC09-39D193063E88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6DBBC-7C17-45BC-930E-E21FCE814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EA72F-6698-492E-9B61-2AD8BEE9D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87F8-EC6C-4C80-A26A-2E8042BDA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EF22-0B9A-4E61-A6D4-B0AA00D15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diagnostics and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4D662-97FA-41B3-A365-0756C4B9D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9644-A336-45EF-8C45-22D3ED2F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4C9C-BE5B-4E12-B0AF-811B6293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Hessian is positive definite</a:t>
            </a:r>
          </a:p>
          <a:p>
            <a:pPr marL="514350" indent="-514350">
              <a:buAutoNum type="arabicParenR"/>
            </a:pPr>
            <a:r>
              <a:rPr lang="en-US" dirty="0"/>
              <a:t>Final gradient for all fixed effects within +/- 0.001</a:t>
            </a:r>
          </a:p>
        </p:txBody>
      </p:sp>
    </p:spTree>
    <p:extLst>
      <p:ext uri="{BB962C8B-B14F-4D97-AF65-F5344CB8AC3E}">
        <p14:creationId xmlns:p14="http://schemas.microsoft.com/office/powerpoint/2010/main" val="131697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Model diagnostics and selection</vt:lpstr>
      <vt:lpstr>Convergence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diagnostics and selection</dc:title>
  <dc:creator>Merrill Rudd</dc:creator>
  <cp:lastModifiedBy>Merrill Rudd</cp:lastModifiedBy>
  <cp:revision>2</cp:revision>
  <dcterms:created xsi:type="dcterms:W3CDTF">2018-03-02T23:39:46Z</dcterms:created>
  <dcterms:modified xsi:type="dcterms:W3CDTF">2018-03-02T23:41:30Z</dcterms:modified>
</cp:coreProperties>
</file>