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408D-715B-44C1-A121-9E57348F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8110C-ED57-46EF-BA6E-8D6E6213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1E50-C6B1-49AB-B45C-E6BB0761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D748-AFC2-4136-9A52-A3BE94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DCE6-4131-4614-B848-F793A42A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7DF-0DE5-4350-B9CF-5AAE63D5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F17B-C2AE-4908-B6D5-1593007F5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2403-14AF-4312-BFC9-AE3B203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B0A4-39AB-4836-844F-9F1BE63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571B-CC6E-41E2-9D57-22B20DD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78AEE-EEA9-4088-A30D-14AAC868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2A49A-A016-45DE-BE43-1D0B753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575E-E8F7-4847-910A-9EEF605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A110-7DDF-47CF-8D37-6AFB1D4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4FA7-B83F-41DA-83AA-3C42C7A8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054C-44F6-4279-BBCB-51EBEA00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808C-CBD5-42D8-AF7F-ADDBF20C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AC30-6F45-4D5C-A731-3E487969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9B5B-4B9F-452A-9FF3-6534FCD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0A9-4FDD-499D-AE03-E846F51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0345-E49F-4503-A7F2-BF4BCA94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8863-9A1A-41EB-8BD1-2AA16661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F28-286F-43D0-845F-5EFB08B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11FB-75B1-493D-B456-CCF81277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4E53-4626-4F0C-81AC-1B40746C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6D6E-6745-40E5-AF75-4970E0AA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691D-0563-4FBF-A876-1D397675A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8406-C651-4536-A86A-B133FC27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3FCA-5079-4DEB-8510-46C467F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7099-8627-4A55-9DD6-148F0A30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FB02C-3ECE-4B58-A1DD-D910739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A928-E48D-44E8-B9B1-36395587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C862-DFB8-40F9-9D61-9957261A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C244-224A-4FFA-9855-0828EA84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9169D-AD5F-428E-84D1-687455BBF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3AA08-C4FC-4BA4-8E08-C348E790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7A480-1CAA-4B53-9752-BD603449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2137A-30F8-4914-97CA-9B394F2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4478F-ED80-48EB-A674-9A49E3C5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0B2-FC1D-462E-B21A-C1F3C9D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421B9-7E48-44C0-B76B-025E996F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D002-6DBE-49EC-B9BA-10E09588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83BC4-3FE0-4EDF-8224-F72F551A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6A8FE-79E5-4B67-A5EE-3D98CE9B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1632-035A-4064-A0F4-7368240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75DE-A68A-45E5-BADC-DBD406AB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8EA-7DEF-4285-8263-30D27961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E25-A753-49C2-A7F9-DB47435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E0-D444-4119-A618-A52235FB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2183-23DF-4F17-ADA3-25631AB0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E72E0-5D16-4649-9F38-E6D4A3B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0BF7-7ABD-40D6-BA3F-73E2AC5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3128-7100-482A-96BD-4177712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0CC6E-3D2C-4517-B41C-7D6A51498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0B4A1-03FB-4ED5-90C7-8D24EECF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835A-4F9D-4839-BF5B-2B220496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FF6D-0192-42A6-8217-7DBA4785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175F-35B5-43C8-9676-8E64EB3D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C73A7-5BF5-47BC-BA55-19B3069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DACD-CAD5-48B4-899E-9EFE6FB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6170-1737-4A58-90FF-407DA7CA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1812-9353-4D94-B8BC-B7250C750C6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510E-711B-4E7F-A75A-320918782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42E0-B7B5-440A-B606-CC75944A8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1DDC-1268-4CDB-A93C-BA4356AE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with ADMB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EFC0-F2F2-44B2-8839-76EFFFC2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5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F8F-591B-40B3-974F-87E45328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Work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5969-73F3-4906-B4D0-2FF62F97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operating model in R</a:t>
            </a:r>
          </a:p>
          <a:p>
            <a:r>
              <a:rPr lang="en-US" dirty="0"/>
              <a:t>Generate data and write .DAT file</a:t>
            </a:r>
          </a:p>
          <a:p>
            <a:r>
              <a:rPr lang="en-US" dirty="0"/>
              <a:t>Run ADMB program</a:t>
            </a:r>
          </a:p>
          <a:p>
            <a:r>
              <a:rPr lang="en-US" dirty="0"/>
              <a:t>Read results into R for model diagnostics, selection,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106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E118-B845-4913-9CE0-D2F178DF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Use ADMB program as 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7399-F441-4695-ACD7-FDB0CE15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ADMB program as the operating model</a:t>
            </a:r>
          </a:p>
          <a:p>
            <a:r>
              <a:rPr lang="en-US" dirty="0"/>
              <a:t>Use the same program for estimation</a:t>
            </a:r>
          </a:p>
          <a:p>
            <a:r>
              <a:rPr lang="en-US" dirty="0"/>
              <a:t>Read results into R for model diagnostics, selection,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513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C2A7-E308-4A66-9313-A1782CC5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323E-17D7-4BA3-B08A-24157882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Rsim.R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ADMBsim.R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22785-61FF-4FA1-B053-51842B444B04}"/>
              </a:ext>
            </a:extLst>
          </p:cNvPr>
          <p:cNvSpPr txBox="1">
            <a:spLocks/>
          </p:cNvSpPr>
          <p:nvPr/>
        </p:nvSpPr>
        <p:spPr>
          <a:xfrm>
            <a:off x="838200" y="25898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504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01061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Simulation with ADMB</vt:lpstr>
      <vt:lpstr>Option 1: Work with R</vt:lpstr>
      <vt:lpstr>Option 2: Use ADMB program as OM</vt:lpstr>
      <vt:lpstr>Option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with ADMB</dc:title>
  <dc:creator>Merrill Rudd</dc:creator>
  <cp:lastModifiedBy>Merrill Rudd</cp:lastModifiedBy>
  <cp:revision>6</cp:revision>
  <dcterms:created xsi:type="dcterms:W3CDTF">2018-03-05T23:35:19Z</dcterms:created>
  <dcterms:modified xsi:type="dcterms:W3CDTF">2018-03-05T23:43:24Z</dcterms:modified>
</cp:coreProperties>
</file>