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408D-715B-44C1-A121-9E57348FA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8110C-ED57-46EF-BA6E-8D6E6213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1E50-C6B1-49AB-B45C-E6BB0761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5D748-AFC2-4136-9A52-A3BE940B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4DCE6-4131-4614-B848-F793A42A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9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57DF-0DE5-4350-B9CF-5AAE63D5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F17B-C2AE-4908-B6D5-1593007F5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2403-14AF-4312-BFC9-AE3B203D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B0A4-39AB-4836-844F-9F1BE633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571B-CC6E-41E2-9D57-22B20DDF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78AEE-EEA9-4088-A30D-14AAC868F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2A49A-A016-45DE-BE43-1D0B7539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575E-E8F7-4847-910A-9EEF6056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A110-7DDF-47CF-8D37-6AFB1D4E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34FA7-B83F-41DA-83AA-3C42C7A8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054C-44F6-4279-BBCB-51EBEA00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808C-CBD5-42D8-AF7F-ADDBF20C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AC30-6F45-4D5C-A731-3E487969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9B5B-4B9F-452A-9FF3-6534FCD3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D0A9-4FDD-499D-AE03-E846F514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4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0345-E49F-4503-A7F2-BF4BCA94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D8863-9A1A-41EB-8BD1-2AA16661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FF28-286F-43D0-845F-5EFB08BF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11FB-75B1-493D-B456-CCF81277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4E53-4626-4F0C-81AC-1B40746C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6D6E-6745-40E5-AF75-4970E0AA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691D-0563-4FBF-A876-1D397675A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58406-C651-4536-A86A-B133FC272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43FCA-5079-4DEB-8510-46C467F4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37099-8627-4A55-9DD6-148F0A30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FB02C-3ECE-4B58-A1DD-D9107390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A928-E48D-44E8-B9B1-36395587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AC862-DFB8-40F9-9D61-9957261A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1C244-224A-4FFA-9855-0828EA84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9169D-AD5F-428E-84D1-687455BBF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3AA08-C4FC-4BA4-8E08-C348E7902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7A480-1CAA-4B53-9752-BD603449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2137A-30F8-4914-97CA-9B394F23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4478F-ED80-48EB-A674-9A49E3C5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F0B2-FC1D-462E-B21A-C1F3C9DC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421B9-7E48-44C0-B76B-025E996F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5D002-6DBE-49EC-B9BA-10E09588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83BC4-3FE0-4EDF-8224-F72F551A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6A8FE-79E5-4B67-A5EE-3D98CE9B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81632-035A-4064-A0F4-73682400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A75DE-A68A-45E5-BADC-DBD406AB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98EA-7DEF-4285-8263-30D27961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CE25-A753-49C2-A7F9-DB47435C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ACDE0-D444-4119-A618-A52235FBF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2183-23DF-4F17-ADA3-25631AB0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E72E0-5D16-4649-9F38-E6D4A3B9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D0BF7-7ABD-40D6-BA3F-73E2AC55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3128-7100-482A-96BD-41777128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0CC6E-3D2C-4517-B41C-7D6A51498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0B4A1-03FB-4ED5-90C7-8D24EECF9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C835A-4F9D-4839-BF5B-2B220496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1812-9353-4D94-B8BC-B7250C750C6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FF6D-0192-42A6-8217-7DBA4785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C175F-35B5-43C8-9676-8E64EB3D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C73A7-5BF5-47BC-BA55-19B3069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1DACD-CAD5-48B4-899E-9EFE6FB1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6170-1737-4A58-90FF-407DA7CA8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1812-9353-4D94-B8BC-B7250C750C61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510E-711B-4E7F-A75A-320918782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342E0-B7B5-440A-B606-CC75944A8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7724-4C86-4383-AB7A-3A99D8125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2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1DDC-1268-4CDB-A93C-BA4356AE8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with ADMB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EFC0-F2F2-44B2-8839-76EFFFC2E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5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3B79-DF4F-4718-9FE8-D18D821D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simulation study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3E267E-90E3-45F0-866F-551BC642425F}"/>
              </a:ext>
            </a:extLst>
          </p:cNvPr>
          <p:cNvSpPr/>
          <p:nvPr/>
        </p:nvSpPr>
        <p:spPr>
          <a:xfrm>
            <a:off x="1353091" y="3448117"/>
            <a:ext cx="3587931" cy="127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Operating model</a:t>
            </a:r>
          </a:p>
          <a:p>
            <a:pPr algn="ctr"/>
            <a:r>
              <a:rPr lang="en-US" sz="2400" dirty="0"/>
              <a:t>Hypothetical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55507-AF52-48BE-A5DD-3CC951D79311}"/>
              </a:ext>
            </a:extLst>
          </p:cNvPr>
          <p:cNvSpPr/>
          <p:nvPr/>
        </p:nvSpPr>
        <p:spPr>
          <a:xfrm>
            <a:off x="1353090" y="5205547"/>
            <a:ext cx="3587932" cy="1277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Observation model</a:t>
            </a:r>
          </a:p>
          <a:p>
            <a:pPr algn="ctr"/>
            <a:r>
              <a:rPr lang="en-US" sz="2400" dirty="0"/>
              <a:t>Generate data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EB6844-0396-49C8-997B-DFDC277118B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147056" y="4726100"/>
            <a:ext cx="1" cy="479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D38056B-7E12-48B2-9BD4-5000EE0F66E3}"/>
              </a:ext>
            </a:extLst>
          </p:cNvPr>
          <p:cNvSpPr/>
          <p:nvPr/>
        </p:nvSpPr>
        <p:spPr>
          <a:xfrm>
            <a:off x="1353089" y="1690688"/>
            <a:ext cx="3587932" cy="12779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True parameter values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5E38ED-A96E-40FA-B2D1-3C62FE0A0C5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147055" y="2968671"/>
            <a:ext cx="1" cy="4794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A5518D-FAE0-47EC-83A9-C386468B6365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4941022" y="5844539"/>
            <a:ext cx="1512027" cy="9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7F21E0A-2EE7-4F33-B44C-BB752BD9D1F2}"/>
              </a:ext>
            </a:extLst>
          </p:cNvPr>
          <p:cNvSpPr/>
          <p:nvPr/>
        </p:nvSpPr>
        <p:spPr>
          <a:xfrm>
            <a:off x="6453049" y="5214892"/>
            <a:ext cx="3918855" cy="1277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Estimation model</a:t>
            </a:r>
          </a:p>
          <a:p>
            <a:pPr algn="ctr"/>
            <a:r>
              <a:rPr lang="en-US" sz="2400" dirty="0"/>
              <a:t>Stock assessment</a:t>
            </a:r>
            <a:endParaRPr lang="en-US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D3559C-749B-4F5A-B51F-BD3DB585DC28}"/>
              </a:ext>
            </a:extLst>
          </p:cNvPr>
          <p:cNvCxnSpPr>
            <a:cxnSpLocks/>
            <a:stCxn id="26" idx="0"/>
            <a:endCxn id="30" idx="2"/>
          </p:cNvCxnSpPr>
          <p:nvPr/>
        </p:nvCxnSpPr>
        <p:spPr>
          <a:xfrm flipV="1">
            <a:off x="8412477" y="4726100"/>
            <a:ext cx="5" cy="488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60EBA-99E5-4282-9F81-BCB2B05CF654}"/>
              </a:ext>
            </a:extLst>
          </p:cNvPr>
          <p:cNvSpPr/>
          <p:nvPr/>
        </p:nvSpPr>
        <p:spPr>
          <a:xfrm>
            <a:off x="6453059" y="3448117"/>
            <a:ext cx="3918845" cy="12779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Parameter estimates</a:t>
            </a:r>
            <a:endParaRPr lang="en-US" sz="2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F09530-68D2-4524-BC25-6F65FB8CD4C0}"/>
              </a:ext>
            </a:extLst>
          </p:cNvPr>
          <p:cNvCxnSpPr>
            <a:cxnSpLocks/>
            <a:stCxn id="30" idx="0"/>
            <a:endCxn id="43" idx="2"/>
          </p:cNvCxnSpPr>
          <p:nvPr/>
        </p:nvCxnSpPr>
        <p:spPr>
          <a:xfrm flipH="1" flipV="1">
            <a:off x="8412471" y="2968670"/>
            <a:ext cx="11" cy="479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E27B2CE-310E-4F9F-B07D-5E963A5A009D}"/>
              </a:ext>
            </a:extLst>
          </p:cNvPr>
          <p:cNvSpPr/>
          <p:nvPr/>
        </p:nvSpPr>
        <p:spPr>
          <a:xfrm>
            <a:off x="6453049" y="1690687"/>
            <a:ext cx="3918844" cy="12779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Compare performance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2B7F8F5-D7E0-4F76-8841-058FD4A287C7}"/>
              </a:ext>
            </a:extLst>
          </p:cNvPr>
          <p:cNvCxnSpPr>
            <a:cxnSpLocks/>
            <a:stCxn id="18" idx="3"/>
            <a:endCxn id="43" idx="1"/>
          </p:cNvCxnSpPr>
          <p:nvPr/>
        </p:nvCxnSpPr>
        <p:spPr>
          <a:xfrm flipV="1">
            <a:off x="4941021" y="2329679"/>
            <a:ext cx="151202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E0D4E76-BCF8-4772-B104-4A962ADF176F}"/>
              </a:ext>
            </a:extLst>
          </p:cNvPr>
          <p:cNvSpPr txBox="1"/>
          <p:nvPr/>
        </p:nvSpPr>
        <p:spPr>
          <a:xfrm rot="16200000">
            <a:off x="-490018" y="3680283"/>
            <a:ext cx="236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Simulation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E2F7A1-142C-45C5-8961-1F6746E39B05}"/>
              </a:ext>
            </a:extLst>
          </p:cNvPr>
          <p:cNvSpPr txBox="1"/>
          <p:nvPr/>
        </p:nvSpPr>
        <p:spPr>
          <a:xfrm rot="16200000">
            <a:off x="9714659" y="4642657"/>
            <a:ext cx="26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Assessment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4A5EA861-DF63-4DC2-A0C1-50AB0CA41A46}"/>
              </a:ext>
            </a:extLst>
          </p:cNvPr>
          <p:cNvCxnSpPr>
            <a:cxnSpLocks/>
          </p:cNvCxnSpPr>
          <p:nvPr/>
        </p:nvCxnSpPr>
        <p:spPr>
          <a:xfrm flipH="1" flipV="1">
            <a:off x="8734971" y="1540488"/>
            <a:ext cx="1959422" cy="638992"/>
          </a:xfrm>
          <a:prstGeom prst="curvedConnector4">
            <a:avLst>
              <a:gd name="adj1" fmla="val -19223"/>
              <a:gd name="adj2" fmla="val 17120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47FDC85-5202-4107-8303-E694F6B70D7D}"/>
              </a:ext>
            </a:extLst>
          </p:cNvPr>
          <p:cNvSpPr txBox="1"/>
          <p:nvPr/>
        </p:nvSpPr>
        <p:spPr>
          <a:xfrm>
            <a:off x="8281853" y="0"/>
            <a:ext cx="384264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Repeat loop with process and observation error</a:t>
            </a:r>
          </a:p>
        </p:txBody>
      </p:sp>
    </p:spTree>
    <p:extLst>
      <p:ext uri="{BB962C8B-B14F-4D97-AF65-F5344CB8AC3E}">
        <p14:creationId xmlns:p14="http://schemas.microsoft.com/office/powerpoint/2010/main" val="325971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8F8F-591B-40B3-974F-87E45328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5969-73F3-4906-B4D0-2FF62F97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Write deterministic operating model in 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Generate deterministic data and write .DAT file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Set up starting values and error terms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Run ADMB program without simulation component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Run ADMB program with simulation component – adding process and observation error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Use R to iterate this process, run several iterations, and compare with deterministic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Visualize results</a:t>
            </a:r>
          </a:p>
        </p:txBody>
      </p:sp>
    </p:spTree>
    <p:extLst>
      <p:ext uri="{BB962C8B-B14F-4D97-AF65-F5344CB8AC3E}">
        <p14:creationId xmlns:p14="http://schemas.microsoft.com/office/powerpoint/2010/main" val="71068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D5F6-65EB-49E0-BFFA-72CDDD19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only with ADMB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66C8-A66C-44AC-AD6C-3E0BB061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without a .DAT file to simulate data in ADMB</a:t>
            </a:r>
          </a:p>
          <a:p>
            <a:r>
              <a:rPr lang="en-US" dirty="0"/>
              <a:t>Estimate population parameters</a:t>
            </a:r>
          </a:p>
          <a:p>
            <a:r>
              <a:rPr lang="en-US" dirty="0"/>
              <a:t>Compare </a:t>
            </a:r>
            <a:r>
              <a:rPr lang="en-US"/>
              <a:t>results in R</a:t>
            </a:r>
          </a:p>
        </p:txBody>
      </p:sp>
    </p:spTree>
    <p:extLst>
      <p:ext uri="{BB962C8B-B14F-4D97-AF65-F5344CB8AC3E}">
        <p14:creationId xmlns:p14="http://schemas.microsoft.com/office/powerpoint/2010/main" val="41994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9B43-ACB8-4B05-BFBA-C9FD9F00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E838-9915-4871-B96A-DC5C8801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check – make sure estimating unbiased parameters</a:t>
            </a:r>
          </a:p>
          <a:p>
            <a:r>
              <a:rPr lang="en-US" dirty="0"/>
              <a:t>Missing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5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127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Simulation with ADMB</vt:lpstr>
      <vt:lpstr>Basics of simulation study</vt:lpstr>
      <vt:lpstr>Work with R</vt:lpstr>
      <vt:lpstr>Work only with ADMB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with ADMB</dc:title>
  <dc:creator>Merrill Rudd</dc:creator>
  <cp:lastModifiedBy>Merrill Rudd</cp:lastModifiedBy>
  <cp:revision>25</cp:revision>
  <dcterms:created xsi:type="dcterms:W3CDTF">2018-03-05T23:35:19Z</dcterms:created>
  <dcterms:modified xsi:type="dcterms:W3CDTF">2018-03-14T22:44:23Z</dcterms:modified>
</cp:coreProperties>
</file>