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73" r:id="rId6"/>
    <p:sldId id="272" r:id="rId7"/>
    <p:sldId id="257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79" r:id="rId16"/>
    <p:sldId id="271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to calculate covariance matrix</a:t>
            </a:r>
          </a:p>
          <a:p>
            <a:r>
              <a:rPr lang="en-US" dirty="0"/>
              <a:t>Likelihood profiles</a:t>
            </a:r>
          </a:p>
          <a:p>
            <a:r>
              <a:rPr lang="en-US" dirty="0"/>
              <a:t>Bayesian algorithm to sample posterior distribution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 (simple least squares problem)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Gain fundamentals to implement and review age-structured assessments</a:t>
            </a:r>
          </a:p>
          <a:p>
            <a:pPr lvl="1"/>
            <a:r>
              <a:rPr lang="en-US" sz="2200" dirty="0"/>
              <a:t>HAM, yelloweye rockfish, sablefish, etc.</a:t>
            </a:r>
          </a:p>
          <a:p>
            <a:r>
              <a:rPr lang="en-US" sz="2600" dirty="0"/>
              <a:t>Analysis of model results in R</a:t>
            </a:r>
          </a:p>
          <a:p>
            <a:r>
              <a:rPr lang="en-US" sz="2600" dirty="0"/>
              <a:t>Connecting population dynamics concepts to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6255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workflow with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Helvetica" panose="020B0504020202030204" pitchFamily="34" charset="0"/>
                        </a:rPr>
                        <a:t>Estimating uncertainty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>
                          <a:latin typeface="Helvetica" panose="020B0504020202030204" pitchFamily="34" charset="0"/>
                        </a:rPr>
                        <a:t>Model diagnostics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any questions, discussion subjects, or ideas to cover after the workshop under the “Issues” tab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3229096" y="4265022"/>
            <a:ext cx="761607" cy="431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set of data and probability model, maximum likelihood chooses the values of parameters that make the data “most likely”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of the data </a:t>
            </a:r>
            <a:r>
              <a:rPr lang="en-US" i="1" dirty="0"/>
              <a:t>D</a:t>
            </a:r>
            <a:r>
              <a:rPr lang="en-US" dirty="0"/>
              <a:t> given parameter(s) </a:t>
            </a:r>
            <a:r>
              <a:rPr lang="en-US" i="1" dirty="0"/>
              <a:t>p</a:t>
            </a:r>
            <a:r>
              <a:rPr lang="en-US" dirty="0"/>
              <a:t> is the probability of the data given the parameter(s).</a:t>
            </a:r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  <a:endParaRPr lang="en-US" b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387D328-EF32-479D-B906-B4F6C2E0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64915"/>
              </p:ext>
            </p:extLst>
          </p:nvPr>
        </p:nvGraphicFramePr>
        <p:xfrm>
          <a:off x="4016875" y="34290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7B849581-FE84-49F7-B08D-758085A4A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75" y="34290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data consist of two parts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i="1" dirty="0"/>
              <a:t>: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 </a:t>
            </a:r>
            <a:r>
              <a:rPr lang="en-US" dirty="0"/>
              <a:t>and D</a:t>
            </a:r>
            <a:r>
              <a:rPr lang="en-US" baseline="-25000" dirty="0"/>
              <a:t>2</a:t>
            </a:r>
            <a:r>
              <a:rPr lang="en-US" dirty="0"/>
              <a:t> can be multiple types of data</a:t>
            </a:r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882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Ways of estimating uncertainty</vt:lpstr>
      <vt:lpstr>Default estimation of uncertainty: delta method</vt:lpstr>
      <vt:lpstr>Likelihood profiles</vt:lpstr>
      <vt:lpstr>Markov Chain Monte Carlo (MCMC)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104</cp:revision>
  <dcterms:created xsi:type="dcterms:W3CDTF">2018-02-27T17:04:03Z</dcterms:created>
  <dcterms:modified xsi:type="dcterms:W3CDTF">2018-03-01T20:14:39Z</dcterms:modified>
</cp:coreProperties>
</file>