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18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93FD-DF11-4648-A2D3-0560B5B6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68A0-1DFA-4320-8279-6432442C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1ABA-3141-4EC6-8F1B-9B2E8CE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6E29-880F-49C5-AEDD-5927001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7D67-0B72-4682-AFB9-C37624C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4FE2-ADAC-4B18-B87C-26AA6572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D549-BAAB-4FF5-835C-7E979BD6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1D6F-B44E-47F6-9209-1B25938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259C-86DB-43B2-8242-442C3C5F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D25B-D20A-4B42-AB12-AC5C6B28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4D66B-0BDE-4B60-8C70-C4EBC318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123C-BD9D-4D96-B201-4FA65A0F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C81-7F1C-46EB-88FA-288A092E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DE1D-EDCE-4D87-8001-3297FED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40B6-F02B-4809-B117-0D05B6F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BE89-7162-48B4-BCE9-C0294423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A210-0BA3-401A-9160-59520E4E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3D41-D230-4154-B3C1-27A536F7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0C54-ED88-4DF9-ADEB-7915F025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C5B0-CFA0-4DA6-9676-7FD9A4DD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7B98-05A0-4AF3-8EA5-EA4287D2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06E5-D5A9-441B-BA49-075F14AD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686E-CE12-4245-A0FE-022C5A96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6A4C-7061-46E1-8CFA-9FE43B3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A5E6-4B78-4F82-8B2B-7185499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340F-E09E-4BF6-9FC7-499A40DB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769C-8891-4D72-AF84-B3153AC94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79BD-BECB-443E-87D3-15236F66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0E04-4D58-4E45-AA16-989CDF91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9FDB-A4D2-443D-972E-69BA537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B3ED-3563-4BE7-B8E7-19F2C900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5E61-1029-49B8-8DF2-CDFEB778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CCC1-FB50-42F0-9F11-BCF8F3B9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5C2C4-DA87-45A7-8C5B-B47D2F22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B23A-4CF3-46DA-A399-2C6B22BA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9EFE0-9E33-4980-82D4-71A95168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955BD-431E-4C23-97E9-8ED0911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9239-519F-4B50-86F1-753861C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68ED-69DD-4793-AD52-8F29EAB0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03F-CEA8-4589-916F-DF3F383D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B975-6B5F-451A-89A2-0F730ED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BD72-66EE-42CD-A8AB-2B7408C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EF92-440E-4782-BE9F-B638A439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019C3-0C7C-4B73-8D60-C577B47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B7AC0-FBDC-4C0F-AAD5-DB177DEC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97BD9-6399-4ACF-B3D2-C20B3FD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673E-590E-47CF-9007-3EEB9464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2D81-C60B-49D8-ACD6-7B1C34C9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0E75-3006-49BE-B126-AC96EDD2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C1CC-EB14-4AF4-8C72-EB97614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8CDD-3DED-4F02-8C25-4884B85C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BD99-076E-4F2F-892F-F06798F4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A67-154F-4B53-9DA9-E2A54486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259D8-80CF-490C-9F72-F4D48CF8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8025-17F9-43AC-8058-DA41807E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F61F-485A-4899-B763-BC2B909C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9981-C0F3-4AD2-85ED-865CF98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6DAC2-8116-4B04-B1C5-742B8106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28E92-1ED1-4273-85A3-59D6AF2A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0593-9568-46A3-925B-AC23D287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C61E-D36F-49B9-9FEA-8384C883A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B9E5-2D7B-4DF3-B3B5-E0079AA222A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21FC-DF42-4D43-9AA6-75BCD209E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8BAC-457B-44C6-803C-3B19C55B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6B08-9941-4415-B0D4-D0A6C31F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Non-linear models and analyzing results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2BF7-EF54-4C43-901F-3F67A41CC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DE05-73E4-4CE6-BFB6-713D19E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Von </a:t>
            </a:r>
            <a:r>
              <a:rPr lang="en-US" dirty="0" err="1">
                <a:latin typeface="Helvetica" panose="020B0504020202030204" pitchFamily="34" charset="0"/>
              </a:rPr>
              <a:t>Bertalanffy</a:t>
            </a:r>
            <a:r>
              <a:rPr lang="en-US" dirty="0">
                <a:latin typeface="Helvetica" panose="020B0504020202030204" pitchFamily="34" charset="0"/>
              </a:rPr>
              <a:t>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36BD-7EF9-4649-BE23-69419C22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19" y="1563007"/>
            <a:ext cx="4181475" cy="1104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24656-E9EA-4F23-AD0D-7E890945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6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Start with “vonbert1.tpl” and “vonbert1.dat”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Save as “vonbert2.tpl” and “vonbert2.dat”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Calculate standard deviations of predicted length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Add REPORT_SECTION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Plot results in R with “</a:t>
            </a:r>
            <a:r>
              <a:rPr lang="en-US" dirty="0" err="1">
                <a:latin typeface="Helvetica" panose="020B0504020202030204" pitchFamily="34" charset="0"/>
              </a:rPr>
              <a:t>vonbert.R</a:t>
            </a:r>
            <a:r>
              <a:rPr lang="en-US" dirty="0">
                <a:latin typeface="Helvetica" panose="020B0504020202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0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DAB7-BBE1-4ABE-9FC1-DB584F4E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Helvetica" panose="020B0504020202030204" pitchFamily="34" charset="0"/>
              </a:rPr>
              <a:t>Beverton</a:t>
            </a:r>
            <a:r>
              <a:rPr lang="en-US" sz="4000" dirty="0">
                <a:latin typeface="Helvetica" panose="020B0504020202030204" pitchFamily="34" charset="0"/>
              </a:rPr>
              <a:t>-Holt stock-recruit parameterizations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56B0B-ABC6-46C0-B68B-EA47A95E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34713"/>
            <a:ext cx="5467350" cy="54483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36A99-A210-4F9D-A91F-E803E899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25" y="1552802"/>
            <a:ext cx="4793151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Run a few parameterizations of </a:t>
            </a:r>
            <a:r>
              <a:rPr lang="en-US" dirty="0" err="1">
                <a:latin typeface="Helvetica" panose="020B0504020202030204" pitchFamily="34" charset="0"/>
              </a:rPr>
              <a:t>Beverton</a:t>
            </a:r>
            <a:r>
              <a:rPr lang="en-US" dirty="0">
                <a:latin typeface="Helvetica" panose="020B0504020202030204" pitchFamily="34" charset="0"/>
              </a:rPr>
              <a:t>-Holt recruitment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Read results into single R script to compare in one figure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Repeat for Ricker curve and compare models</a:t>
            </a:r>
          </a:p>
        </p:txBody>
      </p:sp>
    </p:spTree>
    <p:extLst>
      <p:ext uri="{BB962C8B-B14F-4D97-AF65-F5344CB8AC3E}">
        <p14:creationId xmlns:p14="http://schemas.microsoft.com/office/powerpoint/2010/main" val="18210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932E-DF6B-4BDB-B296-C5A0BCAA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Ricker stock-recruit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8CE66-3767-4123-9EAE-37A26ABF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8" y="2020660"/>
            <a:ext cx="8115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Non-linear models and analyzing results with R</vt:lpstr>
      <vt:lpstr>Von Bertalanffy growth</vt:lpstr>
      <vt:lpstr>Beverton-Holt stock-recruit parameterizations</vt:lpstr>
      <vt:lpstr>Ricker stock-recruit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20</cp:revision>
  <dcterms:created xsi:type="dcterms:W3CDTF">2018-03-02T00:08:00Z</dcterms:created>
  <dcterms:modified xsi:type="dcterms:W3CDTF">2018-03-09T02:39:21Z</dcterms:modified>
</cp:coreProperties>
</file>