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>
        <p:scale>
          <a:sx n="43" d="100"/>
          <a:sy n="43" d="100"/>
        </p:scale>
        <p:origin x="72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A94F-67CB-43A2-A059-2B88CD181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B6C4C-450E-495D-8F04-3C89F8332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A7787-9320-4A0E-A9C6-D7B03B29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ABC5-F1ED-446C-9AA8-9CEBC7E9541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06636-9C35-4991-8C31-99BE9E46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76271-CC7D-48D5-9BCC-F40FB5E6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17BF-6BE5-43DC-BB02-DEE2444C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7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38CB-7790-494A-9B8F-172B3D95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C8B0B-F8DF-4EB7-B48E-34F0F9E2B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62AFE-B2C9-43DB-8B11-35CC7F40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ABC5-F1ED-446C-9AA8-9CEBC7E9541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D3B55-671D-4166-B4AC-0C035C73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E4850-E716-460B-B3DB-5DA46880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17BF-6BE5-43DC-BB02-DEE2444C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A9388-9897-4578-8AF2-411F81EA7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AB0D6-CEED-4173-9322-C826A92A3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1D319-58A0-4141-B262-6FC85B28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ABC5-F1ED-446C-9AA8-9CEBC7E9541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2B7ED-D728-4EC3-89F8-614B9DA4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5E62D-11E2-4EB5-855C-301BF918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17BF-6BE5-43DC-BB02-DEE2444C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0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2281-1322-47E6-9733-F573BAC2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C5C9-9DBD-4ADD-A429-97846A2F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EC96B-9653-4464-AAB5-33476426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ABC5-F1ED-446C-9AA8-9CEBC7E9541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B4D53-FA27-4219-8D69-6B4D5B10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AA53D-7606-4008-AD07-33A35518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17BF-6BE5-43DC-BB02-DEE2444C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9338-E633-4254-A003-B445E7E0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11BF3-57DC-4F73-BBD1-A2D523A1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23B74-EFCB-4A6E-A82C-723BB21B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ABC5-F1ED-446C-9AA8-9CEBC7E9541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88A87-69D6-4FD0-BB31-53F16802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83F58-396E-439A-B89A-29874EA8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17BF-6BE5-43DC-BB02-DEE2444C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1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0C55-746B-48E6-BFDB-ECDF7EFC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0CB3-D8C6-46A4-90DC-F1E9CA110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DF19E-41F9-4C49-8DFD-342CAEDD5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F49BD-DD39-4CA7-9D5F-14CEB344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ABC5-F1ED-446C-9AA8-9CEBC7E9541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F1FE2-7662-4442-98EB-82470B04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0BA1-65AA-476C-991B-8C4D93E5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17BF-6BE5-43DC-BB02-DEE2444C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0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38AA-3DA5-428F-BF79-DC015BBD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30EDE-4960-4FDA-BDD4-66D910040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720BD-4A32-4412-B269-2F792F71B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17D18-FB68-4296-90FB-2E8C3BAD4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32002-C2E0-46F5-B414-30DE57142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700C7-5648-4C82-B8BD-838BBB6C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ABC5-F1ED-446C-9AA8-9CEBC7E9541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D48B5-7ED2-4C85-9CE2-88121D47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906A8-7940-4E3F-B3A6-470D6270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17BF-6BE5-43DC-BB02-DEE2444C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8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A583-D09B-49D0-AED1-6EB3EC2F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1D7B-2A3F-4DC0-AEF5-11B23004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ABC5-F1ED-446C-9AA8-9CEBC7E9541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A299C-0290-40C4-93F2-9D24B721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5CA0F-4A5A-4DEB-AE7F-5E1E7AE6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17BF-6BE5-43DC-BB02-DEE2444C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5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81A89-B42D-4E1C-8F48-2A0D3911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ABC5-F1ED-446C-9AA8-9CEBC7E9541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E626B-9B67-4079-839B-7D70A452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EBFAC-D2A0-44FD-875F-FFBEF788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17BF-6BE5-43DC-BB02-DEE2444C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9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93C8-F423-460F-81BF-34B45789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A8B1C-E162-4798-9E55-1ED1FBBC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A6CA1-7B9B-4CD3-93CE-C58B10DEF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0B38E-1A2D-44DE-86E8-A06EDEAA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ABC5-F1ED-446C-9AA8-9CEBC7E9541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53858-277A-4960-B98A-F8FD8A11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5C908-1480-46F7-B5EB-2DD75939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17BF-6BE5-43DC-BB02-DEE2444C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5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BBCF-6351-442E-9642-67571176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F91F8-C166-410A-A737-4E68297F8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082B1-F56D-4623-9170-789754E21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76EB8-18AA-4BD5-9212-FB37BE8E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ABC5-F1ED-446C-9AA8-9CEBC7E9541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F90DF-2537-4775-82E1-D15164E3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3037F-50F4-425A-98EB-7D716DDB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17BF-6BE5-43DC-BB02-DEE2444C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8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0A850-C4B2-42F7-8D88-80483FAF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F9E28-F9E6-41D5-87CC-67C5F35D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F0EF0-9F56-44DE-B077-A972C6DC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8ABC5-F1ED-446C-9AA8-9CEBC7E9541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6F65E-37F7-4CF8-A496-279C8D9AB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2E756-927B-4E5F-8D7D-8AC0E6D22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17BF-6BE5-43DC-BB02-DEE2444C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2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ECDA-B826-4EF2-BC27-7D0D378BD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1 –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78642-4420-4CF8-904F-C768A3E36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Models</a:t>
            </a:r>
          </a:p>
        </p:txBody>
      </p:sp>
    </p:spTree>
    <p:extLst>
      <p:ext uri="{BB962C8B-B14F-4D97-AF65-F5344CB8AC3E}">
        <p14:creationId xmlns:p14="http://schemas.microsoft.com/office/powerpoint/2010/main" val="74121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B8BC-150C-422D-9441-CED6C5C0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Dataset::Gummi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A25B-FA98-46EA-AF28-17A70901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9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&gt; Gummi[1]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2.5 1 Yes Red Orange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# an element</a:t>
            </a:r>
          </a:p>
        </p:txBody>
      </p:sp>
      <p:pic>
        <p:nvPicPr>
          <p:cNvPr id="5" name="Picture 4" descr="A picture containing food, white, sitting, red&#10;&#10;Description automatically generated">
            <a:extLst>
              <a:ext uri="{FF2B5EF4-FFF2-40B4-BE49-F238E27FC236}">
                <a16:creationId xmlns:a16="http://schemas.microsoft.com/office/drawing/2014/main" id="{73DBF2EF-980B-4D3A-95EE-65BEC8E79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5" t="26383" r="23595" b="23421"/>
          <a:stretch/>
        </p:blipFill>
        <p:spPr>
          <a:xfrm rot="10800000">
            <a:off x="8039100" y="2545977"/>
            <a:ext cx="3177988" cy="25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B8BC-150C-422D-9441-CED6C5C0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Dataset::Gummi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A25B-FA98-46EA-AF28-17A70901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9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&gt;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Gummi$length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2.5 4.7 2.9 2.3 5.0 3.0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# a vector</a:t>
            </a:r>
          </a:p>
        </p:txBody>
      </p:sp>
      <p:pic>
        <p:nvPicPr>
          <p:cNvPr id="6" name="Picture 5" descr="A picture containing indoor, table, sitting, white&#10;&#10;Description automatically generated">
            <a:extLst>
              <a:ext uri="{FF2B5EF4-FFF2-40B4-BE49-F238E27FC236}">
                <a16:creationId xmlns:a16="http://schemas.microsoft.com/office/drawing/2014/main" id="{02748C4C-5E05-45F4-B361-F38B3B001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42091" r="5098" b="25491"/>
          <a:stretch/>
        </p:blipFill>
        <p:spPr>
          <a:xfrm>
            <a:off x="4320989" y="4118190"/>
            <a:ext cx="7321923" cy="20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6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B8BC-150C-422D-9441-CED6C5C0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Dataset::Gummi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A25B-FA98-46EA-AF28-17A70901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9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&gt;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Gummi$length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2.5 4.7 2.9 2.3 5.0 3.0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# a vector</a:t>
            </a:r>
          </a:p>
        </p:txBody>
      </p:sp>
      <p:pic>
        <p:nvPicPr>
          <p:cNvPr id="6" name="Picture 5" descr="A picture containing indoor, table, sitting, white&#10;&#10;Description automatically generated">
            <a:extLst>
              <a:ext uri="{FF2B5EF4-FFF2-40B4-BE49-F238E27FC236}">
                <a16:creationId xmlns:a16="http://schemas.microsoft.com/office/drawing/2014/main" id="{02748C4C-5E05-45F4-B361-F38B3B001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42091" r="5098" b="25491"/>
          <a:stretch/>
        </p:blipFill>
        <p:spPr>
          <a:xfrm>
            <a:off x="4320989" y="4118190"/>
            <a:ext cx="7321923" cy="20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5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B8BC-150C-422D-9441-CED6C5C0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Dataset::Gummi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A25B-FA98-46EA-AF28-17A70901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029"/>
            <a:ext cx="107621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&gt; Gummi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 length.mm  </a:t>
            </a:r>
            <a:r>
              <a:rPr lang="en-US" sz="2400" dirty="0" err="1">
                <a:latin typeface="Lucida Console" panose="020B0609040504020204" pitchFamily="49" charset="0"/>
              </a:rPr>
              <a:t>numegg</a:t>
            </a:r>
            <a:r>
              <a:rPr lang="en-US" sz="2400" dirty="0">
                <a:latin typeface="Lucida Console" panose="020B0609040504020204" pitchFamily="49" charset="0"/>
              </a:rPr>
              <a:t> 	&gt;50.col  	  </a:t>
            </a:r>
            <a:r>
              <a:rPr lang="en-US" sz="2400" dirty="0" err="1">
                <a:latin typeface="Lucida Console" panose="020B0609040504020204" pitchFamily="49" charset="0"/>
              </a:rPr>
              <a:t>prim.col</a:t>
            </a:r>
            <a:r>
              <a:rPr lang="en-US" sz="2400" dirty="0">
                <a:latin typeface="Lucida Console" panose="020B0609040504020204" pitchFamily="49" charset="0"/>
              </a:rPr>
              <a:t>   </a:t>
            </a:r>
            <a:r>
              <a:rPr lang="en-US" sz="2400" dirty="0" err="1">
                <a:latin typeface="Lucida Console" panose="020B0609040504020204" pitchFamily="49" charset="0"/>
              </a:rPr>
              <a:t>second.col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[1] 2.5 	  1       Yes         Red 	   Orange 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[2] 4.7	  2 		Yes		  Yellow	   Red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[3] 2.9	  1		No		  Blue	   Red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[4] 2.3	  1		No		  Green	   Orange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[5] 5.0	  2		No		  Green	   Orange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[6] 3.0	  1		Yes		  Orange	   Green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# data frame</a:t>
            </a:r>
          </a:p>
        </p:txBody>
      </p:sp>
      <p:pic>
        <p:nvPicPr>
          <p:cNvPr id="4" name="Picture 3" descr="A picture containing indoor, table, sitting, white&#10;&#10;Description automatically generated">
            <a:extLst>
              <a:ext uri="{FF2B5EF4-FFF2-40B4-BE49-F238E27FC236}">
                <a16:creationId xmlns:a16="http://schemas.microsoft.com/office/drawing/2014/main" id="{F648C727-7FFC-45D6-B0E6-5BB3D12685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42091" r="5098" b="25491"/>
          <a:stretch/>
        </p:blipFill>
        <p:spPr>
          <a:xfrm>
            <a:off x="6600264" y="5124069"/>
            <a:ext cx="4753536" cy="13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3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B8BC-150C-422D-9441-CED6C5C0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Dataset::Gummi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A25B-FA98-46EA-AF28-17A70901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863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&gt;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as.matrix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Gummi$numegg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nrow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=2,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ncol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=3)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[,1][,2][,3]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[1,] 1	 2	 1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[2,] 1	 2	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# a data frame</a:t>
            </a:r>
          </a:p>
        </p:txBody>
      </p:sp>
      <p:pic>
        <p:nvPicPr>
          <p:cNvPr id="5" name="Picture 4" descr="A picture containing indoor, white, table, food&#10;&#10;Description automatically generated">
            <a:extLst>
              <a:ext uri="{FF2B5EF4-FFF2-40B4-BE49-F238E27FC236}">
                <a16:creationId xmlns:a16="http://schemas.microsoft.com/office/drawing/2014/main" id="{508455E5-188D-4DD2-9FAA-E9AE2A55A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26906" r="45033" b="32310"/>
          <a:stretch/>
        </p:blipFill>
        <p:spPr>
          <a:xfrm>
            <a:off x="6096000" y="3150583"/>
            <a:ext cx="4648199" cy="282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8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B8BC-150C-422D-9441-CED6C5C0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Dataset::Gummi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A25B-FA98-46EA-AF28-17A70901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08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&gt;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as.list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(c(Gummi,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SourPatch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[,1][,2][,3]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[1,]  1	 2	 1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[2,]  1	 2	 1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[,1] [,2] [,3]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[1,]  up   </a:t>
            </a:r>
            <a:r>
              <a:rPr lang="en-US" sz="2400" dirty="0" err="1">
                <a:latin typeface="Lucida Console" panose="020B0609040504020204" pitchFamily="49" charset="0"/>
              </a:rPr>
              <a:t>dwn</a:t>
            </a:r>
            <a:r>
              <a:rPr lang="en-US" sz="2400" dirty="0">
                <a:latin typeface="Lucida Console" panose="020B0609040504020204" pitchFamily="49" charset="0"/>
              </a:rPr>
              <a:t>  up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[2,]  </a:t>
            </a:r>
            <a:r>
              <a:rPr lang="en-US" sz="2400" dirty="0" err="1">
                <a:latin typeface="Lucida Console" panose="020B0609040504020204" pitchFamily="49" charset="0"/>
              </a:rPr>
              <a:t>dwn</a:t>
            </a:r>
            <a:r>
              <a:rPr lang="en-US" sz="2400" dirty="0">
                <a:latin typeface="Lucida Console" panose="020B0609040504020204" pitchFamily="49" charset="0"/>
              </a:rPr>
              <a:t>  up   </a:t>
            </a:r>
            <a:r>
              <a:rPr lang="en-US" sz="2400" dirty="0" err="1">
                <a:latin typeface="Lucida Console" panose="020B0609040504020204" pitchFamily="49" charset="0"/>
              </a:rPr>
              <a:t>up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# a list</a:t>
            </a:r>
          </a:p>
        </p:txBody>
      </p:sp>
      <p:pic>
        <p:nvPicPr>
          <p:cNvPr id="5" name="Picture 4" descr="A picture containing indoor, white, table, food&#10;&#10;Description automatically generated">
            <a:extLst>
              <a:ext uri="{FF2B5EF4-FFF2-40B4-BE49-F238E27FC236}">
                <a16:creationId xmlns:a16="http://schemas.microsoft.com/office/drawing/2014/main" id="{ED445CD3-CFF8-4564-9D74-FEAA42E45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7" t="24814" r="4509" b="22549"/>
          <a:stretch/>
        </p:blipFill>
        <p:spPr>
          <a:xfrm>
            <a:off x="4749276" y="2491244"/>
            <a:ext cx="6604524" cy="295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7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Homework 1 – Part 3</vt:lpstr>
      <vt:lpstr>Dataset::Gummi</vt:lpstr>
      <vt:lpstr>Dataset::Gummi</vt:lpstr>
      <vt:lpstr>Dataset::Gummi</vt:lpstr>
      <vt:lpstr>Dataset::Gummi</vt:lpstr>
      <vt:lpstr>Dataset::Gummi</vt:lpstr>
      <vt:lpstr>Dataset::Gummi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– Part 3</dc:title>
  <dc:creator>Andrew Chin</dc:creator>
  <cp:lastModifiedBy>Andrew Chin</cp:lastModifiedBy>
  <cp:revision>4</cp:revision>
  <dcterms:created xsi:type="dcterms:W3CDTF">2019-10-14T07:14:21Z</dcterms:created>
  <dcterms:modified xsi:type="dcterms:W3CDTF">2019-10-14T07:43:13Z</dcterms:modified>
</cp:coreProperties>
</file>