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16" r:id="rId2"/>
    <p:sldId id="596" r:id="rId3"/>
    <p:sldId id="599" r:id="rId4"/>
    <p:sldId id="600" r:id="rId5"/>
    <p:sldId id="601" r:id="rId6"/>
    <p:sldId id="602" r:id="rId7"/>
    <p:sldId id="603" r:id="rId8"/>
    <p:sldId id="608" r:id="rId9"/>
    <p:sldId id="61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DD68-73FE-4D3D-A371-8AEBAA582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DDB2D-1FA7-4B15-ADF3-0BCB7D599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37B7B-BD2E-4517-81B1-0FF7FC51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1975-FF2D-435E-B857-8E3B112EB7A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3E8DE-8A15-4238-867F-473B6407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E0FBF-24A1-4653-BEF9-257E906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A671-2D24-4E30-A7A6-B4EA76F06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4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E13B-408F-4AED-AB63-2200C5AB8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0297C-B74C-4A2A-BF1D-496D1E0B0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B7E7E-2168-40BB-8DE9-4EEDEC6D1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1975-FF2D-435E-B857-8E3B112EB7A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CD808-8A79-4A5D-8A82-AA75A0EB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E0EBF-FE00-4A3A-BEBB-B0E0A76C3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A671-2D24-4E30-A7A6-B4EA76F06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6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8351BE-A782-495A-A9BA-77AD5D8F9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E582D-A594-49D3-82FF-1C8A6F7EB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9AEC2-9CE7-4CB1-A4BF-C0E59A5F7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1975-FF2D-435E-B857-8E3B112EB7A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69158-2B8B-434C-9370-C4E88F98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6DBCE-E8D2-4747-BDC5-A9C8A2DD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A671-2D24-4E30-A7A6-B4EA76F06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5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A551F-695A-44BB-8EF4-7956325A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A5AAA-5319-4E99-A62E-ACA878353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D666F-1CAE-45EF-8E47-B51D1B84C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1975-FF2D-435E-B857-8E3B112EB7A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1B5D7-2077-4E35-BDE8-42F5028CB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F61F0-95AB-48F1-ACFB-8B5CE1E77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A671-2D24-4E30-A7A6-B4EA76F06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4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903F8-20C0-45FF-943E-ACAD79591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78246-FD50-4D0E-9123-D2707F4C0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A70C2-72C9-437C-AE51-A60721E6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1975-FF2D-435E-B857-8E3B112EB7A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53908-18B6-4096-A8E2-79F35712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6F35C-B57B-4109-A57D-EFC7FF6B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A671-2D24-4E30-A7A6-B4EA76F06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1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BDEF6-F852-479E-A443-0A214524D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A9B20-39FD-45C2-A579-65BBB6AD8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32FE1-018D-4C6B-8FAD-E950D6695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E2496-3852-40E2-8F9E-22F86CF7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1975-FF2D-435E-B857-8E3B112EB7A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0AD21-AD75-4D0A-A9E8-1435369A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1E606-6206-4BBE-AD23-A4CD2BA28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A671-2D24-4E30-A7A6-B4EA76F06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9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E2813-7482-4490-A2EC-3A16AE88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BBFCD-DBB8-422B-97FD-15FECEC8A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5A853-DC7F-4BAB-AB23-8A5CA5C8F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9301B2-0292-4E81-93C2-2C5A9F5EB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2CA9B4-038E-477A-9E7A-E9658679F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093E59-D74B-4BCA-BE21-8E4E9876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1975-FF2D-435E-B857-8E3B112EB7A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B3E54A-9BFC-4939-8613-270A0553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5A757C-C954-4B04-B443-1303A316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A671-2D24-4E30-A7A6-B4EA76F06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3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837D6-0630-4308-BA4E-6520DB8B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25B549-EF61-44A2-BC47-FD1C592B3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1975-FF2D-435E-B857-8E3B112EB7A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3829DC-E7D5-464A-A4B4-E362B166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2FF3B-E398-4830-AAF7-3FBFAAE0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A671-2D24-4E30-A7A6-B4EA76F06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0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AA88D7-13E4-438C-91CA-0CAA312C9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1975-FF2D-435E-B857-8E3B112EB7A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540E0-75B8-4822-A49F-A818FD575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1440D-3551-480A-8641-E4DABB30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A671-2D24-4E30-A7A6-B4EA76F06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2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661F-8589-41CC-B81E-0530DB2D2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B1971-8257-4BFC-9D9D-8D4015A8C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FF62F-26DB-467D-9537-86285D7B8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047DC-265D-4769-B172-2E4C6DAB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1975-FF2D-435E-B857-8E3B112EB7A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CB966-2B9C-4382-A8E0-2DF3B560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29B40-2E70-4008-BEA4-69FABE3AB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A671-2D24-4E30-A7A6-B4EA76F06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0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E60D-576E-42B1-B797-4D015C33D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DF20BA-3494-4A70-B6F8-A560AA8BC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5F129-B06D-4F51-AE3D-99DA1E8DD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C80A5-4333-4432-B398-98A3DC2B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1975-FF2D-435E-B857-8E3B112EB7A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83375-CE39-40C3-8494-FBAFCAE2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3E88A-1066-4473-B4D0-25B649984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A671-2D24-4E30-A7A6-B4EA76F06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66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8DF168-00E1-4FA1-9373-9A28B2F13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119FA-D109-481C-B267-4567CD73A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037C8-843D-4C21-BCB4-AB6BDFBDE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31975-FF2D-435E-B857-8E3B112EB7A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6AE02-EC2F-4301-8F8E-5BA1101DE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0B80B-A129-4A48-B1EB-0C7CAA438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0A671-2D24-4E30-A7A6-B4EA76F06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5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Advice on organizing big projects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best structure your code</a:t>
            </a:r>
          </a:p>
        </p:txBody>
      </p:sp>
    </p:spTree>
    <p:extLst>
      <p:ext uri="{BB962C8B-B14F-4D97-AF65-F5344CB8AC3E}">
        <p14:creationId xmlns:p14="http://schemas.microsoft.com/office/powerpoint/2010/main" val="264073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R code for scientific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38743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/>
              <a:t>Correctness</a:t>
            </a:r>
          </a:p>
          <a:p>
            <a:pPr lvl="1"/>
            <a:r>
              <a:rPr lang="en-US" dirty="0"/>
              <a:t>Have you found all the bugs?</a:t>
            </a:r>
          </a:p>
          <a:p>
            <a:r>
              <a:rPr lang="en-US" dirty="0"/>
              <a:t>Replicable research</a:t>
            </a:r>
          </a:p>
          <a:p>
            <a:pPr lvl="1"/>
            <a:r>
              <a:rPr lang="en-US" dirty="0"/>
              <a:t>Can someone else repeat your results easily?</a:t>
            </a:r>
          </a:p>
          <a:p>
            <a:pPr lvl="1"/>
            <a:r>
              <a:rPr lang="en-US" dirty="0"/>
              <a:t>Do you get the same answer every time? (random seed?)</a:t>
            </a:r>
          </a:p>
          <a:p>
            <a:r>
              <a:rPr lang="en-US" dirty="0"/>
              <a:t>Understandable</a:t>
            </a:r>
          </a:p>
          <a:p>
            <a:pPr lvl="1"/>
            <a:r>
              <a:rPr lang="en-US" dirty="0"/>
              <a:t>Can someone else (or you in the future) understand how your code works enough to modify it? </a:t>
            </a:r>
          </a:p>
          <a:p>
            <a:pPr lvl="1"/>
            <a:r>
              <a:rPr lang="en-US" dirty="0"/>
              <a:t>Use of comments is crucial!</a:t>
            </a:r>
          </a:p>
          <a:p>
            <a:r>
              <a:rPr lang="en-US" dirty="0"/>
              <a:t>Speed of code</a:t>
            </a:r>
          </a:p>
          <a:p>
            <a:pPr lvl="1"/>
            <a:r>
              <a:rPr lang="en-US" dirty="0"/>
              <a:t>Does it run fast enough for your needs? (Don’t optimize unless needed, and profile if you need to).</a:t>
            </a:r>
          </a:p>
        </p:txBody>
      </p:sp>
    </p:spTree>
    <p:extLst>
      <p:ext uri="{BB962C8B-B14F-4D97-AF65-F5344CB8AC3E}">
        <p14:creationId xmlns:p14="http://schemas.microsoft.com/office/powerpoint/2010/main" val="30232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most important factor in understanding code is commenting</a:t>
            </a:r>
          </a:p>
          <a:p>
            <a:r>
              <a:rPr lang="en-US" dirty="0"/>
              <a:t>Each R script should have the following at the top:</a:t>
            </a:r>
          </a:p>
          <a:p>
            <a:pPr lvl="1"/>
            <a:r>
              <a:rPr lang="en-US" dirty="0"/>
              <a:t>purpose of the code</a:t>
            </a:r>
          </a:p>
          <a:p>
            <a:pPr lvl="1"/>
            <a:r>
              <a:rPr lang="en-US" dirty="0"/>
              <a:t>original author</a:t>
            </a:r>
          </a:p>
          <a:p>
            <a:pPr lvl="1"/>
            <a:r>
              <a:rPr lang="en-US" dirty="0"/>
              <a:t>date started</a:t>
            </a:r>
          </a:p>
          <a:p>
            <a:pPr lvl="1"/>
            <a:r>
              <a:rPr lang="en-US" dirty="0"/>
              <a:t>any modifications (dated) + by whom</a:t>
            </a:r>
          </a:p>
          <a:p>
            <a:r>
              <a:rPr lang="en-US" dirty="0"/>
              <a:t>Preceding functions: a description of what the function does (inputs and outputs)</a:t>
            </a:r>
          </a:p>
          <a:p>
            <a:r>
              <a:rPr lang="en-US" dirty="0"/>
              <a:t>Explanation of anything unusual, tricky, or subtle</a:t>
            </a:r>
          </a:p>
        </p:txBody>
      </p:sp>
    </p:spTree>
    <p:extLst>
      <p:ext uri="{BB962C8B-B14F-4D97-AF65-F5344CB8AC3E}">
        <p14:creationId xmlns:p14="http://schemas.microsoft.com/office/powerpoint/2010/main" val="638866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 strategies for large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" indent="0">
              <a:buNone/>
            </a:pPr>
            <a:r>
              <a:rPr lang="en-US" dirty="0"/>
              <a:t>Here are the 5 most common strategies for organizing a project/analysis (such as a thesis chapter)</a:t>
            </a:r>
          </a:p>
          <a:p>
            <a:pPr marL="514350" indent="-457200">
              <a:buFont typeface="+mj-lt"/>
              <a:buAutoNum type="arabicPeriod"/>
            </a:pPr>
            <a:endParaRPr lang="en-US" dirty="0"/>
          </a:p>
          <a:p>
            <a:pPr marL="514350" indent="-457200">
              <a:buFont typeface="+mj-lt"/>
              <a:buAutoNum type="arabicPeriod"/>
            </a:pPr>
            <a:r>
              <a:rPr lang="en-US" dirty="0"/>
              <a:t>Use a single long script that does everything</a:t>
            </a:r>
          </a:p>
          <a:p>
            <a:pPr lvl="1"/>
            <a:r>
              <a:rPr lang="en-US" dirty="0"/>
              <a:t>Assignments for this class were this form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/>
              <a:t>Use functions for specific tasks in but still single long script 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/>
              <a:t>Separate script for each figure or analysis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/>
              <a:t>Separate function files with sourcing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Create an R package. This enforces certain structure but makes it easier to share (and is good practice).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5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1: long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single R file, fill it with sequential R commands, no functions, all objects available in the global workspace</a:t>
            </a:r>
          </a:p>
          <a:p>
            <a:r>
              <a:rPr lang="en-US" dirty="0"/>
              <a:t>Advantage: easy to write</a:t>
            </a:r>
          </a:p>
          <a:p>
            <a:r>
              <a:rPr lang="en-US" dirty="0"/>
              <a:t>Disadvantage: hard to understand and therefore debug, global variables increase the chance of an unexpected outcome, hard to reuse parts of code</a:t>
            </a:r>
          </a:p>
        </p:txBody>
      </p:sp>
    </p:spTree>
    <p:extLst>
      <p:ext uri="{BB962C8B-B14F-4D97-AF65-F5344CB8AC3E}">
        <p14:creationId xmlns:p14="http://schemas.microsoft.com/office/powerpoint/2010/main" val="64600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2: lots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long R script with all code for a project</a:t>
            </a:r>
          </a:p>
          <a:p>
            <a:r>
              <a:rPr lang="en-US" dirty="0"/>
              <a:t>Code broken up into individual functions</a:t>
            </a:r>
          </a:p>
          <a:p>
            <a:r>
              <a:rPr lang="en-US" dirty="0"/>
              <a:t>Main functions that call other functions</a:t>
            </a:r>
          </a:p>
          <a:p>
            <a:r>
              <a:rPr lang="en-US" dirty="0"/>
              <a:t>Script divided into commented sections </a:t>
            </a:r>
          </a:p>
          <a:p>
            <a:r>
              <a:rPr lang="en-US" dirty="0"/>
              <a:t>Advantage: modular, reusable, easier to understand, no global variables</a:t>
            </a:r>
          </a:p>
          <a:p>
            <a:r>
              <a:rPr lang="en-US" dirty="0"/>
              <a:t>Disadvantage:  Usually need to run whole thing every time. Can be hard to figure out which sections to run to get each result</a:t>
            </a:r>
          </a:p>
        </p:txBody>
      </p:sp>
    </p:spTree>
    <p:extLst>
      <p:ext uri="{BB962C8B-B14F-4D97-AF65-F5344CB8AC3E}">
        <p14:creationId xmlns:p14="http://schemas.microsoft.com/office/powerpoint/2010/main" val="1676278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3: one R script per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</a:t>
            </a:r>
            <a:r>
              <a:rPr lang="en-US" sz="2000" dirty="0">
                <a:latin typeface="Lucida Console" panose="020B0609040504020204" pitchFamily="49" charset="0"/>
              </a:rPr>
              <a:t>.r</a:t>
            </a:r>
            <a:r>
              <a:rPr lang="en-US" dirty="0"/>
              <a:t> file does just one analysis or plot</a:t>
            </a:r>
          </a:p>
          <a:p>
            <a:r>
              <a:rPr lang="en-US" dirty="0"/>
              <a:t>I almost always use this method</a:t>
            </a:r>
          </a:p>
          <a:p>
            <a:r>
              <a:rPr lang="en-US" dirty="0"/>
              <a:t>Create a separate </a:t>
            </a:r>
            <a:r>
              <a:rPr lang="en-US" sz="2000" dirty="0">
                <a:latin typeface="Lucida Console" panose="020B0609040504020204" pitchFamily="49" charset="0"/>
              </a:rPr>
              <a:t>.r</a:t>
            </a:r>
            <a:r>
              <a:rPr lang="en-US" dirty="0"/>
              <a:t> file for every figure: </a:t>
            </a:r>
            <a:r>
              <a:rPr lang="en-US" sz="2000" dirty="0">
                <a:latin typeface="Lucida Console" panose="020B0609040504020204" pitchFamily="49" charset="0"/>
              </a:rPr>
              <a:t>Fig1.r</a:t>
            </a:r>
            <a:r>
              <a:rPr lang="en-US" dirty="0"/>
              <a:t>, </a:t>
            </a:r>
            <a:r>
              <a:rPr lang="en-US" sz="2000" dirty="0">
                <a:latin typeface="Lucida Console" panose="020B0609040504020204" pitchFamily="49" charset="0"/>
              </a:rPr>
              <a:t>Fig2.r</a:t>
            </a:r>
            <a:r>
              <a:rPr lang="en-US" dirty="0"/>
              <a:t>, etc. Inside, self-contained function, code to read the data, and code to run the function</a:t>
            </a:r>
          </a:p>
          <a:p>
            <a:r>
              <a:rPr lang="en-US" dirty="0"/>
              <a:t>Thus running the code in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"Fig1.r" </a:t>
            </a:r>
            <a:r>
              <a:rPr lang="en-US" dirty="0"/>
              <a:t>would create Figure 1 or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load_data.r</a:t>
            </a:r>
            <a:r>
              <a:rPr lang="en-US" dirty="0"/>
              <a:t> would load in the data</a:t>
            </a:r>
          </a:p>
          <a:p>
            <a:r>
              <a:rPr lang="en-US" dirty="0"/>
              <a:t>Advantage: easily replicable, easy to understand, short</a:t>
            </a:r>
          </a:p>
          <a:p>
            <a:r>
              <a:rPr lang="en-US" dirty="0"/>
              <a:t>Disadvantage: reusing code is harder, what if I want to create four very similar types of figures?</a:t>
            </a:r>
          </a:p>
        </p:txBody>
      </p:sp>
    </p:spTree>
    <p:extLst>
      <p:ext uri="{BB962C8B-B14F-4D97-AF65-F5344CB8AC3E}">
        <p14:creationId xmlns:p14="http://schemas.microsoft.com/office/powerpoint/2010/main" val="1757018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Organization 4: sourcing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each function may be called in multiple ways</a:t>
            </a:r>
          </a:p>
          <a:p>
            <a:r>
              <a:rPr lang="en-US" dirty="0"/>
              <a:t>Or you will use the same functions every year to repeat your analysis on a different set of data</a:t>
            </a:r>
          </a:p>
          <a:p>
            <a:r>
              <a:rPr lang="en-US" dirty="0"/>
              <a:t>Store each major function in a separate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.r</a:t>
            </a:r>
            <a:r>
              <a:rPr lang="en-US" dirty="0"/>
              <a:t> file that does </a:t>
            </a:r>
            <a:r>
              <a:rPr lang="en-US" u="sng" dirty="0"/>
              <a:t>not</a:t>
            </a:r>
            <a:r>
              <a:rPr lang="en-US" dirty="0"/>
              <a:t> include code for calling the function (or one file with all functions)</a:t>
            </a:r>
          </a:p>
          <a:p>
            <a:r>
              <a:rPr lang="en-US" dirty="0"/>
              <a:t>Create one master file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“Lecture 9.r"</a:t>
            </a:r>
            <a:endParaRPr lang="en-US" sz="1700" dirty="0">
              <a:solidFill>
                <a:srgbClr val="0000FF"/>
              </a:solidFill>
              <a:latin typeface="Lucida Console"/>
            </a:endParaRPr>
          </a:p>
          <a:p>
            <a:r>
              <a:rPr lang="en-US" dirty="0"/>
              <a:t>The master file will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source()</a:t>
            </a:r>
            <a:r>
              <a:rPr lang="en-US" dirty="0"/>
              <a:t> the functions and use the functions as needed</a:t>
            </a:r>
          </a:p>
        </p:txBody>
      </p:sp>
    </p:spTree>
    <p:extLst>
      <p:ext uri="{BB962C8B-B14F-4D97-AF65-F5344CB8AC3E}">
        <p14:creationId xmlns:p14="http://schemas.microsoft.com/office/powerpoint/2010/main" val="3015386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strategy is best?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My opinion: any study/chapter should be able to be reproduced by sourcing a single R script.</a:t>
            </a:r>
          </a:p>
          <a:p>
            <a:r>
              <a:rPr lang="en-US" dirty="0"/>
              <a:t>The best strategy to do this will depend on the situation.</a:t>
            </a:r>
          </a:p>
          <a:p>
            <a:r>
              <a:rPr lang="en-US" dirty="0"/>
              <a:t>E.g., if a model takes 2 weeks to run, structure project so you can remake plots or tweak other aspects during development/testing without rerunning model.</a:t>
            </a:r>
          </a:p>
          <a:p>
            <a:r>
              <a:rPr lang="en-US" dirty="0"/>
              <a:t>Think about what steps your analysis will take (and how long they take to run) and how that influences your strategy.</a:t>
            </a:r>
          </a:p>
          <a:p>
            <a:r>
              <a:rPr lang="en-US" dirty="0"/>
              <a:t>Think big picture and about structure of your main file and folders early on, then fill in as you go.</a:t>
            </a:r>
          </a:p>
          <a:p>
            <a:r>
              <a:rPr lang="en-US" dirty="0"/>
              <a:t>You will get better at this with practice!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873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699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Lucida Console</vt:lpstr>
      <vt:lpstr>Office Theme</vt:lpstr>
      <vt:lpstr>Advice on organizing big projects</vt:lpstr>
      <vt:lpstr>Goals for R code for scientific analysis</vt:lpstr>
      <vt:lpstr>Commenting</vt:lpstr>
      <vt:lpstr>Different strategies for large projects</vt:lpstr>
      <vt:lpstr>Organization 1: long scripts</vt:lpstr>
      <vt:lpstr>Organization 2: lots of functions</vt:lpstr>
      <vt:lpstr>Organization 3: one R script per task</vt:lpstr>
      <vt:lpstr>Organization 4: sourcing functions</vt:lpstr>
      <vt:lpstr>Which strategy is best?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Advice on organizing big projects</dc:title>
  <dc:creator>Kristin PJ</dc:creator>
  <cp:lastModifiedBy>Kristin PJ</cp:lastModifiedBy>
  <cp:revision>1</cp:revision>
  <dcterms:created xsi:type="dcterms:W3CDTF">2019-12-04T16:48:25Z</dcterms:created>
  <dcterms:modified xsi:type="dcterms:W3CDTF">2019-12-04T16:48:51Z</dcterms:modified>
</cp:coreProperties>
</file>