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27" r:id="rId2"/>
    <p:sldId id="272" r:id="rId3"/>
    <p:sldId id="258" r:id="rId4"/>
    <p:sldId id="338" r:id="rId5"/>
    <p:sldId id="341" r:id="rId6"/>
    <p:sldId id="339" r:id="rId7"/>
    <p:sldId id="342" r:id="rId8"/>
    <p:sldId id="328" r:id="rId9"/>
    <p:sldId id="340" r:id="rId10"/>
    <p:sldId id="348" r:id="rId11"/>
    <p:sldId id="349" r:id="rId12"/>
    <p:sldId id="343" r:id="rId13"/>
    <p:sldId id="344" r:id="rId14"/>
    <p:sldId id="329" r:id="rId15"/>
    <p:sldId id="282" r:id="rId16"/>
    <p:sldId id="345" r:id="rId17"/>
    <p:sldId id="347" r:id="rId18"/>
    <p:sldId id="346" r:id="rId19"/>
    <p:sldId id="330" r:id="rId20"/>
    <p:sldId id="333" r:id="rId21"/>
    <p:sldId id="334" r:id="rId22"/>
    <p:sldId id="335" r:id="rId23"/>
    <p:sldId id="336" r:id="rId24"/>
    <p:sldId id="331" r:id="rId25"/>
    <p:sldId id="337" r:id="rId26"/>
    <p:sldId id="261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EBEBE"/>
    <a:srgbClr val="FFFFFF"/>
    <a:srgbClr val="969EC2"/>
    <a:srgbClr val="FAD25F"/>
    <a:srgbClr val="8491CB"/>
    <a:srgbClr val="698FCE"/>
    <a:srgbClr val="E39407"/>
    <a:srgbClr val="4E5988"/>
    <a:srgbClr val="CC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94" d="100"/>
          <a:sy n="94" d="100"/>
        </p:scale>
        <p:origin x="56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10022584" y="3235281"/>
            <a:ext cx="1497904" cy="47513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CABSE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英语六级考试报考系统项目展示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副标题 18">
            <a:extLst>
              <a:ext uri="{FF2B5EF4-FFF2-40B4-BE49-F238E27FC236}">
                <a16:creationId xmlns:a16="http://schemas.microsoft.com/office/drawing/2014/main" id="{823C20F5-0A34-8B8C-D0D7-0B0C739BFC95}"/>
              </a:ext>
            </a:extLst>
          </p:cNvPr>
          <p:cNvSpPr txBox="1">
            <a:spLocks/>
          </p:cNvSpPr>
          <p:nvPr/>
        </p:nvSpPr>
        <p:spPr>
          <a:xfrm>
            <a:off x="865867" y="5421027"/>
            <a:ext cx="10850563" cy="47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小组成员：刘嗣旸 张朝阳 陈都 施浩南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98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3951B-5528-D38D-69B3-6E606ED4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CD948-3F17-2FF7-5928-1690763A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547F4E-AD9C-9B60-7B40-61AA4BDCC945}"/>
              </a:ext>
            </a:extLst>
          </p:cNvPr>
          <p:cNvSpPr/>
          <p:nvPr/>
        </p:nvSpPr>
        <p:spPr>
          <a:xfrm>
            <a:off x="1023515" y="3477208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登录页面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E5420A-A668-2C74-4E49-C953945C0A7E}"/>
              </a:ext>
            </a:extLst>
          </p:cNvPr>
          <p:cNvCxnSpPr/>
          <p:nvPr/>
        </p:nvCxnSpPr>
        <p:spPr>
          <a:xfrm flipV="1">
            <a:off x="1825945" y="2326433"/>
            <a:ext cx="1175657" cy="1138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8241052-E3A2-637A-A95D-1AD10A9735BD}"/>
              </a:ext>
            </a:extLst>
          </p:cNvPr>
          <p:cNvCxnSpPr>
            <a:cxnSpLocks/>
          </p:cNvCxnSpPr>
          <p:nvPr/>
        </p:nvCxnSpPr>
        <p:spPr>
          <a:xfrm>
            <a:off x="2328243" y="3735355"/>
            <a:ext cx="1589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3CE1105-9432-CCE6-6C11-E159FE40C516}"/>
              </a:ext>
            </a:extLst>
          </p:cNvPr>
          <p:cNvSpPr txBox="1"/>
          <p:nvPr/>
        </p:nvSpPr>
        <p:spPr>
          <a:xfrm rot="19011484">
            <a:off x="1763660" y="244855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学生登录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2B3467E-7191-90A7-F4CD-9EC335B542CB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217832" y="4155233"/>
            <a:ext cx="1898861" cy="35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BF9BBCE-420B-F2EC-ED10-CF17BCB42ACD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664217" y="4167674"/>
            <a:ext cx="2535080" cy="1579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900CBF9-5B5A-49CF-3220-35E8B5D0412A}"/>
              </a:ext>
            </a:extLst>
          </p:cNvPr>
          <p:cNvSpPr txBox="1"/>
          <p:nvPr/>
        </p:nvSpPr>
        <p:spPr>
          <a:xfrm>
            <a:off x="2486968" y="3350992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学生注册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94FE8D-524E-CD97-7F6E-A34DA3EBEFDD}"/>
              </a:ext>
            </a:extLst>
          </p:cNvPr>
          <p:cNvSpPr txBox="1"/>
          <p:nvPr/>
        </p:nvSpPr>
        <p:spPr>
          <a:xfrm rot="743107">
            <a:off x="2610583" y="398300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教师登录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749ED8-0A5D-BDF3-C566-FD77A99CB5C3}"/>
              </a:ext>
            </a:extLst>
          </p:cNvPr>
          <p:cNvSpPr txBox="1"/>
          <p:nvPr/>
        </p:nvSpPr>
        <p:spPr>
          <a:xfrm rot="1934346">
            <a:off x="2594181" y="4823702"/>
            <a:ext cx="159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管理员登录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1CFB4A-6B61-DDB2-DC89-F0C30A8638DA}"/>
              </a:ext>
            </a:extLst>
          </p:cNvPr>
          <p:cNvSpPr/>
          <p:nvPr/>
        </p:nvSpPr>
        <p:spPr>
          <a:xfrm>
            <a:off x="2983064" y="1885366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学生主页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059781E-D29C-7923-8AE7-B2C167FC026A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917558" y="375985"/>
            <a:ext cx="2177647" cy="1482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0F5F79-592C-167F-A468-99C5A889684B}"/>
              </a:ext>
            </a:extLst>
          </p:cNvPr>
          <p:cNvSpPr txBox="1"/>
          <p:nvPr/>
        </p:nvSpPr>
        <p:spPr>
          <a:xfrm rot="19499599">
            <a:off x="4341069" y="601820"/>
            <a:ext cx="162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完善个人信息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3EFB60A-B48E-29AC-A28A-A528C0B8FBFA}"/>
              </a:ext>
            </a:extLst>
          </p:cNvPr>
          <p:cNvSpPr/>
          <p:nvPr/>
        </p:nvSpPr>
        <p:spPr>
          <a:xfrm>
            <a:off x="6095205" y="170436"/>
            <a:ext cx="2719113" cy="4110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补充学生信息，如姓名等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F68CDDF-9F9F-DDEC-20E9-0851952DAE4C}"/>
              </a:ext>
            </a:extLst>
          </p:cNvPr>
          <p:cNvCxnSpPr>
            <a:cxnSpLocks/>
          </p:cNvCxnSpPr>
          <p:nvPr/>
        </p:nvCxnSpPr>
        <p:spPr>
          <a:xfrm flipV="1">
            <a:off x="4204996" y="955647"/>
            <a:ext cx="2190027" cy="8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20704A3-6DA4-259B-73E1-58B266210365}"/>
              </a:ext>
            </a:extLst>
          </p:cNvPr>
          <p:cNvSpPr txBox="1"/>
          <p:nvPr/>
        </p:nvSpPr>
        <p:spPr>
          <a:xfrm rot="20337838">
            <a:off x="5193442" y="935147"/>
            <a:ext cx="7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报名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94ACDA9-2B57-3CEA-F0E8-C6AB637F5C1E}"/>
              </a:ext>
            </a:extLst>
          </p:cNvPr>
          <p:cNvSpPr/>
          <p:nvPr/>
        </p:nvSpPr>
        <p:spPr>
          <a:xfrm>
            <a:off x="6438122" y="770981"/>
            <a:ext cx="2275165" cy="3693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查看并确认报名信息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50D535-B506-88D5-80A2-AD2F5EF4C34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381710" y="1448174"/>
            <a:ext cx="2090419" cy="558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B5B5D77-6D01-F3BC-9190-03A0AC4F8D4B}"/>
              </a:ext>
            </a:extLst>
          </p:cNvPr>
          <p:cNvSpPr txBox="1"/>
          <p:nvPr/>
        </p:nvSpPr>
        <p:spPr>
          <a:xfrm rot="20837087">
            <a:off x="5222494" y="1377943"/>
            <a:ext cx="7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缴费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CE0E6AE-56BF-5FAB-7E18-AFEDFAA5970D}"/>
              </a:ext>
            </a:extLst>
          </p:cNvPr>
          <p:cNvSpPr/>
          <p:nvPr/>
        </p:nvSpPr>
        <p:spPr>
          <a:xfrm>
            <a:off x="6472129" y="1263508"/>
            <a:ext cx="1838128" cy="3693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扫描二维码付款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5A52423-D21C-8A2A-EA3B-61F4FCD006C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340851" y="2114130"/>
            <a:ext cx="2097271" cy="212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EF548CA-924C-8234-FE5E-A60D3F8075C7}"/>
              </a:ext>
            </a:extLst>
          </p:cNvPr>
          <p:cNvSpPr/>
          <p:nvPr/>
        </p:nvSpPr>
        <p:spPr>
          <a:xfrm>
            <a:off x="9321303" y="1787330"/>
            <a:ext cx="1838128" cy="6856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选择题自动阅卷并返回主页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40B08FC-297B-8B33-7C9D-F292B4D97E2C}"/>
              </a:ext>
            </a:extLst>
          </p:cNvPr>
          <p:cNvSpPr/>
          <p:nvPr/>
        </p:nvSpPr>
        <p:spPr>
          <a:xfrm>
            <a:off x="6438122" y="1775117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在线答题页面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69D4040-3D97-34F0-0C27-8BE23B121B9F}"/>
              </a:ext>
            </a:extLst>
          </p:cNvPr>
          <p:cNvSpPr txBox="1"/>
          <p:nvPr/>
        </p:nvSpPr>
        <p:spPr>
          <a:xfrm rot="21140557">
            <a:off x="4985222" y="1791255"/>
            <a:ext cx="144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在线答题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5D3538-E84D-02C2-7996-93D1D96C2EE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132730" y="2577711"/>
            <a:ext cx="2317577" cy="376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8D76EB3-8C67-3A9B-8CA9-20DDC0073A67}"/>
              </a:ext>
            </a:extLst>
          </p:cNvPr>
          <p:cNvSpPr/>
          <p:nvPr/>
        </p:nvSpPr>
        <p:spPr>
          <a:xfrm>
            <a:off x="6450307" y="2615162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成绩报告展示页面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94A577E-8CB0-A422-5392-226AECEFBEF4}"/>
              </a:ext>
            </a:extLst>
          </p:cNvPr>
          <p:cNvSpPr txBox="1"/>
          <p:nvPr/>
        </p:nvSpPr>
        <p:spPr>
          <a:xfrm rot="21122469">
            <a:off x="5559220" y="4069137"/>
            <a:ext cx="11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在线阅卷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9F126FA-7072-1851-391F-9B13A8400112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>
            <a:off x="7719526" y="2114130"/>
            <a:ext cx="1601777" cy="16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FAB7CB6-584E-9AF2-DE27-B357DABB0B13}"/>
              </a:ext>
            </a:extLst>
          </p:cNvPr>
          <p:cNvSpPr txBox="1"/>
          <p:nvPr/>
        </p:nvSpPr>
        <p:spPr>
          <a:xfrm>
            <a:off x="7873739" y="1769070"/>
            <a:ext cx="144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答题并提交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0285007-3B21-DC63-B85C-0030821842D0}"/>
              </a:ext>
            </a:extLst>
          </p:cNvPr>
          <p:cNvSpPr/>
          <p:nvPr/>
        </p:nvSpPr>
        <p:spPr>
          <a:xfrm>
            <a:off x="3923999" y="3515963"/>
            <a:ext cx="2025899" cy="4293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输入账号密码注册</a:t>
            </a: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1E223370-B27A-A5E7-0BED-689655666433}"/>
              </a:ext>
            </a:extLst>
          </p:cNvPr>
          <p:cNvCxnSpPr>
            <a:stCxn id="66" idx="0"/>
          </p:cNvCxnSpPr>
          <p:nvPr/>
        </p:nvCxnSpPr>
        <p:spPr>
          <a:xfrm rot="16200000" flipV="1">
            <a:off x="3397706" y="1976720"/>
            <a:ext cx="691898" cy="23865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8F28B34-5D97-B9FF-BC02-6F29035703D4}"/>
              </a:ext>
            </a:extLst>
          </p:cNvPr>
          <p:cNvSpPr/>
          <p:nvPr/>
        </p:nvSpPr>
        <p:spPr>
          <a:xfrm>
            <a:off x="4116693" y="4168070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教师主页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71CDE74-7D2A-0479-DA1D-FEBFBD32820A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5398097" y="4317862"/>
            <a:ext cx="1494363" cy="18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2286C52-87DD-20C8-465C-D0AC0D8AAF99}"/>
              </a:ext>
            </a:extLst>
          </p:cNvPr>
          <p:cNvSpPr/>
          <p:nvPr/>
        </p:nvSpPr>
        <p:spPr>
          <a:xfrm>
            <a:off x="6892460" y="3978849"/>
            <a:ext cx="2973107" cy="678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输入阅卷学生及考卷信息查看学生作答情况并进行打分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64409D15-1512-F620-0021-9C005ACEE4FB}"/>
              </a:ext>
            </a:extLst>
          </p:cNvPr>
          <p:cNvSpPr/>
          <p:nvPr/>
        </p:nvSpPr>
        <p:spPr>
          <a:xfrm>
            <a:off x="4199297" y="5407883"/>
            <a:ext cx="1418575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管理员主页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EB4F448-2DF2-14CF-6C01-54B734C31DDA}"/>
              </a:ext>
            </a:extLst>
          </p:cNvPr>
          <p:cNvCxnSpPr>
            <a:cxnSpLocks/>
          </p:cNvCxnSpPr>
          <p:nvPr/>
        </p:nvCxnSpPr>
        <p:spPr>
          <a:xfrm flipV="1">
            <a:off x="5608696" y="5161195"/>
            <a:ext cx="1762488" cy="37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2D32871F-7935-94C9-05AC-E0684EAA4771}"/>
              </a:ext>
            </a:extLst>
          </p:cNvPr>
          <p:cNvSpPr txBox="1"/>
          <p:nvPr/>
        </p:nvSpPr>
        <p:spPr>
          <a:xfrm rot="20906399">
            <a:off x="5695222" y="5004101"/>
            <a:ext cx="11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录入试题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615B071-8C23-62C5-A7FF-CCCDFC12741D}"/>
              </a:ext>
            </a:extLst>
          </p:cNvPr>
          <p:cNvCxnSpPr>
            <a:cxnSpLocks/>
          </p:cNvCxnSpPr>
          <p:nvPr/>
        </p:nvCxnSpPr>
        <p:spPr>
          <a:xfrm>
            <a:off x="5624340" y="5870769"/>
            <a:ext cx="1896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C1D30818-27ED-5834-F934-9E1F49A7530F}"/>
              </a:ext>
            </a:extLst>
          </p:cNvPr>
          <p:cNvSpPr txBox="1"/>
          <p:nvPr/>
        </p:nvSpPr>
        <p:spPr>
          <a:xfrm>
            <a:off x="5880599" y="5419324"/>
            <a:ext cx="163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录入试题答案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00DBF919-EE3A-0598-69D5-49F1D054570E}"/>
              </a:ext>
            </a:extLst>
          </p:cNvPr>
          <p:cNvSpPr/>
          <p:nvPr/>
        </p:nvSpPr>
        <p:spPr>
          <a:xfrm>
            <a:off x="7423416" y="4790445"/>
            <a:ext cx="4047017" cy="678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按照顺序依次录入作文、听力、阅读、翻译题目，包括文章、题干、选项等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A81314DC-1951-D347-02AC-4C3E885A65BA}"/>
              </a:ext>
            </a:extLst>
          </p:cNvPr>
          <p:cNvSpPr/>
          <p:nvPr/>
        </p:nvSpPr>
        <p:spPr>
          <a:xfrm>
            <a:off x="7526940" y="5552896"/>
            <a:ext cx="4047017" cy="533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按照上述顺序依次录入每道题的答案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D9A298F-BBF8-32D8-CB67-D83A2550C13C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5306893" y="6068634"/>
            <a:ext cx="2064291" cy="361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4A2D2ED-7C2C-9D46-1B13-209E3C1418C6}"/>
              </a:ext>
            </a:extLst>
          </p:cNvPr>
          <p:cNvSpPr txBox="1"/>
          <p:nvPr/>
        </p:nvSpPr>
        <p:spPr>
          <a:xfrm rot="510155">
            <a:off x="5794363" y="5956524"/>
            <a:ext cx="163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管理学生信息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70649899-BE7A-CE90-00D6-9ED497F6FF67}"/>
              </a:ext>
            </a:extLst>
          </p:cNvPr>
          <p:cNvSpPr/>
          <p:nvPr/>
        </p:nvSpPr>
        <p:spPr>
          <a:xfrm>
            <a:off x="7371184" y="6111827"/>
            <a:ext cx="2786743" cy="6366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作为系统最高权限者可对学生信息进行增删改查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1E3DD1-C5B4-4D94-B631-8EE9416178E9}"/>
              </a:ext>
            </a:extLst>
          </p:cNvPr>
          <p:cNvSpPr txBox="1"/>
          <p:nvPr/>
        </p:nvSpPr>
        <p:spPr>
          <a:xfrm>
            <a:off x="4953779" y="239989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成绩查询</a:t>
            </a:r>
          </a:p>
        </p:txBody>
      </p:sp>
    </p:spTree>
    <p:extLst>
      <p:ext uri="{BB962C8B-B14F-4D97-AF65-F5344CB8AC3E}">
        <p14:creationId xmlns:p14="http://schemas.microsoft.com/office/powerpoint/2010/main" val="349288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8002" y="1170323"/>
            <a:ext cx="11470615" cy="6070080"/>
            <a:chOff x="605647" y="1764000"/>
            <a:chExt cx="10988798" cy="5479981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92300" y="2013377"/>
              <a:ext cx="5173224" cy="4076084"/>
              <a:chOff x="3492301" y="2013377"/>
              <a:chExt cx="5173224" cy="407608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164518" y="4001400"/>
                <a:ext cx="375779" cy="748274"/>
                <a:chOff x="6255220" y="3270304"/>
                <a:chExt cx="547701" cy="1090616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28263" y="3367141"/>
                  <a:ext cx="269874" cy="224609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352064" y="3270304"/>
                  <a:ext cx="153989" cy="144464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255220" y="3598917"/>
                  <a:ext cx="201613" cy="189070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37796" y="4032307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357668" y="3905226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456840" y="3608445"/>
                  <a:ext cx="153988" cy="146422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02852" y="3771957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302762" y="262239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44324" y="2013377"/>
                <a:ext cx="1012385" cy="566539"/>
                <a:chOff x="7044324" y="2013377"/>
                <a:chExt cx="1012385" cy="56653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44324" y="2013377"/>
                  <a:ext cx="948865" cy="566539"/>
                  <a:chOff x="1456650" y="1252647"/>
                  <a:chExt cx="850953" cy="1444082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0577" y="1252647"/>
                    <a:ext cx="247026" cy="1444082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58921" cy="716824"/>
                <a:chOff x="1456650" y="1252645"/>
                <a:chExt cx="859972" cy="1827152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0577" y="1252645"/>
                  <a:ext cx="256045" cy="1827152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817850" y="4689773"/>
                <a:ext cx="847675" cy="104307"/>
                <a:chOff x="1491522" y="89280"/>
                <a:chExt cx="760205" cy="265875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91522" y="95100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5448" y="89280"/>
                  <a:ext cx="156279" cy="26587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21976F0-EA04-423C-8332-05206E118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054" y="5086052"/>
                <a:ext cx="788465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78024" y="269260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78024" y="379811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428552" y="479247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501310" y="3171599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842866" y="272898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540008" y="280229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540008" y="357837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527764" y="445146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527764" y="527554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600" b="1" dirty="0">
                  <a:effectLst/>
                </a:rPr>
                <a:t>学生服务模块</a:t>
              </a: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056711" y="2160353"/>
              <a:ext cx="3537734" cy="173964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lnSpcReduction="10000"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0" i="0" dirty="0">
                  <a:solidFill>
                    <a:srgbClr val="444444"/>
                  </a:solidFill>
                  <a:effectLst/>
                  <a:latin typeface="+mn-ea"/>
                </a:rPr>
                <a:t>报名信息录入：考生可以在报名页面录入报名信息。考生可以在完善个人信息后进行报名，未完善信息不可报名。</a:t>
              </a:r>
              <a:endParaRPr lang="en-US" altLang="zh-CN" sz="1200" b="0" i="0" dirty="0">
                <a:solidFill>
                  <a:srgbClr val="444444"/>
                </a:solidFill>
                <a:effectLst/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ea"/>
                </a:rPr>
                <a:t>在线考试模块：学生可以在线答题，系统自动阅卷。</a:t>
              </a:r>
              <a:endParaRPr lang="en-US" altLang="zh-CN" sz="12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ea"/>
                </a:rPr>
                <a:t>成绩查询模块：学生可以通过考试批次查询自己的考试成绩。</a:t>
              </a:r>
              <a:endParaRPr lang="en-US" altLang="zh-CN" sz="1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latin typeface="+mn-ea"/>
              </a:endParaRPr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effectLst/>
                </a:rPr>
                <a:t>用户注册模块</a:t>
              </a: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669925" y="2525041"/>
              <a:ext cx="2895438" cy="1482551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 lnSpcReduction="10000"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用户注册：学生用户可以通过注册页面进行注册，输入用户名、密码等信息完成注册。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用户登录：不同身份用户可以通过登录页面进行登录，输入用户名、密码等信息完成登录。</a:t>
              </a:r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665526" y="4521743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600" b="1" dirty="0">
                  <a:effectLst/>
                </a:rPr>
                <a:t>管理员模块</a:t>
              </a: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540289" y="4918096"/>
              <a:ext cx="3015271" cy="174240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考试信息发布：管理员可以通过管理页面录入考试试题信息。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考试信息增删改查：管理员可以在管理页面增删改查考生个人信息。</a:t>
              </a:r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effectLst/>
                </a:rPr>
                <a:t>教师管理模块</a:t>
              </a: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05647" y="5246602"/>
              <a:ext cx="3203261" cy="19973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ea"/>
                </a:rPr>
                <a:t>教师阅卷模块：教师可以批阅考生试卷，录入考生成绩。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95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AE030E2D-6183-C0C3-3867-336D81C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FE4D3B7-8451-7B27-71B6-40E7D770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37" y="1144555"/>
            <a:ext cx="4872913" cy="252480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C3E6613-8B8F-4185-5B3F-0593798F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144555"/>
            <a:ext cx="4597173" cy="259510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C6033BD-2420-8596-F8DE-13A63AA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26" y="3785211"/>
            <a:ext cx="4929224" cy="284323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5F9FD9A-B79C-5F7F-64A1-E19DA317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00" y="3855517"/>
            <a:ext cx="4986374" cy="17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AE030E2D-6183-C0C3-3867-336D81C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51EE83-EE57-7610-ABAD-BDBCC17E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32291"/>
            <a:ext cx="4688405" cy="2681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6E4AF1-6251-A2B3-287C-B3B7B1C7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4620432"/>
            <a:ext cx="4824448" cy="20812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12C555-3CA3-0F69-8921-61D1F1AA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410" y="505467"/>
            <a:ext cx="5279100" cy="41149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D2B885-DBDA-9A31-3FF9-99C456BD7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90" y="4013718"/>
            <a:ext cx="4357755" cy="26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2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系统测试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测试环境 功能测试 性能测试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16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测试环境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DB152A-E592-4C2D-B245-303AD080FF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77368" y="1256408"/>
            <a:ext cx="7543120" cy="4751584"/>
            <a:chOff x="3977368" y="1256408"/>
            <a:chExt cx="7543120" cy="4751584"/>
          </a:xfrm>
        </p:grpSpPr>
        <p:sp>
          <p:nvSpPr>
            <p:cNvPr id="6" name="ís1îďe">
              <a:extLst>
                <a:ext uri="{FF2B5EF4-FFF2-40B4-BE49-F238E27FC236}">
                  <a16:creationId xmlns:a16="http://schemas.microsoft.com/office/drawing/2014/main" id="{00096F28-8EC0-4B5C-9321-B477FE9838DA}"/>
                </a:ext>
              </a:extLst>
            </p:cNvPr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ṡľiḓè">
              <a:extLst>
                <a:ext uri="{FF2B5EF4-FFF2-40B4-BE49-F238E27FC236}">
                  <a16:creationId xmlns:a16="http://schemas.microsoft.com/office/drawing/2014/main" id="{0B5A6277-3B4E-4714-B0E8-E68FBE866F9C}"/>
                </a:ext>
              </a:extLst>
            </p:cNvPr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ŝļiḋe">
              <a:extLst>
                <a:ext uri="{FF2B5EF4-FFF2-40B4-BE49-F238E27FC236}">
                  <a16:creationId xmlns:a16="http://schemas.microsoft.com/office/drawing/2014/main" id="{8304BEDE-D648-43CC-B180-9FC951B53452}"/>
                </a:ext>
              </a:extLst>
            </p:cNvPr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lïdè">
              <a:extLst>
                <a:ext uri="{FF2B5EF4-FFF2-40B4-BE49-F238E27FC236}">
                  <a16:creationId xmlns:a16="http://schemas.microsoft.com/office/drawing/2014/main" id="{34D418EB-74EF-4654-B788-CA1BCF41DF0B}"/>
                </a:ext>
              </a:extLst>
            </p:cNvPr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ľïďé">
              <a:extLst>
                <a:ext uri="{FF2B5EF4-FFF2-40B4-BE49-F238E27FC236}">
                  <a16:creationId xmlns:a16="http://schemas.microsoft.com/office/drawing/2014/main" id="{4AD89B4F-C7E3-45FF-BC2E-FA0AA7A81050}"/>
                </a:ext>
              </a:extLst>
            </p:cNvPr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ṧľiḍé">
              <a:extLst>
                <a:ext uri="{FF2B5EF4-FFF2-40B4-BE49-F238E27FC236}">
                  <a16:creationId xmlns:a16="http://schemas.microsoft.com/office/drawing/2014/main" id="{B71B1883-CBEB-433C-B000-3135364399C7}"/>
                </a:ext>
              </a:extLst>
            </p:cNvPr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语言环境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ïṣlïďe">
              <a:extLst>
                <a:ext uri="{FF2B5EF4-FFF2-40B4-BE49-F238E27FC236}">
                  <a16:creationId xmlns:a16="http://schemas.microsoft.com/office/drawing/2014/main" id="{64F315FC-7604-40BC-9EA5-E36136DC00BC}"/>
                </a:ext>
              </a:extLst>
            </p:cNvPr>
            <p:cNvSpPr/>
            <p:nvPr/>
          </p:nvSpPr>
          <p:spPr bwMode="auto">
            <a:xfrm>
              <a:off x="8524875" y="1814803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JDK1.8</a:t>
              </a:r>
            </a:p>
          </p:txBody>
        </p:sp>
        <p:sp>
          <p:nvSpPr>
            <p:cNvPr id="17" name="íṧļíḑe">
              <a:extLst>
                <a:ext uri="{FF2B5EF4-FFF2-40B4-BE49-F238E27FC236}">
                  <a16:creationId xmlns:a16="http://schemas.microsoft.com/office/drawing/2014/main" id="{D2196A70-8D21-4BDA-9B74-CEA39BD8CC8A}"/>
                </a:ext>
              </a:extLst>
            </p:cNvPr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测试浏览器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îśľíḓe">
              <a:extLst>
                <a:ext uri="{FF2B5EF4-FFF2-40B4-BE49-F238E27FC236}">
                  <a16:creationId xmlns:a16="http://schemas.microsoft.com/office/drawing/2014/main" id="{365F4649-1102-4696-85FA-B90094274D9A}"/>
                </a:ext>
              </a:extLst>
            </p:cNvPr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Chrome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浏览器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114.0.5735.91</a:t>
              </a:r>
            </a:p>
          </p:txBody>
        </p:sp>
        <p:sp>
          <p:nvSpPr>
            <p:cNvPr id="19" name="ïṩḷíḓê">
              <a:extLst>
                <a:ext uri="{FF2B5EF4-FFF2-40B4-BE49-F238E27FC236}">
                  <a16:creationId xmlns:a16="http://schemas.microsoft.com/office/drawing/2014/main" id="{DB9D22C1-FABB-428B-B0F4-747CBA584D4B}"/>
                </a:ext>
              </a:extLst>
            </p:cNvPr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数据库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ṩḻîḍè">
              <a:extLst>
                <a:ext uri="{FF2B5EF4-FFF2-40B4-BE49-F238E27FC236}">
                  <a16:creationId xmlns:a16="http://schemas.microsoft.com/office/drawing/2014/main" id="{04BD1FA2-966B-4801-8EFE-94591970C8F3}"/>
                </a:ext>
              </a:extLst>
            </p:cNvPr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MySQL8.0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5B09EF-149D-42DE-926B-7B0F12BBC26F}"/>
                </a:ext>
              </a:extLst>
            </p:cNvPr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24A347-98ED-4FCC-8EEE-5DB9E977CA7F}"/>
                </a:ext>
              </a:extLst>
            </p:cNvPr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形 23" descr="扳手">
            <a:extLst>
              <a:ext uri="{FF2B5EF4-FFF2-40B4-BE49-F238E27FC236}">
                <a16:creationId xmlns:a16="http://schemas.microsoft.com/office/drawing/2014/main" id="{115FE8AA-D636-4355-93D7-D41DB0CF4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2144" y="2109079"/>
            <a:ext cx="509122" cy="509122"/>
          </a:xfrm>
          <a:prstGeom prst="rect">
            <a:avLst/>
          </a:prstGeom>
        </p:spPr>
      </p:pic>
      <p:sp>
        <p:nvSpPr>
          <p:cNvPr id="25" name="íṡľiḓè">
            <a:extLst>
              <a:ext uri="{FF2B5EF4-FFF2-40B4-BE49-F238E27FC236}">
                <a16:creationId xmlns:a16="http://schemas.microsoft.com/office/drawing/2014/main" id="{39B2A2E6-12B7-48BF-B4C8-C791149DDAD9}"/>
              </a:ext>
            </a:extLst>
          </p:cNvPr>
          <p:cNvSpPr/>
          <p:nvPr/>
        </p:nvSpPr>
        <p:spPr bwMode="auto">
          <a:xfrm>
            <a:off x="3329300" y="2357434"/>
            <a:ext cx="1318199" cy="1319579"/>
          </a:xfrm>
          <a:custGeom>
            <a:avLst/>
            <a:gdLst>
              <a:gd name="T0" fmla="*/ 259 w 452"/>
              <a:gd name="T1" fmla="*/ 452 h 452"/>
              <a:gd name="T2" fmla="*/ 269 w 452"/>
              <a:gd name="T3" fmla="*/ 393 h 452"/>
              <a:gd name="T4" fmla="*/ 314 w 452"/>
              <a:gd name="T5" fmla="*/ 374 h 452"/>
              <a:gd name="T6" fmla="*/ 363 w 452"/>
              <a:gd name="T7" fmla="*/ 409 h 452"/>
              <a:gd name="T8" fmla="*/ 409 w 452"/>
              <a:gd name="T9" fmla="*/ 363 h 452"/>
              <a:gd name="T10" fmla="*/ 375 w 452"/>
              <a:gd name="T11" fmla="*/ 313 h 452"/>
              <a:gd name="T12" fmla="*/ 393 w 452"/>
              <a:gd name="T13" fmla="*/ 269 h 452"/>
              <a:gd name="T14" fmla="*/ 452 w 452"/>
              <a:gd name="T15" fmla="*/ 259 h 452"/>
              <a:gd name="T16" fmla="*/ 452 w 452"/>
              <a:gd name="T17" fmla="*/ 193 h 452"/>
              <a:gd name="T18" fmla="*/ 393 w 452"/>
              <a:gd name="T19" fmla="*/ 183 h 452"/>
              <a:gd name="T20" fmla="*/ 391 w 452"/>
              <a:gd name="T21" fmla="*/ 178 h 452"/>
              <a:gd name="T22" fmla="*/ 391 w 452"/>
              <a:gd name="T23" fmla="*/ 178 h 452"/>
              <a:gd name="T24" fmla="*/ 384 w 452"/>
              <a:gd name="T25" fmla="*/ 161 h 452"/>
              <a:gd name="T26" fmla="*/ 380 w 452"/>
              <a:gd name="T27" fmla="*/ 152 h 452"/>
              <a:gd name="T28" fmla="*/ 380 w 452"/>
              <a:gd name="T29" fmla="*/ 152 h 452"/>
              <a:gd name="T30" fmla="*/ 375 w 452"/>
              <a:gd name="T31" fmla="*/ 139 h 452"/>
              <a:gd name="T32" fmla="*/ 409 w 452"/>
              <a:gd name="T33" fmla="*/ 89 h 452"/>
              <a:gd name="T34" fmla="*/ 363 w 452"/>
              <a:gd name="T35" fmla="*/ 43 h 452"/>
              <a:gd name="T36" fmla="*/ 314 w 452"/>
              <a:gd name="T37" fmla="*/ 78 h 452"/>
              <a:gd name="T38" fmla="*/ 269 w 452"/>
              <a:gd name="T39" fmla="*/ 59 h 452"/>
              <a:gd name="T40" fmla="*/ 259 w 452"/>
              <a:gd name="T41" fmla="*/ 0 h 452"/>
              <a:gd name="T42" fmla="*/ 193 w 452"/>
              <a:gd name="T43" fmla="*/ 0 h 452"/>
              <a:gd name="T44" fmla="*/ 183 w 452"/>
              <a:gd name="T45" fmla="*/ 59 h 452"/>
              <a:gd name="T46" fmla="*/ 138 w 452"/>
              <a:gd name="T47" fmla="*/ 78 h 452"/>
              <a:gd name="T48" fmla="*/ 89 w 452"/>
              <a:gd name="T49" fmla="*/ 43 h 452"/>
              <a:gd name="T50" fmla="*/ 43 w 452"/>
              <a:gd name="T51" fmla="*/ 89 h 452"/>
              <a:gd name="T52" fmla="*/ 78 w 452"/>
              <a:gd name="T53" fmla="*/ 139 h 452"/>
              <a:gd name="T54" fmla="*/ 59 w 452"/>
              <a:gd name="T55" fmla="*/ 183 h 452"/>
              <a:gd name="T56" fmla="*/ 0 w 452"/>
              <a:gd name="T57" fmla="*/ 193 h 452"/>
              <a:gd name="T58" fmla="*/ 0 w 452"/>
              <a:gd name="T59" fmla="*/ 259 h 452"/>
              <a:gd name="T60" fmla="*/ 60 w 452"/>
              <a:gd name="T61" fmla="*/ 269 h 452"/>
              <a:gd name="T62" fmla="*/ 78 w 452"/>
              <a:gd name="T63" fmla="*/ 314 h 452"/>
              <a:gd name="T64" fmla="*/ 43 w 452"/>
              <a:gd name="T65" fmla="*/ 363 h 452"/>
              <a:gd name="T66" fmla="*/ 90 w 452"/>
              <a:gd name="T67" fmla="*/ 409 h 452"/>
              <a:gd name="T68" fmla="*/ 139 w 452"/>
              <a:gd name="T69" fmla="*/ 374 h 452"/>
              <a:gd name="T70" fmla="*/ 183 w 452"/>
              <a:gd name="T71" fmla="*/ 393 h 452"/>
              <a:gd name="T72" fmla="*/ 194 w 452"/>
              <a:gd name="T73" fmla="*/ 452 h 452"/>
              <a:gd name="T74" fmla="*/ 259 w 452"/>
              <a:gd name="T75" fmla="*/ 452 h 452"/>
              <a:gd name="T76" fmla="*/ 346 w 452"/>
              <a:gd name="T77" fmla="*/ 210 h 452"/>
              <a:gd name="T78" fmla="*/ 243 w 452"/>
              <a:gd name="T79" fmla="*/ 346 h 452"/>
              <a:gd name="T80" fmla="*/ 106 w 452"/>
              <a:gd name="T81" fmla="*/ 242 h 452"/>
              <a:gd name="T82" fmla="*/ 210 w 452"/>
              <a:gd name="T83" fmla="*/ 106 h 452"/>
              <a:gd name="T84" fmla="*/ 266 w 452"/>
              <a:gd name="T85" fmla="*/ 111 h 452"/>
              <a:gd name="T86" fmla="*/ 266 w 452"/>
              <a:gd name="T87" fmla="*/ 111 h 452"/>
              <a:gd name="T88" fmla="*/ 312 w 452"/>
              <a:gd name="T89" fmla="*/ 140 h 452"/>
              <a:gd name="T90" fmla="*/ 331 w 452"/>
              <a:gd name="T91" fmla="*/ 165 h 452"/>
              <a:gd name="T92" fmla="*/ 346 w 452"/>
              <a:gd name="T93" fmla="*/ 2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2" h="452">
                <a:moveTo>
                  <a:pt x="259" y="452"/>
                </a:moveTo>
                <a:cubicBezTo>
                  <a:pt x="269" y="393"/>
                  <a:pt x="269" y="393"/>
                  <a:pt x="269" y="393"/>
                </a:cubicBezTo>
                <a:cubicBezTo>
                  <a:pt x="314" y="374"/>
                  <a:pt x="314" y="374"/>
                  <a:pt x="314" y="374"/>
                </a:cubicBezTo>
                <a:cubicBezTo>
                  <a:pt x="363" y="409"/>
                  <a:pt x="363" y="409"/>
                  <a:pt x="363" y="409"/>
                </a:cubicBezTo>
                <a:cubicBezTo>
                  <a:pt x="409" y="363"/>
                  <a:pt x="409" y="363"/>
                  <a:pt x="409" y="363"/>
                </a:cubicBezTo>
                <a:cubicBezTo>
                  <a:pt x="375" y="313"/>
                  <a:pt x="375" y="313"/>
                  <a:pt x="375" y="313"/>
                </a:cubicBezTo>
                <a:cubicBezTo>
                  <a:pt x="393" y="269"/>
                  <a:pt x="393" y="269"/>
                  <a:pt x="393" y="269"/>
                </a:cubicBezTo>
                <a:cubicBezTo>
                  <a:pt x="452" y="259"/>
                  <a:pt x="452" y="259"/>
                  <a:pt x="452" y="259"/>
                </a:cubicBezTo>
                <a:cubicBezTo>
                  <a:pt x="452" y="193"/>
                  <a:pt x="452" y="193"/>
                  <a:pt x="452" y="193"/>
                </a:cubicBezTo>
                <a:cubicBezTo>
                  <a:pt x="393" y="183"/>
                  <a:pt x="393" y="183"/>
                  <a:pt x="393" y="183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84" y="161"/>
                  <a:pt x="384" y="161"/>
                  <a:pt x="384" y="161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75" y="139"/>
                  <a:pt x="375" y="139"/>
                  <a:pt x="375" y="139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14" y="78"/>
                  <a:pt x="314" y="78"/>
                  <a:pt x="314" y="78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59" y="0"/>
                  <a:pt x="259" y="0"/>
                  <a:pt x="25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89" y="43"/>
                  <a:pt x="89" y="43"/>
                  <a:pt x="89" y="43"/>
                </a:cubicBezTo>
                <a:cubicBezTo>
                  <a:pt x="43" y="89"/>
                  <a:pt x="43" y="89"/>
                  <a:pt x="43" y="8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9" y="183"/>
                  <a:pt x="59" y="183"/>
                  <a:pt x="59" y="18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59"/>
                  <a:pt x="0" y="259"/>
                  <a:pt x="0" y="259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78" y="314"/>
                  <a:pt x="78" y="314"/>
                  <a:pt x="78" y="314"/>
                </a:cubicBezTo>
                <a:cubicBezTo>
                  <a:pt x="43" y="363"/>
                  <a:pt x="43" y="363"/>
                  <a:pt x="43" y="363"/>
                </a:cubicBezTo>
                <a:cubicBezTo>
                  <a:pt x="90" y="409"/>
                  <a:pt x="90" y="409"/>
                  <a:pt x="90" y="409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83" y="393"/>
                  <a:pt x="183" y="393"/>
                  <a:pt x="183" y="393"/>
                </a:cubicBezTo>
                <a:cubicBezTo>
                  <a:pt x="194" y="452"/>
                  <a:pt x="194" y="452"/>
                  <a:pt x="194" y="452"/>
                </a:cubicBezTo>
                <a:cubicBezTo>
                  <a:pt x="259" y="452"/>
                  <a:pt x="259" y="452"/>
                  <a:pt x="259" y="452"/>
                </a:cubicBezTo>
                <a:close/>
                <a:moveTo>
                  <a:pt x="346" y="210"/>
                </a:moveTo>
                <a:cubicBezTo>
                  <a:pt x="355" y="276"/>
                  <a:pt x="309" y="337"/>
                  <a:pt x="243" y="346"/>
                </a:cubicBezTo>
                <a:cubicBezTo>
                  <a:pt x="176" y="355"/>
                  <a:pt x="115" y="308"/>
                  <a:pt x="106" y="242"/>
                </a:cubicBezTo>
                <a:cubicBezTo>
                  <a:pt x="97" y="176"/>
                  <a:pt x="144" y="115"/>
                  <a:pt x="210" y="106"/>
                </a:cubicBezTo>
                <a:cubicBezTo>
                  <a:pt x="229" y="103"/>
                  <a:pt x="248" y="105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83" y="117"/>
                  <a:pt x="299" y="127"/>
                  <a:pt x="312" y="140"/>
                </a:cubicBezTo>
                <a:cubicBezTo>
                  <a:pt x="319" y="148"/>
                  <a:pt x="326" y="156"/>
                  <a:pt x="331" y="165"/>
                </a:cubicBezTo>
                <a:cubicBezTo>
                  <a:pt x="339" y="179"/>
                  <a:pt x="344" y="194"/>
                  <a:pt x="346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7B1FB3B-66E1-4CA1-A476-4912A43FC3DB}"/>
              </a:ext>
            </a:extLst>
          </p:cNvPr>
          <p:cNvCxnSpPr>
            <a:cxnSpLocks/>
          </p:cNvCxnSpPr>
          <p:nvPr/>
        </p:nvCxnSpPr>
        <p:spPr>
          <a:xfrm>
            <a:off x="314510" y="3380715"/>
            <a:ext cx="28147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íṡľiḓè">
            <a:extLst>
              <a:ext uri="{FF2B5EF4-FFF2-40B4-BE49-F238E27FC236}">
                <a16:creationId xmlns:a16="http://schemas.microsoft.com/office/drawing/2014/main" id="{A4AFA7C5-DDD6-4DF5-A7C2-E12B3AA93350}"/>
              </a:ext>
            </a:extLst>
          </p:cNvPr>
          <p:cNvSpPr/>
          <p:nvPr/>
        </p:nvSpPr>
        <p:spPr bwMode="auto">
          <a:xfrm rot="1210333">
            <a:off x="3827188" y="3732957"/>
            <a:ext cx="1858721" cy="1757859"/>
          </a:xfrm>
          <a:custGeom>
            <a:avLst/>
            <a:gdLst>
              <a:gd name="T0" fmla="*/ 259 w 452"/>
              <a:gd name="T1" fmla="*/ 452 h 452"/>
              <a:gd name="T2" fmla="*/ 269 w 452"/>
              <a:gd name="T3" fmla="*/ 393 h 452"/>
              <a:gd name="T4" fmla="*/ 314 w 452"/>
              <a:gd name="T5" fmla="*/ 374 h 452"/>
              <a:gd name="T6" fmla="*/ 363 w 452"/>
              <a:gd name="T7" fmla="*/ 409 h 452"/>
              <a:gd name="T8" fmla="*/ 409 w 452"/>
              <a:gd name="T9" fmla="*/ 363 h 452"/>
              <a:gd name="T10" fmla="*/ 375 w 452"/>
              <a:gd name="T11" fmla="*/ 313 h 452"/>
              <a:gd name="T12" fmla="*/ 393 w 452"/>
              <a:gd name="T13" fmla="*/ 269 h 452"/>
              <a:gd name="T14" fmla="*/ 452 w 452"/>
              <a:gd name="T15" fmla="*/ 259 h 452"/>
              <a:gd name="T16" fmla="*/ 452 w 452"/>
              <a:gd name="T17" fmla="*/ 193 h 452"/>
              <a:gd name="T18" fmla="*/ 393 w 452"/>
              <a:gd name="T19" fmla="*/ 183 h 452"/>
              <a:gd name="T20" fmla="*/ 391 w 452"/>
              <a:gd name="T21" fmla="*/ 178 h 452"/>
              <a:gd name="T22" fmla="*/ 391 w 452"/>
              <a:gd name="T23" fmla="*/ 178 h 452"/>
              <a:gd name="T24" fmla="*/ 384 w 452"/>
              <a:gd name="T25" fmla="*/ 161 h 452"/>
              <a:gd name="T26" fmla="*/ 380 w 452"/>
              <a:gd name="T27" fmla="*/ 152 h 452"/>
              <a:gd name="T28" fmla="*/ 380 w 452"/>
              <a:gd name="T29" fmla="*/ 152 h 452"/>
              <a:gd name="T30" fmla="*/ 375 w 452"/>
              <a:gd name="T31" fmla="*/ 139 h 452"/>
              <a:gd name="T32" fmla="*/ 409 w 452"/>
              <a:gd name="T33" fmla="*/ 89 h 452"/>
              <a:gd name="T34" fmla="*/ 363 w 452"/>
              <a:gd name="T35" fmla="*/ 43 h 452"/>
              <a:gd name="T36" fmla="*/ 314 w 452"/>
              <a:gd name="T37" fmla="*/ 78 h 452"/>
              <a:gd name="T38" fmla="*/ 269 w 452"/>
              <a:gd name="T39" fmla="*/ 59 h 452"/>
              <a:gd name="T40" fmla="*/ 259 w 452"/>
              <a:gd name="T41" fmla="*/ 0 h 452"/>
              <a:gd name="T42" fmla="*/ 193 w 452"/>
              <a:gd name="T43" fmla="*/ 0 h 452"/>
              <a:gd name="T44" fmla="*/ 183 w 452"/>
              <a:gd name="T45" fmla="*/ 59 h 452"/>
              <a:gd name="T46" fmla="*/ 138 w 452"/>
              <a:gd name="T47" fmla="*/ 78 h 452"/>
              <a:gd name="T48" fmla="*/ 89 w 452"/>
              <a:gd name="T49" fmla="*/ 43 h 452"/>
              <a:gd name="T50" fmla="*/ 43 w 452"/>
              <a:gd name="T51" fmla="*/ 89 h 452"/>
              <a:gd name="T52" fmla="*/ 78 w 452"/>
              <a:gd name="T53" fmla="*/ 139 h 452"/>
              <a:gd name="T54" fmla="*/ 59 w 452"/>
              <a:gd name="T55" fmla="*/ 183 h 452"/>
              <a:gd name="T56" fmla="*/ 0 w 452"/>
              <a:gd name="T57" fmla="*/ 193 h 452"/>
              <a:gd name="T58" fmla="*/ 0 w 452"/>
              <a:gd name="T59" fmla="*/ 259 h 452"/>
              <a:gd name="T60" fmla="*/ 60 w 452"/>
              <a:gd name="T61" fmla="*/ 269 h 452"/>
              <a:gd name="T62" fmla="*/ 78 w 452"/>
              <a:gd name="T63" fmla="*/ 314 h 452"/>
              <a:gd name="T64" fmla="*/ 43 w 452"/>
              <a:gd name="T65" fmla="*/ 363 h 452"/>
              <a:gd name="T66" fmla="*/ 90 w 452"/>
              <a:gd name="T67" fmla="*/ 409 h 452"/>
              <a:gd name="T68" fmla="*/ 139 w 452"/>
              <a:gd name="T69" fmla="*/ 374 h 452"/>
              <a:gd name="T70" fmla="*/ 183 w 452"/>
              <a:gd name="T71" fmla="*/ 393 h 452"/>
              <a:gd name="T72" fmla="*/ 194 w 452"/>
              <a:gd name="T73" fmla="*/ 452 h 452"/>
              <a:gd name="T74" fmla="*/ 259 w 452"/>
              <a:gd name="T75" fmla="*/ 452 h 452"/>
              <a:gd name="T76" fmla="*/ 346 w 452"/>
              <a:gd name="T77" fmla="*/ 210 h 452"/>
              <a:gd name="T78" fmla="*/ 243 w 452"/>
              <a:gd name="T79" fmla="*/ 346 h 452"/>
              <a:gd name="T80" fmla="*/ 106 w 452"/>
              <a:gd name="T81" fmla="*/ 242 h 452"/>
              <a:gd name="T82" fmla="*/ 210 w 452"/>
              <a:gd name="T83" fmla="*/ 106 h 452"/>
              <a:gd name="T84" fmla="*/ 266 w 452"/>
              <a:gd name="T85" fmla="*/ 111 h 452"/>
              <a:gd name="T86" fmla="*/ 266 w 452"/>
              <a:gd name="T87" fmla="*/ 111 h 452"/>
              <a:gd name="T88" fmla="*/ 312 w 452"/>
              <a:gd name="T89" fmla="*/ 140 h 452"/>
              <a:gd name="T90" fmla="*/ 331 w 452"/>
              <a:gd name="T91" fmla="*/ 165 h 452"/>
              <a:gd name="T92" fmla="*/ 346 w 452"/>
              <a:gd name="T93" fmla="*/ 2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2" h="452">
                <a:moveTo>
                  <a:pt x="259" y="452"/>
                </a:moveTo>
                <a:cubicBezTo>
                  <a:pt x="269" y="393"/>
                  <a:pt x="269" y="393"/>
                  <a:pt x="269" y="393"/>
                </a:cubicBezTo>
                <a:cubicBezTo>
                  <a:pt x="314" y="374"/>
                  <a:pt x="314" y="374"/>
                  <a:pt x="314" y="374"/>
                </a:cubicBezTo>
                <a:cubicBezTo>
                  <a:pt x="363" y="409"/>
                  <a:pt x="363" y="409"/>
                  <a:pt x="363" y="409"/>
                </a:cubicBezTo>
                <a:cubicBezTo>
                  <a:pt x="409" y="363"/>
                  <a:pt x="409" y="363"/>
                  <a:pt x="409" y="363"/>
                </a:cubicBezTo>
                <a:cubicBezTo>
                  <a:pt x="375" y="313"/>
                  <a:pt x="375" y="313"/>
                  <a:pt x="375" y="313"/>
                </a:cubicBezTo>
                <a:cubicBezTo>
                  <a:pt x="393" y="269"/>
                  <a:pt x="393" y="269"/>
                  <a:pt x="393" y="269"/>
                </a:cubicBezTo>
                <a:cubicBezTo>
                  <a:pt x="452" y="259"/>
                  <a:pt x="452" y="259"/>
                  <a:pt x="452" y="259"/>
                </a:cubicBezTo>
                <a:cubicBezTo>
                  <a:pt x="452" y="193"/>
                  <a:pt x="452" y="193"/>
                  <a:pt x="452" y="193"/>
                </a:cubicBezTo>
                <a:cubicBezTo>
                  <a:pt x="393" y="183"/>
                  <a:pt x="393" y="183"/>
                  <a:pt x="393" y="183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84" y="161"/>
                  <a:pt x="384" y="161"/>
                  <a:pt x="384" y="161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75" y="139"/>
                  <a:pt x="375" y="139"/>
                  <a:pt x="375" y="139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14" y="78"/>
                  <a:pt x="314" y="78"/>
                  <a:pt x="314" y="78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59" y="0"/>
                  <a:pt x="259" y="0"/>
                  <a:pt x="25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89" y="43"/>
                  <a:pt x="89" y="43"/>
                  <a:pt x="89" y="43"/>
                </a:cubicBezTo>
                <a:cubicBezTo>
                  <a:pt x="43" y="89"/>
                  <a:pt x="43" y="89"/>
                  <a:pt x="43" y="8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9" y="183"/>
                  <a:pt x="59" y="183"/>
                  <a:pt x="59" y="18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59"/>
                  <a:pt x="0" y="259"/>
                  <a:pt x="0" y="259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78" y="314"/>
                  <a:pt x="78" y="314"/>
                  <a:pt x="78" y="314"/>
                </a:cubicBezTo>
                <a:cubicBezTo>
                  <a:pt x="43" y="363"/>
                  <a:pt x="43" y="363"/>
                  <a:pt x="43" y="363"/>
                </a:cubicBezTo>
                <a:cubicBezTo>
                  <a:pt x="90" y="409"/>
                  <a:pt x="90" y="409"/>
                  <a:pt x="90" y="409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83" y="393"/>
                  <a:pt x="183" y="393"/>
                  <a:pt x="183" y="393"/>
                </a:cubicBezTo>
                <a:cubicBezTo>
                  <a:pt x="194" y="452"/>
                  <a:pt x="194" y="452"/>
                  <a:pt x="194" y="452"/>
                </a:cubicBezTo>
                <a:cubicBezTo>
                  <a:pt x="259" y="452"/>
                  <a:pt x="259" y="452"/>
                  <a:pt x="259" y="452"/>
                </a:cubicBezTo>
                <a:close/>
                <a:moveTo>
                  <a:pt x="346" y="210"/>
                </a:moveTo>
                <a:cubicBezTo>
                  <a:pt x="355" y="276"/>
                  <a:pt x="309" y="337"/>
                  <a:pt x="243" y="346"/>
                </a:cubicBezTo>
                <a:cubicBezTo>
                  <a:pt x="176" y="355"/>
                  <a:pt x="115" y="308"/>
                  <a:pt x="106" y="242"/>
                </a:cubicBezTo>
                <a:cubicBezTo>
                  <a:pt x="97" y="176"/>
                  <a:pt x="144" y="115"/>
                  <a:pt x="210" y="106"/>
                </a:cubicBezTo>
                <a:cubicBezTo>
                  <a:pt x="229" y="103"/>
                  <a:pt x="248" y="105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83" y="117"/>
                  <a:pt x="299" y="127"/>
                  <a:pt x="312" y="140"/>
                </a:cubicBezTo>
                <a:cubicBezTo>
                  <a:pt x="319" y="148"/>
                  <a:pt x="326" y="156"/>
                  <a:pt x="331" y="165"/>
                </a:cubicBezTo>
                <a:cubicBezTo>
                  <a:pt x="339" y="179"/>
                  <a:pt x="344" y="194"/>
                  <a:pt x="346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0933AD2-40D8-4020-A8A1-D0E6A4B33A4B}"/>
              </a:ext>
            </a:extLst>
          </p:cNvPr>
          <p:cNvCxnSpPr>
            <a:cxnSpLocks/>
          </p:cNvCxnSpPr>
          <p:nvPr/>
        </p:nvCxnSpPr>
        <p:spPr>
          <a:xfrm>
            <a:off x="358788" y="4909315"/>
            <a:ext cx="297051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îṧľiḍé">
            <a:extLst>
              <a:ext uri="{FF2B5EF4-FFF2-40B4-BE49-F238E27FC236}">
                <a16:creationId xmlns:a16="http://schemas.microsoft.com/office/drawing/2014/main" id="{16F23E02-5505-469E-832E-B3B74BB88B82}"/>
              </a:ext>
            </a:extLst>
          </p:cNvPr>
          <p:cNvSpPr txBox="1"/>
          <p:nvPr/>
        </p:nvSpPr>
        <p:spPr bwMode="auto">
          <a:xfrm>
            <a:off x="154938" y="2126275"/>
            <a:ext cx="299402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开发系统环境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îṧľiḍé">
            <a:extLst>
              <a:ext uri="{FF2B5EF4-FFF2-40B4-BE49-F238E27FC236}">
                <a16:creationId xmlns:a16="http://schemas.microsoft.com/office/drawing/2014/main" id="{9E099037-E9BF-4F46-84E4-D70F525AEE52}"/>
              </a:ext>
            </a:extLst>
          </p:cNvPr>
          <p:cNvSpPr txBox="1"/>
          <p:nvPr/>
        </p:nvSpPr>
        <p:spPr bwMode="auto">
          <a:xfrm>
            <a:off x="224882" y="3640036"/>
            <a:ext cx="299402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Web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服务器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5" name="图形 34" descr="挖掘工具">
            <a:extLst>
              <a:ext uri="{FF2B5EF4-FFF2-40B4-BE49-F238E27FC236}">
                <a16:creationId xmlns:a16="http://schemas.microsoft.com/office/drawing/2014/main" id="{CAD020D4-D4AB-4024-8DCB-804D70246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8492" y="2807316"/>
            <a:ext cx="419814" cy="419814"/>
          </a:xfrm>
          <a:prstGeom prst="rect">
            <a:avLst/>
          </a:prstGeom>
        </p:spPr>
      </p:pic>
      <p:pic>
        <p:nvPicPr>
          <p:cNvPr id="37" name="图形 36" descr="齿轮">
            <a:extLst>
              <a:ext uri="{FF2B5EF4-FFF2-40B4-BE49-F238E27FC236}">
                <a16:creationId xmlns:a16="http://schemas.microsoft.com/office/drawing/2014/main" id="{EB43A7EC-43CE-4FF7-AD6E-6C9B81FDC5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7400" y="4192207"/>
            <a:ext cx="855209" cy="855209"/>
          </a:xfrm>
          <a:prstGeom prst="rect">
            <a:avLst/>
          </a:prstGeom>
        </p:spPr>
      </p:pic>
      <p:pic>
        <p:nvPicPr>
          <p:cNvPr id="39" name="图形 38" descr="螺丝刀">
            <a:extLst>
              <a:ext uri="{FF2B5EF4-FFF2-40B4-BE49-F238E27FC236}">
                <a16:creationId xmlns:a16="http://schemas.microsoft.com/office/drawing/2014/main" id="{CCF78F8A-B422-4CA2-BA53-3A682F268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3005" y="3545839"/>
            <a:ext cx="689521" cy="689521"/>
          </a:xfrm>
          <a:prstGeom prst="rect">
            <a:avLst/>
          </a:prstGeom>
        </p:spPr>
      </p:pic>
      <p:sp>
        <p:nvSpPr>
          <p:cNvPr id="40" name="ïṣlïďe">
            <a:extLst>
              <a:ext uri="{FF2B5EF4-FFF2-40B4-BE49-F238E27FC236}">
                <a16:creationId xmlns:a16="http://schemas.microsoft.com/office/drawing/2014/main" id="{03D43DBC-7B6B-4F39-9638-95D213EC21BC}"/>
              </a:ext>
            </a:extLst>
          </p:cNvPr>
          <p:cNvSpPr/>
          <p:nvPr/>
        </p:nvSpPr>
        <p:spPr bwMode="auto">
          <a:xfrm>
            <a:off x="238436" y="2477501"/>
            <a:ext cx="2994026" cy="90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Windows 10</a:t>
            </a:r>
          </a:p>
        </p:txBody>
      </p:sp>
      <p:sp>
        <p:nvSpPr>
          <p:cNvPr id="41" name="îśľíḓe">
            <a:extLst>
              <a:ext uri="{FF2B5EF4-FFF2-40B4-BE49-F238E27FC236}">
                <a16:creationId xmlns:a16="http://schemas.microsoft.com/office/drawing/2014/main" id="{CFDC98E1-89C9-43DE-A17E-914B1E6F74D3}"/>
              </a:ext>
            </a:extLst>
          </p:cNvPr>
          <p:cNvSpPr/>
          <p:nvPr/>
        </p:nvSpPr>
        <p:spPr bwMode="auto">
          <a:xfrm>
            <a:off x="276833" y="4236666"/>
            <a:ext cx="2994026" cy="69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SpringBoot2.7.7</a:t>
            </a:r>
          </a:p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内置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Tomcat 9.0.70</a:t>
            </a:r>
          </a:p>
        </p:txBody>
      </p:sp>
      <p:sp>
        <p:nvSpPr>
          <p:cNvPr id="30" name="îṧľiḍé">
            <a:extLst>
              <a:ext uri="{FF2B5EF4-FFF2-40B4-BE49-F238E27FC236}">
                <a16:creationId xmlns:a16="http://schemas.microsoft.com/office/drawing/2014/main" id="{071FF642-88C3-405A-88DF-C3498CF54E79}"/>
              </a:ext>
            </a:extLst>
          </p:cNvPr>
          <p:cNvSpPr txBox="1"/>
          <p:nvPr/>
        </p:nvSpPr>
        <p:spPr bwMode="auto">
          <a:xfrm>
            <a:off x="784466" y="5100861"/>
            <a:ext cx="299402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其他测试工具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îśľíḓe">
            <a:extLst>
              <a:ext uri="{FF2B5EF4-FFF2-40B4-BE49-F238E27FC236}">
                <a16:creationId xmlns:a16="http://schemas.microsoft.com/office/drawing/2014/main" id="{37749A54-E3C8-46F1-9467-994C23FCE7FB}"/>
              </a:ext>
            </a:extLst>
          </p:cNvPr>
          <p:cNvSpPr/>
          <p:nvPr/>
        </p:nvSpPr>
        <p:spPr bwMode="auto">
          <a:xfrm>
            <a:off x="685771" y="5571886"/>
            <a:ext cx="2994026" cy="69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IDEA 2019 </a:t>
            </a:r>
            <a:r>
              <a:rPr lang="en-US" altLang="zh-CN" sz="1400" dirty="0">
                <a:solidFill>
                  <a:srgbClr val="000000"/>
                </a:solidFill>
              </a:rPr>
              <a:t>JU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nit </a:t>
            </a:r>
          </a:p>
        </p:txBody>
      </p:sp>
    </p:spTree>
    <p:extLst>
      <p:ext uri="{BB962C8B-B14F-4D97-AF65-F5344CB8AC3E}">
        <p14:creationId xmlns:p14="http://schemas.microsoft.com/office/powerpoint/2010/main" val="254544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FDCA740-A87B-4AB6-8E9B-E7DC5B99962E}"/>
              </a:ext>
            </a:extLst>
          </p:cNvPr>
          <p:cNvCxnSpPr>
            <a:cxnSpLocks/>
          </p:cNvCxnSpPr>
          <p:nvPr/>
        </p:nvCxnSpPr>
        <p:spPr>
          <a:xfrm flipH="1">
            <a:off x="815975" y="1618137"/>
            <a:ext cx="275548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73B2AAD-B59A-4215-B2C1-EFE62414AE76}"/>
              </a:ext>
            </a:extLst>
          </p:cNvPr>
          <p:cNvSpPr txBox="1"/>
          <p:nvPr/>
        </p:nvSpPr>
        <p:spPr>
          <a:xfrm>
            <a:off x="941493" y="1219200"/>
            <a:ext cx="2540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输入检查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0244871-E87B-42B4-A07A-0C470F85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28550"/>
            <a:ext cx="4237861" cy="311353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246AD5E-9546-4C16-A521-8D0963C3301E}"/>
              </a:ext>
            </a:extLst>
          </p:cNvPr>
          <p:cNvSpPr txBox="1"/>
          <p:nvPr/>
        </p:nvSpPr>
        <p:spPr>
          <a:xfrm>
            <a:off x="741243" y="1779032"/>
            <a:ext cx="5086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登陆成功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登陆失败</a:t>
            </a:r>
            <a:endParaRPr lang="en-US" altLang="zh-CN" sz="1600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CAAF652F-77AB-4693-9252-15C8B1D0E70D}"/>
              </a:ext>
            </a:extLst>
          </p:cNvPr>
          <p:cNvSpPr/>
          <p:nvPr/>
        </p:nvSpPr>
        <p:spPr>
          <a:xfrm rot="19520655">
            <a:off x="4198819" y="2386102"/>
            <a:ext cx="1402716" cy="50417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824A3BA1-3A69-4E14-ADDB-31026C83C96D}"/>
              </a:ext>
            </a:extLst>
          </p:cNvPr>
          <p:cNvSpPr/>
          <p:nvPr/>
        </p:nvSpPr>
        <p:spPr>
          <a:xfrm>
            <a:off x="4198032" y="4023597"/>
            <a:ext cx="1402716" cy="50417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3B5B8C-78D5-426B-B8F4-CF0392D5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59" y="3072634"/>
            <a:ext cx="3352949" cy="275771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26272E1E-D538-4FCE-89B8-9C092A28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832" y="301387"/>
            <a:ext cx="3926882" cy="28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0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FDCA740-A87B-4AB6-8E9B-E7DC5B99962E}"/>
              </a:ext>
            </a:extLst>
          </p:cNvPr>
          <p:cNvCxnSpPr>
            <a:cxnSpLocks/>
          </p:cNvCxnSpPr>
          <p:nvPr/>
        </p:nvCxnSpPr>
        <p:spPr>
          <a:xfrm flipH="1">
            <a:off x="815975" y="1618137"/>
            <a:ext cx="275548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73B2AAD-B59A-4215-B2C1-EFE62414AE76}"/>
              </a:ext>
            </a:extLst>
          </p:cNvPr>
          <p:cNvSpPr txBox="1"/>
          <p:nvPr/>
        </p:nvSpPr>
        <p:spPr>
          <a:xfrm>
            <a:off x="941493" y="1219200"/>
            <a:ext cx="2540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输入检查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246AD5E-9546-4C16-A521-8D0963C3301E}"/>
              </a:ext>
            </a:extLst>
          </p:cNvPr>
          <p:cNvSpPr txBox="1"/>
          <p:nvPr/>
        </p:nvSpPr>
        <p:spPr>
          <a:xfrm>
            <a:off x="741243" y="1779032"/>
            <a:ext cx="1012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非法输入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用户名输入检查：仅数字和英文字母的组合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密码输入检查（</a:t>
            </a:r>
            <a:r>
              <a:rPr lang="en-US" altLang="zh-CN" sz="1600" dirty="0"/>
              <a:t>6-20</a:t>
            </a:r>
            <a:r>
              <a:rPr lang="zh-CN" altLang="en-US" sz="1600" dirty="0"/>
              <a:t>位英文字母、数字或者符号（除空格），且字母、数字和标点符号至少包含两种）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459FCD-FC90-4616-8620-BE1613075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67" y="2954618"/>
            <a:ext cx="4705178" cy="28706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5F35C6-E6DE-4786-A27A-849E5CC8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5" y="2954619"/>
            <a:ext cx="4750415" cy="28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FDCA740-A87B-4AB6-8E9B-E7DC5B99962E}"/>
              </a:ext>
            </a:extLst>
          </p:cNvPr>
          <p:cNvCxnSpPr>
            <a:cxnSpLocks/>
          </p:cNvCxnSpPr>
          <p:nvPr/>
        </p:nvCxnSpPr>
        <p:spPr>
          <a:xfrm flipH="1">
            <a:off x="815975" y="1618137"/>
            <a:ext cx="275548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73B2AAD-B59A-4215-B2C1-EFE62414AE76}"/>
              </a:ext>
            </a:extLst>
          </p:cNvPr>
          <p:cNvSpPr txBox="1"/>
          <p:nvPr/>
        </p:nvSpPr>
        <p:spPr>
          <a:xfrm>
            <a:off x="941493" y="1219200"/>
            <a:ext cx="2540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数据库操作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553D12C-2B68-4CB7-9656-D92AFB44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513277"/>
            <a:ext cx="4052056" cy="32745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ADFD3B6-4A61-41B3-A821-2086D644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82" y="1536067"/>
            <a:ext cx="6127115" cy="17145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EF908AD1-AFFE-46B7-A2CC-934208B39120}"/>
              </a:ext>
            </a:extLst>
          </p:cNvPr>
          <p:cNvSpPr txBox="1"/>
          <p:nvPr/>
        </p:nvSpPr>
        <p:spPr>
          <a:xfrm>
            <a:off x="941493" y="168602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加密存储验证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66F8B79-0389-48BB-9C39-3A332EC0CD7F}"/>
              </a:ext>
            </a:extLst>
          </p:cNvPr>
          <p:cNvGrpSpPr/>
          <p:nvPr/>
        </p:nvGrpSpPr>
        <p:grpSpPr>
          <a:xfrm>
            <a:off x="5309960" y="4150571"/>
            <a:ext cx="6067425" cy="1666875"/>
            <a:chOff x="5309960" y="4150571"/>
            <a:chExt cx="6067425" cy="1666875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1AA3ED6-67AF-40C0-A25C-49E2EF7DB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9960" y="4150571"/>
              <a:ext cx="6067425" cy="1666875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3AD6A62-FEF3-4A29-9914-E29DC1DCAA69}"/>
                </a:ext>
              </a:extLst>
            </p:cNvPr>
            <p:cNvSpPr/>
            <p:nvPr/>
          </p:nvSpPr>
          <p:spPr>
            <a:xfrm>
              <a:off x="5547360" y="5323840"/>
              <a:ext cx="5466080" cy="338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4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项目管理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参与人员及分工 项目进展记录 项目管理工具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99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未来工作计划</a:t>
              </a:r>
            </a:p>
          </p:txBody>
        </p:sp>
        <p:sp>
          <p:nvSpPr>
            <p:cNvPr id="14" name="íśľíďe">
              <a:extLst>
                <a:ext uri="{FF2B5EF4-FFF2-40B4-BE49-F238E27FC236}">
                  <a16:creationId xmlns:a16="http://schemas.microsoft.com/office/drawing/2014/main" id="{889E92F7-69A5-441F-8629-BA0CBCAD9F4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UI</a:t>
              </a:r>
              <a:r>
                <a:rPr lang="zh-CN" altLang="en-US" sz="1050" dirty="0"/>
                <a:t>界面设计 功能完善</a:t>
              </a:r>
              <a:endParaRPr lang="en-US" altLang="zh-CN" sz="1050" dirty="0"/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项目管理</a:t>
              </a:r>
            </a:p>
          </p:txBody>
        </p:sp>
        <p:sp>
          <p:nvSpPr>
            <p:cNvPr id="16" name="ïṣḷiḑé">
              <a:extLst>
                <a:ext uri="{FF2B5EF4-FFF2-40B4-BE49-F238E27FC236}">
                  <a16:creationId xmlns:a16="http://schemas.microsoft.com/office/drawing/2014/main" id="{0418EEEE-E53D-41BF-8D2D-64DFC89A76FF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参与人员及分工 项目进展记录 项目管理工具</a:t>
              </a:r>
              <a:endParaRPr lang="en-US" altLang="zh-CN" sz="1050" dirty="0"/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系统测试</a:t>
              </a:r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测试环境 功能测试 性能测试</a:t>
              </a:r>
              <a:endParaRPr lang="en-US" altLang="zh-CN" sz="1050" dirty="0"/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需求分析与系统设计</a:t>
              </a:r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需求分析 系统设计 详细设计 数据库设计 </a:t>
              </a:r>
              <a:r>
                <a:rPr lang="en-US" altLang="zh-CN" sz="1050" dirty="0"/>
                <a:t>UI</a:t>
              </a:r>
              <a:r>
                <a:rPr lang="zh-CN" altLang="en-US" sz="1050" dirty="0"/>
                <a:t>设计</a:t>
              </a:r>
              <a:endParaRPr lang="en-US" altLang="zh-CN" sz="1050" dirty="0"/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项目概述</a:t>
              </a:r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开发背景 项目目标 开发环境 可行性分析 项目计划</a:t>
              </a:r>
              <a:endParaRPr lang="en-US" altLang="zh-CN" sz="1050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77" y="285297"/>
            <a:ext cx="10850563" cy="612781"/>
          </a:xfrm>
        </p:spPr>
        <p:txBody>
          <a:bodyPr/>
          <a:lstStyle/>
          <a:p>
            <a:r>
              <a:rPr lang="zh-CN" altLang="en-US" dirty="0"/>
              <a:t>前期准备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24" name="5d4050a8-28fd-406e-8b0c-f9038cd260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07396C-4EFB-B89F-ED92-4BD41E9619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1320" y="1106489"/>
            <a:ext cx="10138481" cy="5232401"/>
            <a:chOff x="2222959" y="1573254"/>
            <a:chExt cx="7722987" cy="3985781"/>
          </a:xfrm>
        </p:grpSpPr>
        <p:sp>
          <p:nvSpPr>
            <p:cNvPr id="25" name="í$ḷïďè">
              <a:extLst>
                <a:ext uri="{FF2B5EF4-FFF2-40B4-BE49-F238E27FC236}">
                  <a16:creationId xmlns:a16="http://schemas.microsoft.com/office/drawing/2014/main" id="{7600E4A3-8436-6C8B-3944-4935CC907413}"/>
                </a:ext>
              </a:extLst>
            </p:cNvPr>
            <p:cNvSpPr/>
            <p:nvPr/>
          </p:nvSpPr>
          <p:spPr bwMode="auto">
            <a:xfrm>
              <a:off x="2246054" y="2149909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îSľíḍé">
              <a:extLst>
                <a:ext uri="{FF2B5EF4-FFF2-40B4-BE49-F238E27FC236}">
                  <a16:creationId xmlns:a16="http://schemas.microsoft.com/office/drawing/2014/main" id="{9BFFA730-602B-C062-6E6F-D54FE0DB60F3}"/>
                </a:ext>
              </a:extLst>
            </p:cNvPr>
            <p:cNvGrpSpPr/>
            <p:nvPr/>
          </p:nvGrpSpPr>
          <p:grpSpPr>
            <a:xfrm>
              <a:off x="2246054" y="4529788"/>
              <a:ext cx="2282134" cy="848656"/>
              <a:chOff x="2249096" y="4529788"/>
              <a:chExt cx="2282134" cy="848656"/>
            </a:xfrm>
          </p:grpSpPr>
          <p:sp>
            <p:nvSpPr>
              <p:cNvPr id="57" name="íšļîde">
                <a:extLst>
                  <a:ext uri="{FF2B5EF4-FFF2-40B4-BE49-F238E27FC236}">
                    <a16:creationId xmlns:a16="http://schemas.microsoft.com/office/drawing/2014/main" id="{24A20758-B336-89DE-4139-B663809340D6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şḻíḑé">
                <a:extLst>
                  <a:ext uri="{FF2B5EF4-FFF2-40B4-BE49-F238E27FC236}">
                    <a16:creationId xmlns:a16="http://schemas.microsoft.com/office/drawing/2014/main" id="{6A7048A3-876D-E0C2-1E24-EC785EB54F8B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śḷîďe">
                <a:extLst>
                  <a:ext uri="{FF2B5EF4-FFF2-40B4-BE49-F238E27FC236}">
                    <a16:creationId xmlns:a16="http://schemas.microsoft.com/office/drawing/2014/main" id="{6B6A3102-5347-18EE-1B20-0402B6A7F8B6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šḻîḍê">
                <a:extLst>
                  <a:ext uri="{FF2B5EF4-FFF2-40B4-BE49-F238E27FC236}">
                    <a16:creationId xmlns:a16="http://schemas.microsoft.com/office/drawing/2014/main" id="{489F807C-9375-8576-58DC-ECD3AA7C9AA2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2" name="îṩļíďé">
              <a:extLst>
                <a:ext uri="{FF2B5EF4-FFF2-40B4-BE49-F238E27FC236}">
                  <a16:creationId xmlns:a16="http://schemas.microsoft.com/office/drawing/2014/main" id="{208163C7-BB75-FB6B-1FD8-FA64E60E8558}"/>
                </a:ext>
              </a:extLst>
            </p:cNvPr>
            <p:cNvGrpSpPr/>
            <p:nvPr/>
          </p:nvGrpSpPr>
          <p:grpSpPr>
            <a:xfrm>
              <a:off x="2246054" y="1573254"/>
              <a:ext cx="2282134" cy="1324774"/>
              <a:chOff x="2249096" y="1573254"/>
              <a:chExt cx="2282134" cy="1324774"/>
            </a:xfrm>
          </p:grpSpPr>
          <p:sp>
            <p:nvSpPr>
              <p:cNvPr id="55" name="îṣ1ïḋê">
                <a:extLst>
                  <a:ext uri="{FF2B5EF4-FFF2-40B4-BE49-F238E27FC236}">
                    <a16:creationId xmlns:a16="http://schemas.microsoft.com/office/drawing/2014/main" id="{898E4877-1E43-F1A2-A1F5-5CFDD76A4BBE}"/>
                  </a:ext>
                </a:extLst>
              </p:cNvPr>
              <p:cNvSpPr/>
              <p:nvPr/>
            </p:nvSpPr>
            <p:spPr bwMode="auto">
              <a:xfrm>
                <a:off x="4343658" y="1809496"/>
                <a:ext cx="187572" cy="1088532"/>
              </a:xfrm>
              <a:custGeom>
                <a:avLst/>
                <a:gdLst/>
                <a:ahLst/>
                <a:cxnLst>
                  <a:cxn ang="0">
                    <a:pos x="54" y="575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627"/>
                  </a:cxn>
                  <a:cxn ang="0">
                    <a:pos x="54" y="617"/>
                  </a:cxn>
                  <a:cxn ang="0">
                    <a:pos x="54" y="617"/>
                  </a:cxn>
                  <a:cxn ang="0">
                    <a:pos x="80" y="586"/>
                  </a:cxn>
                  <a:cxn ang="0">
                    <a:pos x="54" y="575"/>
                  </a:cxn>
                </a:cxnLst>
                <a:rect l="0" t="0" r="r" b="b"/>
                <a:pathLst>
                  <a:path w="81" h="627">
                    <a:moveTo>
                      <a:pt x="54" y="575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54" y="617"/>
                      <a:pt x="54" y="617"/>
                      <a:pt x="54" y="617"/>
                    </a:cubicBezTo>
                    <a:cubicBezTo>
                      <a:pt x="54" y="617"/>
                      <a:pt x="54" y="617"/>
                      <a:pt x="54" y="617"/>
                    </a:cubicBezTo>
                    <a:cubicBezTo>
                      <a:pt x="54" y="617"/>
                      <a:pt x="81" y="612"/>
                      <a:pt x="80" y="586"/>
                    </a:cubicBezTo>
                    <a:cubicBezTo>
                      <a:pt x="79" y="567"/>
                      <a:pt x="54" y="575"/>
                      <a:pt x="54" y="57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$ḷîďe">
                <a:extLst>
                  <a:ext uri="{FF2B5EF4-FFF2-40B4-BE49-F238E27FC236}">
                    <a16:creationId xmlns:a16="http://schemas.microsoft.com/office/drawing/2014/main" id="{B1799A9C-D632-C698-644B-4E2039F4AFE7}"/>
                  </a:ext>
                </a:extLst>
              </p:cNvPr>
              <p:cNvSpPr/>
              <p:nvPr/>
            </p:nvSpPr>
            <p:spPr bwMode="auto">
              <a:xfrm>
                <a:off x="2249096" y="1573254"/>
                <a:ext cx="2280180" cy="932625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813"/>
                  </a:cxn>
                  <a:cxn ang="0">
                    <a:pos x="954" y="625"/>
                  </a:cxn>
                  <a:cxn ang="0">
                    <a:pos x="980" y="636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813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813"/>
                      <a:pt x="0" y="813"/>
                      <a:pt x="0" y="813"/>
                    </a:cubicBezTo>
                    <a:cubicBezTo>
                      <a:pt x="954" y="625"/>
                      <a:pt x="954" y="625"/>
                      <a:pt x="954" y="625"/>
                    </a:cubicBezTo>
                    <a:cubicBezTo>
                      <a:pt x="954" y="625"/>
                      <a:pt x="979" y="617"/>
                      <a:pt x="980" y="636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íšľîḍe">
              <a:extLst>
                <a:ext uri="{FF2B5EF4-FFF2-40B4-BE49-F238E27FC236}">
                  <a16:creationId xmlns:a16="http://schemas.microsoft.com/office/drawing/2014/main" id="{E8983EB5-C1A3-0CF5-28BA-137157A85793}"/>
                </a:ext>
              </a:extLst>
            </p:cNvPr>
            <p:cNvSpPr/>
            <p:nvPr/>
          </p:nvSpPr>
          <p:spPr bwMode="auto">
            <a:xfrm>
              <a:off x="2246054" y="2663653"/>
              <a:ext cx="2108063" cy="16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29" name="íšļîdè">
              <a:extLst>
                <a:ext uri="{FF2B5EF4-FFF2-40B4-BE49-F238E27FC236}">
                  <a16:creationId xmlns:a16="http://schemas.microsoft.com/office/drawing/2014/main" id="{6B3BE437-0A83-8BD6-4FDC-F55917FD24DE}"/>
                </a:ext>
              </a:extLst>
            </p:cNvPr>
            <p:cNvSpPr txBox="1"/>
            <p:nvPr/>
          </p:nvSpPr>
          <p:spPr bwMode="auto">
            <a:xfrm>
              <a:off x="2222959" y="1809496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选取技术栈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ïṧḷiďè">
              <a:extLst>
                <a:ext uri="{FF2B5EF4-FFF2-40B4-BE49-F238E27FC236}">
                  <a16:creationId xmlns:a16="http://schemas.microsoft.com/office/drawing/2014/main" id="{FFC366AA-C382-8287-B184-67E0A9B3BD70}"/>
                </a:ext>
              </a:extLst>
            </p:cNvPr>
            <p:cNvSpPr/>
            <p:nvPr/>
          </p:nvSpPr>
          <p:spPr bwMode="auto">
            <a:xfrm>
              <a:off x="4954934" y="2149908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ïšľîḍé">
              <a:extLst>
                <a:ext uri="{FF2B5EF4-FFF2-40B4-BE49-F238E27FC236}">
                  <a16:creationId xmlns:a16="http://schemas.microsoft.com/office/drawing/2014/main" id="{9318B259-4111-7C9D-1938-7722F1276E0B}"/>
                </a:ext>
              </a:extLst>
            </p:cNvPr>
            <p:cNvSpPr/>
            <p:nvPr/>
          </p:nvSpPr>
          <p:spPr bwMode="auto">
            <a:xfrm>
              <a:off x="7049495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ṩļîḍê">
              <a:extLst>
                <a:ext uri="{FF2B5EF4-FFF2-40B4-BE49-F238E27FC236}">
                  <a16:creationId xmlns:a16="http://schemas.microsoft.com/office/drawing/2014/main" id="{4AD50797-81D8-67FA-2E88-30A9EA3F6B74}"/>
                </a:ext>
              </a:extLst>
            </p:cNvPr>
            <p:cNvSpPr/>
            <p:nvPr/>
          </p:nvSpPr>
          <p:spPr bwMode="auto">
            <a:xfrm>
              <a:off x="4954934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ṡľïḓè">
              <a:extLst>
                <a:ext uri="{FF2B5EF4-FFF2-40B4-BE49-F238E27FC236}">
                  <a16:creationId xmlns:a16="http://schemas.microsoft.com/office/drawing/2014/main" id="{897BC5B9-9D0F-B9CD-1EAF-A6BA9565C211}"/>
                </a:ext>
              </a:extLst>
            </p:cNvPr>
            <p:cNvSpPr/>
            <p:nvPr/>
          </p:nvSpPr>
          <p:spPr bwMode="auto">
            <a:xfrm>
              <a:off x="7049495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ḷîḋe">
              <a:extLst>
                <a:ext uri="{FF2B5EF4-FFF2-40B4-BE49-F238E27FC236}">
                  <a16:creationId xmlns:a16="http://schemas.microsoft.com/office/drawing/2014/main" id="{91BAD771-1C7F-07AC-C46F-D5C837B816DA}"/>
                </a:ext>
              </a:extLst>
            </p:cNvPr>
            <p:cNvSpPr/>
            <p:nvPr/>
          </p:nvSpPr>
          <p:spPr bwMode="auto">
            <a:xfrm>
              <a:off x="4954934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ṩ1íďè">
              <a:extLst>
                <a:ext uri="{FF2B5EF4-FFF2-40B4-BE49-F238E27FC236}">
                  <a16:creationId xmlns:a16="http://schemas.microsoft.com/office/drawing/2014/main" id="{075ABB4F-085A-E06F-E584-591BEA6D00ED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ļïḍè">
              <a:extLst>
                <a:ext uri="{FF2B5EF4-FFF2-40B4-BE49-F238E27FC236}">
                  <a16:creationId xmlns:a16="http://schemas.microsoft.com/office/drawing/2014/main" id="{D1AB1015-8729-0895-0E12-CB34C2D366D4}"/>
                </a:ext>
              </a:extLst>
            </p:cNvPr>
            <p:cNvSpPr/>
            <p:nvPr/>
          </p:nvSpPr>
          <p:spPr bwMode="auto">
            <a:xfrm>
              <a:off x="4954934" y="1573254"/>
              <a:ext cx="2280180" cy="93262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ṧľiďè">
              <a:extLst>
                <a:ext uri="{FF2B5EF4-FFF2-40B4-BE49-F238E27FC236}">
                  <a16:creationId xmlns:a16="http://schemas.microsoft.com/office/drawing/2014/main" id="{72C648BE-9AAF-1101-F493-AC995E3A93BC}"/>
                </a:ext>
              </a:extLst>
            </p:cNvPr>
            <p:cNvSpPr/>
            <p:nvPr/>
          </p:nvSpPr>
          <p:spPr bwMode="auto">
            <a:xfrm>
              <a:off x="7663813" y="2149908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íṧ1ïde">
              <a:extLst>
                <a:ext uri="{FF2B5EF4-FFF2-40B4-BE49-F238E27FC236}">
                  <a16:creationId xmlns:a16="http://schemas.microsoft.com/office/drawing/2014/main" id="{448A55A6-7B73-1560-5AE0-203A2FA9F326}"/>
                </a:ext>
              </a:extLst>
            </p:cNvPr>
            <p:cNvSpPr/>
            <p:nvPr/>
          </p:nvSpPr>
          <p:spPr bwMode="auto">
            <a:xfrm>
              <a:off x="9758374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ḷïdè">
              <a:extLst>
                <a:ext uri="{FF2B5EF4-FFF2-40B4-BE49-F238E27FC236}">
                  <a16:creationId xmlns:a16="http://schemas.microsoft.com/office/drawing/2014/main" id="{A365156A-AF27-3FF2-ACF6-827C088BA1DA}"/>
                </a:ext>
              </a:extLst>
            </p:cNvPr>
            <p:cNvSpPr/>
            <p:nvPr/>
          </p:nvSpPr>
          <p:spPr bwMode="auto">
            <a:xfrm>
              <a:off x="7663813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şľíḍê">
              <a:extLst>
                <a:ext uri="{FF2B5EF4-FFF2-40B4-BE49-F238E27FC236}">
                  <a16:creationId xmlns:a16="http://schemas.microsoft.com/office/drawing/2014/main" id="{3699BBD0-EDFF-AEA1-B8CF-466C67397C8A}"/>
                </a:ext>
              </a:extLst>
            </p:cNvPr>
            <p:cNvSpPr/>
            <p:nvPr/>
          </p:nvSpPr>
          <p:spPr bwMode="auto">
            <a:xfrm>
              <a:off x="9758374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$ľïḋe">
              <a:extLst>
                <a:ext uri="{FF2B5EF4-FFF2-40B4-BE49-F238E27FC236}">
                  <a16:creationId xmlns:a16="http://schemas.microsoft.com/office/drawing/2014/main" id="{345AA0AE-CF67-7B5A-707A-612414E0E4D1}"/>
                </a:ext>
              </a:extLst>
            </p:cNvPr>
            <p:cNvSpPr/>
            <p:nvPr/>
          </p:nvSpPr>
          <p:spPr bwMode="auto">
            <a:xfrm>
              <a:off x="7663813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ṣľîḋé">
              <a:extLst>
                <a:ext uri="{FF2B5EF4-FFF2-40B4-BE49-F238E27FC236}">
                  <a16:creationId xmlns:a16="http://schemas.microsoft.com/office/drawing/2014/main" id="{8F1854C2-A1B1-A411-D105-79BBD7D23422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ṡḻiḋè">
              <a:extLst>
                <a:ext uri="{FF2B5EF4-FFF2-40B4-BE49-F238E27FC236}">
                  <a16:creationId xmlns:a16="http://schemas.microsoft.com/office/drawing/2014/main" id="{24643E84-6220-1BA8-87C0-4C50A7C183FF}"/>
                </a:ext>
              </a:extLst>
            </p:cNvPr>
            <p:cNvSpPr/>
            <p:nvPr/>
          </p:nvSpPr>
          <p:spPr bwMode="auto">
            <a:xfrm>
              <a:off x="7663813" y="1573254"/>
              <a:ext cx="2280180" cy="93262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8BB913D7-B0AA-C680-336C-D58D0EFB5ECC}"/>
              </a:ext>
            </a:extLst>
          </p:cNvPr>
          <p:cNvSpPr txBox="1"/>
          <p:nvPr/>
        </p:nvSpPr>
        <p:spPr>
          <a:xfrm>
            <a:off x="1070661" y="2202176"/>
            <a:ext cx="2968153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后台技术栈：</a:t>
            </a:r>
            <a:r>
              <a:rPr lang="en-US" altLang="zh-CN" sz="1600" b="1" dirty="0">
                <a:solidFill>
                  <a:srgbClr val="002060"/>
                </a:solidFill>
              </a:rPr>
              <a:t>Java8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 err="1">
                <a:solidFill>
                  <a:srgbClr val="002060"/>
                </a:solidFill>
              </a:rPr>
              <a:t>Springboot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Node.js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前端技术栈：</a:t>
            </a:r>
            <a:r>
              <a:rPr lang="en-US" altLang="zh-CN" sz="1600" b="1" dirty="0">
                <a:solidFill>
                  <a:srgbClr val="002060"/>
                </a:solidFill>
              </a:rPr>
              <a:t>Vue2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html/CSS/JavaScript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数据库技术栈：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MySQL8.0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开发工具：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IntelliJ IDEA 2019</a:t>
            </a:r>
          </a:p>
        </p:txBody>
      </p:sp>
      <p:sp>
        <p:nvSpPr>
          <p:cNvPr id="62" name="íšļîdè">
            <a:extLst>
              <a:ext uri="{FF2B5EF4-FFF2-40B4-BE49-F238E27FC236}">
                <a16:creationId xmlns:a16="http://schemas.microsoft.com/office/drawing/2014/main" id="{0EE80BB7-B35D-F80A-0FBF-158BA41D3ED5}"/>
              </a:ext>
            </a:extLst>
          </p:cNvPr>
          <p:cNvSpPr txBox="1"/>
          <p:nvPr/>
        </p:nvSpPr>
        <p:spPr bwMode="auto">
          <a:xfrm>
            <a:off x="4652832" y="1445044"/>
            <a:ext cx="2767395" cy="50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进行需求分析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5426A30-BA06-36C2-7BA2-0A83DB0D1609}"/>
              </a:ext>
            </a:extLst>
          </p:cNvPr>
          <p:cNvSpPr txBox="1"/>
          <p:nvPr/>
        </p:nvSpPr>
        <p:spPr>
          <a:xfrm>
            <a:off x="4562958" y="2202176"/>
            <a:ext cx="2968153" cy="23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用户需求分析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业务需求分析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软件需求分析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依从性需求分析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rgbClr val="4E5988"/>
              </a:solidFill>
            </a:endParaRPr>
          </a:p>
        </p:txBody>
      </p:sp>
      <p:sp>
        <p:nvSpPr>
          <p:cNvPr id="64" name="íšļîdè">
            <a:extLst>
              <a:ext uri="{FF2B5EF4-FFF2-40B4-BE49-F238E27FC236}">
                <a16:creationId xmlns:a16="http://schemas.microsoft.com/office/drawing/2014/main" id="{56AD8821-7E5D-1F59-2496-F1CE5EE7F644}"/>
              </a:ext>
            </a:extLst>
          </p:cNvPr>
          <p:cNvSpPr txBox="1"/>
          <p:nvPr/>
        </p:nvSpPr>
        <p:spPr bwMode="auto">
          <a:xfrm>
            <a:off x="8093893" y="1445044"/>
            <a:ext cx="2767395" cy="50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进行系统设计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0807E89-051F-1F35-054A-F1DB76AF686A}"/>
              </a:ext>
            </a:extLst>
          </p:cNvPr>
          <p:cNvSpPr txBox="1"/>
          <p:nvPr/>
        </p:nvSpPr>
        <p:spPr>
          <a:xfrm>
            <a:off x="8153186" y="2230600"/>
            <a:ext cx="2968153" cy="287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接口设计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用户交互设计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数据库设计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安全设计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部署设计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rgbClr val="4E59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5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小组人员具体分工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1204" y="1608092"/>
            <a:ext cx="10922516" cy="4048216"/>
            <a:chOff x="621204" y="1608093"/>
            <a:chExt cx="10922516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L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C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Z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S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í$ḷîḓe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647700" y="1739899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</a:rPr>
                <a:t>刘嗣旸</a:t>
              </a:r>
              <a:endParaRPr lang="en-US" altLang="zh-C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ïṥľîḓê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621204" y="3677400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accent3">
                      <a:lumMod val="50000"/>
                    </a:schemeClr>
                  </a:solidFill>
                </a:rPr>
                <a:t>陈都</a:t>
              </a:r>
              <a:endParaRPr lang="en-US" altLang="zh-CN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4" y="1707633"/>
              <a:ext cx="3713106" cy="2340418"/>
              <a:chOff x="1245778" y="2104465"/>
              <a:chExt cx="3309362" cy="2085932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56581" y="2536859"/>
                <a:ext cx="3298559" cy="165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统筹规划项目进程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实现教师线上阅卷功能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统筹进行</a:t>
                </a:r>
                <a:r>
                  <a:rPr lang="en-US" altLang="zh-CN" sz="1300" dirty="0">
                    <a:solidFill>
                      <a:srgbClr val="4E5988"/>
                    </a:solidFill>
                    <a:latin typeface="+mn-ea"/>
                  </a:rPr>
                  <a:t>UI</a:t>
                </a: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设计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制作</a:t>
                </a:r>
                <a:r>
                  <a:rPr lang="en-US" altLang="zh-CN" sz="1300" dirty="0">
                    <a:solidFill>
                      <a:srgbClr val="4E5988"/>
                    </a:solidFill>
                    <a:latin typeface="+mn-ea"/>
                  </a:rPr>
                  <a:t>PPT</a:t>
                </a: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并进行汇报展示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/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8" y="2104465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4E5988"/>
                    </a:solidFill>
                  </a:rPr>
                  <a:t>张朝阳</a:t>
                </a:r>
                <a:endParaRPr lang="en-US" altLang="zh-CN" sz="2400" b="1" dirty="0">
                  <a:solidFill>
                    <a:srgbClr val="4E5988"/>
                  </a:solidFill>
                </a:endParaRPr>
              </a:p>
            </p:txBody>
          </p:sp>
        </p:grpSp>
        <p:sp>
          <p:nvSpPr>
            <p:cNvPr id="14" name="išḻïḑé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7826605" y="3726053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E39407"/>
                  </a:solidFill>
                </a:rPr>
                <a:t>施浩南</a:t>
              </a:r>
              <a:endParaRPr lang="en-US" altLang="zh-CN" sz="2400" b="1" dirty="0">
                <a:solidFill>
                  <a:srgbClr val="E39407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ïṡľïḑé">
            <a:extLst>
              <a:ext uri="{FF2B5EF4-FFF2-40B4-BE49-F238E27FC236}">
                <a16:creationId xmlns:a16="http://schemas.microsoft.com/office/drawing/2014/main" id="{2DB48C0C-FAAB-A4ED-9D19-6E5445886CAE}"/>
              </a:ext>
            </a:extLst>
          </p:cNvPr>
          <p:cNvSpPr/>
          <p:nvPr/>
        </p:nvSpPr>
        <p:spPr bwMode="auto">
          <a:xfrm>
            <a:off x="648280" y="2319290"/>
            <a:ext cx="3700985" cy="91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100" dirty="0"/>
          </a:p>
        </p:txBody>
      </p:sp>
      <p:sp>
        <p:nvSpPr>
          <p:cNvPr id="34" name="ïṡľïḑé">
            <a:extLst>
              <a:ext uri="{FF2B5EF4-FFF2-40B4-BE49-F238E27FC236}">
                <a16:creationId xmlns:a16="http://schemas.microsoft.com/office/drawing/2014/main" id="{2D87AA1C-DF13-433B-2BFD-35E7E5F38C47}"/>
              </a:ext>
            </a:extLst>
          </p:cNvPr>
          <p:cNvSpPr/>
          <p:nvPr/>
        </p:nvSpPr>
        <p:spPr bwMode="auto">
          <a:xfrm>
            <a:off x="679253" y="2262256"/>
            <a:ext cx="3700985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实现不同身份用户的注册与登录验证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实现学生个人信息完善和报名功能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实现用户密码安全加密存储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制作</a:t>
            </a:r>
            <a:r>
              <a:rPr lang="en-US" altLang="zh-CN" sz="1400" dirty="0">
                <a:solidFill>
                  <a:srgbClr val="002060"/>
                </a:solidFill>
              </a:rPr>
              <a:t>PPT</a:t>
            </a:r>
            <a:r>
              <a:rPr lang="zh-CN" altLang="en-US" sz="1400" dirty="0">
                <a:solidFill>
                  <a:srgbClr val="002060"/>
                </a:solidFill>
              </a:rPr>
              <a:t>并进行汇报展示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sp>
        <p:nvSpPr>
          <p:cNvPr id="35" name="ïṡľïḑé">
            <a:extLst>
              <a:ext uri="{FF2B5EF4-FFF2-40B4-BE49-F238E27FC236}">
                <a16:creationId xmlns:a16="http://schemas.microsoft.com/office/drawing/2014/main" id="{14872D0A-6024-5C7C-6B3C-7FE7204A459F}"/>
              </a:ext>
            </a:extLst>
          </p:cNvPr>
          <p:cNvSpPr/>
          <p:nvPr/>
        </p:nvSpPr>
        <p:spPr bwMode="auto">
          <a:xfrm>
            <a:off x="631570" y="4106785"/>
            <a:ext cx="3809692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统筹进行试卷、答案等长文本内容的序列化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实现管理员试题录入功能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前后端架构的整体搭建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ïṡľïḑé">
            <a:extLst>
              <a:ext uri="{FF2B5EF4-FFF2-40B4-BE49-F238E27FC236}">
                <a16:creationId xmlns:a16="http://schemas.microsoft.com/office/drawing/2014/main" id="{601AF933-C5BC-FD52-F8BE-2010EBD5307F}"/>
              </a:ext>
            </a:extLst>
          </p:cNvPr>
          <p:cNvSpPr/>
          <p:nvPr/>
        </p:nvSpPr>
        <p:spPr bwMode="auto">
          <a:xfrm>
            <a:off x="7877284" y="4170916"/>
            <a:ext cx="3809692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实现考生在线答题功能</a:t>
            </a:r>
            <a:endParaRPr lang="en-US" altLang="zh-CN" sz="1300" b="1" dirty="0">
              <a:solidFill>
                <a:srgbClr val="E39407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实现自动阅卷功能</a:t>
            </a:r>
            <a:endParaRPr lang="en-US" altLang="zh-CN" sz="1300" b="1" dirty="0">
              <a:solidFill>
                <a:srgbClr val="E39407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实现考试结果查询功能</a:t>
            </a:r>
            <a:endParaRPr lang="en-US" altLang="zh-CN" sz="1300" b="1" dirty="0">
              <a:solidFill>
                <a:srgbClr val="E394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8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项目进展记录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D65189-AD9E-40BC-8D11-C16B9D58C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05747" y="1490989"/>
            <a:ext cx="11557518" cy="4282421"/>
            <a:chOff x="748754" y="1805516"/>
            <a:chExt cx="10651577" cy="3727207"/>
          </a:xfrm>
        </p:grpSpPr>
        <p:grpSp>
          <p:nvGrpSpPr>
            <p:cNvPr id="6" name="îŝlïḋê">
              <a:extLst>
                <a:ext uri="{FF2B5EF4-FFF2-40B4-BE49-F238E27FC236}">
                  <a16:creationId xmlns:a16="http://schemas.microsoft.com/office/drawing/2014/main" id="{12ADD28B-C1D7-4E3D-BD13-65A796579820}"/>
                </a:ext>
              </a:extLst>
            </p:cNvPr>
            <p:cNvGrpSpPr/>
            <p:nvPr/>
          </p:nvGrpSpPr>
          <p:grpSpPr>
            <a:xfrm>
              <a:off x="748754" y="3590620"/>
              <a:ext cx="2489672" cy="766218"/>
              <a:chOff x="773883" y="3550468"/>
              <a:chExt cx="2489672" cy="766218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2B37027F-B3B9-404E-8425-EA148B5D5E00}"/>
                  </a:ext>
                </a:extLst>
              </p:cNvPr>
              <p:cNvSpPr txBox="1"/>
              <p:nvPr/>
            </p:nvSpPr>
            <p:spPr bwMode="auto">
              <a:xfrm>
                <a:off x="773883" y="355046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5.21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5" name="iṣľiḍe">
                <a:extLst>
                  <a:ext uri="{FF2B5EF4-FFF2-40B4-BE49-F238E27FC236}">
                    <a16:creationId xmlns:a16="http://schemas.microsoft.com/office/drawing/2014/main" id="{786007CA-7219-4212-92B7-DF4EA890D581}"/>
                  </a:ext>
                </a:extLst>
              </p:cNvPr>
              <p:cNvSpPr txBox="1"/>
              <p:nvPr/>
            </p:nvSpPr>
            <p:spPr bwMode="auto">
              <a:xfrm>
                <a:off x="773883" y="3806674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项目启动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" name="îšḷïďe">
              <a:extLst>
                <a:ext uri="{FF2B5EF4-FFF2-40B4-BE49-F238E27FC236}">
                  <a16:creationId xmlns:a16="http://schemas.microsoft.com/office/drawing/2014/main" id="{2A1F4BDC-EDB4-4124-A819-FFE86C318CC4}"/>
                </a:ext>
              </a:extLst>
            </p:cNvPr>
            <p:cNvGrpSpPr/>
            <p:nvPr/>
          </p:nvGrpSpPr>
          <p:grpSpPr>
            <a:xfrm>
              <a:off x="8820707" y="2484516"/>
              <a:ext cx="2579624" cy="1071085"/>
              <a:chOff x="9142043" y="2435481"/>
              <a:chExt cx="2579624" cy="1071085"/>
            </a:xfrm>
          </p:grpSpPr>
          <p:sp>
            <p:nvSpPr>
              <p:cNvPr id="32" name="îṡ1ïḍê">
                <a:extLst>
                  <a:ext uri="{FF2B5EF4-FFF2-40B4-BE49-F238E27FC236}">
                    <a16:creationId xmlns:a16="http://schemas.microsoft.com/office/drawing/2014/main" id="{712D7352-1DB1-4F16-8A00-C0027C91EB98}"/>
                  </a:ext>
                </a:extLst>
              </p:cNvPr>
              <p:cNvSpPr txBox="1"/>
              <p:nvPr/>
            </p:nvSpPr>
            <p:spPr bwMode="auto">
              <a:xfrm>
                <a:off x="9231995" y="2435481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6.4 - 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3" name="išlíḍé">
                <a:extLst>
                  <a:ext uri="{FF2B5EF4-FFF2-40B4-BE49-F238E27FC236}">
                    <a16:creationId xmlns:a16="http://schemas.microsoft.com/office/drawing/2014/main" id="{16812D02-D18E-4E3F-B813-450E05EC2555}"/>
                  </a:ext>
                </a:extLst>
              </p:cNvPr>
              <p:cNvSpPr txBox="1"/>
              <p:nvPr/>
            </p:nvSpPr>
            <p:spPr bwMode="auto">
              <a:xfrm>
                <a:off x="9142043" y="3021304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进行总体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UI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界面风格的设计与统一，增加页面输入合法性判断等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8" name="iṣḷîḑé">
              <a:extLst>
                <a:ext uri="{FF2B5EF4-FFF2-40B4-BE49-F238E27FC236}">
                  <a16:creationId xmlns:a16="http://schemas.microsoft.com/office/drawing/2014/main" id="{965E8F45-6109-4D55-83C1-D50F2450E74F}"/>
                </a:ext>
              </a:extLst>
            </p:cNvPr>
            <p:cNvGrpSpPr/>
            <p:nvPr/>
          </p:nvGrpSpPr>
          <p:grpSpPr>
            <a:xfrm>
              <a:off x="6228173" y="3742571"/>
              <a:ext cx="2798775" cy="1064026"/>
              <a:chOff x="6825178" y="3697939"/>
              <a:chExt cx="2798775" cy="1064026"/>
            </a:xfrm>
          </p:grpSpPr>
          <p:sp>
            <p:nvSpPr>
              <p:cNvPr id="30" name="îślïde">
                <a:extLst>
                  <a:ext uri="{FF2B5EF4-FFF2-40B4-BE49-F238E27FC236}">
                    <a16:creationId xmlns:a16="http://schemas.microsoft.com/office/drawing/2014/main" id="{C17E5425-CCDD-4066-B6A3-8EDA57457CC2}"/>
                  </a:ext>
                </a:extLst>
              </p:cNvPr>
              <p:cNvSpPr txBox="1"/>
              <p:nvPr/>
            </p:nvSpPr>
            <p:spPr bwMode="auto">
              <a:xfrm>
                <a:off x="7134281" y="3697939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6.3 – 6.4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1" name="is1îďê">
                <a:extLst>
                  <a:ext uri="{FF2B5EF4-FFF2-40B4-BE49-F238E27FC236}">
                    <a16:creationId xmlns:a16="http://schemas.microsoft.com/office/drawing/2014/main" id="{467C85C8-8AC4-49FD-BA96-08ABA982DC8B}"/>
                  </a:ext>
                </a:extLst>
              </p:cNvPr>
              <p:cNvSpPr txBox="1"/>
              <p:nvPr/>
            </p:nvSpPr>
            <p:spPr bwMode="auto">
              <a:xfrm>
                <a:off x="6825178" y="4276703"/>
                <a:ext cx="272486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合并各成员编写的代码，结合需求进行查漏补缺，制作汇报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PPT</a:t>
                </a:r>
              </a:p>
            </p:txBody>
          </p:sp>
        </p:grpSp>
        <p:grpSp>
          <p:nvGrpSpPr>
            <p:cNvPr id="9" name="îş1ïdè">
              <a:extLst>
                <a:ext uri="{FF2B5EF4-FFF2-40B4-BE49-F238E27FC236}">
                  <a16:creationId xmlns:a16="http://schemas.microsoft.com/office/drawing/2014/main" id="{9F80976C-4E38-43B4-83A2-D11D1D1F1E1E}"/>
                </a:ext>
              </a:extLst>
            </p:cNvPr>
            <p:cNvGrpSpPr/>
            <p:nvPr/>
          </p:nvGrpSpPr>
          <p:grpSpPr>
            <a:xfrm>
              <a:off x="4129654" y="1805516"/>
              <a:ext cx="3200255" cy="970276"/>
              <a:chOff x="3799593" y="1937258"/>
              <a:chExt cx="3200255" cy="970276"/>
            </a:xfrm>
          </p:grpSpPr>
          <p:sp>
            <p:nvSpPr>
              <p:cNvPr id="28" name="iṧḻîḓè">
                <a:extLst>
                  <a:ext uri="{FF2B5EF4-FFF2-40B4-BE49-F238E27FC236}">
                    <a16:creationId xmlns:a16="http://schemas.microsoft.com/office/drawing/2014/main" id="{15DDD0ED-13AC-4C90-866A-F62A13DB1E49}"/>
                  </a:ext>
                </a:extLst>
              </p:cNvPr>
              <p:cNvSpPr txBox="1"/>
              <p:nvPr/>
            </p:nvSpPr>
            <p:spPr bwMode="auto">
              <a:xfrm>
                <a:off x="3799593" y="193725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5.24 - 6.2 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ïŝľîḍé">
                <a:extLst>
                  <a:ext uri="{FF2B5EF4-FFF2-40B4-BE49-F238E27FC236}">
                    <a16:creationId xmlns:a16="http://schemas.microsoft.com/office/drawing/2014/main" id="{A6B7120C-D475-44AD-BF0D-8DB098D64CAF}"/>
                  </a:ext>
                </a:extLst>
              </p:cNvPr>
              <p:cNvSpPr txBox="1"/>
              <p:nvPr/>
            </p:nvSpPr>
            <p:spPr bwMode="auto">
              <a:xfrm>
                <a:off x="3955743" y="2397522"/>
                <a:ext cx="3044105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前后端开发框架的搭建，小组成员分工实现不同的系统功能</a:t>
                </a:r>
                <a:endParaRPr lang="en-US" altLang="zh-CN" sz="1600" dirty="0"/>
              </a:p>
            </p:txBody>
          </p:sp>
        </p:grpSp>
        <p:grpSp>
          <p:nvGrpSpPr>
            <p:cNvPr id="10" name="ïṥlíďe">
              <a:extLst>
                <a:ext uri="{FF2B5EF4-FFF2-40B4-BE49-F238E27FC236}">
                  <a16:creationId xmlns:a16="http://schemas.microsoft.com/office/drawing/2014/main" id="{AF38D40E-7B3B-4D57-9833-D2E3038B8F81}"/>
                </a:ext>
              </a:extLst>
            </p:cNvPr>
            <p:cNvGrpSpPr/>
            <p:nvPr/>
          </p:nvGrpSpPr>
          <p:grpSpPr>
            <a:xfrm>
              <a:off x="4022708" y="4497963"/>
              <a:ext cx="2752768" cy="1034760"/>
              <a:chOff x="4635948" y="4115057"/>
              <a:chExt cx="2752768" cy="1034760"/>
            </a:xfrm>
          </p:grpSpPr>
          <p:sp>
            <p:nvSpPr>
              <p:cNvPr id="26" name="íṡḻïḓé">
                <a:extLst>
                  <a:ext uri="{FF2B5EF4-FFF2-40B4-BE49-F238E27FC236}">
                    <a16:creationId xmlns:a16="http://schemas.microsoft.com/office/drawing/2014/main" id="{0C51C466-D57D-45BF-B20E-2EF0D60A3E53}"/>
                  </a:ext>
                </a:extLst>
              </p:cNvPr>
              <p:cNvSpPr txBox="1"/>
              <p:nvPr/>
            </p:nvSpPr>
            <p:spPr bwMode="auto">
              <a:xfrm>
                <a:off x="4899044" y="4115057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/>
                  <a:t>5.21 - 5.23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7" name="îṧḻiďê">
                <a:extLst>
                  <a:ext uri="{FF2B5EF4-FFF2-40B4-BE49-F238E27FC236}">
                    <a16:creationId xmlns:a16="http://schemas.microsoft.com/office/drawing/2014/main" id="{7173F685-BF3C-4113-BF01-493C47FFA32E}"/>
                  </a:ext>
                </a:extLst>
              </p:cNvPr>
              <p:cNvSpPr txBox="1"/>
              <p:nvPr/>
            </p:nvSpPr>
            <p:spPr bwMode="auto">
              <a:xfrm>
                <a:off x="4635948" y="4509369"/>
                <a:ext cx="2139878" cy="64044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进行需求分析和设计，选取技术栈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1" name="isḻiḓé">
              <a:extLst>
                <a:ext uri="{FF2B5EF4-FFF2-40B4-BE49-F238E27FC236}">
                  <a16:creationId xmlns:a16="http://schemas.microsoft.com/office/drawing/2014/main" id="{6B8E3E99-3030-47FC-99F3-76DC97CB4785}"/>
                </a:ext>
              </a:extLst>
            </p:cNvPr>
            <p:cNvGrpSpPr/>
            <p:nvPr/>
          </p:nvGrpSpPr>
          <p:grpSpPr>
            <a:xfrm>
              <a:off x="3281341" y="2437286"/>
              <a:ext cx="5629318" cy="1983429"/>
              <a:chOff x="3435351" y="2361883"/>
              <a:chExt cx="5629318" cy="1983429"/>
            </a:xfrm>
          </p:grpSpPr>
          <p:sp>
            <p:nvSpPr>
              <p:cNvPr id="12" name="îṡļidè">
                <a:extLst>
                  <a:ext uri="{FF2B5EF4-FFF2-40B4-BE49-F238E27FC236}">
                    <a16:creationId xmlns:a16="http://schemas.microsoft.com/office/drawing/2014/main" id="{080098E9-2FD0-4CF2-8442-7B10CDB12041}"/>
                  </a:ext>
                </a:extLst>
              </p:cNvPr>
              <p:cNvSpPr/>
              <p:nvPr/>
            </p:nvSpPr>
            <p:spPr>
              <a:xfrm>
                <a:off x="3435351" y="3693484"/>
                <a:ext cx="1320057" cy="65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ľiḓé">
                <a:extLst>
                  <a:ext uri="{FF2B5EF4-FFF2-40B4-BE49-F238E27FC236}">
                    <a16:creationId xmlns:a16="http://schemas.microsoft.com/office/drawing/2014/main" id="{2C0E7258-D9DF-4C3C-89FB-8D979450DF8B}"/>
                  </a:ext>
                </a:extLst>
              </p:cNvPr>
              <p:cNvSpPr/>
              <p:nvPr/>
            </p:nvSpPr>
            <p:spPr>
              <a:xfrm rot="5400000">
                <a:off x="4121452" y="3711356"/>
                <a:ext cx="952317" cy="315593"/>
              </a:xfrm>
              <a:prstGeom prst="parallelogram">
                <a:avLst>
                  <a:gd name="adj" fmla="val 1044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1îḍê">
                <a:extLst>
                  <a:ext uri="{FF2B5EF4-FFF2-40B4-BE49-F238E27FC236}">
                    <a16:creationId xmlns:a16="http://schemas.microsoft.com/office/drawing/2014/main" id="{5BB62A6D-5BF2-4593-9193-8C23644DC88D}"/>
                  </a:ext>
                </a:extLst>
              </p:cNvPr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šḻîḑé">
                <a:extLst>
                  <a:ext uri="{FF2B5EF4-FFF2-40B4-BE49-F238E27FC236}">
                    <a16:creationId xmlns:a16="http://schemas.microsoft.com/office/drawing/2014/main" id="{53FAA96A-CEA7-4159-93F6-1AB0F9FA77DE}"/>
                  </a:ext>
                </a:extLst>
              </p:cNvPr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ślíďe">
                <a:extLst>
                  <a:ext uri="{FF2B5EF4-FFF2-40B4-BE49-F238E27FC236}">
                    <a16:creationId xmlns:a16="http://schemas.microsoft.com/office/drawing/2014/main" id="{8330AEA3-274D-42CD-9EEB-7480F99D6966}"/>
                  </a:ext>
                </a:extLst>
              </p:cNvPr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ḻiďè">
                <a:extLst>
                  <a:ext uri="{FF2B5EF4-FFF2-40B4-BE49-F238E27FC236}">
                    <a16:creationId xmlns:a16="http://schemas.microsoft.com/office/drawing/2014/main" id="{F503BED0-A828-4EF0-BFB7-E9610AD476B9}"/>
                  </a:ext>
                </a:extLst>
              </p:cNvPr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ḷïḓè">
                <a:extLst>
                  <a:ext uri="{FF2B5EF4-FFF2-40B4-BE49-F238E27FC236}">
                    <a16:creationId xmlns:a16="http://schemas.microsoft.com/office/drawing/2014/main" id="{7F897121-734F-4172-B119-1E271BD426CA}"/>
                  </a:ext>
                </a:extLst>
              </p:cNvPr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ḓè">
                <a:extLst>
                  <a:ext uri="{FF2B5EF4-FFF2-40B4-BE49-F238E27FC236}">
                    <a16:creationId xmlns:a16="http://schemas.microsoft.com/office/drawing/2014/main" id="{E70525DA-5110-4360-8C2F-CE81E5F2AB41}"/>
                  </a:ext>
                </a:extLst>
              </p:cNvPr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ḓe">
                <a:extLst>
                  <a:ext uri="{FF2B5EF4-FFF2-40B4-BE49-F238E27FC236}">
                    <a16:creationId xmlns:a16="http://schemas.microsoft.com/office/drawing/2014/main" id="{259A05C2-C922-4D46-A587-69D3F09E1177}"/>
                  </a:ext>
                </a:extLst>
              </p:cNvPr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ḷïďê">
                <a:extLst>
                  <a:ext uri="{FF2B5EF4-FFF2-40B4-BE49-F238E27FC236}">
                    <a16:creationId xmlns:a16="http://schemas.microsoft.com/office/drawing/2014/main" id="{E728B82C-6AF4-4BB3-8A32-5F105288DBDB}"/>
                  </a:ext>
                </a:extLst>
              </p:cNvPr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ṣlíḍê">
                <a:extLst>
                  <a:ext uri="{FF2B5EF4-FFF2-40B4-BE49-F238E27FC236}">
                    <a16:creationId xmlns:a16="http://schemas.microsoft.com/office/drawing/2014/main" id="{5BC5AC8E-A085-4660-9986-B0B619D335CD}"/>
                  </a:ext>
                </a:extLst>
              </p:cNvPr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ļîďé">
                <a:extLst>
                  <a:ext uri="{FF2B5EF4-FFF2-40B4-BE49-F238E27FC236}">
                    <a16:creationId xmlns:a16="http://schemas.microsoft.com/office/drawing/2014/main" id="{DA34DF1D-CE4B-4564-BABE-8E272EBD5E65}"/>
                  </a:ext>
                </a:extLst>
              </p:cNvPr>
              <p:cNvSpPr/>
              <p:nvPr/>
            </p:nvSpPr>
            <p:spPr bwMode="auto">
              <a:xfrm>
                <a:off x="3698793" y="3748851"/>
                <a:ext cx="529625" cy="529625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ḓè">
                <a:extLst>
                  <a:ext uri="{FF2B5EF4-FFF2-40B4-BE49-F238E27FC236}">
                    <a16:creationId xmlns:a16="http://schemas.microsoft.com/office/drawing/2014/main" id="{278953B5-FE30-4DA0-9AD8-92C7D2E9A84F}"/>
                  </a:ext>
                </a:extLst>
              </p:cNvPr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ļïḓê">
                <a:extLst>
                  <a:ext uri="{FF2B5EF4-FFF2-40B4-BE49-F238E27FC236}">
                    <a16:creationId xmlns:a16="http://schemas.microsoft.com/office/drawing/2014/main" id="{352426C7-DF33-4240-8B2C-D3960B614E93}"/>
                  </a:ext>
                </a:extLst>
              </p:cNvPr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44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项目管理工具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31C1160-29C5-D0C2-CBB9-7B295CB568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00" y="1248924"/>
            <a:ext cx="1837889" cy="122525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96B9E5E-CBD2-1039-B4BB-DA0529480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8" y="875449"/>
            <a:ext cx="1609312" cy="183783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80F6658-9415-CBE9-B94A-88387CBD5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30" y="2935388"/>
            <a:ext cx="8572563" cy="3157561"/>
          </a:xfrm>
          <a:prstGeom prst="rect">
            <a:avLst/>
          </a:prstGeom>
        </p:spPr>
      </p:pic>
      <p:sp>
        <p:nvSpPr>
          <p:cNvPr id="33" name="加号 32">
            <a:extLst>
              <a:ext uri="{FF2B5EF4-FFF2-40B4-BE49-F238E27FC236}">
                <a16:creationId xmlns:a16="http://schemas.microsoft.com/office/drawing/2014/main" id="{BC2F55F0-E459-04D6-7B08-7B219D91E161}"/>
              </a:ext>
            </a:extLst>
          </p:cNvPr>
          <p:cNvSpPr/>
          <p:nvPr/>
        </p:nvSpPr>
        <p:spPr>
          <a:xfrm>
            <a:off x="5191600" y="1474347"/>
            <a:ext cx="845975" cy="869485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7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未来工作计划</a:t>
            </a:r>
            <a:endParaRPr lang="zh-CN" altLang="en-US" sz="4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UI</a:t>
            </a:r>
            <a:r>
              <a:rPr lang="zh-CN" altLang="en-US" sz="1800" dirty="0"/>
              <a:t>界面设计 功能完善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693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59535"/>
            <a:ext cx="10850563" cy="1028699"/>
          </a:xfrm>
        </p:spPr>
        <p:txBody>
          <a:bodyPr/>
          <a:lstStyle/>
          <a:p>
            <a:r>
              <a:rPr lang="zh-CN" altLang="en-US" dirty="0"/>
              <a:t>未来工作计划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8EAE86-2169-4416-8243-3873B2475B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2617" y="1578293"/>
            <a:ext cx="10585176" cy="3671731"/>
            <a:chOff x="-631733" y="1988840"/>
            <a:chExt cx="10585176" cy="3671731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656F748-F72D-45EA-B1B2-372FBA49EA13}"/>
                </a:ext>
              </a:extLst>
            </p:cNvPr>
            <p:cNvCxnSpPr>
              <a:cxnSpLocks/>
            </p:cNvCxnSpPr>
            <p:nvPr/>
          </p:nvCxnSpPr>
          <p:spPr>
            <a:xfrm>
              <a:off x="-631733" y="4180345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70BA1ADD-1590-4732-9047-93287AAFCF5B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48BFC3DB-6FFA-4EDD-931B-C336FCEDB69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B024462C-F034-4D38-9294-17BDFAD79B2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UI</a:t>
                </a:r>
                <a:r>
                  <a:rPr lang="zh-CN" altLang="en-US" b="1" dirty="0"/>
                  <a:t>设计</a:t>
                </a:r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6B4217AE-7997-4B45-8A73-5BBF2C92C87A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B0012074-1947-493C-A777-D5BE14C4F2C9}"/>
                </a:ext>
              </a:extLst>
            </p:cNvPr>
            <p:cNvSpPr/>
            <p:nvPr/>
          </p:nvSpPr>
          <p:spPr bwMode="auto">
            <a:xfrm>
              <a:off x="801139" y="4513588"/>
              <a:ext cx="2324070" cy="11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统一前端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UI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风格，进行界面美化工作，增加对六级考试相关消息及新闻的展示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5C043DDD-8D85-48E9-A72B-C4B8C8BC7FD1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90F506AF-16EF-4BAC-AF3A-3A1D5F2FE78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2B396D1C-0DF4-499B-807C-7B6A004221F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/>
                  <a:t>功能扩展</a:t>
                </a:r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41FA2418-F36A-4139-81E4-B52EC2BFAFA0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DB9DC22D-8C04-4B00-9B41-F0F15A4F561A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依据教育考试网进行功能补充与扩展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DDEA539B-4F1D-4FB6-B7EE-8851CBED9BC0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557ED63D-63E7-48EF-8548-A7BEEED0A0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07D91E52-A13F-4013-AB71-B6AC3C14D28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/>
                  <a:t>性能测试</a:t>
                </a:r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61385D2E-995B-4CA8-B14E-FD13EC808D69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4A76E167-E8CD-45BF-BEDA-6C0A67218DBF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1028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待项目所有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UI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及功能完全实现后进行整体性能测试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63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项目概述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开发背景 项目目标 开发环境 可行性分析 项目计划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1"/>
            <a:ext cx="12215105" cy="6674497"/>
            <a:chOff x="-11552" y="1"/>
            <a:chExt cx="12215105" cy="5900527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1"/>
              <a:ext cx="12215105" cy="17802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070749" y="1102063"/>
              <a:ext cx="1846917" cy="160658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202620" y="1227613"/>
              <a:ext cx="1583174" cy="1388160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3327703"/>
              <a:ext cx="8209050" cy="204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60000"/>
                </a:lnSpc>
                <a:spcBef>
                  <a:spcPct val="0"/>
                </a:spcBef>
              </a:pPr>
              <a:endParaRPr lang="en-US" altLang="zh-CN" sz="1100" dirty="0"/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889682" y="2736576"/>
              <a:ext cx="8209050" cy="3976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/>
                <a:t>开发背景</a:t>
              </a:r>
              <a:endParaRPr lang="en-US" altLang="zh-CN" sz="2400" b="1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CFC04B6-B3A6-A6AF-DBBB-21B6FB345B7B}"/>
              </a:ext>
            </a:extLst>
          </p:cNvPr>
          <p:cNvSpPr txBox="1"/>
          <p:nvPr/>
        </p:nvSpPr>
        <p:spPr>
          <a:xfrm>
            <a:off x="1124293" y="3596314"/>
            <a:ext cx="9972915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六级考试作为中国大学生英语能力的重要评估标准，备受广大学生的关注和重视。然而，由于线下报名和考试流程繁琐等原因，学生们在报名和参加六级考试的过程中经常面临着诸多困难和挑战。为了解决这一问题，开发一个六级考试报名系统具有重要的现实意义。该系统可以提供便捷、快速的报名、在线考试和自动阅卷服务，减轻学生的负担，提高报名和考试的效率和准确性。同时也为老师提供了线上阅卷的平台，方便阅卷工作的开展。</a:t>
            </a:r>
          </a:p>
        </p:txBody>
      </p:sp>
    </p:spTree>
    <p:extLst>
      <p:ext uri="{BB962C8B-B14F-4D97-AF65-F5344CB8AC3E}">
        <p14:creationId xmlns:p14="http://schemas.microsoft.com/office/powerpoint/2010/main" val="358304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9E5474-E136-A233-80F0-2B8A673CFCA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014822B-4D0F-46A7-B080-1EB73E70958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6" name="ïS1íḑê">
                <a:extLst>
                  <a:ext uri="{FF2B5EF4-FFF2-40B4-BE49-F238E27FC236}">
                    <a16:creationId xmlns:a16="http://schemas.microsoft.com/office/drawing/2014/main" id="{096DA50F-1FE3-4B0F-864A-F33E536E943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şḷidê">
                <a:extLst>
                  <a:ext uri="{FF2B5EF4-FFF2-40B4-BE49-F238E27FC236}">
                    <a16:creationId xmlns:a16="http://schemas.microsoft.com/office/drawing/2014/main" id="{0B5FF9E7-4A30-40AC-9B07-F0545B39E43C}"/>
                  </a:ext>
                </a:extLst>
              </p:cNvPr>
              <p:cNvSpPr/>
              <p:nvPr/>
            </p:nvSpPr>
            <p:spPr bwMode="auto">
              <a:xfrm>
                <a:off x="669925" y="1125538"/>
                <a:ext cx="10850563" cy="501808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íṥ1íďè">
                <a:extLst>
                  <a:ext uri="{FF2B5EF4-FFF2-40B4-BE49-F238E27FC236}">
                    <a16:creationId xmlns:a16="http://schemas.microsoft.com/office/drawing/2014/main" id="{C18FBF39-5B4A-4366-83E6-4C4E49FF6678}"/>
                  </a:ext>
                </a:extLst>
              </p:cNvPr>
              <p:cNvSpPr/>
              <p:nvPr/>
            </p:nvSpPr>
            <p:spPr bwMode="auto">
              <a:xfrm>
                <a:off x="6892176" y="4054915"/>
                <a:ext cx="288592" cy="249769"/>
              </a:xfrm>
              <a:custGeom>
                <a:avLst/>
                <a:gdLst>
                  <a:gd name="connsiteX0" fmla="*/ 441011 w 508000"/>
                  <a:gd name="connsiteY0" fmla="*/ 278265 h 439659"/>
                  <a:gd name="connsiteX1" fmla="*/ 446593 w 508000"/>
                  <a:gd name="connsiteY1" fmla="*/ 278265 h 439659"/>
                  <a:gd name="connsiteX2" fmla="*/ 446593 w 508000"/>
                  <a:gd name="connsiteY2" fmla="*/ 283831 h 439659"/>
                  <a:gd name="connsiteX3" fmla="*/ 441011 w 508000"/>
                  <a:gd name="connsiteY3" fmla="*/ 278265 h 439659"/>
                  <a:gd name="connsiteX4" fmla="*/ 312615 w 508000"/>
                  <a:gd name="connsiteY4" fmla="*/ 278265 h 439659"/>
                  <a:gd name="connsiteX5" fmla="*/ 318198 w 508000"/>
                  <a:gd name="connsiteY5" fmla="*/ 278265 h 439659"/>
                  <a:gd name="connsiteX6" fmla="*/ 312615 w 508000"/>
                  <a:gd name="connsiteY6" fmla="*/ 283831 h 439659"/>
                  <a:gd name="connsiteX7" fmla="*/ 312615 w 508000"/>
                  <a:gd name="connsiteY7" fmla="*/ 278265 h 439659"/>
                  <a:gd name="connsiteX8" fmla="*/ 61407 w 508000"/>
                  <a:gd name="connsiteY8" fmla="*/ 278265 h 439659"/>
                  <a:gd name="connsiteX9" fmla="*/ 66989 w 508000"/>
                  <a:gd name="connsiteY9" fmla="*/ 278265 h 439659"/>
                  <a:gd name="connsiteX10" fmla="*/ 66989 w 508000"/>
                  <a:gd name="connsiteY10" fmla="*/ 283831 h 439659"/>
                  <a:gd name="connsiteX11" fmla="*/ 61407 w 508000"/>
                  <a:gd name="connsiteY11" fmla="*/ 278265 h 439659"/>
                  <a:gd name="connsiteX12" fmla="*/ 157184 w 508000"/>
                  <a:gd name="connsiteY12" fmla="*/ 254570 h 439659"/>
                  <a:gd name="connsiteX13" fmla="*/ 161740 w 508000"/>
                  <a:gd name="connsiteY13" fmla="*/ 254570 h 439659"/>
                  <a:gd name="connsiteX14" fmla="*/ 161740 w 508000"/>
                  <a:gd name="connsiteY14" fmla="*/ 259695 h 439659"/>
                  <a:gd name="connsiteX15" fmla="*/ 157184 w 508000"/>
                  <a:gd name="connsiteY15" fmla="*/ 259695 h 439659"/>
                  <a:gd name="connsiteX16" fmla="*/ 157184 w 508000"/>
                  <a:gd name="connsiteY16" fmla="*/ 254570 h 439659"/>
                  <a:gd name="connsiteX17" fmla="*/ 61507 w 508000"/>
                  <a:gd name="connsiteY17" fmla="*/ 254570 h 439659"/>
                  <a:gd name="connsiteX18" fmla="*/ 68341 w 508000"/>
                  <a:gd name="connsiteY18" fmla="*/ 254570 h 439659"/>
                  <a:gd name="connsiteX19" fmla="*/ 68341 w 508000"/>
                  <a:gd name="connsiteY19" fmla="*/ 259695 h 439659"/>
                  <a:gd name="connsiteX20" fmla="*/ 61507 w 508000"/>
                  <a:gd name="connsiteY20" fmla="*/ 259695 h 439659"/>
                  <a:gd name="connsiteX21" fmla="*/ 61507 w 508000"/>
                  <a:gd name="connsiteY21" fmla="*/ 254570 h 439659"/>
                  <a:gd name="connsiteX22" fmla="*/ 323480 w 508000"/>
                  <a:gd name="connsiteY22" fmla="*/ 243749 h 439659"/>
                  <a:gd name="connsiteX23" fmla="*/ 323480 w 508000"/>
                  <a:gd name="connsiteY23" fmla="*/ 254380 h 439659"/>
                  <a:gd name="connsiteX24" fmla="*/ 317785 w 508000"/>
                  <a:gd name="connsiteY24" fmla="*/ 259695 h 439659"/>
                  <a:gd name="connsiteX25" fmla="*/ 312090 w 508000"/>
                  <a:gd name="connsiteY25" fmla="*/ 259695 h 439659"/>
                  <a:gd name="connsiteX26" fmla="*/ 312090 w 508000"/>
                  <a:gd name="connsiteY26" fmla="*/ 254380 h 439659"/>
                  <a:gd name="connsiteX27" fmla="*/ 317785 w 508000"/>
                  <a:gd name="connsiteY27" fmla="*/ 254380 h 439659"/>
                  <a:gd name="connsiteX28" fmla="*/ 317785 w 508000"/>
                  <a:gd name="connsiteY28" fmla="*/ 249065 h 439659"/>
                  <a:gd name="connsiteX29" fmla="*/ 323480 w 508000"/>
                  <a:gd name="connsiteY29" fmla="*/ 243749 h 439659"/>
                  <a:gd name="connsiteX30" fmla="*/ 184520 w 508000"/>
                  <a:gd name="connsiteY30" fmla="*/ 243749 h 439659"/>
                  <a:gd name="connsiteX31" fmla="*/ 190215 w 508000"/>
                  <a:gd name="connsiteY31" fmla="*/ 249065 h 439659"/>
                  <a:gd name="connsiteX32" fmla="*/ 195910 w 508000"/>
                  <a:gd name="connsiteY32" fmla="*/ 249065 h 439659"/>
                  <a:gd name="connsiteX33" fmla="*/ 195910 w 508000"/>
                  <a:gd name="connsiteY33" fmla="*/ 254380 h 439659"/>
                  <a:gd name="connsiteX34" fmla="*/ 195910 w 508000"/>
                  <a:gd name="connsiteY34" fmla="*/ 259695 h 439659"/>
                  <a:gd name="connsiteX35" fmla="*/ 190215 w 508000"/>
                  <a:gd name="connsiteY35" fmla="*/ 259695 h 439659"/>
                  <a:gd name="connsiteX36" fmla="*/ 184520 w 508000"/>
                  <a:gd name="connsiteY36" fmla="*/ 259695 h 439659"/>
                  <a:gd name="connsiteX37" fmla="*/ 184520 w 508000"/>
                  <a:gd name="connsiteY37" fmla="*/ 254380 h 439659"/>
                  <a:gd name="connsiteX38" fmla="*/ 184520 w 508000"/>
                  <a:gd name="connsiteY38" fmla="*/ 243749 h 439659"/>
                  <a:gd name="connsiteX39" fmla="*/ 466996 w 508000"/>
                  <a:gd name="connsiteY39" fmla="*/ 239193 h 439659"/>
                  <a:gd name="connsiteX40" fmla="*/ 472691 w 508000"/>
                  <a:gd name="connsiteY40" fmla="*/ 239193 h 439659"/>
                  <a:gd name="connsiteX41" fmla="*/ 478386 w 508000"/>
                  <a:gd name="connsiteY41" fmla="*/ 239193 h 439659"/>
                  <a:gd name="connsiteX42" fmla="*/ 478386 w 508000"/>
                  <a:gd name="connsiteY42" fmla="*/ 244319 h 439659"/>
                  <a:gd name="connsiteX43" fmla="*/ 478386 w 508000"/>
                  <a:gd name="connsiteY43" fmla="*/ 254570 h 439659"/>
                  <a:gd name="connsiteX44" fmla="*/ 478386 w 508000"/>
                  <a:gd name="connsiteY44" fmla="*/ 259695 h 439659"/>
                  <a:gd name="connsiteX45" fmla="*/ 472691 w 508000"/>
                  <a:gd name="connsiteY45" fmla="*/ 259695 h 439659"/>
                  <a:gd name="connsiteX46" fmla="*/ 466996 w 508000"/>
                  <a:gd name="connsiteY46" fmla="*/ 259695 h 439659"/>
                  <a:gd name="connsiteX47" fmla="*/ 466996 w 508000"/>
                  <a:gd name="connsiteY47" fmla="*/ 254570 h 439659"/>
                  <a:gd name="connsiteX48" fmla="*/ 466996 w 508000"/>
                  <a:gd name="connsiteY48" fmla="*/ 244319 h 439659"/>
                  <a:gd name="connsiteX49" fmla="*/ 466996 w 508000"/>
                  <a:gd name="connsiteY49" fmla="*/ 239193 h 439659"/>
                  <a:gd name="connsiteX50" fmla="*/ 440798 w 508000"/>
                  <a:gd name="connsiteY50" fmla="*/ 239193 h 439659"/>
                  <a:gd name="connsiteX51" fmla="*/ 440798 w 508000"/>
                  <a:gd name="connsiteY51" fmla="*/ 244319 h 439659"/>
                  <a:gd name="connsiteX52" fmla="*/ 440798 w 508000"/>
                  <a:gd name="connsiteY52" fmla="*/ 254570 h 439659"/>
                  <a:gd name="connsiteX53" fmla="*/ 446493 w 508000"/>
                  <a:gd name="connsiteY53" fmla="*/ 254570 h 439659"/>
                  <a:gd name="connsiteX54" fmla="*/ 446493 w 508000"/>
                  <a:gd name="connsiteY54" fmla="*/ 259695 h 439659"/>
                  <a:gd name="connsiteX55" fmla="*/ 440798 w 508000"/>
                  <a:gd name="connsiteY55" fmla="*/ 259695 h 439659"/>
                  <a:gd name="connsiteX56" fmla="*/ 435103 w 508000"/>
                  <a:gd name="connsiteY56" fmla="*/ 254570 h 439659"/>
                  <a:gd name="connsiteX57" fmla="*/ 435103 w 508000"/>
                  <a:gd name="connsiteY57" fmla="*/ 244319 h 439659"/>
                  <a:gd name="connsiteX58" fmla="*/ 440798 w 508000"/>
                  <a:gd name="connsiteY58" fmla="*/ 239193 h 439659"/>
                  <a:gd name="connsiteX59" fmla="*/ 440798 w 508000"/>
                  <a:gd name="connsiteY59" fmla="*/ 239193 h 439659"/>
                  <a:gd name="connsiteX60" fmla="*/ 446493 w 508000"/>
                  <a:gd name="connsiteY60" fmla="*/ 239193 h 439659"/>
                  <a:gd name="connsiteX61" fmla="*/ 446493 w 508000"/>
                  <a:gd name="connsiteY61" fmla="*/ 244319 h 439659"/>
                  <a:gd name="connsiteX62" fmla="*/ 440798 w 508000"/>
                  <a:gd name="connsiteY62" fmla="*/ 239193 h 439659"/>
                  <a:gd name="connsiteX63" fmla="*/ 412323 w 508000"/>
                  <a:gd name="connsiteY63" fmla="*/ 239193 h 439659"/>
                  <a:gd name="connsiteX64" fmla="*/ 416879 w 508000"/>
                  <a:gd name="connsiteY64" fmla="*/ 244319 h 439659"/>
                  <a:gd name="connsiteX65" fmla="*/ 416879 w 508000"/>
                  <a:gd name="connsiteY65" fmla="*/ 254570 h 439659"/>
                  <a:gd name="connsiteX66" fmla="*/ 412323 w 508000"/>
                  <a:gd name="connsiteY66" fmla="*/ 259695 h 439659"/>
                  <a:gd name="connsiteX67" fmla="*/ 407767 w 508000"/>
                  <a:gd name="connsiteY67" fmla="*/ 259695 h 439659"/>
                  <a:gd name="connsiteX68" fmla="*/ 407767 w 508000"/>
                  <a:gd name="connsiteY68" fmla="*/ 254570 h 439659"/>
                  <a:gd name="connsiteX69" fmla="*/ 412323 w 508000"/>
                  <a:gd name="connsiteY69" fmla="*/ 254570 h 439659"/>
                  <a:gd name="connsiteX70" fmla="*/ 412323 w 508000"/>
                  <a:gd name="connsiteY70" fmla="*/ 244319 h 439659"/>
                  <a:gd name="connsiteX71" fmla="*/ 412323 w 508000"/>
                  <a:gd name="connsiteY71" fmla="*/ 239193 h 439659"/>
                  <a:gd name="connsiteX72" fmla="*/ 407767 w 508000"/>
                  <a:gd name="connsiteY72" fmla="*/ 239193 h 439659"/>
                  <a:gd name="connsiteX73" fmla="*/ 412323 w 508000"/>
                  <a:gd name="connsiteY73" fmla="*/ 239193 h 439659"/>
                  <a:gd name="connsiteX74" fmla="*/ 407767 w 508000"/>
                  <a:gd name="connsiteY74" fmla="*/ 244319 h 439659"/>
                  <a:gd name="connsiteX75" fmla="*/ 407767 w 508000"/>
                  <a:gd name="connsiteY75" fmla="*/ 239193 h 439659"/>
                  <a:gd name="connsiteX76" fmla="*/ 373596 w 508000"/>
                  <a:gd name="connsiteY76" fmla="*/ 239193 h 439659"/>
                  <a:gd name="connsiteX77" fmla="*/ 379291 w 508000"/>
                  <a:gd name="connsiteY77" fmla="*/ 239193 h 439659"/>
                  <a:gd name="connsiteX78" fmla="*/ 384986 w 508000"/>
                  <a:gd name="connsiteY78" fmla="*/ 239193 h 439659"/>
                  <a:gd name="connsiteX79" fmla="*/ 384986 w 508000"/>
                  <a:gd name="connsiteY79" fmla="*/ 244319 h 439659"/>
                  <a:gd name="connsiteX80" fmla="*/ 384986 w 508000"/>
                  <a:gd name="connsiteY80" fmla="*/ 254570 h 439659"/>
                  <a:gd name="connsiteX81" fmla="*/ 384986 w 508000"/>
                  <a:gd name="connsiteY81" fmla="*/ 259695 h 439659"/>
                  <a:gd name="connsiteX82" fmla="*/ 379291 w 508000"/>
                  <a:gd name="connsiteY82" fmla="*/ 259695 h 439659"/>
                  <a:gd name="connsiteX83" fmla="*/ 373596 w 508000"/>
                  <a:gd name="connsiteY83" fmla="*/ 259695 h 439659"/>
                  <a:gd name="connsiteX84" fmla="*/ 373596 w 508000"/>
                  <a:gd name="connsiteY84" fmla="*/ 254570 h 439659"/>
                  <a:gd name="connsiteX85" fmla="*/ 373596 w 508000"/>
                  <a:gd name="connsiteY85" fmla="*/ 244319 h 439659"/>
                  <a:gd name="connsiteX86" fmla="*/ 373596 w 508000"/>
                  <a:gd name="connsiteY86" fmla="*/ 239193 h 439659"/>
                  <a:gd name="connsiteX87" fmla="*/ 345121 w 508000"/>
                  <a:gd name="connsiteY87" fmla="*/ 239193 h 439659"/>
                  <a:gd name="connsiteX88" fmla="*/ 345121 w 508000"/>
                  <a:gd name="connsiteY88" fmla="*/ 244319 h 439659"/>
                  <a:gd name="connsiteX89" fmla="*/ 345121 w 508000"/>
                  <a:gd name="connsiteY89" fmla="*/ 254570 h 439659"/>
                  <a:gd name="connsiteX90" fmla="*/ 350816 w 508000"/>
                  <a:gd name="connsiteY90" fmla="*/ 254570 h 439659"/>
                  <a:gd name="connsiteX91" fmla="*/ 350816 w 508000"/>
                  <a:gd name="connsiteY91" fmla="*/ 259695 h 439659"/>
                  <a:gd name="connsiteX92" fmla="*/ 345121 w 508000"/>
                  <a:gd name="connsiteY92" fmla="*/ 259695 h 439659"/>
                  <a:gd name="connsiteX93" fmla="*/ 339426 w 508000"/>
                  <a:gd name="connsiteY93" fmla="*/ 254570 h 439659"/>
                  <a:gd name="connsiteX94" fmla="*/ 339426 w 508000"/>
                  <a:gd name="connsiteY94" fmla="*/ 244319 h 439659"/>
                  <a:gd name="connsiteX95" fmla="*/ 345121 w 508000"/>
                  <a:gd name="connsiteY95" fmla="*/ 239193 h 439659"/>
                  <a:gd name="connsiteX96" fmla="*/ 345121 w 508000"/>
                  <a:gd name="connsiteY96" fmla="*/ 239193 h 439659"/>
                  <a:gd name="connsiteX97" fmla="*/ 350816 w 508000"/>
                  <a:gd name="connsiteY97" fmla="*/ 239193 h 439659"/>
                  <a:gd name="connsiteX98" fmla="*/ 350816 w 508000"/>
                  <a:gd name="connsiteY98" fmla="*/ 244319 h 439659"/>
                  <a:gd name="connsiteX99" fmla="*/ 345121 w 508000"/>
                  <a:gd name="connsiteY99" fmla="*/ 239193 h 439659"/>
                  <a:gd name="connsiteX100" fmla="*/ 157184 w 508000"/>
                  <a:gd name="connsiteY100" fmla="*/ 239193 h 439659"/>
                  <a:gd name="connsiteX101" fmla="*/ 161740 w 508000"/>
                  <a:gd name="connsiteY101" fmla="*/ 239193 h 439659"/>
                  <a:gd name="connsiteX102" fmla="*/ 161740 w 508000"/>
                  <a:gd name="connsiteY102" fmla="*/ 244319 h 439659"/>
                  <a:gd name="connsiteX103" fmla="*/ 157184 w 508000"/>
                  <a:gd name="connsiteY103" fmla="*/ 239193 h 439659"/>
                  <a:gd name="connsiteX104" fmla="*/ 128708 w 508000"/>
                  <a:gd name="connsiteY104" fmla="*/ 239193 h 439659"/>
                  <a:gd name="connsiteX105" fmla="*/ 134403 w 508000"/>
                  <a:gd name="connsiteY105" fmla="*/ 244319 h 439659"/>
                  <a:gd name="connsiteX106" fmla="*/ 134403 w 508000"/>
                  <a:gd name="connsiteY106" fmla="*/ 254570 h 439659"/>
                  <a:gd name="connsiteX107" fmla="*/ 128708 w 508000"/>
                  <a:gd name="connsiteY107" fmla="*/ 259695 h 439659"/>
                  <a:gd name="connsiteX108" fmla="*/ 123013 w 508000"/>
                  <a:gd name="connsiteY108" fmla="*/ 259695 h 439659"/>
                  <a:gd name="connsiteX109" fmla="*/ 123013 w 508000"/>
                  <a:gd name="connsiteY109" fmla="*/ 254570 h 439659"/>
                  <a:gd name="connsiteX110" fmla="*/ 128708 w 508000"/>
                  <a:gd name="connsiteY110" fmla="*/ 254570 h 439659"/>
                  <a:gd name="connsiteX111" fmla="*/ 128708 w 508000"/>
                  <a:gd name="connsiteY111" fmla="*/ 244319 h 439659"/>
                  <a:gd name="connsiteX112" fmla="*/ 128708 w 508000"/>
                  <a:gd name="connsiteY112" fmla="*/ 239193 h 439659"/>
                  <a:gd name="connsiteX113" fmla="*/ 123013 w 508000"/>
                  <a:gd name="connsiteY113" fmla="*/ 239193 h 439659"/>
                  <a:gd name="connsiteX114" fmla="*/ 128708 w 508000"/>
                  <a:gd name="connsiteY114" fmla="*/ 239193 h 439659"/>
                  <a:gd name="connsiteX115" fmla="*/ 123013 w 508000"/>
                  <a:gd name="connsiteY115" fmla="*/ 244319 h 439659"/>
                  <a:gd name="connsiteX116" fmla="*/ 123013 w 508000"/>
                  <a:gd name="connsiteY116" fmla="*/ 239193 h 439659"/>
                  <a:gd name="connsiteX117" fmla="*/ 91121 w 508000"/>
                  <a:gd name="connsiteY117" fmla="*/ 239193 h 439659"/>
                  <a:gd name="connsiteX118" fmla="*/ 95677 w 508000"/>
                  <a:gd name="connsiteY118" fmla="*/ 239193 h 439659"/>
                  <a:gd name="connsiteX119" fmla="*/ 100233 w 508000"/>
                  <a:gd name="connsiteY119" fmla="*/ 239193 h 439659"/>
                  <a:gd name="connsiteX120" fmla="*/ 100233 w 508000"/>
                  <a:gd name="connsiteY120" fmla="*/ 244319 h 439659"/>
                  <a:gd name="connsiteX121" fmla="*/ 100233 w 508000"/>
                  <a:gd name="connsiteY121" fmla="*/ 254570 h 439659"/>
                  <a:gd name="connsiteX122" fmla="*/ 100233 w 508000"/>
                  <a:gd name="connsiteY122" fmla="*/ 259695 h 439659"/>
                  <a:gd name="connsiteX123" fmla="*/ 95677 w 508000"/>
                  <a:gd name="connsiteY123" fmla="*/ 259695 h 439659"/>
                  <a:gd name="connsiteX124" fmla="*/ 91121 w 508000"/>
                  <a:gd name="connsiteY124" fmla="*/ 259695 h 439659"/>
                  <a:gd name="connsiteX125" fmla="*/ 91121 w 508000"/>
                  <a:gd name="connsiteY125" fmla="*/ 254570 h 439659"/>
                  <a:gd name="connsiteX126" fmla="*/ 91121 w 508000"/>
                  <a:gd name="connsiteY126" fmla="*/ 244319 h 439659"/>
                  <a:gd name="connsiteX127" fmla="*/ 91121 w 508000"/>
                  <a:gd name="connsiteY127" fmla="*/ 239193 h 439659"/>
                  <a:gd name="connsiteX128" fmla="*/ 61507 w 508000"/>
                  <a:gd name="connsiteY128" fmla="*/ 239193 h 439659"/>
                  <a:gd name="connsiteX129" fmla="*/ 68341 w 508000"/>
                  <a:gd name="connsiteY129" fmla="*/ 239193 h 439659"/>
                  <a:gd name="connsiteX130" fmla="*/ 68341 w 508000"/>
                  <a:gd name="connsiteY130" fmla="*/ 244319 h 439659"/>
                  <a:gd name="connsiteX131" fmla="*/ 61507 w 508000"/>
                  <a:gd name="connsiteY131" fmla="*/ 239193 h 439659"/>
                  <a:gd name="connsiteX132" fmla="*/ 35309 w 508000"/>
                  <a:gd name="connsiteY132" fmla="*/ 239193 h 439659"/>
                  <a:gd name="connsiteX133" fmla="*/ 41004 w 508000"/>
                  <a:gd name="connsiteY133" fmla="*/ 244319 h 439659"/>
                  <a:gd name="connsiteX134" fmla="*/ 41004 w 508000"/>
                  <a:gd name="connsiteY134" fmla="*/ 254570 h 439659"/>
                  <a:gd name="connsiteX135" fmla="*/ 35309 w 508000"/>
                  <a:gd name="connsiteY135" fmla="*/ 259695 h 439659"/>
                  <a:gd name="connsiteX136" fmla="*/ 29614 w 508000"/>
                  <a:gd name="connsiteY136" fmla="*/ 259695 h 439659"/>
                  <a:gd name="connsiteX137" fmla="*/ 29614 w 508000"/>
                  <a:gd name="connsiteY137" fmla="*/ 254570 h 439659"/>
                  <a:gd name="connsiteX138" fmla="*/ 35309 w 508000"/>
                  <a:gd name="connsiteY138" fmla="*/ 254570 h 439659"/>
                  <a:gd name="connsiteX139" fmla="*/ 35309 w 508000"/>
                  <a:gd name="connsiteY139" fmla="*/ 244319 h 439659"/>
                  <a:gd name="connsiteX140" fmla="*/ 35309 w 508000"/>
                  <a:gd name="connsiteY140" fmla="*/ 239193 h 439659"/>
                  <a:gd name="connsiteX141" fmla="*/ 29614 w 508000"/>
                  <a:gd name="connsiteY141" fmla="*/ 239193 h 439659"/>
                  <a:gd name="connsiteX142" fmla="*/ 35309 w 508000"/>
                  <a:gd name="connsiteY142" fmla="*/ 239193 h 439659"/>
                  <a:gd name="connsiteX143" fmla="*/ 29614 w 508000"/>
                  <a:gd name="connsiteY143" fmla="*/ 244319 h 439659"/>
                  <a:gd name="connsiteX144" fmla="*/ 29614 w 508000"/>
                  <a:gd name="connsiteY144" fmla="*/ 239193 h 439659"/>
                  <a:gd name="connsiteX145" fmla="*/ 157184 w 508000"/>
                  <a:gd name="connsiteY145" fmla="*/ 215653 h 439659"/>
                  <a:gd name="connsiteX146" fmla="*/ 161740 w 508000"/>
                  <a:gd name="connsiteY146" fmla="*/ 215653 h 439659"/>
                  <a:gd name="connsiteX147" fmla="*/ 161740 w 508000"/>
                  <a:gd name="connsiteY147" fmla="*/ 220968 h 439659"/>
                  <a:gd name="connsiteX148" fmla="*/ 157184 w 508000"/>
                  <a:gd name="connsiteY148" fmla="*/ 220968 h 439659"/>
                  <a:gd name="connsiteX149" fmla="*/ 157184 w 508000"/>
                  <a:gd name="connsiteY149" fmla="*/ 215653 h 439659"/>
                  <a:gd name="connsiteX150" fmla="*/ 466996 w 508000"/>
                  <a:gd name="connsiteY150" fmla="*/ 200466 h 439659"/>
                  <a:gd name="connsiteX151" fmla="*/ 472691 w 508000"/>
                  <a:gd name="connsiteY151" fmla="*/ 200466 h 439659"/>
                  <a:gd name="connsiteX152" fmla="*/ 478386 w 508000"/>
                  <a:gd name="connsiteY152" fmla="*/ 200466 h 439659"/>
                  <a:gd name="connsiteX153" fmla="*/ 478386 w 508000"/>
                  <a:gd name="connsiteY153" fmla="*/ 205592 h 439659"/>
                  <a:gd name="connsiteX154" fmla="*/ 478386 w 508000"/>
                  <a:gd name="connsiteY154" fmla="*/ 215843 h 439659"/>
                  <a:gd name="connsiteX155" fmla="*/ 478386 w 508000"/>
                  <a:gd name="connsiteY155" fmla="*/ 220968 h 439659"/>
                  <a:gd name="connsiteX156" fmla="*/ 472691 w 508000"/>
                  <a:gd name="connsiteY156" fmla="*/ 220968 h 439659"/>
                  <a:gd name="connsiteX157" fmla="*/ 466996 w 508000"/>
                  <a:gd name="connsiteY157" fmla="*/ 220968 h 439659"/>
                  <a:gd name="connsiteX158" fmla="*/ 466996 w 508000"/>
                  <a:gd name="connsiteY158" fmla="*/ 215843 h 439659"/>
                  <a:gd name="connsiteX159" fmla="*/ 466996 w 508000"/>
                  <a:gd name="connsiteY159" fmla="*/ 205592 h 439659"/>
                  <a:gd name="connsiteX160" fmla="*/ 466996 w 508000"/>
                  <a:gd name="connsiteY160" fmla="*/ 200466 h 439659"/>
                  <a:gd name="connsiteX161" fmla="*/ 439659 w 508000"/>
                  <a:gd name="connsiteY161" fmla="*/ 200466 h 439659"/>
                  <a:gd name="connsiteX162" fmla="*/ 446493 w 508000"/>
                  <a:gd name="connsiteY162" fmla="*/ 200466 h 439659"/>
                  <a:gd name="connsiteX163" fmla="*/ 446493 w 508000"/>
                  <a:gd name="connsiteY163" fmla="*/ 220968 h 439659"/>
                  <a:gd name="connsiteX164" fmla="*/ 439659 w 508000"/>
                  <a:gd name="connsiteY164" fmla="*/ 220968 h 439659"/>
                  <a:gd name="connsiteX165" fmla="*/ 407767 w 508000"/>
                  <a:gd name="connsiteY165" fmla="*/ 200466 h 439659"/>
                  <a:gd name="connsiteX166" fmla="*/ 412323 w 508000"/>
                  <a:gd name="connsiteY166" fmla="*/ 200466 h 439659"/>
                  <a:gd name="connsiteX167" fmla="*/ 416879 w 508000"/>
                  <a:gd name="connsiteY167" fmla="*/ 205592 h 439659"/>
                  <a:gd name="connsiteX168" fmla="*/ 416879 w 508000"/>
                  <a:gd name="connsiteY168" fmla="*/ 215843 h 439659"/>
                  <a:gd name="connsiteX169" fmla="*/ 412323 w 508000"/>
                  <a:gd name="connsiteY169" fmla="*/ 220968 h 439659"/>
                  <a:gd name="connsiteX170" fmla="*/ 407767 w 508000"/>
                  <a:gd name="connsiteY170" fmla="*/ 220968 h 439659"/>
                  <a:gd name="connsiteX171" fmla="*/ 407767 w 508000"/>
                  <a:gd name="connsiteY171" fmla="*/ 215843 h 439659"/>
                  <a:gd name="connsiteX172" fmla="*/ 412323 w 508000"/>
                  <a:gd name="connsiteY172" fmla="*/ 215843 h 439659"/>
                  <a:gd name="connsiteX173" fmla="*/ 412323 w 508000"/>
                  <a:gd name="connsiteY173" fmla="*/ 205592 h 439659"/>
                  <a:gd name="connsiteX174" fmla="*/ 407767 w 508000"/>
                  <a:gd name="connsiteY174" fmla="*/ 205592 h 439659"/>
                  <a:gd name="connsiteX175" fmla="*/ 407767 w 508000"/>
                  <a:gd name="connsiteY175" fmla="*/ 200466 h 439659"/>
                  <a:gd name="connsiteX176" fmla="*/ 373596 w 508000"/>
                  <a:gd name="connsiteY176" fmla="*/ 200466 h 439659"/>
                  <a:gd name="connsiteX177" fmla="*/ 379291 w 508000"/>
                  <a:gd name="connsiteY177" fmla="*/ 200466 h 439659"/>
                  <a:gd name="connsiteX178" fmla="*/ 384986 w 508000"/>
                  <a:gd name="connsiteY178" fmla="*/ 200466 h 439659"/>
                  <a:gd name="connsiteX179" fmla="*/ 384986 w 508000"/>
                  <a:gd name="connsiteY179" fmla="*/ 205592 h 439659"/>
                  <a:gd name="connsiteX180" fmla="*/ 384986 w 508000"/>
                  <a:gd name="connsiteY180" fmla="*/ 215843 h 439659"/>
                  <a:gd name="connsiteX181" fmla="*/ 384986 w 508000"/>
                  <a:gd name="connsiteY181" fmla="*/ 220968 h 439659"/>
                  <a:gd name="connsiteX182" fmla="*/ 379291 w 508000"/>
                  <a:gd name="connsiteY182" fmla="*/ 220968 h 439659"/>
                  <a:gd name="connsiteX183" fmla="*/ 373596 w 508000"/>
                  <a:gd name="connsiteY183" fmla="*/ 220968 h 439659"/>
                  <a:gd name="connsiteX184" fmla="*/ 373596 w 508000"/>
                  <a:gd name="connsiteY184" fmla="*/ 215843 h 439659"/>
                  <a:gd name="connsiteX185" fmla="*/ 373596 w 508000"/>
                  <a:gd name="connsiteY185" fmla="*/ 205592 h 439659"/>
                  <a:gd name="connsiteX186" fmla="*/ 373596 w 508000"/>
                  <a:gd name="connsiteY186" fmla="*/ 200466 h 439659"/>
                  <a:gd name="connsiteX187" fmla="*/ 123013 w 508000"/>
                  <a:gd name="connsiteY187" fmla="*/ 200466 h 439659"/>
                  <a:gd name="connsiteX188" fmla="*/ 128708 w 508000"/>
                  <a:gd name="connsiteY188" fmla="*/ 200466 h 439659"/>
                  <a:gd name="connsiteX189" fmla="*/ 134403 w 508000"/>
                  <a:gd name="connsiteY189" fmla="*/ 205592 h 439659"/>
                  <a:gd name="connsiteX190" fmla="*/ 134403 w 508000"/>
                  <a:gd name="connsiteY190" fmla="*/ 215843 h 439659"/>
                  <a:gd name="connsiteX191" fmla="*/ 128708 w 508000"/>
                  <a:gd name="connsiteY191" fmla="*/ 220968 h 439659"/>
                  <a:gd name="connsiteX192" fmla="*/ 123013 w 508000"/>
                  <a:gd name="connsiteY192" fmla="*/ 220968 h 439659"/>
                  <a:gd name="connsiteX193" fmla="*/ 123013 w 508000"/>
                  <a:gd name="connsiteY193" fmla="*/ 215843 h 439659"/>
                  <a:gd name="connsiteX194" fmla="*/ 128708 w 508000"/>
                  <a:gd name="connsiteY194" fmla="*/ 215843 h 439659"/>
                  <a:gd name="connsiteX195" fmla="*/ 128708 w 508000"/>
                  <a:gd name="connsiteY195" fmla="*/ 205592 h 439659"/>
                  <a:gd name="connsiteX196" fmla="*/ 123013 w 508000"/>
                  <a:gd name="connsiteY196" fmla="*/ 205592 h 439659"/>
                  <a:gd name="connsiteX197" fmla="*/ 123013 w 508000"/>
                  <a:gd name="connsiteY197" fmla="*/ 200466 h 439659"/>
                  <a:gd name="connsiteX198" fmla="*/ 91121 w 508000"/>
                  <a:gd name="connsiteY198" fmla="*/ 200466 h 439659"/>
                  <a:gd name="connsiteX199" fmla="*/ 95677 w 508000"/>
                  <a:gd name="connsiteY199" fmla="*/ 200466 h 439659"/>
                  <a:gd name="connsiteX200" fmla="*/ 100233 w 508000"/>
                  <a:gd name="connsiteY200" fmla="*/ 200466 h 439659"/>
                  <a:gd name="connsiteX201" fmla="*/ 100233 w 508000"/>
                  <a:gd name="connsiteY201" fmla="*/ 205592 h 439659"/>
                  <a:gd name="connsiteX202" fmla="*/ 100233 w 508000"/>
                  <a:gd name="connsiteY202" fmla="*/ 215843 h 439659"/>
                  <a:gd name="connsiteX203" fmla="*/ 100233 w 508000"/>
                  <a:gd name="connsiteY203" fmla="*/ 220968 h 439659"/>
                  <a:gd name="connsiteX204" fmla="*/ 95677 w 508000"/>
                  <a:gd name="connsiteY204" fmla="*/ 220968 h 439659"/>
                  <a:gd name="connsiteX205" fmla="*/ 91121 w 508000"/>
                  <a:gd name="connsiteY205" fmla="*/ 220968 h 439659"/>
                  <a:gd name="connsiteX206" fmla="*/ 91121 w 508000"/>
                  <a:gd name="connsiteY206" fmla="*/ 215843 h 439659"/>
                  <a:gd name="connsiteX207" fmla="*/ 91121 w 508000"/>
                  <a:gd name="connsiteY207" fmla="*/ 205592 h 439659"/>
                  <a:gd name="connsiteX208" fmla="*/ 91121 w 508000"/>
                  <a:gd name="connsiteY208" fmla="*/ 200466 h 439659"/>
                  <a:gd name="connsiteX209" fmla="*/ 61507 w 508000"/>
                  <a:gd name="connsiteY209" fmla="*/ 200466 h 439659"/>
                  <a:gd name="connsiteX210" fmla="*/ 68341 w 508000"/>
                  <a:gd name="connsiteY210" fmla="*/ 200466 h 439659"/>
                  <a:gd name="connsiteX211" fmla="*/ 68341 w 508000"/>
                  <a:gd name="connsiteY211" fmla="*/ 220968 h 439659"/>
                  <a:gd name="connsiteX212" fmla="*/ 61507 w 508000"/>
                  <a:gd name="connsiteY212" fmla="*/ 220968 h 439659"/>
                  <a:gd name="connsiteX213" fmla="*/ 29614 w 508000"/>
                  <a:gd name="connsiteY213" fmla="*/ 200466 h 439659"/>
                  <a:gd name="connsiteX214" fmla="*/ 35309 w 508000"/>
                  <a:gd name="connsiteY214" fmla="*/ 200466 h 439659"/>
                  <a:gd name="connsiteX215" fmla="*/ 41004 w 508000"/>
                  <a:gd name="connsiteY215" fmla="*/ 205592 h 439659"/>
                  <a:gd name="connsiteX216" fmla="*/ 41004 w 508000"/>
                  <a:gd name="connsiteY216" fmla="*/ 215843 h 439659"/>
                  <a:gd name="connsiteX217" fmla="*/ 35309 w 508000"/>
                  <a:gd name="connsiteY217" fmla="*/ 220968 h 439659"/>
                  <a:gd name="connsiteX218" fmla="*/ 29614 w 508000"/>
                  <a:gd name="connsiteY218" fmla="*/ 220968 h 439659"/>
                  <a:gd name="connsiteX219" fmla="*/ 29614 w 508000"/>
                  <a:gd name="connsiteY219" fmla="*/ 215843 h 439659"/>
                  <a:gd name="connsiteX220" fmla="*/ 35309 w 508000"/>
                  <a:gd name="connsiteY220" fmla="*/ 215843 h 439659"/>
                  <a:gd name="connsiteX221" fmla="*/ 35309 w 508000"/>
                  <a:gd name="connsiteY221" fmla="*/ 205592 h 439659"/>
                  <a:gd name="connsiteX222" fmla="*/ 29614 w 508000"/>
                  <a:gd name="connsiteY222" fmla="*/ 205592 h 439659"/>
                  <a:gd name="connsiteX223" fmla="*/ 29614 w 508000"/>
                  <a:gd name="connsiteY223" fmla="*/ 200466 h 439659"/>
                  <a:gd name="connsiteX224" fmla="*/ 446493 w 508000"/>
                  <a:gd name="connsiteY224" fmla="*/ 176547 h 439659"/>
                  <a:gd name="connsiteX225" fmla="*/ 446493 w 508000"/>
                  <a:gd name="connsiteY225" fmla="*/ 182242 h 439659"/>
                  <a:gd name="connsiteX226" fmla="*/ 440798 w 508000"/>
                  <a:gd name="connsiteY226" fmla="*/ 182242 h 439659"/>
                  <a:gd name="connsiteX227" fmla="*/ 446493 w 508000"/>
                  <a:gd name="connsiteY227" fmla="*/ 176547 h 439659"/>
                  <a:gd name="connsiteX228" fmla="*/ 68341 w 508000"/>
                  <a:gd name="connsiteY228" fmla="*/ 176547 h 439659"/>
                  <a:gd name="connsiteX229" fmla="*/ 68341 w 508000"/>
                  <a:gd name="connsiteY229" fmla="*/ 182242 h 439659"/>
                  <a:gd name="connsiteX230" fmla="*/ 61507 w 508000"/>
                  <a:gd name="connsiteY230" fmla="*/ 182242 h 439659"/>
                  <a:gd name="connsiteX231" fmla="*/ 68341 w 508000"/>
                  <a:gd name="connsiteY231" fmla="*/ 176547 h 439659"/>
                  <a:gd name="connsiteX232" fmla="*/ 435103 w 508000"/>
                  <a:gd name="connsiteY232" fmla="*/ 165157 h 439659"/>
                  <a:gd name="connsiteX233" fmla="*/ 440798 w 508000"/>
                  <a:gd name="connsiteY233" fmla="*/ 165157 h 439659"/>
                  <a:gd name="connsiteX234" fmla="*/ 440798 w 508000"/>
                  <a:gd name="connsiteY234" fmla="*/ 176547 h 439659"/>
                  <a:gd name="connsiteX235" fmla="*/ 440798 w 508000"/>
                  <a:gd name="connsiteY235" fmla="*/ 182242 h 439659"/>
                  <a:gd name="connsiteX236" fmla="*/ 435103 w 508000"/>
                  <a:gd name="connsiteY236" fmla="*/ 176547 h 439659"/>
                  <a:gd name="connsiteX237" fmla="*/ 435103 w 508000"/>
                  <a:gd name="connsiteY237" fmla="*/ 165157 h 439659"/>
                  <a:gd name="connsiteX238" fmla="*/ 473830 w 508000"/>
                  <a:gd name="connsiteY238" fmla="*/ 159462 h 439659"/>
                  <a:gd name="connsiteX239" fmla="*/ 476108 w 508000"/>
                  <a:gd name="connsiteY239" fmla="*/ 159462 h 439659"/>
                  <a:gd name="connsiteX240" fmla="*/ 476108 w 508000"/>
                  <a:gd name="connsiteY240" fmla="*/ 182242 h 439659"/>
                  <a:gd name="connsiteX241" fmla="*/ 473830 w 508000"/>
                  <a:gd name="connsiteY241" fmla="*/ 182242 h 439659"/>
                  <a:gd name="connsiteX242" fmla="*/ 440798 w 508000"/>
                  <a:gd name="connsiteY242" fmla="*/ 159462 h 439659"/>
                  <a:gd name="connsiteX243" fmla="*/ 446493 w 508000"/>
                  <a:gd name="connsiteY243" fmla="*/ 165157 h 439659"/>
                  <a:gd name="connsiteX244" fmla="*/ 440798 w 508000"/>
                  <a:gd name="connsiteY244" fmla="*/ 165157 h 439659"/>
                  <a:gd name="connsiteX245" fmla="*/ 440798 w 508000"/>
                  <a:gd name="connsiteY245" fmla="*/ 159462 h 439659"/>
                  <a:gd name="connsiteX246" fmla="*/ 407767 w 508000"/>
                  <a:gd name="connsiteY246" fmla="*/ 159462 h 439659"/>
                  <a:gd name="connsiteX247" fmla="*/ 412323 w 508000"/>
                  <a:gd name="connsiteY247" fmla="*/ 159462 h 439659"/>
                  <a:gd name="connsiteX248" fmla="*/ 412323 w 508000"/>
                  <a:gd name="connsiteY248" fmla="*/ 182242 h 439659"/>
                  <a:gd name="connsiteX249" fmla="*/ 407767 w 508000"/>
                  <a:gd name="connsiteY249" fmla="*/ 182242 h 439659"/>
                  <a:gd name="connsiteX250" fmla="*/ 378152 w 508000"/>
                  <a:gd name="connsiteY250" fmla="*/ 159462 h 439659"/>
                  <a:gd name="connsiteX251" fmla="*/ 380430 w 508000"/>
                  <a:gd name="connsiteY251" fmla="*/ 159462 h 439659"/>
                  <a:gd name="connsiteX252" fmla="*/ 380430 w 508000"/>
                  <a:gd name="connsiteY252" fmla="*/ 182242 h 439659"/>
                  <a:gd name="connsiteX253" fmla="*/ 378152 w 508000"/>
                  <a:gd name="connsiteY253" fmla="*/ 182242 h 439659"/>
                  <a:gd name="connsiteX254" fmla="*/ 123013 w 508000"/>
                  <a:gd name="connsiteY254" fmla="*/ 159462 h 439659"/>
                  <a:gd name="connsiteX255" fmla="*/ 129847 w 508000"/>
                  <a:gd name="connsiteY255" fmla="*/ 159462 h 439659"/>
                  <a:gd name="connsiteX256" fmla="*/ 129847 w 508000"/>
                  <a:gd name="connsiteY256" fmla="*/ 182242 h 439659"/>
                  <a:gd name="connsiteX257" fmla="*/ 123013 w 508000"/>
                  <a:gd name="connsiteY257" fmla="*/ 182242 h 439659"/>
                  <a:gd name="connsiteX258" fmla="*/ 95677 w 508000"/>
                  <a:gd name="connsiteY258" fmla="*/ 159462 h 439659"/>
                  <a:gd name="connsiteX259" fmla="*/ 97955 w 508000"/>
                  <a:gd name="connsiteY259" fmla="*/ 159462 h 439659"/>
                  <a:gd name="connsiteX260" fmla="*/ 97955 w 508000"/>
                  <a:gd name="connsiteY260" fmla="*/ 182242 h 439659"/>
                  <a:gd name="connsiteX261" fmla="*/ 95677 w 508000"/>
                  <a:gd name="connsiteY261" fmla="*/ 182242 h 439659"/>
                  <a:gd name="connsiteX262" fmla="*/ 61507 w 508000"/>
                  <a:gd name="connsiteY262" fmla="*/ 159462 h 439659"/>
                  <a:gd name="connsiteX263" fmla="*/ 68341 w 508000"/>
                  <a:gd name="connsiteY263" fmla="*/ 165157 h 439659"/>
                  <a:gd name="connsiteX264" fmla="*/ 61507 w 508000"/>
                  <a:gd name="connsiteY264" fmla="*/ 165157 h 439659"/>
                  <a:gd name="connsiteX265" fmla="*/ 61507 w 508000"/>
                  <a:gd name="connsiteY265" fmla="*/ 159462 h 439659"/>
                  <a:gd name="connsiteX266" fmla="*/ 29614 w 508000"/>
                  <a:gd name="connsiteY266" fmla="*/ 159462 h 439659"/>
                  <a:gd name="connsiteX267" fmla="*/ 34170 w 508000"/>
                  <a:gd name="connsiteY267" fmla="*/ 159462 h 439659"/>
                  <a:gd name="connsiteX268" fmla="*/ 34170 w 508000"/>
                  <a:gd name="connsiteY268" fmla="*/ 182242 h 439659"/>
                  <a:gd name="connsiteX269" fmla="*/ 29614 w 508000"/>
                  <a:gd name="connsiteY269" fmla="*/ 182242 h 439659"/>
                  <a:gd name="connsiteX270" fmla="*/ 466996 w 508000"/>
                  <a:gd name="connsiteY270" fmla="*/ 127569 h 439659"/>
                  <a:gd name="connsiteX271" fmla="*/ 472691 w 508000"/>
                  <a:gd name="connsiteY271" fmla="*/ 127569 h 439659"/>
                  <a:gd name="connsiteX272" fmla="*/ 478386 w 508000"/>
                  <a:gd name="connsiteY272" fmla="*/ 127569 h 439659"/>
                  <a:gd name="connsiteX273" fmla="*/ 478386 w 508000"/>
                  <a:gd name="connsiteY273" fmla="*/ 143515 h 439659"/>
                  <a:gd name="connsiteX274" fmla="*/ 472691 w 508000"/>
                  <a:gd name="connsiteY274" fmla="*/ 143515 h 439659"/>
                  <a:gd name="connsiteX275" fmla="*/ 466996 w 508000"/>
                  <a:gd name="connsiteY275" fmla="*/ 143515 h 439659"/>
                  <a:gd name="connsiteX276" fmla="*/ 466996 w 508000"/>
                  <a:gd name="connsiteY276" fmla="*/ 127569 h 439659"/>
                  <a:gd name="connsiteX277" fmla="*/ 435103 w 508000"/>
                  <a:gd name="connsiteY277" fmla="*/ 127569 h 439659"/>
                  <a:gd name="connsiteX278" fmla="*/ 440798 w 508000"/>
                  <a:gd name="connsiteY278" fmla="*/ 127569 h 439659"/>
                  <a:gd name="connsiteX279" fmla="*/ 440798 w 508000"/>
                  <a:gd name="connsiteY279" fmla="*/ 143515 h 439659"/>
                  <a:gd name="connsiteX280" fmla="*/ 435103 w 508000"/>
                  <a:gd name="connsiteY280" fmla="*/ 143515 h 439659"/>
                  <a:gd name="connsiteX281" fmla="*/ 435103 w 508000"/>
                  <a:gd name="connsiteY281" fmla="*/ 127569 h 439659"/>
                  <a:gd name="connsiteX282" fmla="*/ 412323 w 508000"/>
                  <a:gd name="connsiteY282" fmla="*/ 127569 h 439659"/>
                  <a:gd name="connsiteX283" fmla="*/ 416879 w 508000"/>
                  <a:gd name="connsiteY283" fmla="*/ 127569 h 439659"/>
                  <a:gd name="connsiteX284" fmla="*/ 416879 w 508000"/>
                  <a:gd name="connsiteY284" fmla="*/ 143515 h 439659"/>
                  <a:gd name="connsiteX285" fmla="*/ 412323 w 508000"/>
                  <a:gd name="connsiteY285" fmla="*/ 143515 h 439659"/>
                  <a:gd name="connsiteX286" fmla="*/ 373596 w 508000"/>
                  <a:gd name="connsiteY286" fmla="*/ 127569 h 439659"/>
                  <a:gd name="connsiteX287" fmla="*/ 379291 w 508000"/>
                  <a:gd name="connsiteY287" fmla="*/ 127569 h 439659"/>
                  <a:gd name="connsiteX288" fmla="*/ 384986 w 508000"/>
                  <a:gd name="connsiteY288" fmla="*/ 127569 h 439659"/>
                  <a:gd name="connsiteX289" fmla="*/ 384986 w 508000"/>
                  <a:gd name="connsiteY289" fmla="*/ 143515 h 439659"/>
                  <a:gd name="connsiteX290" fmla="*/ 379291 w 508000"/>
                  <a:gd name="connsiteY290" fmla="*/ 143515 h 439659"/>
                  <a:gd name="connsiteX291" fmla="*/ 373596 w 508000"/>
                  <a:gd name="connsiteY291" fmla="*/ 143515 h 439659"/>
                  <a:gd name="connsiteX292" fmla="*/ 373596 w 508000"/>
                  <a:gd name="connsiteY292" fmla="*/ 127569 h 439659"/>
                  <a:gd name="connsiteX293" fmla="*/ 91121 w 508000"/>
                  <a:gd name="connsiteY293" fmla="*/ 127569 h 439659"/>
                  <a:gd name="connsiteX294" fmla="*/ 95677 w 508000"/>
                  <a:gd name="connsiteY294" fmla="*/ 127569 h 439659"/>
                  <a:gd name="connsiteX295" fmla="*/ 100233 w 508000"/>
                  <a:gd name="connsiteY295" fmla="*/ 127569 h 439659"/>
                  <a:gd name="connsiteX296" fmla="*/ 100233 w 508000"/>
                  <a:gd name="connsiteY296" fmla="*/ 143515 h 439659"/>
                  <a:gd name="connsiteX297" fmla="*/ 95677 w 508000"/>
                  <a:gd name="connsiteY297" fmla="*/ 143515 h 439659"/>
                  <a:gd name="connsiteX298" fmla="*/ 91121 w 508000"/>
                  <a:gd name="connsiteY298" fmla="*/ 143515 h 439659"/>
                  <a:gd name="connsiteX299" fmla="*/ 91121 w 508000"/>
                  <a:gd name="connsiteY299" fmla="*/ 127569 h 439659"/>
                  <a:gd name="connsiteX300" fmla="*/ 35309 w 508000"/>
                  <a:gd name="connsiteY300" fmla="*/ 127569 h 439659"/>
                  <a:gd name="connsiteX301" fmla="*/ 41004 w 508000"/>
                  <a:gd name="connsiteY301" fmla="*/ 127569 h 439659"/>
                  <a:gd name="connsiteX302" fmla="*/ 41004 w 508000"/>
                  <a:gd name="connsiteY302" fmla="*/ 143515 h 439659"/>
                  <a:gd name="connsiteX303" fmla="*/ 35309 w 508000"/>
                  <a:gd name="connsiteY303" fmla="*/ 143515 h 439659"/>
                  <a:gd name="connsiteX304" fmla="*/ 407767 w 508000"/>
                  <a:gd name="connsiteY304" fmla="*/ 104220 h 439659"/>
                  <a:gd name="connsiteX305" fmla="*/ 412323 w 508000"/>
                  <a:gd name="connsiteY305" fmla="*/ 104220 h 439659"/>
                  <a:gd name="connsiteX306" fmla="*/ 412323 w 508000"/>
                  <a:gd name="connsiteY306" fmla="*/ 109345 h 439659"/>
                  <a:gd name="connsiteX307" fmla="*/ 407767 w 508000"/>
                  <a:gd name="connsiteY307" fmla="*/ 104220 h 439659"/>
                  <a:gd name="connsiteX308" fmla="*/ 123013 w 508000"/>
                  <a:gd name="connsiteY308" fmla="*/ 104220 h 439659"/>
                  <a:gd name="connsiteX309" fmla="*/ 128708 w 508000"/>
                  <a:gd name="connsiteY309" fmla="*/ 104220 h 439659"/>
                  <a:gd name="connsiteX310" fmla="*/ 128708 w 508000"/>
                  <a:gd name="connsiteY310" fmla="*/ 109345 h 439659"/>
                  <a:gd name="connsiteX311" fmla="*/ 123013 w 508000"/>
                  <a:gd name="connsiteY311" fmla="*/ 104220 h 439659"/>
                  <a:gd name="connsiteX312" fmla="*/ 29614 w 508000"/>
                  <a:gd name="connsiteY312" fmla="*/ 104220 h 439659"/>
                  <a:gd name="connsiteX313" fmla="*/ 35309 w 508000"/>
                  <a:gd name="connsiteY313" fmla="*/ 104220 h 439659"/>
                  <a:gd name="connsiteX314" fmla="*/ 35309 w 508000"/>
                  <a:gd name="connsiteY314" fmla="*/ 109345 h 439659"/>
                  <a:gd name="connsiteX315" fmla="*/ 29614 w 508000"/>
                  <a:gd name="connsiteY315" fmla="*/ 104220 h 439659"/>
                  <a:gd name="connsiteX316" fmla="*/ 466996 w 508000"/>
                  <a:gd name="connsiteY316" fmla="*/ 88843 h 439659"/>
                  <a:gd name="connsiteX317" fmla="*/ 472691 w 508000"/>
                  <a:gd name="connsiteY317" fmla="*/ 88843 h 439659"/>
                  <a:gd name="connsiteX318" fmla="*/ 478386 w 508000"/>
                  <a:gd name="connsiteY318" fmla="*/ 88843 h 439659"/>
                  <a:gd name="connsiteX319" fmla="*/ 478386 w 508000"/>
                  <a:gd name="connsiteY319" fmla="*/ 93969 h 439659"/>
                  <a:gd name="connsiteX320" fmla="*/ 478386 w 508000"/>
                  <a:gd name="connsiteY320" fmla="*/ 104220 h 439659"/>
                  <a:gd name="connsiteX321" fmla="*/ 472691 w 508000"/>
                  <a:gd name="connsiteY321" fmla="*/ 109345 h 439659"/>
                  <a:gd name="connsiteX322" fmla="*/ 466996 w 508000"/>
                  <a:gd name="connsiteY322" fmla="*/ 104220 h 439659"/>
                  <a:gd name="connsiteX323" fmla="*/ 466996 w 508000"/>
                  <a:gd name="connsiteY323" fmla="*/ 93969 h 439659"/>
                  <a:gd name="connsiteX324" fmla="*/ 466996 w 508000"/>
                  <a:gd name="connsiteY324" fmla="*/ 88843 h 439659"/>
                  <a:gd name="connsiteX325" fmla="*/ 439659 w 508000"/>
                  <a:gd name="connsiteY325" fmla="*/ 88843 h 439659"/>
                  <a:gd name="connsiteX326" fmla="*/ 446493 w 508000"/>
                  <a:gd name="connsiteY326" fmla="*/ 88843 h 439659"/>
                  <a:gd name="connsiteX327" fmla="*/ 446493 w 508000"/>
                  <a:gd name="connsiteY327" fmla="*/ 109345 h 439659"/>
                  <a:gd name="connsiteX328" fmla="*/ 439659 w 508000"/>
                  <a:gd name="connsiteY328" fmla="*/ 109345 h 439659"/>
                  <a:gd name="connsiteX329" fmla="*/ 412323 w 508000"/>
                  <a:gd name="connsiteY329" fmla="*/ 88843 h 439659"/>
                  <a:gd name="connsiteX330" fmla="*/ 416879 w 508000"/>
                  <a:gd name="connsiteY330" fmla="*/ 93969 h 439659"/>
                  <a:gd name="connsiteX331" fmla="*/ 416879 w 508000"/>
                  <a:gd name="connsiteY331" fmla="*/ 104220 h 439659"/>
                  <a:gd name="connsiteX332" fmla="*/ 412323 w 508000"/>
                  <a:gd name="connsiteY332" fmla="*/ 104220 h 439659"/>
                  <a:gd name="connsiteX333" fmla="*/ 412323 w 508000"/>
                  <a:gd name="connsiteY333" fmla="*/ 93969 h 439659"/>
                  <a:gd name="connsiteX334" fmla="*/ 412323 w 508000"/>
                  <a:gd name="connsiteY334" fmla="*/ 88843 h 439659"/>
                  <a:gd name="connsiteX335" fmla="*/ 407767 w 508000"/>
                  <a:gd name="connsiteY335" fmla="*/ 88843 h 439659"/>
                  <a:gd name="connsiteX336" fmla="*/ 412323 w 508000"/>
                  <a:gd name="connsiteY336" fmla="*/ 88843 h 439659"/>
                  <a:gd name="connsiteX337" fmla="*/ 407767 w 508000"/>
                  <a:gd name="connsiteY337" fmla="*/ 93969 h 439659"/>
                  <a:gd name="connsiteX338" fmla="*/ 407767 w 508000"/>
                  <a:gd name="connsiteY338" fmla="*/ 88843 h 439659"/>
                  <a:gd name="connsiteX339" fmla="*/ 373596 w 508000"/>
                  <a:gd name="connsiteY339" fmla="*/ 88843 h 439659"/>
                  <a:gd name="connsiteX340" fmla="*/ 379291 w 508000"/>
                  <a:gd name="connsiteY340" fmla="*/ 88843 h 439659"/>
                  <a:gd name="connsiteX341" fmla="*/ 384986 w 508000"/>
                  <a:gd name="connsiteY341" fmla="*/ 88843 h 439659"/>
                  <a:gd name="connsiteX342" fmla="*/ 384986 w 508000"/>
                  <a:gd name="connsiteY342" fmla="*/ 93969 h 439659"/>
                  <a:gd name="connsiteX343" fmla="*/ 384986 w 508000"/>
                  <a:gd name="connsiteY343" fmla="*/ 104220 h 439659"/>
                  <a:gd name="connsiteX344" fmla="*/ 379291 w 508000"/>
                  <a:gd name="connsiteY344" fmla="*/ 109345 h 439659"/>
                  <a:gd name="connsiteX345" fmla="*/ 373596 w 508000"/>
                  <a:gd name="connsiteY345" fmla="*/ 104220 h 439659"/>
                  <a:gd name="connsiteX346" fmla="*/ 373596 w 508000"/>
                  <a:gd name="connsiteY346" fmla="*/ 93969 h 439659"/>
                  <a:gd name="connsiteX347" fmla="*/ 373596 w 508000"/>
                  <a:gd name="connsiteY347" fmla="*/ 88843 h 439659"/>
                  <a:gd name="connsiteX348" fmla="*/ 345121 w 508000"/>
                  <a:gd name="connsiteY348" fmla="*/ 88843 h 439659"/>
                  <a:gd name="connsiteX349" fmla="*/ 345121 w 508000"/>
                  <a:gd name="connsiteY349" fmla="*/ 93969 h 439659"/>
                  <a:gd name="connsiteX350" fmla="*/ 345121 w 508000"/>
                  <a:gd name="connsiteY350" fmla="*/ 104220 h 439659"/>
                  <a:gd name="connsiteX351" fmla="*/ 350816 w 508000"/>
                  <a:gd name="connsiteY351" fmla="*/ 104220 h 439659"/>
                  <a:gd name="connsiteX352" fmla="*/ 345121 w 508000"/>
                  <a:gd name="connsiteY352" fmla="*/ 109345 h 439659"/>
                  <a:gd name="connsiteX353" fmla="*/ 339426 w 508000"/>
                  <a:gd name="connsiteY353" fmla="*/ 99094 h 439659"/>
                  <a:gd name="connsiteX354" fmla="*/ 339426 w 508000"/>
                  <a:gd name="connsiteY354" fmla="*/ 93969 h 439659"/>
                  <a:gd name="connsiteX355" fmla="*/ 345121 w 508000"/>
                  <a:gd name="connsiteY355" fmla="*/ 88843 h 439659"/>
                  <a:gd name="connsiteX356" fmla="*/ 345121 w 508000"/>
                  <a:gd name="connsiteY356" fmla="*/ 88843 h 439659"/>
                  <a:gd name="connsiteX357" fmla="*/ 350816 w 508000"/>
                  <a:gd name="connsiteY357" fmla="*/ 88843 h 439659"/>
                  <a:gd name="connsiteX358" fmla="*/ 350816 w 508000"/>
                  <a:gd name="connsiteY358" fmla="*/ 93969 h 439659"/>
                  <a:gd name="connsiteX359" fmla="*/ 345121 w 508000"/>
                  <a:gd name="connsiteY359" fmla="*/ 88843 h 439659"/>
                  <a:gd name="connsiteX360" fmla="*/ 128708 w 508000"/>
                  <a:gd name="connsiteY360" fmla="*/ 88843 h 439659"/>
                  <a:gd name="connsiteX361" fmla="*/ 134403 w 508000"/>
                  <a:gd name="connsiteY361" fmla="*/ 93969 h 439659"/>
                  <a:gd name="connsiteX362" fmla="*/ 134403 w 508000"/>
                  <a:gd name="connsiteY362" fmla="*/ 104220 h 439659"/>
                  <a:gd name="connsiteX363" fmla="*/ 128708 w 508000"/>
                  <a:gd name="connsiteY363" fmla="*/ 104220 h 439659"/>
                  <a:gd name="connsiteX364" fmla="*/ 128708 w 508000"/>
                  <a:gd name="connsiteY364" fmla="*/ 93969 h 439659"/>
                  <a:gd name="connsiteX365" fmla="*/ 128708 w 508000"/>
                  <a:gd name="connsiteY365" fmla="*/ 88843 h 439659"/>
                  <a:gd name="connsiteX366" fmla="*/ 123013 w 508000"/>
                  <a:gd name="connsiteY366" fmla="*/ 88843 h 439659"/>
                  <a:gd name="connsiteX367" fmla="*/ 128708 w 508000"/>
                  <a:gd name="connsiteY367" fmla="*/ 88843 h 439659"/>
                  <a:gd name="connsiteX368" fmla="*/ 123013 w 508000"/>
                  <a:gd name="connsiteY368" fmla="*/ 93969 h 439659"/>
                  <a:gd name="connsiteX369" fmla="*/ 123013 w 508000"/>
                  <a:gd name="connsiteY369" fmla="*/ 88843 h 439659"/>
                  <a:gd name="connsiteX370" fmla="*/ 91121 w 508000"/>
                  <a:gd name="connsiteY370" fmla="*/ 88843 h 439659"/>
                  <a:gd name="connsiteX371" fmla="*/ 95677 w 508000"/>
                  <a:gd name="connsiteY371" fmla="*/ 88843 h 439659"/>
                  <a:gd name="connsiteX372" fmla="*/ 100233 w 508000"/>
                  <a:gd name="connsiteY372" fmla="*/ 88843 h 439659"/>
                  <a:gd name="connsiteX373" fmla="*/ 100233 w 508000"/>
                  <a:gd name="connsiteY373" fmla="*/ 93969 h 439659"/>
                  <a:gd name="connsiteX374" fmla="*/ 100233 w 508000"/>
                  <a:gd name="connsiteY374" fmla="*/ 104220 h 439659"/>
                  <a:gd name="connsiteX375" fmla="*/ 95677 w 508000"/>
                  <a:gd name="connsiteY375" fmla="*/ 109345 h 439659"/>
                  <a:gd name="connsiteX376" fmla="*/ 91121 w 508000"/>
                  <a:gd name="connsiteY376" fmla="*/ 104220 h 439659"/>
                  <a:gd name="connsiteX377" fmla="*/ 91121 w 508000"/>
                  <a:gd name="connsiteY377" fmla="*/ 93969 h 439659"/>
                  <a:gd name="connsiteX378" fmla="*/ 91121 w 508000"/>
                  <a:gd name="connsiteY378" fmla="*/ 88843 h 439659"/>
                  <a:gd name="connsiteX379" fmla="*/ 61507 w 508000"/>
                  <a:gd name="connsiteY379" fmla="*/ 88843 h 439659"/>
                  <a:gd name="connsiteX380" fmla="*/ 68341 w 508000"/>
                  <a:gd name="connsiteY380" fmla="*/ 88843 h 439659"/>
                  <a:gd name="connsiteX381" fmla="*/ 68341 w 508000"/>
                  <a:gd name="connsiteY381" fmla="*/ 109345 h 439659"/>
                  <a:gd name="connsiteX382" fmla="*/ 61507 w 508000"/>
                  <a:gd name="connsiteY382" fmla="*/ 109345 h 439659"/>
                  <a:gd name="connsiteX383" fmla="*/ 35309 w 508000"/>
                  <a:gd name="connsiteY383" fmla="*/ 88843 h 439659"/>
                  <a:gd name="connsiteX384" fmla="*/ 41004 w 508000"/>
                  <a:gd name="connsiteY384" fmla="*/ 93969 h 439659"/>
                  <a:gd name="connsiteX385" fmla="*/ 41004 w 508000"/>
                  <a:gd name="connsiteY385" fmla="*/ 104220 h 439659"/>
                  <a:gd name="connsiteX386" fmla="*/ 35309 w 508000"/>
                  <a:gd name="connsiteY386" fmla="*/ 104220 h 439659"/>
                  <a:gd name="connsiteX387" fmla="*/ 35309 w 508000"/>
                  <a:gd name="connsiteY387" fmla="*/ 93969 h 439659"/>
                  <a:gd name="connsiteX388" fmla="*/ 35309 w 508000"/>
                  <a:gd name="connsiteY388" fmla="*/ 88843 h 439659"/>
                  <a:gd name="connsiteX389" fmla="*/ 29614 w 508000"/>
                  <a:gd name="connsiteY389" fmla="*/ 88843 h 439659"/>
                  <a:gd name="connsiteX390" fmla="*/ 35309 w 508000"/>
                  <a:gd name="connsiteY390" fmla="*/ 88843 h 439659"/>
                  <a:gd name="connsiteX391" fmla="*/ 29614 w 508000"/>
                  <a:gd name="connsiteY391" fmla="*/ 93969 h 439659"/>
                  <a:gd name="connsiteX392" fmla="*/ 29614 w 508000"/>
                  <a:gd name="connsiteY392" fmla="*/ 88843 h 439659"/>
                  <a:gd name="connsiteX393" fmla="*/ 440798 w 508000"/>
                  <a:gd name="connsiteY393" fmla="*/ 65494 h 439659"/>
                  <a:gd name="connsiteX394" fmla="*/ 446493 w 508000"/>
                  <a:gd name="connsiteY394" fmla="*/ 65494 h 439659"/>
                  <a:gd name="connsiteX395" fmla="*/ 440798 w 508000"/>
                  <a:gd name="connsiteY395" fmla="*/ 70619 h 439659"/>
                  <a:gd name="connsiteX396" fmla="*/ 440798 w 508000"/>
                  <a:gd name="connsiteY396" fmla="*/ 65494 h 439659"/>
                  <a:gd name="connsiteX397" fmla="*/ 312090 w 508000"/>
                  <a:gd name="connsiteY397" fmla="*/ 65494 h 439659"/>
                  <a:gd name="connsiteX398" fmla="*/ 317785 w 508000"/>
                  <a:gd name="connsiteY398" fmla="*/ 65494 h 439659"/>
                  <a:gd name="connsiteX399" fmla="*/ 317785 w 508000"/>
                  <a:gd name="connsiteY399" fmla="*/ 70619 h 439659"/>
                  <a:gd name="connsiteX400" fmla="*/ 312090 w 508000"/>
                  <a:gd name="connsiteY400" fmla="*/ 65494 h 439659"/>
                  <a:gd name="connsiteX401" fmla="*/ 61507 w 508000"/>
                  <a:gd name="connsiteY401" fmla="*/ 65494 h 439659"/>
                  <a:gd name="connsiteX402" fmla="*/ 68341 w 508000"/>
                  <a:gd name="connsiteY402" fmla="*/ 65494 h 439659"/>
                  <a:gd name="connsiteX403" fmla="*/ 61507 w 508000"/>
                  <a:gd name="connsiteY403" fmla="*/ 70619 h 439659"/>
                  <a:gd name="connsiteX404" fmla="*/ 61507 w 508000"/>
                  <a:gd name="connsiteY404" fmla="*/ 65494 h 439659"/>
                  <a:gd name="connsiteX405" fmla="*/ 251234 w 508000"/>
                  <a:gd name="connsiteY405" fmla="*/ 59229 h 439659"/>
                  <a:gd name="connsiteX406" fmla="*/ 350816 w 508000"/>
                  <a:gd name="connsiteY406" fmla="*/ 159462 h 439659"/>
                  <a:gd name="connsiteX407" fmla="*/ 251234 w 508000"/>
                  <a:gd name="connsiteY407" fmla="*/ 259695 h 439659"/>
                  <a:gd name="connsiteX408" fmla="*/ 157184 w 508000"/>
                  <a:gd name="connsiteY408" fmla="*/ 159462 h 439659"/>
                  <a:gd name="connsiteX409" fmla="*/ 251234 w 508000"/>
                  <a:gd name="connsiteY409" fmla="*/ 159462 h 439659"/>
                  <a:gd name="connsiteX410" fmla="*/ 251234 w 508000"/>
                  <a:gd name="connsiteY410" fmla="*/ 59229 h 439659"/>
                  <a:gd name="connsiteX411" fmla="*/ 473830 w 508000"/>
                  <a:gd name="connsiteY411" fmla="*/ 50117 h 439659"/>
                  <a:gd name="connsiteX412" fmla="*/ 476108 w 508000"/>
                  <a:gd name="connsiteY412" fmla="*/ 50117 h 439659"/>
                  <a:gd name="connsiteX413" fmla="*/ 476108 w 508000"/>
                  <a:gd name="connsiteY413" fmla="*/ 70619 h 439659"/>
                  <a:gd name="connsiteX414" fmla="*/ 473830 w 508000"/>
                  <a:gd name="connsiteY414" fmla="*/ 70619 h 439659"/>
                  <a:gd name="connsiteX415" fmla="*/ 440798 w 508000"/>
                  <a:gd name="connsiteY415" fmla="*/ 50117 h 439659"/>
                  <a:gd name="connsiteX416" fmla="*/ 440798 w 508000"/>
                  <a:gd name="connsiteY416" fmla="*/ 55243 h 439659"/>
                  <a:gd name="connsiteX417" fmla="*/ 440798 w 508000"/>
                  <a:gd name="connsiteY417" fmla="*/ 65494 h 439659"/>
                  <a:gd name="connsiteX418" fmla="*/ 435103 w 508000"/>
                  <a:gd name="connsiteY418" fmla="*/ 65494 h 439659"/>
                  <a:gd name="connsiteX419" fmla="*/ 435103 w 508000"/>
                  <a:gd name="connsiteY419" fmla="*/ 55243 h 439659"/>
                  <a:gd name="connsiteX420" fmla="*/ 440798 w 508000"/>
                  <a:gd name="connsiteY420" fmla="*/ 50117 h 439659"/>
                  <a:gd name="connsiteX421" fmla="*/ 440798 w 508000"/>
                  <a:gd name="connsiteY421" fmla="*/ 50117 h 439659"/>
                  <a:gd name="connsiteX422" fmla="*/ 446493 w 508000"/>
                  <a:gd name="connsiteY422" fmla="*/ 50117 h 439659"/>
                  <a:gd name="connsiteX423" fmla="*/ 446493 w 508000"/>
                  <a:gd name="connsiteY423" fmla="*/ 55243 h 439659"/>
                  <a:gd name="connsiteX424" fmla="*/ 440798 w 508000"/>
                  <a:gd name="connsiteY424" fmla="*/ 50117 h 439659"/>
                  <a:gd name="connsiteX425" fmla="*/ 407767 w 508000"/>
                  <a:gd name="connsiteY425" fmla="*/ 50117 h 439659"/>
                  <a:gd name="connsiteX426" fmla="*/ 412323 w 508000"/>
                  <a:gd name="connsiteY426" fmla="*/ 50117 h 439659"/>
                  <a:gd name="connsiteX427" fmla="*/ 412323 w 508000"/>
                  <a:gd name="connsiteY427" fmla="*/ 70619 h 439659"/>
                  <a:gd name="connsiteX428" fmla="*/ 407767 w 508000"/>
                  <a:gd name="connsiteY428" fmla="*/ 70619 h 439659"/>
                  <a:gd name="connsiteX429" fmla="*/ 378152 w 508000"/>
                  <a:gd name="connsiteY429" fmla="*/ 50117 h 439659"/>
                  <a:gd name="connsiteX430" fmla="*/ 380430 w 508000"/>
                  <a:gd name="connsiteY430" fmla="*/ 50117 h 439659"/>
                  <a:gd name="connsiteX431" fmla="*/ 380430 w 508000"/>
                  <a:gd name="connsiteY431" fmla="*/ 70619 h 439659"/>
                  <a:gd name="connsiteX432" fmla="*/ 378152 w 508000"/>
                  <a:gd name="connsiteY432" fmla="*/ 70619 h 439659"/>
                  <a:gd name="connsiteX433" fmla="*/ 346260 w 508000"/>
                  <a:gd name="connsiteY433" fmla="*/ 50117 h 439659"/>
                  <a:gd name="connsiteX434" fmla="*/ 350816 w 508000"/>
                  <a:gd name="connsiteY434" fmla="*/ 50117 h 439659"/>
                  <a:gd name="connsiteX435" fmla="*/ 350816 w 508000"/>
                  <a:gd name="connsiteY435" fmla="*/ 70619 h 439659"/>
                  <a:gd name="connsiteX436" fmla="*/ 346260 w 508000"/>
                  <a:gd name="connsiteY436" fmla="*/ 70619 h 439659"/>
                  <a:gd name="connsiteX437" fmla="*/ 317785 w 508000"/>
                  <a:gd name="connsiteY437" fmla="*/ 50117 h 439659"/>
                  <a:gd name="connsiteX438" fmla="*/ 323480 w 508000"/>
                  <a:gd name="connsiteY438" fmla="*/ 55243 h 439659"/>
                  <a:gd name="connsiteX439" fmla="*/ 323480 w 508000"/>
                  <a:gd name="connsiteY439" fmla="*/ 65494 h 439659"/>
                  <a:gd name="connsiteX440" fmla="*/ 317785 w 508000"/>
                  <a:gd name="connsiteY440" fmla="*/ 65494 h 439659"/>
                  <a:gd name="connsiteX441" fmla="*/ 317785 w 508000"/>
                  <a:gd name="connsiteY441" fmla="*/ 55243 h 439659"/>
                  <a:gd name="connsiteX442" fmla="*/ 317785 w 508000"/>
                  <a:gd name="connsiteY442" fmla="*/ 50117 h 439659"/>
                  <a:gd name="connsiteX443" fmla="*/ 312090 w 508000"/>
                  <a:gd name="connsiteY443" fmla="*/ 50117 h 439659"/>
                  <a:gd name="connsiteX444" fmla="*/ 317785 w 508000"/>
                  <a:gd name="connsiteY444" fmla="*/ 50117 h 439659"/>
                  <a:gd name="connsiteX445" fmla="*/ 312090 w 508000"/>
                  <a:gd name="connsiteY445" fmla="*/ 55243 h 439659"/>
                  <a:gd name="connsiteX446" fmla="*/ 312090 w 508000"/>
                  <a:gd name="connsiteY446" fmla="*/ 50117 h 439659"/>
                  <a:gd name="connsiteX447" fmla="*/ 157184 w 508000"/>
                  <a:gd name="connsiteY447" fmla="*/ 50117 h 439659"/>
                  <a:gd name="connsiteX448" fmla="*/ 161740 w 508000"/>
                  <a:gd name="connsiteY448" fmla="*/ 50117 h 439659"/>
                  <a:gd name="connsiteX449" fmla="*/ 161740 w 508000"/>
                  <a:gd name="connsiteY449" fmla="*/ 70619 h 439659"/>
                  <a:gd name="connsiteX450" fmla="*/ 157184 w 508000"/>
                  <a:gd name="connsiteY450" fmla="*/ 70619 h 439659"/>
                  <a:gd name="connsiteX451" fmla="*/ 123013 w 508000"/>
                  <a:gd name="connsiteY451" fmla="*/ 50117 h 439659"/>
                  <a:gd name="connsiteX452" fmla="*/ 129847 w 508000"/>
                  <a:gd name="connsiteY452" fmla="*/ 50117 h 439659"/>
                  <a:gd name="connsiteX453" fmla="*/ 129847 w 508000"/>
                  <a:gd name="connsiteY453" fmla="*/ 70619 h 439659"/>
                  <a:gd name="connsiteX454" fmla="*/ 123013 w 508000"/>
                  <a:gd name="connsiteY454" fmla="*/ 70619 h 439659"/>
                  <a:gd name="connsiteX455" fmla="*/ 95677 w 508000"/>
                  <a:gd name="connsiteY455" fmla="*/ 50117 h 439659"/>
                  <a:gd name="connsiteX456" fmla="*/ 97955 w 508000"/>
                  <a:gd name="connsiteY456" fmla="*/ 50117 h 439659"/>
                  <a:gd name="connsiteX457" fmla="*/ 97955 w 508000"/>
                  <a:gd name="connsiteY457" fmla="*/ 70619 h 439659"/>
                  <a:gd name="connsiteX458" fmla="*/ 95677 w 508000"/>
                  <a:gd name="connsiteY458" fmla="*/ 70619 h 439659"/>
                  <a:gd name="connsiteX459" fmla="*/ 61507 w 508000"/>
                  <a:gd name="connsiteY459" fmla="*/ 50117 h 439659"/>
                  <a:gd name="connsiteX460" fmla="*/ 68341 w 508000"/>
                  <a:gd name="connsiteY460" fmla="*/ 50117 h 439659"/>
                  <a:gd name="connsiteX461" fmla="*/ 68341 w 508000"/>
                  <a:gd name="connsiteY461" fmla="*/ 55243 h 439659"/>
                  <a:gd name="connsiteX462" fmla="*/ 61507 w 508000"/>
                  <a:gd name="connsiteY462" fmla="*/ 50117 h 439659"/>
                  <a:gd name="connsiteX463" fmla="*/ 29614 w 508000"/>
                  <a:gd name="connsiteY463" fmla="*/ 50117 h 439659"/>
                  <a:gd name="connsiteX464" fmla="*/ 34170 w 508000"/>
                  <a:gd name="connsiteY464" fmla="*/ 50117 h 439659"/>
                  <a:gd name="connsiteX465" fmla="*/ 34170 w 508000"/>
                  <a:gd name="connsiteY465" fmla="*/ 70619 h 439659"/>
                  <a:gd name="connsiteX466" fmla="*/ 29614 w 508000"/>
                  <a:gd name="connsiteY466" fmla="*/ 70619 h 439659"/>
                  <a:gd name="connsiteX467" fmla="*/ 234637 w 508000"/>
                  <a:gd name="connsiteY467" fmla="*/ 43282 h 439659"/>
                  <a:gd name="connsiteX468" fmla="*/ 234637 w 508000"/>
                  <a:gd name="connsiteY468" fmla="*/ 143515 h 439659"/>
                  <a:gd name="connsiteX469" fmla="*/ 138960 w 508000"/>
                  <a:gd name="connsiteY469" fmla="*/ 143515 h 439659"/>
                  <a:gd name="connsiteX470" fmla="*/ 234637 w 508000"/>
                  <a:gd name="connsiteY470" fmla="*/ 43282 h 439659"/>
                  <a:gd name="connsiteX471" fmla="*/ 312615 w 508000"/>
                  <a:gd name="connsiteY471" fmla="*/ 27826 h 439659"/>
                  <a:gd name="connsiteX472" fmla="*/ 318198 w 508000"/>
                  <a:gd name="connsiteY472" fmla="*/ 27826 h 439659"/>
                  <a:gd name="connsiteX473" fmla="*/ 318198 w 508000"/>
                  <a:gd name="connsiteY473" fmla="*/ 33392 h 439659"/>
                  <a:gd name="connsiteX474" fmla="*/ 312615 w 508000"/>
                  <a:gd name="connsiteY474" fmla="*/ 33392 h 439659"/>
                  <a:gd name="connsiteX475" fmla="*/ 312615 w 508000"/>
                  <a:gd name="connsiteY475" fmla="*/ 27826 h 439659"/>
                  <a:gd name="connsiteX476" fmla="*/ 251209 w 508000"/>
                  <a:gd name="connsiteY476" fmla="*/ 27826 h 439659"/>
                  <a:gd name="connsiteX477" fmla="*/ 256791 w 508000"/>
                  <a:gd name="connsiteY477" fmla="*/ 27826 h 439659"/>
                  <a:gd name="connsiteX478" fmla="*/ 256791 w 508000"/>
                  <a:gd name="connsiteY478" fmla="*/ 33392 h 439659"/>
                  <a:gd name="connsiteX479" fmla="*/ 251209 w 508000"/>
                  <a:gd name="connsiteY479" fmla="*/ 33392 h 439659"/>
                  <a:gd name="connsiteX480" fmla="*/ 251209 w 508000"/>
                  <a:gd name="connsiteY480" fmla="*/ 27826 h 439659"/>
                  <a:gd name="connsiteX481" fmla="*/ 156308 w 508000"/>
                  <a:gd name="connsiteY481" fmla="*/ 27826 h 439659"/>
                  <a:gd name="connsiteX482" fmla="*/ 161890 w 508000"/>
                  <a:gd name="connsiteY482" fmla="*/ 27826 h 439659"/>
                  <a:gd name="connsiteX483" fmla="*/ 161890 w 508000"/>
                  <a:gd name="connsiteY483" fmla="*/ 33392 h 439659"/>
                  <a:gd name="connsiteX484" fmla="*/ 156308 w 508000"/>
                  <a:gd name="connsiteY484" fmla="*/ 33392 h 439659"/>
                  <a:gd name="connsiteX485" fmla="*/ 156308 w 508000"/>
                  <a:gd name="connsiteY485" fmla="*/ 27826 h 439659"/>
                  <a:gd name="connsiteX486" fmla="*/ 61407 w 508000"/>
                  <a:gd name="connsiteY486" fmla="*/ 27826 h 439659"/>
                  <a:gd name="connsiteX487" fmla="*/ 66989 w 508000"/>
                  <a:gd name="connsiteY487" fmla="*/ 27826 h 439659"/>
                  <a:gd name="connsiteX488" fmla="*/ 66989 w 508000"/>
                  <a:gd name="connsiteY488" fmla="*/ 33392 h 439659"/>
                  <a:gd name="connsiteX489" fmla="*/ 61407 w 508000"/>
                  <a:gd name="connsiteY489" fmla="*/ 33392 h 439659"/>
                  <a:gd name="connsiteX490" fmla="*/ 61407 w 508000"/>
                  <a:gd name="connsiteY490" fmla="*/ 27826 h 439659"/>
                  <a:gd name="connsiteX491" fmla="*/ 39077 w 508000"/>
                  <a:gd name="connsiteY491" fmla="*/ 16696 h 439659"/>
                  <a:gd name="connsiteX492" fmla="*/ 39077 w 508000"/>
                  <a:gd name="connsiteY492" fmla="*/ 27826 h 439659"/>
                  <a:gd name="connsiteX493" fmla="*/ 33494 w 508000"/>
                  <a:gd name="connsiteY493" fmla="*/ 33392 h 439659"/>
                  <a:gd name="connsiteX494" fmla="*/ 27912 w 508000"/>
                  <a:gd name="connsiteY494" fmla="*/ 33392 h 439659"/>
                  <a:gd name="connsiteX495" fmla="*/ 27912 w 508000"/>
                  <a:gd name="connsiteY495" fmla="*/ 27826 h 439659"/>
                  <a:gd name="connsiteX496" fmla="*/ 33494 w 508000"/>
                  <a:gd name="connsiteY496" fmla="*/ 27826 h 439659"/>
                  <a:gd name="connsiteX497" fmla="*/ 33494 w 508000"/>
                  <a:gd name="connsiteY497" fmla="*/ 22261 h 439659"/>
                  <a:gd name="connsiteX498" fmla="*/ 27912 w 508000"/>
                  <a:gd name="connsiteY498" fmla="*/ 22261 h 439659"/>
                  <a:gd name="connsiteX499" fmla="*/ 16747 w 508000"/>
                  <a:gd name="connsiteY499" fmla="*/ 44523 h 439659"/>
                  <a:gd name="connsiteX500" fmla="*/ 16747 w 508000"/>
                  <a:gd name="connsiteY500" fmla="*/ 267135 h 439659"/>
                  <a:gd name="connsiteX501" fmla="*/ 27912 w 508000"/>
                  <a:gd name="connsiteY501" fmla="*/ 289396 h 439659"/>
                  <a:gd name="connsiteX502" fmla="*/ 27912 w 508000"/>
                  <a:gd name="connsiteY502" fmla="*/ 278265 h 439659"/>
                  <a:gd name="connsiteX503" fmla="*/ 33494 w 508000"/>
                  <a:gd name="connsiteY503" fmla="*/ 278265 h 439659"/>
                  <a:gd name="connsiteX504" fmla="*/ 33494 w 508000"/>
                  <a:gd name="connsiteY504" fmla="*/ 289396 h 439659"/>
                  <a:gd name="connsiteX505" fmla="*/ 44659 w 508000"/>
                  <a:gd name="connsiteY505" fmla="*/ 294961 h 439659"/>
                  <a:gd name="connsiteX506" fmla="*/ 61407 w 508000"/>
                  <a:gd name="connsiteY506" fmla="*/ 294961 h 439659"/>
                  <a:gd name="connsiteX507" fmla="*/ 66989 w 508000"/>
                  <a:gd name="connsiteY507" fmla="*/ 294961 h 439659"/>
                  <a:gd name="connsiteX508" fmla="*/ 94901 w 508000"/>
                  <a:gd name="connsiteY508" fmla="*/ 294961 h 439659"/>
                  <a:gd name="connsiteX509" fmla="*/ 122813 w 508000"/>
                  <a:gd name="connsiteY509" fmla="*/ 294961 h 439659"/>
                  <a:gd name="connsiteX510" fmla="*/ 122813 w 508000"/>
                  <a:gd name="connsiteY510" fmla="*/ 278265 h 439659"/>
                  <a:gd name="connsiteX511" fmla="*/ 128396 w 508000"/>
                  <a:gd name="connsiteY511" fmla="*/ 278265 h 439659"/>
                  <a:gd name="connsiteX512" fmla="*/ 128396 w 508000"/>
                  <a:gd name="connsiteY512" fmla="*/ 294961 h 439659"/>
                  <a:gd name="connsiteX513" fmla="*/ 156308 w 508000"/>
                  <a:gd name="connsiteY513" fmla="*/ 294961 h 439659"/>
                  <a:gd name="connsiteX514" fmla="*/ 156308 w 508000"/>
                  <a:gd name="connsiteY514" fmla="*/ 278265 h 439659"/>
                  <a:gd name="connsiteX515" fmla="*/ 161890 w 508000"/>
                  <a:gd name="connsiteY515" fmla="*/ 278265 h 439659"/>
                  <a:gd name="connsiteX516" fmla="*/ 161890 w 508000"/>
                  <a:gd name="connsiteY516" fmla="*/ 294961 h 439659"/>
                  <a:gd name="connsiteX517" fmla="*/ 184220 w 508000"/>
                  <a:gd name="connsiteY517" fmla="*/ 294961 h 439659"/>
                  <a:gd name="connsiteX518" fmla="*/ 184220 w 508000"/>
                  <a:gd name="connsiteY518" fmla="*/ 283831 h 439659"/>
                  <a:gd name="connsiteX519" fmla="*/ 184220 w 508000"/>
                  <a:gd name="connsiteY519" fmla="*/ 278265 h 439659"/>
                  <a:gd name="connsiteX520" fmla="*/ 189802 w 508000"/>
                  <a:gd name="connsiteY520" fmla="*/ 278265 h 439659"/>
                  <a:gd name="connsiteX521" fmla="*/ 195385 w 508000"/>
                  <a:gd name="connsiteY521" fmla="*/ 278265 h 439659"/>
                  <a:gd name="connsiteX522" fmla="*/ 195385 w 508000"/>
                  <a:gd name="connsiteY522" fmla="*/ 283831 h 439659"/>
                  <a:gd name="connsiteX523" fmla="*/ 195385 w 508000"/>
                  <a:gd name="connsiteY523" fmla="*/ 294961 h 439659"/>
                  <a:gd name="connsiteX524" fmla="*/ 217714 w 508000"/>
                  <a:gd name="connsiteY524" fmla="*/ 294961 h 439659"/>
                  <a:gd name="connsiteX525" fmla="*/ 217714 w 508000"/>
                  <a:gd name="connsiteY525" fmla="*/ 278265 h 439659"/>
                  <a:gd name="connsiteX526" fmla="*/ 223297 w 508000"/>
                  <a:gd name="connsiteY526" fmla="*/ 278265 h 439659"/>
                  <a:gd name="connsiteX527" fmla="*/ 223297 w 508000"/>
                  <a:gd name="connsiteY527" fmla="*/ 294961 h 439659"/>
                  <a:gd name="connsiteX528" fmla="*/ 251209 w 508000"/>
                  <a:gd name="connsiteY528" fmla="*/ 294961 h 439659"/>
                  <a:gd name="connsiteX529" fmla="*/ 251209 w 508000"/>
                  <a:gd name="connsiteY529" fmla="*/ 278265 h 439659"/>
                  <a:gd name="connsiteX530" fmla="*/ 256791 w 508000"/>
                  <a:gd name="connsiteY530" fmla="*/ 278265 h 439659"/>
                  <a:gd name="connsiteX531" fmla="*/ 256791 w 508000"/>
                  <a:gd name="connsiteY531" fmla="*/ 294961 h 439659"/>
                  <a:gd name="connsiteX532" fmla="*/ 284703 w 508000"/>
                  <a:gd name="connsiteY532" fmla="*/ 294961 h 439659"/>
                  <a:gd name="connsiteX533" fmla="*/ 312615 w 508000"/>
                  <a:gd name="connsiteY533" fmla="*/ 294961 h 439659"/>
                  <a:gd name="connsiteX534" fmla="*/ 318198 w 508000"/>
                  <a:gd name="connsiteY534" fmla="*/ 294961 h 439659"/>
                  <a:gd name="connsiteX535" fmla="*/ 318198 w 508000"/>
                  <a:gd name="connsiteY535" fmla="*/ 283831 h 439659"/>
                  <a:gd name="connsiteX536" fmla="*/ 318198 w 508000"/>
                  <a:gd name="connsiteY536" fmla="*/ 278265 h 439659"/>
                  <a:gd name="connsiteX537" fmla="*/ 323780 w 508000"/>
                  <a:gd name="connsiteY537" fmla="*/ 283831 h 439659"/>
                  <a:gd name="connsiteX538" fmla="*/ 323780 w 508000"/>
                  <a:gd name="connsiteY538" fmla="*/ 294961 h 439659"/>
                  <a:gd name="connsiteX539" fmla="*/ 329973 w 508000"/>
                  <a:gd name="connsiteY539" fmla="*/ 294961 h 439659"/>
                  <a:gd name="connsiteX540" fmla="*/ 346110 w 508000"/>
                  <a:gd name="connsiteY540" fmla="*/ 294961 h 439659"/>
                  <a:gd name="connsiteX541" fmla="*/ 346110 w 508000"/>
                  <a:gd name="connsiteY541" fmla="*/ 278265 h 439659"/>
                  <a:gd name="connsiteX542" fmla="*/ 351692 w 508000"/>
                  <a:gd name="connsiteY542" fmla="*/ 278265 h 439659"/>
                  <a:gd name="connsiteX543" fmla="*/ 351692 w 508000"/>
                  <a:gd name="connsiteY543" fmla="*/ 294961 h 439659"/>
                  <a:gd name="connsiteX544" fmla="*/ 379604 w 508000"/>
                  <a:gd name="connsiteY544" fmla="*/ 294961 h 439659"/>
                  <a:gd name="connsiteX545" fmla="*/ 407517 w 508000"/>
                  <a:gd name="connsiteY545" fmla="*/ 294961 h 439659"/>
                  <a:gd name="connsiteX546" fmla="*/ 407517 w 508000"/>
                  <a:gd name="connsiteY546" fmla="*/ 278265 h 439659"/>
                  <a:gd name="connsiteX547" fmla="*/ 413099 w 508000"/>
                  <a:gd name="connsiteY547" fmla="*/ 278265 h 439659"/>
                  <a:gd name="connsiteX548" fmla="*/ 413099 w 508000"/>
                  <a:gd name="connsiteY548" fmla="*/ 294961 h 439659"/>
                  <a:gd name="connsiteX549" fmla="*/ 424874 w 508000"/>
                  <a:gd name="connsiteY549" fmla="*/ 294961 h 439659"/>
                  <a:gd name="connsiteX550" fmla="*/ 435429 w 508000"/>
                  <a:gd name="connsiteY550" fmla="*/ 294961 h 439659"/>
                  <a:gd name="connsiteX551" fmla="*/ 435429 w 508000"/>
                  <a:gd name="connsiteY551" fmla="*/ 283831 h 439659"/>
                  <a:gd name="connsiteX552" fmla="*/ 441011 w 508000"/>
                  <a:gd name="connsiteY552" fmla="*/ 278265 h 439659"/>
                  <a:gd name="connsiteX553" fmla="*/ 441011 w 508000"/>
                  <a:gd name="connsiteY553" fmla="*/ 283831 h 439659"/>
                  <a:gd name="connsiteX554" fmla="*/ 441011 w 508000"/>
                  <a:gd name="connsiteY554" fmla="*/ 294961 h 439659"/>
                  <a:gd name="connsiteX555" fmla="*/ 446593 w 508000"/>
                  <a:gd name="connsiteY555" fmla="*/ 294961 h 439659"/>
                  <a:gd name="connsiteX556" fmla="*/ 463341 w 508000"/>
                  <a:gd name="connsiteY556" fmla="*/ 294961 h 439659"/>
                  <a:gd name="connsiteX557" fmla="*/ 474506 w 508000"/>
                  <a:gd name="connsiteY557" fmla="*/ 289396 h 439659"/>
                  <a:gd name="connsiteX558" fmla="*/ 485670 w 508000"/>
                  <a:gd name="connsiteY558" fmla="*/ 267135 h 439659"/>
                  <a:gd name="connsiteX559" fmla="*/ 485670 w 508000"/>
                  <a:gd name="connsiteY559" fmla="*/ 44523 h 439659"/>
                  <a:gd name="connsiteX560" fmla="*/ 480088 w 508000"/>
                  <a:gd name="connsiteY560" fmla="*/ 22261 h 439659"/>
                  <a:gd name="connsiteX561" fmla="*/ 480088 w 508000"/>
                  <a:gd name="connsiteY561" fmla="*/ 27826 h 439659"/>
                  <a:gd name="connsiteX562" fmla="*/ 480088 w 508000"/>
                  <a:gd name="connsiteY562" fmla="*/ 33392 h 439659"/>
                  <a:gd name="connsiteX563" fmla="*/ 474506 w 508000"/>
                  <a:gd name="connsiteY563" fmla="*/ 33392 h 439659"/>
                  <a:gd name="connsiteX564" fmla="*/ 468923 w 508000"/>
                  <a:gd name="connsiteY564" fmla="*/ 33392 h 439659"/>
                  <a:gd name="connsiteX565" fmla="*/ 468923 w 508000"/>
                  <a:gd name="connsiteY565" fmla="*/ 27826 h 439659"/>
                  <a:gd name="connsiteX566" fmla="*/ 468923 w 508000"/>
                  <a:gd name="connsiteY566" fmla="*/ 16696 h 439659"/>
                  <a:gd name="connsiteX567" fmla="*/ 463341 w 508000"/>
                  <a:gd name="connsiteY567" fmla="*/ 16696 h 439659"/>
                  <a:gd name="connsiteX568" fmla="*/ 446593 w 508000"/>
                  <a:gd name="connsiteY568" fmla="*/ 16696 h 439659"/>
                  <a:gd name="connsiteX569" fmla="*/ 441011 w 508000"/>
                  <a:gd name="connsiteY569" fmla="*/ 16696 h 439659"/>
                  <a:gd name="connsiteX570" fmla="*/ 441011 w 508000"/>
                  <a:gd name="connsiteY570" fmla="*/ 27826 h 439659"/>
                  <a:gd name="connsiteX571" fmla="*/ 446593 w 508000"/>
                  <a:gd name="connsiteY571" fmla="*/ 27826 h 439659"/>
                  <a:gd name="connsiteX572" fmla="*/ 446593 w 508000"/>
                  <a:gd name="connsiteY572" fmla="*/ 33392 h 439659"/>
                  <a:gd name="connsiteX573" fmla="*/ 441011 w 508000"/>
                  <a:gd name="connsiteY573" fmla="*/ 33392 h 439659"/>
                  <a:gd name="connsiteX574" fmla="*/ 435429 w 508000"/>
                  <a:gd name="connsiteY574" fmla="*/ 27826 h 439659"/>
                  <a:gd name="connsiteX575" fmla="*/ 435429 w 508000"/>
                  <a:gd name="connsiteY575" fmla="*/ 16696 h 439659"/>
                  <a:gd name="connsiteX576" fmla="*/ 418681 w 508000"/>
                  <a:gd name="connsiteY576" fmla="*/ 16696 h 439659"/>
                  <a:gd name="connsiteX577" fmla="*/ 418681 w 508000"/>
                  <a:gd name="connsiteY577" fmla="*/ 27826 h 439659"/>
                  <a:gd name="connsiteX578" fmla="*/ 413099 w 508000"/>
                  <a:gd name="connsiteY578" fmla="*/ 33392 h 439659"/>
                  <a:gd name="connsiteX579" fmla="*/ 407517 w 508000"/>
                  <a:gd name="connsiteY579" fmla="*/ 33392 h 439659"/>
                  <a:gd name="connsiteX580" fmla="*/ 407517 w 508000"/>
                  <a:gd name="connsiteY580" fmla="*/ 27826 h 439659"/>
                  <a:gd name="connsiteX581" fmla="*/ 413099 w 508000"/>
                  <a:gd name="connsiteY581" fmla="*/ 27826 h 439659"/>
                  <a:gd name="connsiteX582" fmla="*/ 413099 w 508000"/>
                  <a:gd name="connsiteY582" fmla="*/ 16696 h 439659"/>
                  <a:gd name="connsiteX583" fmla="*/ 407517 w 508000"/>
                  <a:gd name="connsiteY583" fmla="*/ 16696 h 439659"/>
                  <a:gd name="connsiteX584" fmla="*/ 385187 w 508000"/>
                  <a:gd name="connsiteY584" fmla="*/ 16696 h 439659"/>
                  <a:gd name="connsiteX585" fmla="*/ 385187 w 508000"/>
                  <a:gd name="connsiteY585" fmla="*/ 27826 h 439659"/>
                  <a:gd name="connsiteX586" fmla="*/ 385187 w 508000"/>
                  <a:gd name="connsiteY586" fmla="*/ 33392 h 439659"/>
                  <a:gd name="connsiteX587" fmla="*/ 379604 w 508000"/>
                  <a:gd name="connsiteY587" fmla="*/ 33392 h 439659"/>
                  <a:gd name="connsiteX588" fmla="*/ 374022 w 508000"/>
                  <a:gd name="connsiteY588" fmla="*/ 33392 h 439659"/>
                  <a:gd name="connsiteX589" fmla="*/ 374022 w 508000"/>
                  <a:gd name="connsiteY589" fmla="*/ 27826 h 439659"/>
                  <a:gd name="connsiteX590" fmla="*/ 374022 w 508000"/>
                  <a:gd name="connsiteY590" fmla="*/ 16696 h 439659"/>
                  <a:gd name="connsiteX591" fmla="*/ 351692 w 508000"/>
                  <a:gd name="connsiteY591" fmla="*/ 16696 h 439659"/>
                  <a:gd name="connsiteX592" fmla="*/ 346110 w 508000"/>
                  <a:gd name="connsiteY592" fmla="*/ 16696 h 439659"/>
                  <a:gd name="connsiteX593" fmla="*/ 346110 w 508000"/>
                  <a:gd name="connsiteY593" fmla="*/ 27826 h 439659"/>
                  <a:gd name="connsiteX594" fmla="*/ 351692 w 508000"/>
                  <a:gd name="connsiteY594" fmla="*/ 27826 h 439659"/>
                  <a:gd name="connsiteX595" fmla="*/ 351692 w 508000"/>
                  <a:gd name="connsiteY595" fmla="*/ 33392 h 439659"/>
                  <a:gd name="connsiteX596" fmla="*/ 346110 w 508000"/>
                  <a:gd name="connsiteY596" fmla="*/ 33392 h 439659"/>
                  <a:gd name="connsiteX597" fmla="*/ 340528 w 508000"/>
                  <a:gd name="connsiteY597" fmla="*/ 27826 h 439659"/>
                  <a:gd name="connsiteX598" fmla="*/ 340528 w 508000"/>
                  <a:gd name="connsiteY598" fmla="*/ 16696 h 439659"/>
                  <a:gd name="connsiteX599" fmla="*/ 318198 w 508000"/>
                  <a:gd name="connsiteY599" fmla="*/ 16696 h 439659"/>
                  <a:gd name="connsiteX600" fmla="*/ 312615 w 508000"/>
                  <a:gd name="connsiteY600" fmla="*/ 16696 h 439659"/>
                  <a:gd name="connsiteX601" fmla="*/ 290286 w 508000"/>
                  <a:gd name="connsiteY601" fmla="*/ 16696 h 439659"/>
                  <a:gd name="connsiteX602" fmla="*/ 290286 w 508000"/>
                  <a:gd name="connsiteY602" fmla="*/ 27826 h 439659"/>
                  <a:gd name="connsiteX603" fmla="*/ 290286 w 508000"/>
                  <a:gd name="connsiteY603" fmla="*/ 33392 h 439659"/>
                  <a:gd name="connsiteX604" fmla="*/ 284703 w 508000"/>
                  <a:gd name="connsiteY604" fmla="*/ 33392 h 439659"/>
                  <a:gd name="connsiteX605" fmla="*/ 279121 w 508000"/>
                  <a:gd name="connsiteY605" fmla="*/ 33392 h 439659"/>
                  <a:gd name="connsiteX606" fmla="*/ 279121 w 508000"/>
                  <a:gd name="connsiteY606" fmla="*/ 27826 h 439659"/>
                  <a:gd name="connsiteX607" fmla="*/ 279121 w 508000"/>
                  <a:gd name="connsiteY607" fmla="*/ 16696 h 439659"/>
                  <a:gd name="connsiteX608" fmla="*/ 256791 w 508000"/>
                  <a:gd name="connsiteY608" fmla="*/ 16696 h 439659"/>
                  <a:gd name="connsiteX609" fmla="*/ 251209 w 508000"/>
                  <a:gd name="connsiteY609" fmla="*/ 16696 h 439659"/>
                  <a:gd name="connsiteX610" fmla="*/ 228879 w 508000"/>
                  <a:gd name="connsiteY610" fmla="*/ 16696 h 439659"/>
                  <a:gd name="connsiteX611" fmla="*/ 228879 w 508000"/>
                  <a:gd name="connsiteY611" fmla="*/ 27826 h 439659"/>
                  <a:gd name="connsiteX612" fmla="*/ 223297 w 508000"/>
                  <a:gd name="connsiteY612" fmla="*/ 33392 h 439659"/>
                  <a:gd name="connsiteX613" fmla="*/ 217714 w 508000"/>
                  <a:gd name="connsiteY613" fmla="*/ 33392 h 439659"/>
                  <a:gd name="connsiteX614" fmla="*/ 217714 w 508000"/>
                  <a:gd name="connsiteY614" fmla="*/ 27826 h 439659"/>
                  <a:gd name="connsiteX615" fmla="*/ 223297 w 508000"/>
                  <a:gd name="connsiteY615" fmla="*/ 27826 h 439659"/>
                  <a:gd name="connsiteX616" fmla="*/ 223297 w 508000"/>
                  <a:gd name="connsiteY616" fmla="*/ 16696 h 439659"/>
                  <a:gd name="connsiteX617" fmla="*/ 217714 w 508000"/>
                  <a:gd name="connsiteY617" fmla="*/ 16696 h 439659"/>
                  <a:gd name="connsiteX618" fmla="*/ 195385 w 508000"/>
                  <a:gd name="connsiteY618" fmla="*/ 16696 h 439659"/>
                  <a:gd name="connsiteX619" fmla="*/ 195385 w 508000"/>
                  <a:gd name="connsiteY619" fmla="*/ 27826 h 439659"/>
                  <a:gd name="connsiteX620" fmla="*/ 195385 w 508000"/>
                  <a:gd name="connsiteY620" fmla="*/ 33392 h 439659"/>
                  <a:gd name="connsiteX621" fmla="*/ 189802 w 508000"/>
                  <a:gd name="connsiteY621" fmla="*/ 33392 h 439659"/>
                  <a:gd name="connsiteX622" fmla="*/ 184220 w 508000"/>
                  <a:gd name="connsiteY622" fmla="*/ 33392 h 439659"/>
                  <a:gd name="connsiteX623" fmla="*/ 184220 w 508000"/>
                  <a:gd name="connsiteY623" fmla="*/ 27826 h 439659"/>
                  <a:gd name="connsiteX624" fmla="*/ 184220 w 508000"/>
                  <a:gd name="connsiteY624" fmla="*/ 16696 h 439659"/>
                  <a:gd name="connsiteX625" fmla="*/ 161890 w 508000"/>
                  <a:gd name="connsiteY625" fmla="*/ 16696 h 439659"/>
                  <a:gd name="connsiteX626" fmla="*/ 156308 w 508000"/>
                  <a:gd name="connsiteY626" fmla="*/ 16696 h 439659"/>
                  <a:gd name="connsiteX627" fmla="*/ 133978 w 508000"/>
                  <a:gd name="connsiteY627" fmla="*/ 16696 h 439659"/>
                  <a:gd name="connsiteX628" fmla="*/ 133978 w 508000"/>
                  <a:gd name="connsiteY628" fmla="*/ 27826 h 439659"/>
                  <a:gd name="connsiteX629" fmla="*/ 128396 w 508000"/>
                  <a:gd name="connsiteY629" fmla="*/ 33392 h 439659"/>
                  <a:gd name="connsiteX630" fmla="*/ 122813 w 508000"/>
                  <a:gd name="connsiteY630" fmla="*/ 33392 h 439659"/>
                  <a:gd name="connsiteX631" fmla="*/ 122813 w 508000"/>
                  <a:gd name="connsiteY631" fmla="*/ 27826 h 439659"/>
                  <a:gd name="connsiteX632" fmla="*/ 128396 w 508000"/>
                  <a:gd name="connsiteY632" fmla="*/ 27826 h 439659"/>
                  <a:gd name="connsiteX633" fmla="*/ 128396 w 508000"/>
                  <a:gd name="connsiteY633" fmla="*/ 16696 h 439659"/>
                  <a:gd name="connsiteX634" fmla="*/ 122813 w 508000"/>
                  <a:gd name="connsiteY634" fmla="*/ 16696 h 439659"/>
                  <a:gd name="connsiteX635" fmla="*/ 100483 w 508000"/>
                  <a:gd name="connsiteY635" fmla="*/ 16696 h 439659"/>
                  <a:gd name="connsiteX636" fmla="*/ 100483 w 508000"/>
                  <a:gd name="connsiteY636" fmla="*/ 27826 h 439659"/>
                  <a:gd name="connsiteX637" fmla="*/ 100483 w 508000"/>
                  <a:gd name="connsiteY637" fmla="*/ 33392 h 439659"/>
                  <a:gd name="connsiteX638" fmla="*/ 94901 w 508000"/>
                  <a:gd name="connsiteY638" fmla="*/ 33392 h 439659"/>
                  <a:gd name="connsiteX639" fmla="*/ 89319 w 508000"/>
                  <a:gd name="connsiteY639" fmla="*/ 33392 h 439659"/>
                  <a:gd name="connsiteX640" fmla="*/ 89319 w 508000"/>
                  <a:gd name="connsiteY640" fmla="*/ 27826 h 439659"/>
                  <a:gd name="connsiteX641" fmla="*/ 89319 w 508000"/>
                  <a:gd name="connsiteY641" fmla="*/ 16696 h 439659"/>
                  <a:gd name="connsiteX642" fmla="*/ 66989 w 508000"/>
                  <a:gd name="connsiteY642" fmla="*/ 16696 h 439659"/>
                  <a:gd name="connsiteX643" fmla="*/ 61407 w 508000"/>
                  <a:gd name="connsiteY643" fmla="*/ 16696 h 439659"/>
                  <a:gd name="connsiteX644" fmla="*/ 44659 w 508000"/>
                  <a:gd name="connsiteY644" fmla="*/ 16696 h 439659"/>
                  <a:gd name="connsiteX645" fmla="*/ 39077 w 508000"/>
                  <a:gd name="connsiteY645" fmla="*/ 16696 h 439659"/>
                  <a:gd name="connsiteX646" fmla="*/ 44659 w 508000"/>
                  <a:gd name="connsiteY646" fmla="*/ 0 h 439659"/>
                  <a:gd name="connsiteX647" fmla="*/ 463341 w 508000"/>
                  <a:gd name="connsiteY647" fmla="*/ 0 h 439659"/>
                  <a:gd name="connsiteX648" fmla="*/ 508000 w 508000"/>
                  <a:gd name="connsiteY648" fmla="*/ 44523 h 439659"/>
                  <a:gd name="connsiteX649" fmla="*/ 508000 w 508000"/>
                  <a:gd name="connsiteY649" fmla="*/ 322788 h 439659"/>
                  <a:gd name="connsiteX650" fmla="*/ 463341 w 508000"/>
                  <a:gd name="connsiteY650" fmla="*/ 367310 h 439659"/>
                  <a:gd name="connsiteX651" fmla="*/ 273539 w 508000"/>
                  <a:gd name="connsiteY651" fmla="*/ 367310 h 439659"/>
                  <a:gd name="connsiteX652" fmla="*/ 273539 w 508000"/>
                  <a:gd name="connsiteY652" fmla="*/ 400702 h 439659"/>
                  <a:gd name="connsiteX653" fmla="*/ 407517 w 508000"/>
                  <a:gd name="connsiteY653" fmla="*/ 400702 h 439659"/>
                  <a:gd name="connsiteX654" fmla="*/ 424264 w 508000"/>
                  <a:gd name="connsiteY654" fmla="*/ 422963 h 439659"/>
                  <a:gd name="connsiteX655" fmla="*/ 424264 w 508000"/>
                  <a:gd name="connsiteY655" fmla="*/ 439659 h 439659"/>
                  <a:gd name="connsiteX656" fmla="*/ 83736 w 508000"/>
                  <a:gd name="connsiteY656" fmla="*/ 439659 h 439659"/>
                  <a:gd name="connsiteX657" fmla="*/ 83736 w 508000"/>
                  <a:gd name="connsiteY657" fmla="*/ 422963 h 439659"/>
                  <a:gd name="connsiteX658" fmla="*/ 100483 w 508000"/>
                  <a:gd name="connsiteY658" fmla="*/ 400702 h 439659"/>
                  <a:gd name="connsiteX659" fmla="*/ 234462 w 508000"/>
                  <a:gd name="connsiteY659" fmla="*/ 400702 h 439659"/>
                  <a:gd name="connsiteX660" fmla="*/ 234462 w 508000"/>
                  <a:gd name="connsiteY660" fmla="*/ 367310 h 439659"/>
                  <a:gd name="connsiteX661" fmla="*/ 44659 w 508000"/>
                  <a:gd name="connsiteY661" fmla="*/ 367310 h 439659"/>
                  <a:gd name="connsiteX662" fmla="*/ 0 w 508000"/>
                  <a:gd name="connsiteY662" fmla="*/ 322788 h 439659"/>
                  <a:gd name="connsiteX663" fmla="*/ 0 w 508000"/>
                  <a:gd name="connsiteY663" fmla="*/ 44523 h 439659"/>
                  <a:gd name="connsiteX664" fmla="*/ 44659 w 508000"/>
                  <a:gd name="connsiteY664" fmla="*/ 0 h 43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</a:cxnLst>
                <a:rect l="l" t="t" r="r" b="b"/>
                <a:pathLst>
                  <a:path w="508000" h="439659">
                    <a:moveTo>
                      <a:pt x="441011" y="278265"/>
                    </a:moveTo>
                    <a:cubicBezTo>
                      <a:pt x="446593" y="278265"/>
                      <a:pt x="446593" y="278265"/>
                      <a:pt x="446593" y="278265"/>
                    </a:cubicBezTo>
                    <a:cubicBezTo>
                      <a:pt x="446593" y="278265"/>
                      <a:pt x="446593" y="278265"/>
                      <a:pt x="446593" y="283831"/>
                    </a:cubicBezTo>
                    <a:cubicBezTo>
                      <a:pt x="446593" y="278265"/>
                      <a:pt x="441011" y="278265"/>
                      <a:pt x="441011" y="278265"/>
                    </a:cubicBezTo>
                    <a:close/>
                    <a:moveTo>
                      <a:pt x="312615" y="278265"/>
                    </a:moveTo>
                    <a:cubicBezTo>
                      <a:pt x="312615" y="278265"/>
                      <a:pt x="312615" y="278265"/>
                      <a:pt x="318198" y="278265"/>
                    </a:cubicBezTo>
                    <a:cubicBezTo>
                      <a:pt x="312615" y="278265"/>
                      <a:pt x="312615" y="278265"/>
                      <a:pt x="312615" y="283831"/>
                    </a:cubicBezTo>
                    <a:cubicBezTo>
                      <a:pt x="312615" y="278265"/>
                      <a:pt x="312615" y="278265"/>
                      <a:pt x="312615" y="278265"/>
                    </a:cubicBezTo>
                    <a:close/>
                    <a:moveTo>
                      <a:pt x="61407" y="278265"/>
                    </a:moveTo>
                    <a:cubicBezTo>
                      <a:pt x="66989" y="278265"/>
                      <a:pt x="66989" y="278265"/>
                      <a:pt x="66989" y="278265"/>
                    </a:cubicBezTo>
                    <a:cubicBezTo>
                      <a:pt x="66989" y="278265"/>
                      <a:pt x="66989" y="278265"/>
                      <a:pt x="66989" y="283831"/>
                    </a:cubicBezTo>
                    <a:cubicBezTo>
                      <a:pt x="66989" y="278265"/>
                      <a:pt x="66989" y="278265"/>
                      <a:pt x="61407" y="278265"/>
                    </a:cubicBezTo>
                    <a:close/>
                    <a:moveTo>
                      <a:pt x="157184" y="254570"/>
                    </a:moveTo>
                    <a:cubicBezTo>
                      <a:pt x="161740" y="254570"/>
                      <a:pt x="161740" y="254570"/>
                      <a:pt x="161740" y="254570"/>
                    </a:cubicBezTo>
                    <a:cubicBezTo>
                      <a:pt x="161740" y="254570"/>
                      <a:pt x="161740" y="254570"/>
                      <a:pt x="161740" y="259695"/>
                    </a:cubicBezTo>
                    <a:cubicBezTo>
                      <a:pt x="161740" y="259695"/>
                      <a:pt x="161740" y="259695"/>
                      <a:pt x="157184" y="259695"/>
                    </a:cubicBezTo>
                    <a:cubicBezTo>
                      <a:pt x="157184" y="254570"/>
                      <a:pt x="157184" y="254570"/>
                      <a:pt x="157184" y="254570"/>
                    </a:cubicBezTo>
                    <a:close/>
                    <a:moveTo>
                      <a:pt x="61507" y="254570"/>
                    </a:moveTo>
                    <a:cubicBezTo>
                      <a:pt x="68341" y="254570"/>
                      <a:pt x="68341" y="254570"/>
                      <a:pt x="68341" y="254570"/>
                    </a:cubicBezTo>
                    <a:cubicBezTo>
                      <a:pt x="68341" y="254570"/>
                      <a:pt x="68341" y="254570"/>
                      <a:pt x="68341" y="259695"/>
                    </a:cubicBezTo>
                    <a:cubicBezTo>
                      <a:pt x="68341" y="259695"/>
                      <a:pt x="68341" y="259695"/>
                      <a:pt x="61507" y="259695"/>
                    </a:cubicBezTo>
                    <a:cubicBezTo>
                      <a:pt x="61507" y="254570"/>
                      <a:pt x="61507" y="254570"/>
                      <a:pt x="61507" y="254570"/>
                    </a:cubicBezTo>
                    <a:close/>
                    <a:moveTo>
                      <a:pt x="323480" y="243749"/>
                    </a:moveTo>
                    <a:cubicBezTo>
                      <a:pt x="323480" y="243749"/>
                      <a:pt x="323480" y="243749"/>
                      <a:pt x="323480" y="254380"/>
                    </a:cubicBezTo>
                    <a:cubicBezTo>
                      <a:pt x="323480" y="254380"/>
                      <a:pt x="317785" y="254380"/>
                      <a:pt x="317785" y="259695"/>
                    </a:cubicBezTo>
                    <a:cubicBezTo>
                      <a:pt x="312090" y="259695"/>
                      <a:pt x="312090" y="259695"/>
                      <a:pt x="312090" y="259695"/>
                    </a:cubicBezTo>
                    <a:cubicBezTo>
                      <a:pt x="312090" y="254380"/>
                      <a:pt x="312090" y="254380"/>
                      <a:pt x="312090" y="254380"/>
                    </a:cubicBezTo>
                    <a:cubicBezTo>
                      <a:pt x="312090" y="254380"/>
                      <a:pt x="312090" y="254380"/>
                      <a:pt x="317785" y="254380"/>
                    </a:cubicBezTo>
                    <a:lnTo>
                      <a:pt x="317785" y="249065"/>
                    </a:lnTo>
                    <a:cubicBezTo>
                      <a:pt x="317785" y="249065"/>
                      <a:pt x="317785" y="243749"/>
                      <a:pt x="323480" y="243749"/>
                    </a:cubicBezTo>
                    <a:close/>
                    <a:moveTo>
                      <a:pt x="184520" y="243749"/>
                    </a:moveTo>
                    <a:cubicBezTo>
                      <a:pt x="184520" y="243749"/>
                      <a:pt x="190215" y="249065"/>
                      <a:pt x="190215" y="249065"/>
                    </a:cubicBezTo>
                    <a:cubicBezTo>
                      <a:pt x="195910" y="249065"/>
                      <a:pt x="195910" y="249065"/>
                      <a:pt x="195910" y="249065"/>
                    </a:cubicBezTo>
                    <a:cubicBezTo>
                      <a:pt x="195910" y="249065"/>
                      <a:pt x="195910" y="249065"/>
                      <a:pt x="195910" y="254380"/>
                    </a:cubicBezTo>
                    <a:cubicBezTo>
                      <a:pt x="195910" y="254380"/>
                      <a:pt x="195910" y="254380"/>
                      <a:pt x="195910" y="259695"/>
                    </a:cubicBezTo>
                    <a:cubicBezTo>
                      <a:pt x="195910" y="259695"/>
                      <a:pt x="190215" y="259695"/>
                      <a:pt x="190215" y="259695"/>
                    </a:cubicBezTo>
                    <a:cubicBezTo>
                      <a:pt x="190215" y="259695"/>
                      <a:pt x="190215" y="259695"/>
                      <a:pt x="184520" y="259695"/>
                    </a:cubicBezTo>
                    <a:cubicBezTo>
                      <a:pt x="184520" y="254380"/>
                      <a:pt x="184520" y="254380"/>
                      <a:pt x="184520" y="254380"/>
                    </a:cubicBezTo>
                    <a:cubicBezTo>
                      <a:pt x="184520" y="254380"/>
                      <a:pt x="184520" y="254380"/>
                      <a:pt x="184520" y="243749"/>
                    </a:cubicBezTo>
                    <a:close/>
                    <a:moveTo>
                      <a:pt x="466996" y="239193"/>
                    </a:moveTo>
                    <a:cubicBezTo>
                      <a:pt x="472691" y="239193"/>
                      <a:pt x="472691" y="239193"/>
                      <a:pt x="472691" y="239193"/>
                    </a:cubicBezTo>
                    <a:cubicBezTo>
                      <a:pt x="472691" y="239193"/>
                      <a:pt x="472691" y="239193"/>
                      <a:pt x="478386" y="239193"/>
                    </a:cubicBezTo>
                    <a:cubicBezTo>
                      <a:pt x="478386" y="239193"/>
                      <a:pt x="478386" y="244319"/>
                      <a:pt x="478386" y="244319"/>
                    </a:cubicBezTo>
                    <a:cubicBezTo>
                      <a:pt x="478386" y="244319"/>
                      <a:pt x="478386" y="244319"/>
                      <a:pt x="478386" y="254570"/>
                    </a:cubicBezTo>
                    <a:cubicBezTo>
                      <a:pt x="478386" y="254570"/>
                      <a:pt x="478386" y="254570"/>
                      <a:pt x="478386" y="259695"/>
                    </a:cubicBezTo>
                    <a:cubicBezTo>
                      <a:pt x="472691" y="259695"/>
                      <a:pt x="472691" y="259695"/>
                      <a:pt x="472691" y="259695"/>
                    </a:cubicBezTo>
                    <a:cubicBezTo>
                      <a:pt x="472691" y="259695"/>
                      <a:pt x="472691" y="259695"/>
                      <a:pt x="466996" y="259695"/>
                    </a:cubicBezTo>
                    <a:cubicBezTo>
                      <a:pt x="466996" y="254570"/>
                      <a:pt x="466996" y="254570"/>
                      <a:pt x="466996" y="254570"/>
                    </a:cubicBezTo>
                    <a:cubicBezTo>
                      <a:pt x="466996" y="254570"/>
                      <a:pt x="466996" y="254570"/>
                      <a:pt x="466996" y="244319"/>
                    </a:cubicBezTo>
                    <a:cubicBezTo>
                      <a:pt x="466996" y="244319"/>
                      <a:pt x="466996" y="239193"/>
                      <a:pt x="466996" y="239193"/>
                    </a:cubicBezTo>
                    <a:close/>
                    <a:moveTo>
                      <a:pt x="440798" y="239193"/>
                    </a:moveTo>
                    <a:cubicBezTo>
                      <a:pt x="440798" y="239193"/>
                      <a:pt x="440798" y="244319"/>
                      <a:pt x="440798" y="244319"/>
                    </a:cubicBezTo>
                    <a:cubicBezTo>
                      <a:pt x="440798" y="244319"/>
                      <a:pt x="440798" y="244319"/>
                      <a:pt x="440798" y="254570"/>
                    </a:cubicBezTo>
                    <a:cubicBezTo>
                      <a:pt x="446493" y="254570"/>
                      <a:pt x="446493" y="254570"/>
                      <a:pt x="446493" y="254570"/>
                    </a:cubicBezTo>
                    <a:cubicBezTo>
                      <a:pt x="446493" y="254570"/>
                      <a:pt x="446493" y="254570"/>
                      <a:pt x="446493" y="259695"/>
                    </a:cubicBezTo>
                    <a:cubicBezTo>
                      <a:pt x="446493" y="259695"/>
                      <a:pt x="446493" y="259695"/>
                      <a:pt x="440798" y="259695"/>
                    </a:cubicBezTo>
                    <a:cubicBezTo>
                      <a:pt x="440798" y="254570"/>
                      <a:pt x="435103" y="254570"/>
                      <a:pt x="435103" y="254570"/>
                    </a:cubicBezTo>
                    <a:cubicBezTo>
                      <a:pt x="435103" y="254570"/>
                      <a:pt x="435103" y="254570"/>
                      <a:pt x="435103" y="244319"/>
                    </a:cubicBezTo>
                    <a:cubicBezTo>
                      <a:pt x="435103" y="244319"/>
                      <a:pt x="440798" y="239193"/>
                      <a:pt x="440798" y="239193"/>
                    </a:cubicBezTo>
                    <a:close/>
                    <a:moveTo>
                      <a:pt x="440798" y="239193"/>
                    </a:moveTo>
                    <a:cubicBezTo>
                      <a:pt x="446493" y="239193"/>
                      <a:pt x="446493" y="239193"/>
                      <a:pt x="446493" y="239193"/>
                    </a:cubicBezTo>
                    <a:cubicBezTo>
                      <a:pt x="446493" y="239193"/>
                      <a:pt x="446493" y="244319"/>
                      <a:pt x="446493" y="244319"/>
                    </a:cubicBezTo>
                    <a:cubicBezTo>
                      <a:pt x="446493" y="244319"/>
                      <a:pt x="446493" y="239193"/>
                      <a:pt x="440798" y="239193"/>
                    </a:cubicBezTo>
                    <a:close/>
                    <a:moveTo>
                      <a:pt x="412323" y="239193"/>
                    </a:moveTo>
                    <a:cubicBezTo>
                      <a:pt x="412323" y="239193"/>
                      <a:pt x="416879" y="244319"/>
                      <a:pt x="416879" y="244319"/>
                    </a:cubicBezTo>
                    <a:cubicBezTo>
                      <a:pt x="416879" y="244319"/>
                      <a:pt x="416879" y="244319"/>
                      <a:pt x="416879" y="254570"/>
                    </a:cubicBezTo>
                    <a:cubicBezTo>
                      <a:pt x="416879" y="254570"/>
                      <a:pt x="412323" y="254570"/>
                      <a:pt x="412323" y="259695"/>
                    </a:cubicBezTo>
                    <a:cubicBezTo>
                      <a:pt x="407767" y="259695"/>
                      <a:pt x="407767" y="259695"/>
                      <a:pt x="407767" y="259695"/>
                    </a:cubicBezTo>
                    <a:cubicBezTo>
                      <a:pt x="407767" y="254570"/>
                      <a:pt x="407767" y="254570"/>
                      <a:pt x="407767" y="254570"/>
                    </a:cubicBezTo>
                    <a:cubicBezTo>
                      <a:pt x="407767" y="254570"/>
                      <a:pt x="407767" y="254570"/>
                      <a:pt x="412323" y="254570"/>
                    </a:cubicBezTo>
                    <a:lnTo>
                      <a:pt x="412323" y="244319"/>
                    </a:lnTo>
                    <a:cubicBezTo>
                      <a:pt x="412323" y="244319"/>
                      <a:pt x="412323" y="239193"/>
                      <a:pt x="412323" y="239193"/>
                    </a:cubicBezTo>
                    <a:close/>
                    <a:moveTo>
                      <a:pt x="407767" y="239193"/>
                    </a:moveTo>
                    <a:cubicBezTo>
                      <a:pt x="407767" y="239193"/>
                      <a:pt x="407767" y="239193"/>
                      <a:pt x="412323" y="239193"/>
                    </a:cubicBezTo>
                    <a:cubicBezTo>
                      <a:pt x="407767" y="239193"/>
                      <a:pt x="407767" y="244319"/>
                      <a:pt x="407767" y="244319"/>
                    </a:cubicBezTo>
                    <a:cubicBezTo>
                      <a:pt x="407767" y="244319"/>
                      <a:pt x="407767" y="239193"/>
                      <a:pt x="407767" y="239193"/>
                    </a:cubicBezTo>
                    <a:close/>
                    <a:moveTo>
                      <a:pt x="373596" y="239193"/>
                    </a:moveTo>
                    <a:cubicBezTo>
                      <a:pt x="379291" y="239193"/>
                      <a:pt x="379291" y="239193"/>
                      <a:pt x="379291" y="239193"/>
                    </a:cubicBezTo>
                    <a:cubicBezTo>
                      <a:pt x="379291" y="239193"/>
                      <a:pt x="379291" y="239193"/>
                      <a:pt x="384986" y="239193"/>
                    </a:cubicBezTo>
                    <a:cubicBezTo>
                      <a:pt x="384986" y="239193"/>
                      <a:pt x="384986" y="244319"/>
                      <a:pt x="384986" y="244319"/>
                    </a:cubicBezTo>
                    <a:cubicBezTo>
                      <a:pt x="384986" y="244319"/>
                      <a:pt x="384986" y="244319"/>
                      <a:pt x="384986" y="254570"/>
                    </a:cubicBezTo>
                    <a:cubicBezTo>
                      <a:pt x="384986" y="254570"/>
                      <a:pt x="384986" y="254570"/>
                      <a:pt x="384986" y="259695"/>
                    </a:cubicBezTo>
                    <a:cubicBezTo>
                      <a:pt x="379291" y="259695"/>
                      <a:pt x="379291" y="259695"/>
                      <a:pt x="379291" y="259695"/>
                    </a:cubicBezTo>
                    <a:cubicBezTo>
                      <a:pt x="379291" y="259695"/>
                      <a:pt x="379291" y="259695"/>
                      <a:pt x="373596" y="259695"/>
                    </a:cubicBezTo>
                    <a:cubicBezTo>
                      <a:pt x="373596" y="254570"/>
                      <a:pt x="373596" y="254570"/>
                      <a:pt x="373596" y="254570"/>
                    </a:cubicBezTo>
                    <a:cubicBezTo>
                      <a:pt x="373596" y="254570"/>
                      <a:pt x="373596" y="254570"/>
                      <a:pt x="373596" y="244319"/>
                    </a:cubicBezTo>
                    <a:cubicBezTo>
                      <a:pt x="373596" y="244319"/>
                      <a:pt x="373596" y="239193"/>
                      <a:pt x="373596" y="239193"/>
                    </a:cubicBezTo>
                    <a:close/>
                    <a:moveTo>
                      <a:pt x="345121" y="239193"/>
                    </a:moveTo>
                    <a:cubicBezTo>
                      <a:pt x="345121" y="239193"/>
                      <a:pt x="345121" y="244319"/>
                      <a:pt x="345121" y="244319"/>
                    </a:cubicBezTo>
                    <a:cubicBezTo>
                      <a:pt x="345121" y="244319"/>
                      <a:pt x="345121" y="244319"/>
                      <a:pt x="345121" y="254570"/>
                    </a:cubicBezTo>
                    <a:cubicBezTo>
                      <a:pt x="345121" y="254570"/>
                      <a:pt x="350816" y="254570"/>
                      <a:pt x="350816" y="254570"/>
                    </a:cubicBezTo>
                    <a:cubicBezTo>
                      <a:pt x="350816" y="254570"/>
                      <a:pt x="350816" y="254570"/>
                      <a:pt x="350816" y="259695"/>
                    </a:cubicBezTo>
                    <a:cubicBezTo>
                      <a:pt x="350816" y="259695"/>
                      <a:pt x="350816" y="259695"/>
                      <a:pt x="345121" y="259695"/>
                    </a:cubicBezTo>
                    <a:cubicBezTo>
                      <a:pt x="345121" y="254570"/>
                      <a:pt x="339426" y="254570"/>
                      <a:pt x="339426" y="254570"/>
                    </a:cubicBezTo>
                    <a:cubicBezTo>
                      <a:pt x="339426" y="254570"/>
                      <a:pt x="339426" y="254570"/>
                      <a:pt x="339426" y="244319"/>
                    </a:cubicBezTo>
                    <a:cubicBezTo>
                      <a:pt x="339426" y="244319"/>
                      <a:pt x="345121" y="239193"/>
                      <a:pt x="345121" y="239193"/>
                    </a:cubicBezTo>
                    <a:close/>
                    <a:moveTo>
                      <a:pt x="345121" y="239193"/>
                    </a:moveTo>
                    <a:cubicBezTo>
                      <a:pt x="350816" y="239193"/>
                      <a:pt x="350816" y="239193"/>
                      <a:pt x="350816" y="239193"/>
                    </a:cubicBezTo>
                    <a:cubicBezTo>
                      <a:pt x="350816" y="239193"/>
                      <a:pt x="350816" y="244319"/>
                      <a:pt x="350816" y="244319"/>
                    </a:cubicBezTo>
                    <a:cubicBezTo>
                      <a:pt x="350816" y="244319"/>
                      <a:pt x="345121" y="239193"/>
                      <a:pt x="345121" y="239193"/>
                    </a:cubicBezTo>
                    <a:close/>
                    <a:moveTo>
                      <a:pt x="157184" y="239193"/>
                    </a:moveTo>
                    <a:cubicBezTo>
                      <a:pt x="161740" y="239193"/>
                      <a:pt x="161740" y="239193"/>
                      <a:pt x="161740" y="239193"/>
                    </a:cubicBezTo>
                    <a:cubicBezTo>
                      <a:pt x="161740" y="239193"/>
                      <a:pt x="161740" y="244319"/>
                      <a:pt x="161740" y="244319"/>
                    </a:cubicBezTo>
                    <a:cubicBezTo>
                      <a:pt x="161740" y="244319"/>
                      <a:pt x="161740" y="239193"/>
                      <a:pt x="157184" y="239193"/>
                    </a:cubicBezTo>
                    <a:close/>
                    <a:moveTo>
                      <a:pt x="128708" y="239193"/>
                    </a:moveTo>
                    <a:cubicBezTo>
                      <a:pt x="134403" y="239193"/>
                      <a:pt x="134403" y="244319"/>
                      <a:pt x="134403" y="244319"/>
                    </a:cubicBezTo>
                    <a:cubicBezTo>
                      <a:pt x="134403" y="244319"/>
                      <a:pt x="134403" y="244319"/>
                      <a:pt x="134403" y="254570"/>
                    </a:cubicBezTo>
                    <a:cubicBezTo>
                      <a:pt x="134403" y="254570"/>
                      <a:pt x="134403" y="254570"/>
                      <a:pt x="128708" y="259695"/>
                    </a:cubicBezTo>
                    <a:cubicBezTo>
                      <a:pt x="123013" y="259695"/>
                      <a:pt x="123013" y="259695"/>
                      <a:pt x="123013" y="259695"/>
                    </a:cubicBezTo>
                    <a:cubicBezTo>
                      <a:pt x="123013" y="254570"/>
                      <a:pt x="123013" y="254570"/>
                      <a:pt x="123013" y="254570"/>
                    </a:cubicBezTo>
                    <a:cubicBezTo>
                      <a:pt x="123013" y="254570"/>
                      <a:pt x="128708" y="254570"/>
                      <a:pt x="128708" y="254570"/>
                    </a:cubicBezTo>
                    <a:lnTo>
                      <a:pt x="128708" y="244319"/>
                    </a:lnTo>
                    <a:cubicBezTo>
                      <a:pt x="128708" y="244319"/>
                      <a:pt x="128708" y="239193"/>
                      <a:pt x="128708" y="239193"/>
                    </a:cubicBezTo>
                    <a:close/>
                    <a:moveTo>
                      <a:pt x="123013" y="239193"/>
                    </a:moveTo>
                    <a:cubicBezTo>
                      <a:pt x="123013" y="239193"/>
                      <a:pt x="123013" y="239193"/>
                      <a:pt x="128708" y="239193"/>
                    </a:cubicBezTo>
                    <a:cubicBezTo>
                      <a:pt x="128708" y="239193"/>
                      <a:pt x="123013" y="244319"/>
                      <a:pt x="123013" y="244319"/>
                    </a:cubicBezTo>
                    <a:cubicBezTo>
                      <a:pt x="123013" y="244319"/>
                      <a:pt x="123013" y="239193"/>
                      <a:pt x="123013" y="239193"/>
                    </a:cubicBezTo>
                    <a:close/>
                    <a:moveTo>
                      <a:pt x="91121" y="239193"/>
                    </a:moveTo>
                    <a:cubicBezTo>
                      <a:pt x="95677" y="239193"/>
                      <a:pt x="95677" y="239193"/>
                      <a:pt x="95677" y="239193"/>
                    </a:cubicBezTo>
                    <a:cubicBezTo>
                      <a:pt x="95677" y="239193"/>
                      <a:pt x="95677" y="239193"/>
                      <a:pt x="100233" y="239193"/>
                    </a:cubicBezTo>
                    <a:cubicBezTo>
                      <a:pt x="100233" y="239193"/>
                      <a:pt x="100233" y="244319"/>
                      <a:pt x="100233" y="244319"/>
                    </a:cubicBezTo>
                    <a:cubicBezTo>
                      <a:pt x="100233" y="244319"/>
                      <a:pt x="100233" y="244319"/>
                      <a:pt x="100233" y="254570"/>
                    </a:cubicBezTo>
                    <a:cubicBezTo>
                      <a:pt x="100233" y="254570"/>
                      <a:pt x="100233" y="254570"/>
                      <a:pt x="100233" y="259695"/>
                    </a:cubicBezTo>
                    <a:cubicBezTo>
                      <a:pt x="95677" y="259695"/>
                      <a:pt x="95677" y="259695"/>
                      <a:pt x="95677" y="259695"/>
                    </a:cubicBezTo>
                    <a:cubicBezTo>
                      <a:pt x="95677" y="259695"/>
                      <a:pt x="95677" y="259695"/>
                      <a:pt x="91121" y="259695"/>
                    </a:cubicBezTo>
                    <a:cubicBezTo>
                      <a:pt x="91121" y="254570"/>
                      <a:pt x="91121" y="254570"/>
                      <a:pt x="91121" y="254570"/>
                    </a:cubicBezTo>
                    <a:cubicBezTo>
                      <a:pt x="91121" y="254570"/>
                      <a:pt x="91121" y="254570"/>
                      <a:pt x="91121" y="244319"/>
                    </a:cubicBezTo>
                    <a:cubicBezTo>
                      <a:pt x="91121" y="244319"/>
                      <a:pt x="91121" y="239193"/>
                      <a:pt x="91121" y="239193"/>
                    </a:cubicBezTo>
                    <a:close/>
                    <a:moveTo>
                      <a:pt x="61507" y="239193"/>
                    </a:moveTo>
                    <a:cubicBezTo>
                      <a:pt x="68341" y="239193"/>
                      <a:pt x="68341" y="239193"/>
                      <a:pt x="68341" y="239193"/>
                    </a:cubicBezTo>
                    <a:cubicBezTo>
                      <a:pt x="68341" y="239193"/>
                      <a:pt x="68341" y="244319"/>
                      <a:pt x="68341" y="244319"/>
                    </a:cubicBezTo>
                    <a:cubicBezTo>
                      <a:pt x="68341" y="244319"/>
                      <a:pt x="68341" y="239193"/>
                      <a:pt x="61507" y="239193"/>
                    </a:cubicBezTo>
                    <a:close/>
                    <a:moveTo>
                      <a:pt x="35309" y="239193"/>
                    </a:moveTo>
                    <a:cubicBezTo>
                      <a:pt x="41004" y="239193"/>
                      <a:pt x="41004" y="244319"/>
                      <a:pt x="41004" y="244319"/>
                    </a:cubicBezTo>
                    <a:cubicBezTo>
                      <a:pt x="41004" y="244319"/>
                      <a:pt x="41004" y="244319"/>
                      <a:pt x="41004" y="254570"/>
                    </a:cubicBezTo>
                    <a:cubicBezTo>
                      <a:pt x="41004" y="254570"/>
                      <a:pt x="41004" y="254570"/>
                      <a:pt x="35309" y="259695"/>
                    </a:cubicBezTo>
                    <a:cubicBezTo>
                      <a:pt x="29614" y="259695"/>
                      <a:pt x="29614" y="259695"/>
                      <a:pt x="29614" y="259695"/>
                    </a:cubicBezTo>
                    <a:cubicBezTo>
                      <a:pt x="29614" y="254570"/>
                      <a:pt x="29614" y="254570"/>
                      <a:pt x="29614" y="254570"/>
                    </a:cubicBezTo>
                    <a:cubicBezTo>
                      <a:pt x="29614" y="254570"/>
                      <a:pt x="35309" y="254570"/>
                      <a:pt x="35309" y="254570"/>
                    </a:cubicBezTo>
                    <a:lnTo>
                      <a:pt x="35309" y="244319"/>
                    </a:lnTo>
                    <a:cubicBezTo>
                      <a:pt x="35309" y="244319"/>
                      <a:pt x="35309" y="239193"/>
                      <a:pt x="35309" y="239193"/>
                    </a:cubicBezTo>
                    <a:close/>
                    <a:moveTo>
                      <a:pt x="29614" y="239193"/>
                    </a:moveTo>
                    <a:cubicBezTo>
                      <a:pt x="29614" y="239193"/>
                      <a:pt x="29614" y="239193"/>
                      <a:pt x="35309" y="239193"/>
                    </a:cubicBezTo>
                    <a:cubicBezTo>
                      <a:pt x="35309" y="239193"/>
                      <a:pt x="29614" y="244319"/>
                      <a:pt x="29614" y="244319"/>
                    </a:cubicBezTo>
                    <a:cubicBezTo>
                      <a:pt x="29614" y="244319"/>
                      <a:pt x="29614" y="239193"/>
                      <a:pt x="29614" y="239193"/>
                    </a:cubicBezTo>
                    <a:close/>
                    <a:moveTo>
                      <a:pt x="157184" y="215653"/>
                    </a:moveTo>
                    <a:cubicBezTo>
                      <a:pt x="161740" y="215653"/>
                      <a:pt x="161740" y="215653"/>
                      <a:pt x="161740" y="215653"/>
                    </a:cubicBezTo>
                    <a:cubicBezTo>
                      <a:pt x="161740" y="215653"/>
                      <a:pt x="161740" y="215653"/>
                      <a:pt x="161740" y="220968"/>
                    </a:cubicBezTo>
                    <a:cubicBezTo>
                      <a:pt x="161740" y="220968"/>
                      <a:pt x="161740" y="220968"/>
                      <a:pt x="157184" y="220968"/>
                    </a:cubicBezTo>
                    <a:cubicBezTo>
                      <a:pt x="157184" y="220968"/>
                      <a:pt x="157184" y="215653"/>
                      <a:pt x="157184" y="215653"/>
                    </a:cubicBezTo>
                    <a:close/>
                    <a:moveTo>
                      <a:pt x="466996" y="200466"/>
                    </a:moveTo>
                    <a:cubicBezTo>
                      <a:pt x="472691" y="200466"/>
                      <a:pt x="472691" y="200466"/>
                      <a:pt x="472691" y="200466"/>
                    </a:cubicBezTo>
                    <a:cubicBezTo>
                      <a:pt x="472691" y="200466"/>
                      <a:pt x="472691" y="200466"/>
                      <a:pt x="478386" y="200466"/>
                    </a:cubicBezTo>
                    <a:cubicBezTo>
                      <a:pt x="478386" y="200466"/>
                      <a:pt x="478386" y="205592"/>
                      <a:pt x="478386" y="205592"/>
                    </a:cubicBezTo>
                    <a:cubicBezTo>
                      <a:pt x="478386" y="205592"/>
                      <a:pt x="478386" y="205592"/>
                      <a:pt x="478386" y="215843"/>
                    </a:cubicBezTo>
                    <a:cubicBezTo>
                      <a:pt x="478386" y="215843"/>
                      <a:pt x="478386" y="220968"/>
                      <a:pt x="478386" y="220968"/>
                    </a:cubicBezTo>
                    <a:cubicBezTo>
                      <a:pt x="472691" y="220968"/>
                      <a:pt x="472691" y="220968"/>
                      <a:pt x="472691" y="220968"/>
                    </a:cubicBezTo>
                    <a:cubicBezTo>
                      <a:pt x="472691" y="220968"/>
                      <a:pt x="472691" y="220968"/>
                      <a:pt x="466996" y="220968"/>
                    </a:cubicBezTo>
                    <a:cubicBezTo>
                      <a:pt x="466996" y="220968"/>
                      <a:pt x="466996" y="215843"/>
                      <a:pt x="466996" y="215843"/>
                    </a:cubicBezTo>
                    <a:cubicBezTo>
                      <a:pt x="466996" y="215843"/>
                      <a:pt x="466996" y="215843"/>
                      <a:pt x="466996" y="205592"/>
                    </a:cubicBezTo>
                    <a:cubicBezTo>
                      <a:pt x="466996" y="205592"/>
                      <a:pt x="466996" y="200466"/>
                      <a:pt x="466996" y="200466"/>
                    </a:cubicBezTo>
                    <a:close/>
                    <a:moveTo>
                      <a:pt x="439659" y="200466"/>
                    </a:moveTo>
                    <a:lnTo>
                      <a:pt x="446493" y="200466"/>
                    </a:lnTo>
                    <a:lnTo>
                      <a:pt x="446493" y="220968"/>
                    </a:lnTo>
                    <a:lnTo>
                      <a:pt x="439659" y="220968"/>
                    </a:lnTo>
                    <a:close/>
                    <a:moveTo>
                      <a:pt x="407767" y="200466"/>
                    </a:moveTo>
                    <a:cubicBezTo>
                      <a:pt x="407767" y="200466"/>
                      <a:pt x="407767" y="200466"/>
                      <a:pt x="412323" y="200466"/>
                    </a:cubicBezTo>
                    <a:cubicBezTo>
                      <a:pt x="412323" y="200466"/>
                      <a:pt x="416879" y="205592"/>
                      <a:pt x="416879" y="205592"/>
                    </a:cubicBezTo>
                    <a:cubicBezTo>
                      <a:pt x="416879" y="205592"/>
                      <a:pt x="416879" y="205592"/>
                      <a:pt x="416879" y="215843"/>
                    </a:cubicBezTo>
                    <a:cubicBezTo>
                      <a:pt x="416879" y="215843"/>
                      <a:pt x="412323" y="220968"/>
                      <a:pt x="412323" y="220968"/>
                    </a:cubicBezTo>
                    <a:cubicBezTo>
                      <a:pt x="407767" y="220968"/>
                      <a:pt x="407767" y="220968"/>
                      <a:pt x="407767" y="220968"/>
                    </a:cubicBezTo>
                    <a:cubicBezTo>
                      <a:pt x="407767" y="220968"/>
                      <a:pt x="407767" y="215843"/>
                      <a:pt x="407767" y="215843"/>
                    </a:cubicBezTo>
                    <a:cubicBezTo>
                      <a:pt x="407767" y="215843"/>
                      <a:pt x="407767" y="215843"/>
                      <a:pt x="412323" y="215843"/>
                    </a:cubicBezTo>
                    <a:lnTo>
                      <a:pt x="412323" y="205592"/>
                    </a:lnTo>
                    <a:cubicBezTo>
                      <a:pt x="407767" y="205592"/>
                      <a:pt x="407767" y="205592"/>
                      <a:pt x="407767" y="205592"/>
                    </a:cubicBezTo>
                    <a:cubicBezTo>
                      <a:pt x="407767" y="205592"/>
                      <a:pt x="407767" y="200466"/>
                      <a:pt x="407767" y="200466"/>
                    </a:cubicBezTo>
                    <a:close/>
                    <a:moveTo>
                      <a:pt x="373596" y="200466"/>
                    </a:moveTo>
                    <a:cubicBezTo>
                      <a:pt x="379291" y="200466"/>
                      <a:pt x="379291" y="200466"/>
                      <a:pt x="379291" y="200466"/>
                    </a:cubicBezTo>
                    <a:cubicBezTo>
                      <a:pt x="379291" y="200466"/>
                      <a:pt x="379291" y="200466"/>
                      <a:pt x="384986" y="200466"/>
                    </a:cubicBezTo>
                    <a:cubicBezTo>
                      <a:pt x="384986" y="200466"/>
                      <a:pt x="384986" y="205592"/>
                      <a:pt x="384986" y="205592"/>
                    </a:cubicBezTo>
                    <a:cubicBezTo>
                      <a:pt x="384986" y="205592"/>
                      <a:pt x="384986" y="205592"/>
                      <a:pt x="384986" y="215843"/>
                    </a:cubicBezTo>
                    <a:cubicBezTo>
                      <a:pt x="384986" y="215843"/>
                      <a:pt x="384986" y="220968"/>
                      <a:pt x="384986" y="220968"/>
                    </a:cubicBezTo>
                    <a:cubicBezTo>
                      <a:pt x="379291" y="220968"/>
                      <a:pt x="379291" y="220968"/>
                      <a:pt x="379291" y="220968"/>
                    </a:cubicBezTo>
                    <a:cubicBezTo>
                      <a:pt x="379291" y="220968"/>
                      <a:pt x="379291" y="220968"/>
                      <a:pt x="373596" y="220968"/>
                    </a:cubicBezTo>
                    <a:cubicBezTo>
                      <a:pt x="373596" y="220968"/>
                      <a:pt x="373596" y="215843"/>
                      <a:pt x="373596" y="215843"/>
                    </a:cubicBezTo>
                    <a:cubicBezTo>
                      <a:pt x="373596" y="215843"/>
                      <a:pt x="373596" y="215843"/>
                      <a:pt x="373596" y="205592"/>
                    </a:cubicBezTo>
                    <a:cubicBezTo>
                      <a:pt x="373596" y="205592"/>
                      <a:pt x="373596" y="200466"/>
                      <a:pt x="373596" y="200466"/>
                    </a:cubicBezTo>
                    <a:close/>
                    <a:moveTo>
                      <a:pt x="123013" y="200466"/>
                    </a:moveTo>
                    <a:cubicBezTo>
                      <a:pt x="123013" y="200466"/>
                      <a:pt x="123013" y="200466"/>
                      <a:pt x="128708" y="200466"/>
                    </a:cubicBezTo>
                    <a:cubicBezTo>
                      <a:pt x="134403" y="200466"/>
                      <a:pt x="134403" y="205592"/>
                      <a:pt x="134403" y="205592"/>
                    </a:cubicBezTo>
                    <a:cubicBezTo>
                      <a:pt x="134403" y="205592"/>
                      <a:pt x="134403" y="205592"/>
                      <a:pt x="134403" y="215843"/>
                    </a:cubicBezTo>
                    <a:cubicBezTo>
                      <a:pt x="134403" y="215843"/>
                      <a:pt x="134403" y="220968"/>
                      <a:pt x="128708" y="220968"/>
                    </a:cubicBezTo>
                    <a:cubicBezTo>
                      <a:pt x="123013" y="220968"/>
                      <a:pt x="123013" y="220968"/>
                      <a:pt x="123013" y="220968"/>
                    </a:cubicBezTo>
                    <a:cubicBezTo>
                      <a:pt x="123013" y="220968"/>
                      <a:pt x="123013" y="215843"/>
                      <a:pt x="123013" y="215843"/>
                    </a:cubicBezTo>
                    <a:cubicBezTo>
                      <a:pt x="123013" y="215843"/>
                      <a:pt x="128708" y="215843"/>
                      <a:pt x="128708" y="215843"/>
                    </a:cubicBezTo>
                    <a:lnTo>
                      <a:pt x="128708" y="205592"/>
                    </a:lnTo>
                    <a:cubicBezTo>
                      <a:pt x="128708" y="205592"/>
                      <a:pt x="123013" y="205592"/>
                      <a:pt x="123013" y="205592"/>
                    </a:cubicBezTo>
                    <a:cubicBezTo>
                      <a:pt x="123013" y="205592"/>
                      <a:pt x="123013" y="200466"/>
                      <a:pt x="123013" y="200466"/>
                    </a:cubicBezTo>
                    <a:close/>
                    <a:moveTo>
                      <a:pt x="91121" y="200466"/>
                    </a:moveTo>
                    <a:cubicBezTo>
                      <a:pt x="95677" y="200466"/>
                      <a:pt x="95677" y="200466"/>
                      <a:pt x="95677" y="200466"/>
                    </a:cubicBezTo>
                    <a:cubicBezTo>
                      <a:pt x="95677" y="200466"/>
                      <a:pt x="95677" y="200466"/>
                      <a:pt x="100233" y="200466"/>
                    </a:cubicBezTo>
                    <a:cubicBezTo>
                      <a:pt x="100233" y="200466"/>
                      <a:pt x="100233" y="205592"/>
                      <a:pt x="100233" y="205592"/>
                    </a:cubicBezTo>
                    <a:cubicBezTo>
                      <a:pt x="100233" y="205592"/>
                      <a:pt x="100233" y="205592"/>
                      <a:pt x="100233" y="215843"/>
                    </a:cubicBezTo>
                    <a:cubicBezTo>
                      <a:pt x="100233" y="215843"/>
                      <a:pt x="100233" y="220968"/>
                      <a:pt x="100233" y="220968"/>
                    </a:cubicBezTo>
                    <a:cubicBezTo>
                      <a:pt x="95677" y="220968"/>
                      <a:pt x="95677" y="220968"/>
                      <a:pt x="95677" y="220968"/>
                    </a:cubicBezTo>
                    <a:cubicBezTo>
                      <a:pt x="95677" y="220968"/>
                      <a:pt x="95677" y="220968"/>
                      <a:pt x="91121" y="220968"/>
                    </a:cubicBezTo>
                    <a:cubicBezTo>
                      <a:pt x="91121" y="220968"/>
                      <a:pt x="91121" y="215843"/>
                      <a:pt x="91121" y="215843"/>
                    </a:cubicBezTo>
                    <a:cubicBezTo>
                      <a:pt x="91121" y="215843"/>
                      <a:pt x="91121" y="215843"/>
                      <a:pt x="91121" y="205592"/>
                    </a:cubicBezTo>
                    <a:cubicBezTo>
                      <a:pt x="91121" y="205592"/>
                      <a:pt x="91121" y="200466"/>
                      <a:pt x="91121" y="200466"/>
                    </a:cubicBezTo>
                    <a:close/>
                    <a:moveTo>
                      <a:pt x="61507" y="200466"/>
                    </a:moveTo>
                    <a:lnTo>
                      <a:pt x="68341" y="200466"/>
                    </a:lnTo>
                    <a:lnTo>
                      <a:pt x="68341" y="220968"/>
                    </a:lnTo>
                    <a:lnTo>
                      <a:pt x="61507" y="220968"/>
                    </a:lnTo>
                    <a:close/>
                    <a:moveTo>
                      <a:pt x="29614" y="200466"/>
                    </a:moveTo>
                    <a:cubicBezTo>
                      <a:pt x="29614" y="200466"/>
                      <a:pt x="29614" y="200466"/>
                      <a:pt x="35309" y="200466"/>
                    </a:cubicBezTo>
                    <a:cubicBezTo>
                      <a:pt x="41004" y="200466"/>
                      <a:pt x="41004" y="205592"/>
                      <a:pt x="41004" y="205592"/>
                    </a:cubicBezTo>
                    <a:cubicBezTo>
                      <a:pt x="41004" y="205592"/>
                      <a:pt x="41004" y="205592"/>
                      <a:pt x="41004" y="215843"/>
                    </a:cubicBezTo>
                    <a:cubicBezTo>
                      <a:pt x="41004" y="215843"/>
                      <a:pt x="35309" y="220968"/>
                      <a:pt x="35309" y="220968"/>
                    </a:cubicBezTo>
                    <a:cubicBezTo>
                      <a:pt x="29614" y="220968"/>
                      <a:pt x="29614" y="220968"/>
                      <a:pt x="29614" y="220968"/>
                    </a:cubicBezTo>
                    <a:cubicBezTo>
                      <a:pt x="29614" y="220968"/>
                      <a:pt x="29614" y="215843"/>
                      <a:pt x="29614" y="215843"/>
                    </a:cubicBezTo>
                    <a:cubicBezTo>
                      <a:pt x="29614" y="215843"/>
                      <a:pt x="35309" y="215843"/>
                      <a:pt x="35309" y="215843"/>
                    </a:cubicBezTo>
                    <a:lnTo>
                      <a:pt x="35309" y="205592"/>
                    </a:lnTo>
                    <a:cubicBezTo>
                      <a:pt x="35309" y="205592"/>
                      <a:pt x="29614" y="205592"/>
                      <a:pt x="29614" y="205592"/>
                    </a:cubicBezTo>
                    <a:cubicBezTo>
                      <a:pt x="29614" y="205592"/>
                      <a:pt x="29614" y="200466"/>
                      <a:pt x="29614" y="200466"/>
                    </a:cubicBezTo>
                    <a:close/>
                    <a:moveTo>
                      <a:pt x="446493" y="176547"/>
                    </a:moveTo>
                    <a:cubicBezTo>
                      <a:pt x="446493" y="182242"/>
                      <a:pt x="446493" y="182242"/>
                      <a:pt x="446493" y="182242"/>
                    </a:cubicBezTo>
                    <a:cubicBezTo>
                      <a:pt x="446493" y="182242"/>
                      <a:pt x="446493" y="182242"/>
                      <a:pt x="440798" y="182242"/>
                    </a:cubicBezTo>
                    <a:cubicBezTo>
                      <a:pt x="446493" y="182242"/>
                      <a:pt x="446493" y="182242"/>
                      <a:pt x="446493" y="176547"/>
                    </a:cubicBezTo>
                    <a:close/>
                    <a:moveTo>
                      <a:pt x="68341" y="176547"/>
                    </a:moveTo>
                    <a:cubicBezTo>
                      <a:pt x="68341" y="182242"/>
                      <a:pt x="68341" y="182242"/>
                      <a:pt x="68341" y="182242"/>
                    </a:cubicBezTo>
                    <a:cubicBezTo>
                      <a:pt x="68341" y="182242"/>
                      <a:pt x="68341" y="182242"/>
                      <a:pt x="61507" y="182242"/>
                    </a:cubicBezTo>
                    <a:cubicBezTo>
                      <a:pt x="68341" y="182242"/>
                      <a:pt x="68341" y="182242"/>
                      <a:pt x="68341" y="176547"/>
                    </a:cubicBezTo>
                    <a:close/>
                    <a:moveTo>
                      <a:pt x="435103" y="165157"/>
                    </a:moveTo>
                    <a:cubicBezTo>
                      <a:pt x="435103" y="165157"/>
                      <a:pt x="440798" y="165157"/>
                      <a:pt x="440798" y="165157"/>
                    </a:cubicBezTo>
                    <a:cubicBezTo>
                      <a:pt x="440798" y="165157"/>
                      <a:pt x="440798" y="165157"/>
                      <a:pt x="440798" y="176547"/>
                    </a:cubicBezTo>
                    <a:cubicBezTo>
                      <a:pt x="440798" y="182242"/>
                      <a:pt x="440798" y="182242"/>
                      <a:pt x="440798" y="182242"/>
                    </a:cubicBezTo>
                    <a:cubicBezTo>
                      <a:pt x="440798" y="182242"/>
                      <a:pt x="435103" y="182242"/>
                      <a:pt x="435103" y="176547"/>
                    </a:cubicBezTo>
                    <a:cubicBezTo>
                      <a:pt x="435103" y="176547"/>
                      <a:pt x="435103" y="176547"/>
                      <a:pt x="435103" y="165157"/>
                    </a:cubicBezTo>
                    <a:close/>
                    <a:moveTo>
                      <a:pt x="473830" y="159462"/>
                    </a:moveTo>
                    <a:lnTo>
                      <a:pt x="476108" y="159462"/>
                    </a:lnTo>
                    <a:lnTo>
                      <a:pt x="476108" y="182242"/>
                    </a:lnTo>
                    <a:lnTo>
                      <a:pt x="473830" y="182242"/>
                    </a:lnTo>
                    <a:close/>
                    <a:moveTo>
                      <a:pt x="440798" y="159462"/>
                    </a:moveTo>
                    <a:cubicBezTo>
                      <a:pt x="446493" y="159462"/>
                      <a:pt x="446493" y="159462"/>
                      <a:pt x="446493" y="165157"/>
                    </a:cubicBezTo>
                    <a:cubicBezTo>
                      <a:pt x="446493" y="165157"/>
                      <a:pt x="446493" y="165157"/>
                      <a:pt x="440798" y="165157"/>
                    </a:cubicBezTo>
                    <a:cubicBezTo>
                      <a:pt x="440798" y="159462"/>
                      <a:pt x="440798" y="159462"/>
                      <a:pt x="440798" y="159462"/>
                    </a:cubicBezTo>
                    <a:close/>
                    <a:moveTo>
                      <a:pt x="407767" y="159462"/>
                    </a:moveTo>
                    <a:lnTo>
                      <a:pt x="412323" y="159462"/>
                    </a:lnTo>
                    <a:lnTo>
                      <a:pt x="412323" y="182242"/>
                    </a:lnTo>
                    <a:lnTo>
                      <a:pt x="407767" y="182242"/>
                    </a:lnTo>
                    <a:close/>
                    <a:moveTo>
                      <a:pt x="378152" y="159462"/>
                    </a:moveTo>
                    <a:lnTo>
                      <a:pt x="380430" y="159462"/>
                    </a:lnTo>
                    <a:lnTo>
                      <a:pt x="380430" y="182242"/>
                    </a:lnTo>
                    <a:lnTo>
                      <a:pt x="378152" y="182242"/>
                    </a:lnTo>
                    <a:close/>
                    <a:moveTo>
                      <a:pt x="123013" y="159462"/>
                    </a:moveTo>
                    <a:lnTo>
                      <a:pt x="129847" y="159462"/>
                    </a:lnTo>
                    <a:lnTo>
                      <a:pt x="129847" y="182242"/>
                    </a:lnTo>
                    <a:lnTo>
                      <a:pt x="123013" y="182242"/>
                    </a:lnTo>
                    <a:close/>
                    <a:moveTo>
                      <a:pt x="95677" y="159462"/>
                    </a:moveTo>
                    <a:lnTo>
                      <a:pt x="97955" y="159462"/>
                    </a:lnTo>
                    <a:lnTo>
                      <a:pt x="97955" y="182242"/>
                    </a:lnTo>
                    <a:lnTo>
                      <a:pt x="95677" y="182242"/>
                    </a:lnTo>
                    <a:close/>
                    <a:moveTo>
                      <a:pt x="61507" y="159462"/>
                    </a:moveTo>
                    <a:cubicBezTo>
                      <a:pt x="68341" y="159462"/>
                      <a:pt x="68341" y="159462"/>
                      <a:pt x="68341" y="165157"/>
                    </a:cubicBezTo>
                    <a:cubicBezTo>
                      <a:pt x="68341" y="165157"/>
                      <a:pt x="68341" y="165157"/>
                      <a:pt x="61507" y="165157"/>
                    </a:cubicBezTo>
                    <a:cubicBezTo>
                      <a:pt x="61507" y="159462"/>
                      <a:pt x="61507" y="159462"/>
                      <a:pt x="61507" y="159462"/>
                    </a:cubicBezTo>
                    <a:close/>
                    <a:moveTo>
                      <a:pt x="29614" y="159462"/>
                    </a:moveTo>
                    <a:lnTo>
                      <a:pt x="34170" y="159462"/>
                    </a:lnTo>
                    <a:lnTo>
                      <a:pt x="34170" y="182242"/>
                    </a:lnTo>
                    <a:lnTo>
                      <a:pt x="29614" y="182242"/>
                    </a:lnTo>
                    <a:close/>
                    <a:moveTo>
                      <a:pt x="466996" y="127569"/>
                    </a:moveTo>
                    <a:cubicBezTo>
                      <a:pt x="472691" y="127569"/>
                      <a:pt x="472691" y="127569"/>
                      <a:pt x="472691" y="127569"/>
                    </a:cubicBezTo>
                    <a:cubicBezTo>
                      <a:pt x="472691" y="127569"/>
                      <a:pt x="472691" y="127569"/>
                      <a:pt x="478386" y="127569"/>
                    </a:cubicBezTo>
                    <a:cubicBezTo>
                      <a:pt x="478386" y="127569"/>
                      <a:pt x="478386" y="127569"/>
                      <a:pt x="478386" y="143515"/>
                    </a:cubicBezTo>
                    <a:cubicBezTo>
                      <a:pt x="472691" y="143515"/>
                      <a:pt x="472691" y="143515"/>
                      <a:pt x="472691" y="143515"/>
                    </a:cubicBezTo>
                    <a:cubicBezTo>
                      <a:pt x="472691" y="143515"/>
                      <a:pt x="472691" y="143515"/>
                      <a:pt x="466996" y="143515"/>
                    </a:cubicBezTo>
                    <a:cubicBezTo>
                      <a:pt x="466996" y="143515"/>
                      <a:pt x="466996" y="143515"/>
                      <a:pt x="466996" y="127569"/>
                    </a:cubicBezTo>
                    <a:close/>
                    <a:moveTo>
                      <a:pt x="435103" y="127569"/>
                    </a:moveTo>
                    <a:cubicBezTo>
                      <a:pt x="435103" y="127569"/>
                      <a:pt x="440798" y="127569"/>
                      <a:pt x="440798" y="127569"/>
                    </a:cubicBezTo>
                    <a:cubicBezTo>
                      <a:pt x="440798" y="127569"/>
                      <a:pt x="440798" y="127569"/>
                      <a:pt x="440798" y="143515"/>
                    </a:cubicBezTo>
                    <a:cubicBezTo>
                      <a:pt x="440798" y="143515"/>
                      <a:pt x="435103" y="143515"/>
                      <a:pt x="435103" y="143515"/>
                    </a:cubicBezTo>
                    <a:cubicBezTo>
                      <a:pt x="435103" y="143515"/>
                      <a:pt x="435103" y="143515"/>
                      <a:pt x="435103" y="127569"/>
                    </a:cubicBezTo>
                    <a:close/>
                    <a:moveTo>
                      <a:pt x="412323" y="127569"/>
                    </a:moveTo>
                    <a:cubicBezTo>
                      <a:pt x="412323" y="127569"/>
                      <a:pt x="416879" y="127569"/>
                      <a:pt x="416879" y="127569"/>
                    </a:cubicBezTo>
                    <a:cubicBezTo>
                      <a:pt x="416879" y="127569"/>
                      <a:pt x="416879" y="127569"/>
                      <a:pt x="416879" y="143515"/>
                    </a:cubicBezTo>
                    <a:cubicBezTo>
                      <a:pt x="416879" y="143515"/>
                      <a:pt x="412323" y="143515"/>
                      <a:pt x="412323" y="143515"/>
                    </a:cubicBezTo>
                    <a:close/>
                    <a:moveTo>
                      <a:pt x="373596" y="127569"/>
                    </a:moveTo>
                    <a:cubicBezTo>
                      <a:pt x="379291" y="127569"/>
                      <a:pt x="379291" y="127569"/>
                      <a:pt x="379291" y="127569"/>
                    </a:cubicBezTo>
                    <a:cubicBezTo>
                      <a:pt x="379291" y="127569"/>
                      <a:pt x="379291" y="127569"/>
                      <a:pt x="384986" y="127569"/>
                    </a:cubicBezTo>
                    <a:cubicBezTo>
                      <a:pt x="384986" y="127569"/>
                      <a:pt x="384986" y="127569"/>
                      <a:pt x="384986" y="143515"/>
                    </a:cubicBezTo>
                    <a:cubicBezTo>
                      <a:pt x="379291" y="143515"/>
                      <a:pt x="379291" y="143515"/>
                      <a:pt x="379291" y="143515"/>
                    </a:cubicBezTo>
                    <a:cubicBezTo>
                      <a:pt x="379291" y="143515"/>
                      <a:pt x="379291" y="143515"/>
                      <a:pt x="373596" y="143515"/>
                    </a:cubicBezTo>
                    <a:cubicBezTo>
                      <a:pt x="373596" y="143515"/>
                      <a:pt x="373596" y="143515"/>
                      <a:pt x="373596" y="127569"/>
                    </a:cubicBezTo>
                    <a:close/>
                    <a:moveTo>
                      <a:pt x="91121" y="127569"/>
                    </a:moveTo>
                    <a:cubicBezTo>
                      <a:pt x="95677" y="127569"/>
                      <a:pt x="95677" y="127569"/>
                      <a:pt x="95677" y="127569"/>
                    </a:cubicBezTo>
                    <a:cubicBezTo>
                      <a:pt x="95677" y="127569"/>
                      <a:pt x="95677" y="127569"/>
                      <a:pt x="100233" y="127569"/>
                    </a:cubicBezTo>
                    <a:cubicBezTo>
                      <a:pt x="100233" y="127569"/>
                      <a:pt x="100233" y="127569"/>
                      <a:pt x="100233" y="143515"/>
                    </a:cubicBezTo>
                    <a:cubicBezTo>
                      <a:pt x="95677" y="143515"/>
                      <a:pt x="95677" y="143515"/>
                      <a:pt x="95677" y="143515"/>
                    </a:cubicBezTo>
                    <a:cubicBezTo>
                      <a:pt x="95677" y="143515"/>
                      <a:pt x="95677" y="143515"/>
                      <a:pt x="91121" y="143515"/>
                    </a:cubicBezTo>
                    <a:cubicBezTo>
                      <a:pt x="91121" y="143515"/>
                      <a:pt x="91121" y="143515"/>
                      <a:pt x="91121" y="127569"/>
                    </a:cubicBezTo>
                    <a:close/>
                    <a:moveTo>
                      <a:pt x="35309" y="127569"/>
                    </a:moveTo>
                    <a:cubicBezTo>
                      <a:pt x="41004" y="127569"/>
                      <a:pt x="41004" y="127569"/>
                      <a:pt x="41004" y="127569"/>
                    </a:cubicBezTo>
                    <a:cubicBezTo>
                      <a:pt x="41004" y="127569"/>
                      <a:pt x="41004" y="127569"/>
                      <a:pt x="41004" y="143515"/>
                    </a:cubicBezTo>
                    <a:cubicBezTo>
                      <a:pt x="41004" y="143515"/>
                      <a:pt x="41004" y="143515"/>
                      <a:pt x="35309" y="143515"/>
                    </a:cubicBezTo>
                    <a:close/>
                    <a:moveTo>
                      <a:pt x="407767" y="104220"/>
                    </a:moveTo>
                    <a:cubicBezTo>
                      <a:pt x="407767" y="104220"/>
                      <a:pt x="407767" y="104220"/>
                      <a:pt x="412323" y="104220"/>
                    </a:cubicBezTo>
                    <a:cubicBezTo>
                      <a:pt x="412323" y="109345"/>
                      <a:pt x="412323" y="109345"/>
                      <a:pt x="412323" y="109345"/>
                    </a:cubicBezTo>
                    <a:cubicBezTo>
                      <a:pt x="407767" y="109345"/>
                      <a:pt x="407767" y="109345"/>
                      <a:pt x="407767" y="104220"/>
                    </a:cubicBezTo>
                    <a:close/>
                    <a:moveTo>
                      <a:pt x="123013" y="104220"/>
                    </a:moveTo>
                    <a:cubicBezTo>
                      <a:pt x="123013" y="104220"/>
                      <a:pt x="128708" y="104220"/>
                      <a:pt x="128708" y="104220"/>
                    </a:cubicBezTo>
                    <a:cubicBezTo>
                      <a:pt x="128708" y="109345"/>
                      <a:pt x="128708" y="109345"/>
                      <a:pt x="128708" y="109345"/>
                    </a:cubicBezTo>
                    <a:cubicBezTo>
                      <a:pt x="123013" y="109345"/>
                      <a:pt x="123013" y="109345"/>
                      <a:pt x="123013" y="104220"/>
                    </a:cubicBezTo>
                    <a:close/>
                    <a:moveTo>
                      <a:pt x="29614" y="104220"/>
                    </a:moveTo>
                    <a:cubicBezTo>
                      <a:pt x="29614" y="104220"/>
                      <a:pt x="35309" y="104220"/>
                      <a:pt x="35309" y="104220"/>
                    </a:cubicBezTo>
                    <a:cubicBezTo>
                      <a:pt x="35309" y="109345"/>
                      <a:pt x="35309" y="109345"/>
                      <a:pt x="35309" y="109345"/>
                    </a:cubicBezTo>
                    <a:cubicBezTo>
                      <a:pt x="29614" y="109345"/>
                      <a:pt x="29614" y="109345"/>
                      <a:pt x="29614" y="104220"/>
                    </a:cubicBezTo>
                    <a:close/>
                    <a:moveTo>
                      <a:pt x="466996" y="88843"/>
                    </a:moveTo>
                    <a:cubicBezTo>
                      <a:pt x="472691" y="88843"/>
                      <a:pt x="472691" y="88843"/>
                      <a:pt x="472691" y="88843"/>
                    </a:cubicBezTo>
                    <a:cubicBezTo>
                      <a:pt x="472691" y="88843"/>
                      <a:pt x="472691" y="88843"/>
                      <a:pt x="478386" y="88843"/>
                    </a:cubicBezTo>
                    <a:cubicBezTo>
                      <a:pt x="478386" y="88843"/>
                      <a:pt x="478386" y="88843"/>
                      <a:pt x="478386" y="93969"/>
                    </a:cubicBezTo>
                    <a:cubicBezTo>
                      <a:pt x="478386" y="93969"/>
                      <a:pt x="478386" y="93969"/>
                      <a:pt x="478386" y="104220"/>
                    </a:cubicBezTo>
                    <a:cubicBezTo>
                      <a:pt x="472691" y="109345"/>
                      <a:pt x="472691" y="109345"/>
                      <a:pt x="472691" y="109345"/>
                    </a:cubicBezTo>
                    <a:cubicBezTo>
                      <a:pt x="472691" y="109345"/>
                      <a:pt x="472691" y="109345"/>
                      <a:pt x="466996" y="104220"/>
                    </a:cubicBezTo>
                    <a:cubicBezTo>
                      <a:pt x="466996" y="104220"/>
                      <a:pt x="466996" y="104220"/>
                      <a:pt x="466996" y="93969"/>
                    </a:cubicBezTo>
                    <a:cubicBezTo>
                      <a:pt x="466996" y="88843"/>
                      <a:pt x="466996" y="88843"/>
                      <a:pt x="466996" y="88843"/>
                    </a:cubicBezTo>
                    <a:close/>
                    <a:moveTo>
                      <a:pt x="439659" y="88843"/>
                    </a:moveTo>
                    <a:lnTo>
                      <a:pt x="446493" y="88843"/>
                    </a:lnTo>
                    <a:lnTo>
                      <a:pt x="446493" y="109345"/>
                    </a:lnTo>
                    <a:lnTo>
                      <a:pt x="439659" y="109345"/>
                    </a:lnTo>
                    <a:close/>
                    <a:moveTo>
                      <a:pt x="412323" y="88843"/>
                    </a:moveTo>
                    <a:cubicBezTo>
                      <a:pt x="412323" y="88843"/>
                      <a:pt x="416879" y="88843"/>
                      <a:pt x="416879" y="93969"/>
                    </a:cubicBezTo>
                    <a:cubicBezTo>
                      <a:pt x="416879" y="93969"/>
                      <a:pt x="416879" y="93969"/>
                      <a:pt x="416879" y="104220"/>
                    </a:cubicBezTo>
                    <a:cubicBezTo>
                      <a:pt x="416879" y="104220"/>
                      <a:pt x="412323" y="104220"/>
                      <a:pt x="412323" y="104220"/>
                    </a:cubicBezTo>
                    <a:lnTo>
                      <a:pt x="412323" y="93969"/>
                    </a:lnTo>
                    <a:cubicBezTo>
                      <a:pt x="412323" y="88843"/>
                      <a:pt x="412323" y="88843"/>
                      <a:pt x="412323" y="88843"/>
                    </a:cubicBezTo>
                    <a:close/>
                    <a:moveTo>
                      <a:pt x="407767" y="88843"/>
                    </a:moveTo>
                    <a:cubicBezTo>
                      <a:pt x="407767" y="88843"/>
                      <a:pt x="407767" y="88843"/>
                      <a:pt x="412323" y="88843"/>
                    </a:cubicBezTo>
                    <a:cubicBezTo>
                      <a:pt x="407767" y="88843"/>
                      <a:pt x="407767" y="88843"/>
                      <a:pt x="407767" y="93969"/>
                    </a:cubicBezTo>
                    <a:cubicBezTo>
                      <a:pt x="407767" y="88843"/>
                      <a:pt x="407767" y="88843"/>
                      <a:pt x="407767" y="88843"/>
                    </a:cubicBezTo>
                    <a:close/>
                    <a:moveTo>
                      <a:pt x="373596" y="88843"/>
                    </a:moveTo>
                    <a:cubicBezTo>
                      <a:pt x="379291" y="88843"/>
                      <a:pt x="379291" y="88843"/>
                      <a:pt x="379291" y="88843"/>
                    </a:cubicBezTo>
                    <a:cubicBezTo>
                      <a:pt x="379291" y="88843"/>
                      <a:pt x="379291" y="88843"/>
                      <a:pt x="384986" y="88843"/>
                    </a:cubicBezTo>
                    <a:cubicBezTo>
                      <a:pt x="384986" y="88843"/>
                      <a:pt x="384986" y="88843"/>
                      <a:pt x="384986" y="93969"/>
                    </a:cubicBezTo>
                    <a:cubicBezTo>
                      <a:pt x="384986" y="93969"/>
                      <a:pt x="384986" y="93969"/>
                      <a:pt x="384986" y="104220"/>
                    </a:cubicBezTo>
                    <a:cubicBezTo>
                      <a:pt x="379291" y="109345"/>
                      <a:pt x="379291" y="109345"/>
                      <a:pt x="379291" y="109345"/>
                    </a:cubicBezTo>
                    <a:cubicBezTo>
                      <a:pt x="379291" y="109345"/>
                      <a:pt x="379291" y="109345"/>
                      <a:pt x="373596" y="104220"/>
                    </a:cubicBezTo>
                    <a:cubicBezTo>
                      <a:pt x="373596" y="104220"/>
                      <a:pt x="373596" y="104220"/>
                      <a:pt x="373596" y="93969"/>
                    </a:cubicBezTo>
                    <a:cubicBezTo>
                      <a:pt x="373596" y="88843"/>
                      <a:pt x="373596" y="88843"/>
                      <a:pt x="373596" y="88843"/>
                    </a:cubicBezTo>
                    <a:close/>
                    <a:moveTo>
                      <a:pt x="345121" y="88843"/>
                    </a:moveTo>
                    <a:cubicBezTo>
                      <a:pt x="345121" y="88843"/>
                      <a:pt x="345121" y="88843"/>
                      <a:pt x="345121" y="93969"/>
                    </a:cubicBezTo>
                    <a:cubicBezTo>
                      <a:pt x="345121" y="93969"/>
                      <a:pt x="345121" y="93969"/>
                      <a:pt x="345121" y="104220"/>
                    </a:cubicBezTo>
                    <a:cubicBezTo>
                      <a:pt x="345121" y="104220"/>
                      <a:pt x="350816" y="104220"/>
                      <a:pt x="350816" y="104220"/>
                    </a:cubicBezTo>
                    <a:cubicBezTo>
                      <a:pt x="350816" y="109345"/>
                      <a:pt x="350816" y="109345"/>
                      <a:pt x="345121" y="109345"/>
                    </a:cubicBezTo>
                    <a:cubicBezTo>
                      <a:pt x="345121" y="104220"/>
                      <a:pt x="345121" y="99094"/>
                      <a:pt x="339426" y="99094"/>
                    </a:cubicBezTo>
                    <a:cubicBezTo>
                      <a:pt x="339426" y="99094"/>
                      <a:pt x="339426" y="99094"/>
                      <a:pt x="339426" y="93969"/>
                    </a:cubicBezTo>
                    <a:cubicBezTo>
                      <a:pt x="339426" y="88843"/>
                      <a:pt x="345121" y="88843"/>
                      <a:pt x="345121" y="88843"/>
                    </a:cubicBezTo>
                    <a:close/>
                    <a:moveTo>
                      <a:pt x="345121" y="88843"/>
                    </a:moveTo>
                    <a:cubicBezTo>
                      <a:pt x="350816" y="88843"/>
                      <a:pt x="350816" y="88843"/>
                      <a:pt x="350816" y="88843"/>
                    </a:cubicBezTo>
                    <a:cubicBezTo>
                      <a:pt x="350816" y="88843"/>
                      <a:pt x="350816" y="88843"/>
                      <a:pt x="350816" y="93969"/>
                    </a:cubicBezTo>
                    <a:cubicBezTo>
                      <a:pt x="350816" y="88843"/>
                      <a:pt x="345121" y="88843"/>
                      <a:pt x="345121" y="88843"/>
                    </a:cubicBezTo>
                    <a:close/>
                    <a:moveTo>
                      <a:pt x="128708" y="88843"/>
                    </a:moveTo>
                    <a:cubicBezTo>
                      <a:pt x="134403" y="88843"/>
                      <a:pt x="134403" y="88843"/>
                      <a:pt x="134403" y="93969"/>
                    </a:cubicBezTo>
                    <a:cubicBezTo>
                      <a:pt x="134403" y="93969"/>
                      <a:pt x="134403" y="93969"/>
                      <a:pt x="134403" y="104220"/>
                    </a:cubicBezTo>
                    <a:cubicBezTo>
                      <a:pt x="134403" y="104220"/>
                      <a:pt x="134403" y="104220"/>
                      <a:pt x="128708" y="104220"/>
                    </a:cubicBezTo>
                    <a:lnTo>
                      <a:pt x="128708" y="93969"/>
                    </a:lnTo>
                    <a:cubicBezTo>
                      <a:pt x="128708" y="88843"/>
                      <a:pt x="128708" y="88843"/>
                      <a:pt x="128708" y="88843"/>
                    </a:cubicBezTo>
                    <a:close/>
                    <a:moveTo>
                      <a:pt x="123013" y="88843"/>
                    </a:moveTo>
                    <a:cubicBezTo>
                      <a:pt x="123013" y="88843"/>
                      <a:pt x="123013" y="88843"/>
                      <a:pt x="128708" y="88843"/>
                    </a:cubicBezTo>
                    <a:cubicBezTo>
                      <a:pt x="128708" y="88843"/>
                      <a:pt x="123013" y="88843"/>
                      <a:pt x="123013" y="93969"/>
                    </a:cubicBezTo>
                    <a:cubicBezTo>
                      <a:pt x="123013" y="88843"/>
                      <a:pt x="123013" y="88843"/>
                      <a:pt x="123013" y="88843"/>
                    </a:cubicBezTo>
                    <a:close/>
                    <a:moveTo>
                      <a:pt x="91121" y="88843"/>
                    </a:moveTo>
                    <a:cubicBezTo>
                      <a:pt x="95677" y="88843"/>
                      <a:pt x="95677" y="88843"/>
                      <a:pt x="95677" y="88843"/>
                    </a:cubicBezTo>
                    <a:cubicBezTo>
                      <a:pt x="95677" y="88843"/>
                      <a:pt x="95677" y="88843"/>
                      <a:pt x="100233" y="88843"/>
                    </a:cubicBezTo>
                    <a:cubicBezTo>
                      <a:pt x="100233" y="88843"/>
                      <a:pt x="100233" y="88843"/>
                      <a:pt x="100233" y="93969"/>
                    </a:cubicBezTo>
                    <a:cubicBezTo>
                      <a:pt x="100233" y="93969"/>
                      <a:pt x="100233" y="93969"/>
                      <a:pt x="100233" y="104220"/>
                    </a:cubicBezTo>
                    <a:cubicBezTo>
                      <a:pt x="95677" y="109345"/>
                      <a:pt x="95677" y="109345"/>
                      <a:pt x="95677" y="109345"/>
                    </a:cubicBezTo>
                    <a:cubicBezTo>
                      <a:pt x="95677" y="109345"/>
                      <a:pt x="95677" y="109345"/>
                      <a:pt x="91121" y="104220"/>
                    </a:cubicBezTo>
                    <a:cubicBezTo>
                      <a:pt x="91121" y="104220"/>
                      <a:pt x="91121" y="104220"/>
                      <a:pt x="91121" y="93969"/>
                    </a:cubicBezTo>
                    <a:cubicBezTo>
                      <a:pt x="91121" y="88843"/>
                      <a:pt x="91121" y="88843"/>
                      <a:pt x="91121" y="88843"/>
                    </a:cubicBezTo>
                    <a:close/>
                    <a:moveTo>
                      <a:pt x="61507" y="88843"/>
                    </a:moveTo>
                    <a:lnTo>
                      <a:pt x="68341" y="88843"/>
                    </a:lnTo>
                    <a:lnTo>
                      <a:pt x="68341" y="109345"/>
                    </a:lnTo>
                    <a:lnTo>
                      <a:pt x="61507" y="109345"/>
                    </a:lnTo>
                    <a:close/>
                    <a:moveTo>
                      <a:pt x="35309" y="88843"/>
                    </a:moveTo>
                    <a:cubicBezTo>
                      <a:pt x="41004" y="88843"/>
                      <a:pt x="41004" y="88843"/>
                      <a:pt x="41004" y="93969"/>
                    </a:cubicBezTo>
                    <a:cubicBezTo>
                      <a:pt x="41004" y="93969"/>
                      <a:pt x="41004" y="93969"/>
                      <a:pt x="41004" y="104220"/>
                    </a:cubicBezTo>
                    <a:cubicBezTo>
                      <a:pt x="41004" y="104220"/>
                      <a:pt x="41004" y="104220"/>
                      <a:pt x="35309" y="104220"/>
                    </a:cubicBezTo>
                    <a:lnTo>
                      <a:pt x="35309" y="93969"/>
                    </a:lnTo>
                    <a:cubicBezTo>
                      <a:pt x="35309" y="88843"/>
                      <a:pt x="35309" y="88843"/>
                      <a:pt x="35309" y="88843"/>
                    </a:cubicBezTo>
                    <a:close/>
                    <a:moveTo>
                      <a:pt x="29614" y="88843"/>
                    </a:moveTo>
                    <a:cubicBezTo>
                      <a:pt x="29614" y="88843"/>
                      <a:pt x="29614" y="88843"/>
                      <a:pt x="35309" y="88843"/>
                    </a:cubicBezTo>
                    <a:cubicBezTo>
                      <a:pt x="35309" y="88843"/>
                      <a:pt x="29614" y="88843"/>
                      <a:pt x="29614" y="93969"/>
                    </a:cubicBezTo>
                    <a:cubicBezTo>
                      <a:pt x="29614" y="88843"/>
                      <a:pt x="29614" y="88843"/>
                      <a:pt x="29614" y="88843"/>
                    </a:cubicBezTo>
                    <a:close/>
                    <a:moveTo>
                      <a:pt x="440798" y="65494"/>
                    </a:moveTo>
                    <a:cubicBezTo>
                      <a:pt x="446493" y="65494"/>
                      <a:pt x="446493" y="65494"/>
                      <a:pt x="446493" y="65494"/>
                    </a:cubicBezTo>
                    <a:cubicBezTo>
                      <a:pt x="446493" y="70619"/>
                      <a:pt x="446493" y="70619"/>
                      <a:pt x="440798" y="70619"/>
                    </a:cubicBezTo>
                    <a:cubicBezTo>
                      <a:pt x="440798" y="70619"/>
                      <a:pt x="440798" y="70619"/>
                      <a:pt x="440798" y="65494"/>
                    </a:cubicBezTo>
                    <a:close/>
                    <a:moveTo>
                      <a:pt x="312090" y="65494"/>
                    </a:moveTo>
                    <a:cubicBezTo>
                      <a:pt x="312090" y="65494"/>
                      <a:pt x="312090" y="65494"/>
                      <a:pt x="317785" y="65494"/>
                    </a:cubicBezTo>
                    <a:cubicBezTo>
                      <a:pt x="317785" y="70619"/>
                      <a:pt x="317785" y="70619"/>
                      <a:pt x="317785" y="70619"/>
                    </a:cubicBezTo>
                    <a:cubicBezTo>
                      <a:pt x="312090" y="70619"/>
                      <a:pt x="312090" y="70619"/>
                      <a:pt x="312090" y="65494"/>
                    </a:cubicBezTo>
                    <a:close/>
                    <a:moveTo>
                      <a:pt x="61507" y="65494"/>
                    </a:moveTo>
                    <a:cubicBezTo>
                      <a:pt x="68341" y="65494"/>
                      <a:pt x="68341" y="65494"/>
                      <a:pt x="68341" y="65494"/>
                    </a:cubicBezTo>
                    <a:cubicBezTo>
                      <a:pt x="68341" y="70619"/>
                      <a:pt x="68341" y="70619"/>
                      <a:pt x="61507" y="70619"/>
                    </a:cubicBezTo>
                    <a:cubicBezTo>
                      <a:pt x="61507" y="70619"/>
                      <a:pt x="61507" y="70619"/>
                      <a:pt x="61507" y="65494"/>
                    </a:cubicBezTo>
                    <a:close/>
                    <a:moveTo>
                      <a:pt x="251234" y="59229"/>
                    </a:moveTo>
                    <a:cubicBezTo>
                      <a:pt x="306557" y="59229"/>
                      <a:pt x="350816" y="103777"/>
                      <a:pt x="350816" y="159462"/>
                    </a:cubicBezTo>
                    <a:cubicBezTo>
                      <a:pt x="350816" y="215147"/>
                      <a:pt x="306557" y="259695"/>
                      <a:pt x="251234" y="259695"/>
                    </a:cubicBezTo>
                    <a:cubicBezTo>
                      <a:pt x="201443" y="259695"/>
                      <a:pt x="157184" y="215147"/>
                      <a:pt x="157184" y="159462"/>
                    </a:cubicBezTo>
                    <a:cubicBezTo>
                      <a:pt x="157184" y="159462"/>
                      <a:pt x="157184" y="159462"/>
                      <a:pt x="251234" y="159462"/>
                    </a:cubicBezTo>
                    <a:cubicBezTo>
                      <a:pt x="251234" y="159462"/>
                      <a:pt x="251234" y="159462"/>
                      <a:pt x="251234" y="59229"/>
                    </a:cubicBezTo>
                    <a:close/>
                    <a:moveTo>
                      <a:pt x="473830" y="50117"/>
                    </a:moveTo>
                    <a:lnTo>
                      <a:pt x="476108" y="50117"/>
                    </a:lnTo>
                    <a:lnTo>
                      <a:pt x="476108" y="70619"/>
                    </a:lnTo>
                    <a:lnTo>
                      <a:pt x="473830" y="70619"/>
                    </a:lnTo>
                    <a:close/>
                    <a:moveTo>
                      <a:pt x="440798" y="50117"/>
                    </a:moveTo>
                    <a:cubicBezTo>
                      <a:pt x="440798" y="50117"/>
                      <a:pt x="440798" y="50117"/>
                      <a:pt x="440798" y="55243"/>
                    </a:cubicBezTo>
                    <a:cubicBezTo>
                      <a:pt x="440798" y="55243"/>
                      <a:pt x="440798" y="55243"/>
                      <a:pt x="440798" y="65494"/>
                    </a:cubicBezTo>
                    <a:cubicBezTo>
                      <a:pt x="440798" y="65494"/>
                      <a:pt x="435103" y="65494"/>
                      <a:pt x="435103" y="65494"/>
                    </a:cubicBezTo>
                    <a:cubicBezTo>
                      <a:pt x="435103" y="65494"/>
                      <a:pt x="435103" y="65494"/>
                      <a:pt x="435103" y="55243"/>
                    </a:cubicBezTo>
                    <a:cubicBezTo>
                      <a:pt x="435103" y="50117"/>
                      <a:pt x="440798" y="50117"/>
                      <a:pt x="440798" y="50117"/>
                    </a:cubicBezTo>
                    <a:close/>
                    <a:moveTo>
                      <a:pt x="440798" y="50117"/>
                    </a:moveTo>
                    <a:cubicBezTo>
                      <a:pt x="446493" y="50117"/>
                      <a:pt x="446493" y="50117"/>
                      <a:pt x="446493" y="50117"/>
                    </a:cubicBezTo>
                    <a:cubicBezTo>
                      <a:pt x="446493" y="50117"/>
                      <a:pt x="446493" y="50117"/>
                      <a:pt x="446493" y="55243"/>
                    </a:cubicBezTo>
                    <a:cubicBezTo>
                      <a:pt x="446493" y="50117"/>
                      <a:pt x="446493" y="50117"/>
                      <a:pt x="440798" y="50117"/>
                    </a:cubicBezTo>
                    <a:close/>
                    <a:moveTo>
                      <a:pt x="407767" y="50117"/>
                    </a:moveTo>
                    <a:lnTo>
                      <a:pt x="412323" y="50117"/>
                    </a:lnTo>
                    <a:lnTo>
                      <a:pt x="412323" y="70619"/>
                    </a:lnTo>
                    <a:lnTo>
                      <a:pt x="407767" y="70619"/>
                    </a:lnTo>
                    <a:close/>
                    <a:moveTo>
                      <a:pt x="378152" y="50117"/>
                    </a:moveTo>
                    <a:lnTo>
                      <a:pt x="380430" y="50117"/>
                    </a:lnTo>
                    <a:lnTo>
                      <a:pt x="380430" y="70619"/>
                    </a:lnTo>
                    <a:lnTo>
                      <a:pt x="378152" y="70619"/>
                    </a:lnTo>
                    <a:close/>
                    <a:moveTo>
                      <a:pt x="346260" y="50117"/>
                    </a:moveTo>
                    <a:lnTo>
                      <a:pt x="350816" y="50117"/>
                    </a:lnTo>
                    <a:lnTo>
                      <a:pt x="350816" y="70619"/>
                    </a:lnTo>
                    <a:lnTo>
                      <a:pt x="346260" y="70619"/>
                    </a:lnTo>
                    <a:close/>
                    <a:moveTo>
                      <a:pt x="317785" y="50117"/>
                    </a:moveTo>
                    <a:cubicBezTo>
                      <a:pt x="317785" y="50117"/>
                      <a:pt x="323480" y="50117"/>
                      <a:pt x="323480" y="55243"/>
                    </a:cubicBezTo>
                    <a:cubicBezTo>
                      <a:pt x="323480" y="55243"/>
                      <a:pt x="323480" y="55243"/>
                      <a:pt x="323480" y="65494"/>
                    </a:cubicBezTo>
                    <a:cubicBezTo>
                      <a:pt x="323480" y="65494"/>
                      <a:pt x="317785" y="65494"/>
                      <a:pt x="317785" y="65494"/>
                    </a:cubicBezTo>
                    <a:cubicBezTo>
                      <a:pt x="317785" y="65494"/>
                      <a:pt x="317785" y="65494"/>
                      <a:pt x="317785" y="55243"/>
                    </a:cubicBezTo>
                    <a:cubicBezTo>
                      <a:pt x="317785" y="50117"/>
                      <a:pt x="317785" y="50117"/>
                      <a:pt x="317785" y="50117"/>
                    </a:cubicBezTo>
                    <a:close/>
                    <a:moveTo>
                      <a:pt x="312090" y="50117"/>
                    </a:moveTo>
                    <a:cubicBezTo>
                      <a:pt x="312090" y="50117"/>
                      <a:pt x="312090" y="50117"/>
                      <a:pt x="317785" y="50117"/>
                    </a:cubicBezTo>
                    <a:cubicBezTo>
                      <a:pt x="312090" y="50117"/>
                      <a:pt x="312090" y="50117"/>
                      <a:pt x="312090" y="55243"/>
                    </a:cubicBezTo>
                    <a:cubicBezTo>
                      <a:pt x="312090" y="50117"/>
                      <a:pt x="312090" y="50117"/>
                      <a:pt x="312090" y="50117"/>
                    </a:cubicBezTo>
                    <a:close/>
                    <a:moveTo>
                      <a:pt x="157184" y="50117"/>
                    </a:moveTo>
                    <a:lnTo>
                      <a:pt x="161740" y="50117"/>
                    </a:lnTo>
                    <a:lnTo>
                      <a:pt x="161740" y="70619"/>
                    </a:lnTo>
                    <a:lnTo>
                      <a:pt x="157184" y="70619"/>
                    </a:lnTo>
                    <a:close/>
                    <a:moveTo>
                      <a:pt x="123013" y="50117"/>
                    </a:moveTo>
                    <a:lnTo>
                      <a:pt x="129847" y="50117"/>
                    </a:lnTo>
                    <a:lnTo>
                      <a:pt x="129847" y="70619"/>
                    </a:lnTo>
                    <a:lnTo>
                      <a:pt x="123013" y="70619"/>
                    </a:lnTo>
                    <a:close/>
                    <a:moveTo>
                      <a:pt x="95677" y="50117"/>
                    </a:moveTo>
                    <a:lnTo>
                      <a:pt x="97955" y="50117"/>
                    </a:lnTo>
                    <a:lnTo>
                      <a:pt x="97955" y="70619"/>
                    </a:lnTo>
                    <a:lnTo>
                      <a:pt x="95677" y="70619"/>
                    </a:lnTo>
                    <a:close/>
                    <a:moveTo>
                      <a:pt x="61507" y="50117"/>
                    </a:moveTo>
                    <a:cubicBezTo>
                      <a:pt x="68341" y="50117"/>
                      <a:pt x="68341" y="50117"/>
                      <a:pt x="68341" y="50117"/>
                    </a:cubicBezTo>
                    <a:cubicBezTo>
                      <a:pt x="68341" y="50117"/>
                      <a:pt x="68341" y="50117"/>
                      <a:pt x="68341" y="55243"/>
                    </a:cubicBezTo>
                    <a:cubicBezTo>
                      <a:pt x="68341" y="50117"/>
                      <a:pt x="68341" y="50117"/>
                      <a:pt x="61507" y="50117"/>
                    </a:cubicBezTo>
                    <a:close/>
                    <a:moveTo>
                      <a:pt x="29614" y="50117"/>
                    </a:moveTo>
                    <a:lnTo>
                      <a:pt x="34170" y="50117"/>
                    </a:lnTo>
                    <a:lnTo>
                      <a:pt x="34170" y="70619"/>
                    </a:lnTo>
                    <a:lnTo>
                      <a:pt x="29614" y="70619"/>
                    </a:lnTo>
                    <a:close/>
                    <a:moveTo>
                      <a:pt x="234637" y="43282"/>
                    </a:moveTo>
                    <a:lnTo>
                      <a:pt x="234637" y="143515"/>
                    </a:lnTo>
                    <a:cubicBezTo>
                      <a:pt x="234637" y="143515"/>
                      <a:pt x="234637" y="143515"/>
                      <a:pt x="138960" y="143515"/>
                    </a:cubicBezTo>
                    <a:cubicBezTo>
                      <a:pt x="138960" y="87830"/>
                      <a:pt x="178356" y="43282"/>
                      <a:pt x="234637" y="43282"/>
                    </a:cubicBezTo>
                    <a:close/>
                    <a:moveTo>
                      <a:pt x="312615" y="27826"/>
                    </a:moveTo>
                    <a:cubicBezTo>
                      <a:pt x="312615" y="27826"/>
                      <a:pt x="312615" y="27826"/>
                      <a:pt x="318198" y="27826"/>
                    </a:cubicBezTo>
                    <a:cubicBezTo>
                      <a:pt x="318198" y="27826"/>
                      <a:pt x="318198" y="27826"/>
                      <a:pt x="318198" y="33392"/>
                    </a:cubicBezTo>
                    <a:cubicBezTo>
                      <a:pt x="312615" y="33392"/>
                      <a:pt x="312615" y="33392"/>
                      <a:pt x="312615" y="33392"/>
                    </a:cubicBezTo>
                    <a:cubicBezTo>
                      <a:pt x="312615" y="27826"/>
                      <a:pt x="312615" y="27826"/>
                      <a:pt x="312615" y="27826"/>
                    </a:cubicBezTo>
                    <a:close/>
                    <a:moveTo>
                      <a:pt x="251209" y="27826"/>
                    </a:moveTo>
                    <a:cubicBezTo>
                      <a:pt x="256791" y="27826"/>
                      <a:pt x="256791" y="27826"/>
                      <a:pt x="256791" y="27826"/>
                    </a:cubicBezTo>
                    <a:cubicBezTo>
                      <a:pt x="256791" y="27826"/>
                      <a:pt x="256791" y="27826"/>
                      <a:pt x="256791" y="33392"/>
                    </a:cubicBezTo>
                    <a:cubicBezTo>
                      <a:pt x="256791" y="33392"/>
                      <a:pt x="256791" y="33392"/>
                      <a:pt x="251209" y="33392"/>
                    </a:cubicBezTo>
                    <a:cubicBezTo>
                      <a:pt x="251209" y="27826"/>
                      <a:pt x="251209" y="27826"/>
                      <a:pt x="251209" y="27826"/>
                    </a:cubicBezTo>
                    <a:close/>
                    <a:moveTo>
                      <a:pt x="156308" y="27826"/>
                    </a:moveTo>
                    <a:cubicBezTo>
                      <a:pt x="161890" y="27826"/>
                      <a:pt x="161890" y="27826"/>
                      <a:pt x="161890" y="27826"/>
                    </a:cubicBezTo>
                    <a:cubicBezTo>
                      <a:pt x="161890" y="27826"/>
                      <a:pt x="161890" y="27826"/>
                      <a:pt x="161890" y="33392"/>
                    </a:cubicBezTo>
                    <a:cubicBezTo>
                      <a:pt x="161890" y="33392"/>
                      <a:pt x="161890" y="33392"/>
                      <a:pt x="156308" y="33392"/>
                    </a:cubicBezTo>
                    <a:cubicBezTo>
                      <a:pt x="156308" y="27826"/>
                      <a:pt x="156308" y="27826"/>
                      <a:pt x="156308" y="27826"/>
                    </a:cubicBezTo>
                    <a:close/>
                    <a:moveTo>
                      <a:pt x="61407" y="27826"/>
                    </a:moveTo>
                    <a:cubicBezTo>
                      <a:pt x="66989" y="27826"/>
                      <a:pt x="66989" y="27826"/>
                      <a:pt x="66989" y="27826"/>
                    </a:cubicBezTo>
                    <a:cubicBezTo>
                      <a:pt x="66989" y="27826"/>
                      <a:pt x="66989" y="27826"/>
                      <a:pt x="66989" y="33392"/>
                    </a:cubicBezTo>
                    <a:cubicBezTo>
                      <a:pt x="66989" y="33392"/>
                      <a:pt x="66989" y="33392"/>
                      <a:pt x="61407" y="33392"/>
                    </a:cubicBezTo>
                    <a:cubicBezTo>
                      <a:pt x="61407" y="27826"/>
                      <a:pt x="61407" y="27826"/>
                      <a:pt x="61407" y="27826"/>
                    </a:cubicBezTo>
                    <a:close/>
                    <a:moveTo>
                      <a:pt x="39077" y="16696"/>
                    </a:moveTo>
                    <a:cubicBezTo>
                      <a:pt x="39077" y="16696"/>
                      <a:pt x="39077" y="16696"/>
                      <a:pt x="39077" y="27826"/>
                    </a:cubicBezTo>
                    <a:cubicBezTo>
                      <a:pt x="39077" y="27826"/>
                      <a:pt x="39077" y="27826"/>
                      <a:pt x="33494" y="33392"/>
                    </a:cubicBezTo>
                    <a:cubicBezTo>
                      <a:pt x="27912" y="33392"/>
                      <a:pt x="27912" y="33392"/>
                      <a:pt x="27912" y="33392"/>
                    </a:cubicBezTo>
                    <a:cubicBezTo>
                      <a:pt x="27912" y="27826"/>
                      <a:pt x="27912" y="27826"/>
                      <a:pt x="27912" y="27826"/>
                    </a:cubicBezTo>
                    <a:cubicBezTo>
                      <a:pt x="27912" y="27826"/>
                      <a:pt x="33494" y="27826"/>
                      <a:pt x="33494" y="27826"/>
                    </a:cubicBezTo>
                    <a:cubicBezTo>
                      <a:pt x="33494" y="27826"/>
                      <a:pt x="33494" y="27826"/>
                      <a:pt x="33494" y="22261"/>
                    </a:cubicBezTo>
                    <a:cubicBezTo>
                      <a:pt x="33494" y="22261"/>
                      <a:pt x="33494" y="22261"/>
                      <a:pt x="27912" y="22261"/>
                    </a:cubicBezTo>
                    <a:cubicBezTo>
                      <a:pt x="22330" y="27826"/>
                      <a:pt x="16747" y="33392"/>
                      <a:pt x="16747" y="44523"/>
                    </a:cubicBezTo>
                    <a:cubicBezTo>
                      <a:pt x="16747" y="44523"/>
                      <a:pt x="16747" y="44523"/>
                      <a:pt x="16747" y="267135"/>
                    </a:cubicBezTo>
                    <a:cubicBezTo>
                      <a:pt x="16747" y="278265"/>
                      <a:pt x="22330" y="283831"/>
                      <a:pt x="27912" y="289396"/>
                    </a:cubicBezTo>
                    <a:cubicBezTo>
                      <a:pt x="27912" y="289396"/>
                      <a:pt x="27912" y="289396"/>
                      <a:pt x="27912" y="278265"/>
                    </a:cubicBezTo>
                    <a:cubicBezTo>
                      <a:pt x="27912" y="278265"/>
                      <a:pt x="27912" y="278265"/>
                      <a:pt x="33494" y="278265"/>
                    </a:cubicBezTo>
                    <a:cubicBezTo>
                      <a:pt x="33494" y="278265"/>
                      <a:pt x="33494" y="278265"/>
                      <a:pt x="33494" y="289396"/>
                    </a:cubicBezTo>
                    <a:cubicBezTo>
                      <a:pt x="39077" y="294961"/>
                      <a:pt x="39077" y="294961"/>
                      <a:pt x="44659" y="294961"/>
                    </a:cubicBezTo>
                    <a:cubicBezTo>
                      <a:pt x="44659" y="294961"/>
                      <a:pt x="44659" y="294961"/>
                      <a:pt x="61407" y="294961"/>
                    </a:cubicBezTo>
                    <a:cubicBezTo>
                      <a:pt x="61407" y="294961"/>
                      <a:pt x="61407" y="294961"/>
                      <a:pt x="66989" y="294961"/>
                    </a:cubicBezTo>
                    <a:cubicBezTo>
                      <a:pt x="66989" y="294961"/>
                      <a:pt x="66989" y="294961"/>
                      <a:pt x="94901" y="294961"/>
                    </a:cubicBezTo>
                    <a:cubicBezTo>
                      <a:pt x="94901" y="294961"/>
                      <a:pt x="94901" y="294961"/>
                      <a:pt x="122813" y="294961"/>
                    </a:cubicBezTo>
                    <a:cubicBezTo>
                      <a:pt x="122813" y="294961"/>
                      <a:pt x="122813" y="294961"/>
                      <a:pt x="122813" y="278265"/>
                    </a:cubicBezTo>
                    <a:cubicBezTo>
                      <a:pt x="122813" y="278265"/>
                      <a:pt x="122813" y="278265"/>
                      <a:pt x="128396" y="278265"/>
                    </a:cubicBezTo>
                    <a:cubicBezTo>
                      <a:pt x="128396" y="278265"/>
                      <a:pt x="128396" y="278265"/>
                      <a:pt x="128396" y="294961"/>
                    </a:cubicBezTo>
                    <a:cubicBezTo>
                      <a:pt x="128396" y="294961"/>
                      <a:pt x="128396" y="294961"/>
                      <a:pt x="156308" y="294961"/>
                    </a:cubicBezTo>
                    <a:cubicBezTo>
                      <a:pt x="156308" y="294961"/>
                      <a:pt x="156308" y="294961"/>
                      <a:pt x="156308" y="278265"/>
                    </a:cubicBezTo>
                    <a:cubicBezTo>
                      <a:pt x="156308" y="278265"/>
                      <a:pt x="156308" y="278265"/>
                      <a:pt x="161890" y="278265"/>
                    </a:cubicBezTo>
                    <a:cubicBezTo>
                      <a:pt x="161890" y="278265"/>
                      <a:pt x="161890" y="278265"/>
                      <a:pt x="161890" y="294961"/>
                    </a:cubicBezTo>
                    <a:cubicBezTo>
                      <a:pt x="161890" y="294961"/>
                      <a:pt x="161890" y="294961"/>
                      <a:pt x="184220" y="294961"/>
                    </a:cubicBezTo>
                    <a:cubicBezTo>
                      <a:pt x="184220" y="294961"/>
                      <a:pt x="184220" y="294961"/>
                      <a:pt x="184220" y="283831"/>
                    </a:cubicBezTo>
                    <a:cubicBezTo>
                      <a:pt x="184220" y="278265"/>
                      <a:pt x="184220" y="278265"/>
                      <a:pt x="184220" y="278265"/>
                    </a:cubicBezTo>
                    <a:cubicBezTo>
                      <a:pt x="189802" y="278265"/>
                      <a:pt x="189802" y="278265"/>
                      <a:pt x="189802" y="278265"/>
                    </a:cubicBezTo>
                    <a:cubicBezTo>
                      <a:pt x="189802" y="278265"/>
                      <a:pt x="195385" y="278265"/>
                      <a:pt x="195385" y="278265"/>
                    </a:cubicBezTo>
                    <a:cubicBezTo>
                      <a:pt x="195385" y="278265"/>
                      <a:pt x="195385" y="278265"/>
                      <a:pt x="195385" y="283831"/>
                    </a:cubicBezTo>
                    <a:cubicBezTo>
                      <a:pt x="195385" y="283831"/>
                      <a:pt x="195385" y="283831"/>
                      <a:pt x="195385" y="294961"/>
                    </a:cubicBezTo>
                    <a:cubicBezTo>
                      <a:pt x="195385" y="294961"/>
                      <a:pt x="195385" y="294961"/>
                      <a:pt x="217714" y="294961"/>
                    </a:cubicBezTo>
                    <a:cubicBezTo>
                      <a:pt x="217714" y="294961"/>
                      <a:pt x="217714" y="294961"/>
                      <a:pt x="217714" y="278265"/>
                    </a:cubicBezTo>
                    <a:cubicBezTo>
                      <a:pt x="217714" y="278265"/>
                      <a:pt x="217714" y="278265"/>
                      <a:pt x="223297" y="278265"/>
                    </a:cubicBezTo>
                    <a:cubicBezTo>
                      <a:pt x="223297" y="278265"/>
                      <a:pt x="223297" y="278265"/>
                      <a:pt x="223297" y="294961"/>
                    </a:cubicBezTo>
                    <a:cubicBezTo>
                      <a:pt x="223297" y="294961"/>
                      <a:pt x="223297" y="294961"/>
                      <a:pt x="251209" y="294961"/>
                    </a:cubicBezTo>
                    <a:cubicBezTo>
                      <a:pt x="251209" y="294961"/>
                      <a:pt x="251209" y="294961"/>
                      <a:pt x="251209" y="278265"/>
                    </a:cubicBezTo>
                    <a:cubicBezTo>
                      <a:pt x="251209" y="278265"/>
                      <a:pt x="251209" y="278265"/>
                      <a:pt x="256791" y="278265"/>
                    </a:cubicBezTo>
                    <a:cubicBezTo>
                      <a:pt x="256791" y="278265"/>
                      <a:pt x="256791" y="278265"/>
                      <a:pt x="256791" y="294961"/>
                    </a:cubicBezTo>
                    <a:cubicBezTo>
                      <a:pt x="256791" y="294961"/>
                      <a:pt x="256791" y="294961"/>
                      <a:pt x="284703" y="294961"/>
                    </a:cubicBezTo>
                    <a:cubicBezTo>
                      <a:pt x="284703" y="294961"/>
                      <a:pt x="284703" y="294961"/>
                      <a:pt x="312615" y="294961"/>
                    </a:cubicBezTo>
                    <a:cubicBezTo>
                      <a:pt x="312615" y="294961"/>
                      <a:pt x="312615" y="294961"/>
                      <a:pt x="318198" y="294961"/>
                    </a:cubicBezTo>
                    <a:cubicBezTo>
                      <a:pt x="318198" y="294961"/>
                      <a:pt x="318198" y="294961"/>
                      <a:pt x="318198" y="283831"/>
                    </a:cubicBezTo>
                    <a:cubicBezTo>
                      <a:pt x="318198" y="278265"/>
                      <a:pt x="318198" y="278265"/>
                      <a:pt x="318198" y="278265"/>
                    </a:cubicBezTo>
                    <a:cubicBezTo>
                      <a:pt x="318198" y="278265"/>
                      <a:pt x="323780" y="278265"/>
                      <a:pt x="323780" y="283831"/>
                    </a:cubicBezTo>
                    <a:cubicBezTo>
                      <a:pt x="323780" y="283831"/>
                      <a:pt x="323780" y="283831"/>
                      <a:pt x="323780" y="294961"/>
                    </a:cubicBezTo>
                    <a:lnTo>
                      <a:pt x="329973" y="294961"/>
                    </a:lnTo>
                    <a:cubicBezTo>
                      <a:pt x="333898" y="294961"/>
                      <a:pt x="339132" y="294961"/>
                      <a:pt x="346110" y="294961"/>
                    </a:cubicBezTo>
                    <a:cubicBezTo>
                      <a:pt x="346110" y="294961"/>
                      <a:pt x="346110" y="294961"/>
                      <a:pt x="346110" y="278265"/>
                    </a:cubicBezTo>
                    <a:cubicBezTo>
                      <a:pt x="346110" y="278265"/>
                      <a:pt x="346110" y="278265"/>
                      <a:pt x="351692" y="278265"/>
                    </a:cubicBezTo>
                    <a:cubicBezTo>
                      <a:pt x="351692" y="278265"/>
                      <a:pt x="351692" y="278265"/>
                      <a:pt x="351692" y="294961"/>
                    </a:cubicBezTo>
                    <a:cubicBezTo>
                      <a:pt x="351692" y="294961"/>
                      <a:pt x="351692" y="294961"/>
                      <a:pt x="379604" y="294961"/>
                    </a:cubicBezTo>
                    <a:cubicBezTo>
                      <a:pt x="379604" y="294961"/>
                      <a:pt x="379604" y="294961"/>
                      <a:pt x="407517" y="294961"/>
                    </a:cubicBezTo>
                    <a:cubicBezTo>
                      <a:pt x="407517" y="294961"/>
                      <a:pt x="407517" y="294961"/>
                      <a:pt x="407517" y="278265"/>
                    </a:cubicBezTo>
                    <a:cubicBezTo>
                      <a:pt x="407517" y="278265"/>
                      <a:pt x="407517" y="278265"/>
                      <a:pt x="413099" y="278265"/>
                    </a:cubicBezTo>
                    <a:cubicBezTo>
                      <a:pt x="413099" y="278265"/>
                      <a:pt x="413099" y="278265"/>
                      <a:pt x="413099" y="294961"/>
                    </a:cubicBezTo>
                    <a:cubicBezTo>
                      <a:pt x="413099" y="294961"/>
                      <a:pt x="413099" y="294961"/>
                      <a:pt x="424874" y="294961"/>
                    </a:cubicBezTo>
                    <a:lnTo>
                      <a:pt x="435429" y="294961"/>
                    </a:lnTo>
                    <a:cubicBezTo>
                      <a:pt x="435429" y="294961"/>
                      <a:pt x="435429" y="294961"/>
                      <a:pt x="435429" y="283831"/>
                    </a:cubicBezTo>
                    <a:cubicBezTo>
                      <a:pt x="435429" y="278265"/>
                      <a:pt x="441011" y="278265"/>
                      <a:pt x="441011" y="278265"/>
                    </a:cubicBezTo>
                    <a:cubicBezTo>
                      <a:pt x="441011" y="278265"/>
                      <a:pt x="441011" y="278265"/>
                      <a:pt x="441011" y="283831"/>
                    </a:cubicBezTo>
                    <a:cubicBezTo>
                      <a:pt x="441011" y="283831"/>
                      <a:pt x="441011" y="283831"/>
                      <a:pt x="441011" y="294961"/>
                    </a:cubicBezTo>
                    <a:cubicBezTo>
                      <a:pt x="441011" y="294961"/>
                      <a:pt x="441011" y="294961"/>
                      <a:pt x="446593" y="294961"/>
                    </a:cubicBezTo>
                    <a:cubicBezTo>
                      <a:pt x="446593" y="294961"/>
                      <a:pt x="446593" y="294961"/>
                      <a:pt x="463341" y="294961"/>
                    </a:cubicBezTo>
                    <a:cubicBezTo>
                      <a:pt x="463341" y="294961"/>
                      <a:pt x="468923" y="294961"/>
                      <a:pt x="474506" y="289396"/>
                    </a:cubicBezTo>
                    <a:cubicBezTo>
                      <a:pt x="485670" y="283831"/>
                      <a:pt x="485670" y="278265"/>
                      <a:pt x="485670" y="267135"/>
                    </a:cubicBezTo>
                    <a:cubicBezTo>
                      <a:pt x="485670" y="267135"/>
                      <a:pt x="485670" y="267135"/>
                      <a:pt x="485670" y="44523"/>
                    </a:cubicBezTo>
                    <a:cubicBezTo>
                      <a:pt x="485670" y="33392"/>
                      <a:pt x="485670" y="27826"/>
                      <a:pt x="480088" y="22261"/>
                    </a:cubicBezTo>
                    <a:cubicBezTo>
                      <a:pt x="480088" y="22261"/>
                      <a:pt x="480088" y="22261"/>
                      <a:pt x="480088" y="27826"/>
                    </a:cubicBezTo>
                    <a:cubicBezTo>
                      <a:pt x="480088" y="27826"/>
                      <a:pt x="480088" y="27826"/>
                      <a:pt x="480088" y="33392"/>
                    </a:cubicBezTo>
                    <a:cubicBezTo>
                      <a:pt x="474506" y="33392"/>
                      <a:pt x="474506" y="33392"/>
                      <a:pt x="474506" y="33392"/>
                    </a:cubicBezTo>
                    <a:cubicBezTo>
                      <a:pt x="474506" y="33392"/>
                      <a:pt x="474506" y="33392"/>
                      <a:pt x="468923" y="33392"/>
                    </a:cubicBezTo>
                    <a:cubicBezTo>
                      <a:pt x="468923" y="27826"/>
                      <a:pt x="468923" y="27826"/>
                      <a:pt x="468923" y="27826"/>
                    </a:cubicBezTo>
                    <a:cubicBezTo>
                      <a:pt x="468923" y="27826"/>
                      <a:pt x="468923" y="27826"/>
                      <a:pt x="468923" y="16696"/>
                    </a:cubicBezTo>
                    <a:cubicBezTo>
                      <a:pt x="468923" y="16696"/>
                      <a:pt x="463341" y="16696"/>
                      <a:pt x="463341" y="16696"/>
                    </a:cubicBezTo>
                    <a:cubicBezTo>
                      <a:pt x="463341" y="16696"/>
                      <a:pt x="463341" y="16696"/>
                      <a:pt x="446593" y="16696"/>
                    </a:cubicBezTo>
                    <a:cubicBezTo>
                      <a:pt x="446593" y="16696"/>
                      <a:pt x="446593" y="16696"/>
                      <a:pt x="441011" y="16696"/>
                    </a:cubicBezTo>
                    <a:lnTo>
                      <a:pt x="441011" y="27826"/>
                    </a:lnTo>
                    <a:cubicBezTo>
                      <a:pt x="446593" y="27826"/>
                      <a:pt x="446593" y="27826"/>
                      <a:pt x="446593" y="27826"/>
                    </a:cubicBezTo>
                    <a:cubicBezTo>
                      <a:pt x="446593" y="27826"/>
                      <a:pt x="446593" y="27826"/>
                      <a:pt x="446593" y="33392"/>
                    </a:cubicBezTo>
                    <a:cubicBezTo>
                      <a:pt x="446593" y="33392"/>
                      <a:pt x="446593" y="33392"/>
                      <a:pt x="441011" y="33392"/>
                    </a:cubicBezTo>
                    <a:cubicBezTo>
                      <a:pt x="441011" y="27826"/>
                      <a:pt x="435429" y="27826"/>
                      <a:pt x="435429" y="27826"/>
                    </a:cubicBezTo>
                    <a:cubicBezTo>
                      <a:pt x="435429" y="27826"/>
                      <a:pt x="435429" y="27826"/>
                      <a:pt x="435429" y="16696"/>
                    </a:cubicBezTo>
                    <a:cubicBezTo>
                      <a:pt x="435429" y="16696"/>
                      <a:pt x="435429" y="16696"/>
                      <a:pt x="418681" y="16696"/>
                    </a:cubicBezTo>
                    <a:cubicBezTo>
                      <a:pt x="418681" y="16696"/>
                      <a:pt x="418681" y="16696"/>
                      <a:pt x="418681" y="27826"/>
                    </a:cubicBezTo>
                    <a:cubicBezTo>
                      <a:pt x="418681" y="27826"/>
                      <a:pt x="413099" y="27826"/>
                      <a:pt x="413099" y="33392"/>
                    </a:cubicBezTo>
                    <a:cubicBezTo>
                      <a:pt x="407517" y="33392"/>
                      <a:pt x="407517" y="33392"/>
                      <a:pt x="407517" y="33392"/>
                    </a:cubicBezTo>
                    <a:cubicBezTo>
                      <a:pt x="407517" y="27826"/>
                      <a:pt x="407517" y="27826"/>
                      <a:pt x="407517" y="27826"/>
                    </a:cubicBezTo>
                    <a:cubicBezTo>
                      <a:pt x="407517" y="27826"/>
                      <a:pt x="407517" y="27826"/>
                      <a:pt x="413099" y="27826"/>
                    </a:cubicBezTo>
                    <a:cubicBezTo>
                      <a:pt x="413099" y="27826"/>
                      <a:pt x="413099" y="27826"/>
                      <a:pt x="413099" y="16696"/>
                    </a:cubicBezTo>
                    <a:cubicBezTo>
                      <a:pt x="413099" y="16696"/>
                      <a:pt x="413099" y="16696"/>
                      <a:pt x="407517" y="16696"/>
                    </a:cubicBezTo>
                    <a:cubicBezTo>
                      <a:pt x="407517" y="16696"/>
                      <a:pt x="407517" y="16696"/>
                      <a:pt x="385187" y="16696"/>
                    </a:cubicBezTo>
                    <a:cubicBezTo>
                      <a:pt x="385187" y="16696"/>
                      <a:pt x="385187" y="16696"/>
                      <a:pt x="385187" y="27826"/>
                    </a:cubicBezTo>
                    <a:cubicBezTo>
                      <a:pt x="385187" y="27826"/>
                      <a:pt x="385187" y="27826"/>
                      <a:pt x="385187" y="33392"/>
                    </a:cubicBezTo>
                    <a:cubicBezTo>
                      <a:pt x="379604" y="33392"/>
                      <a:pt x="379604" y="33392"/>
                      <a:pt x="379604" y="33392"/>
                    </a:cubicBezTo>
                    <a:cubicBezTo>
                      <a:pt x="379604" y="33392"/>
                      <a:pt x="379604" y="33392"/>
                      <a:pt x="374022" y="33392"/>
                    </a:cubicBezTo>
                    <a:cubicBezTo>
                      <a:pt x="374022" y="27826"/>
                      <a:pt x="374022" y="27826"/>
                      <a:pt x="374022" y="27826"/>
                    </a:cubicBezTo>
                    <a:cubicBezTo>
                      <a:pt x="374022" y="27826"/>
                      <a:pt x="374022" y="27826"/>
                      <a:pt x="374022" y="16696"/>
                    </a:cubicBezTo>
                    <a:cubicBezTo>
                      <a:pt x="374022" y="16696"/>
                      <a:pt x="374022" y="16696"/>
                      <a:pt x="351692" y="16696"/>
                    </a:cubicBezTo>
                    <a:cubicBezTo>
                      <a:pt x="351692" y="16696"/>
                      <a:pt x="351692" y="16696"/>
                      <a:pt x="346110" y="16696"/>
                    </a:cubicBezTo>
                    <a:lnTo>
                      <a:pt x="346110" y="27826"/>
                    </a:lnTo>
                    <a:cubicBezTo>
                      <a:pt x="346110" y="27826"/>
                      <a:pt x="351692" y="27826"/>
                      <a:pt x="351692" y="27826"/>
                    </a:cubicBezTo>
                    <a:cubicBezTo>
                      <a:pt x="351692" y="27826"/>
                      <a:pt x="351692" y="27826"/>
                      <a:pt x="351692" y="33392"/>
                    </a:cubicBezTo>
                    <a:cubicBezTo>
                      <a:pt x="351692" y="33392"/>
                      <a:pt x="351692" y="33392"/>
                      <a:pt x="346110" y="33392"/>
                    </a:cubicBezTo>
                    <a:cubicBezTo>
                      <a:pt x="340528" y="27826"/>
                      <a:pt x="340528" y="27826"/>
                      <a:pt x="340528" y="27826"/>
                    </a:cubicBezTo>
                    <a:cubicBezTo>
                      <a:pt x="340528" y="27826"/>
                      <a:pt x="340528" y="27826"/>
                      <a:pt x="340528" y="16696"/>
                    </a:cubicBezTo>
                    <a:cubicBezTo>
                      <a:pt x="340528" y="16696"/>
                      <a:pt x="340528" y="16696"/>
                      <a:pt x="318198" y="16696"/>
                    </a:cubicBezTo>
                    <a:cubicBezTo>
                      <a:pt x="318198" y="16696"/>
                      <a:pt x="318198" y="16696"/>
                      <a:pt x="312615" y="16696"/>
                    </a:cubicBezTo>
                    <a:cubicBezTo>
                      <a:pt x="312615" y="16696"/>
                      <a:pt x="312615" y="16696"/>
                      <a:pt x="290286" y="16696"/>
                    </a:cubicBezTo>
                    <a:cubicBezTo>
                      <a:pt x="290286" y="16696"/>
                      <a:pt x="290286" y="16696"/>
                      <a:pt x="290286" y="27826"/>
                    </a:cubicBezTo>
                    <a:cubicBezTo>
                      <a:pt x="290286" y="27826"/>
                      <a:pt x="290286" y="27826"/>
                      <a:pt x="290286" y="33392"/>
                    </a:cubicBezTo>
                    <a:cubicBezTo>
                      <a:pt x="284703" y="33392"/>
                      <a:pt x="284703" y="33392"/>
                      <a:pt x="284703" y="33392"/>
                    </a:cubicBezTo>
                    <a:cubicBezTo>
                      <a:pt x="284703" y="33392"/>
                      <a:pt x="279121" y="33392"/>
                      <a:pt x="279121" y="33392"/>
                    </a:cubicBezTo>
                    <a:cubicBezTo>
                      <a:pt x="279121" y="27826"/>
                      <a:pt x="279121" y="27826"/>
                      <a:pt x="279121" y="27826"/>
                    </a:cubicBezTo>
                    <a:cubicBezTo>
                      <a:pt x="279121" y="27826"/>
                      <a:pt x="279121" y="27826"/>
                      <a:pt x="279121" y="16696"/>
                    </a:cubicBezTo>
                    <a:cubicBezTo>
                      <a:pt x="279121" y="16696"/>
                      <a:pt x="279121" y="16696"/>
                      <a:pt x="256791" y="16696"/>
                    </a:cubicBezTo>
                    <a:cubicBezTo>
                      <a:pt x="256791" y="16696"/>
                      <a:pt x="256791" y="16696"/>
                      <a:pt x="251209" y="16696"/>
                    </a:cubicBezTo>
                    <a:cubicBezTo>
                      <a:pt x="251209" y="16696"/>
                      <a:pt x="251209" y="16696"/>
                      <a:pt x="228879" y="16696"/>
                    </a:cubicBezTo>
                    <a:cubicBezTo>
                      <a:pt x="228879" y="16696"/>
                      <a:pt x="228879" y="16696"/>
                      <a:pt x="228879" y="27826"/>
                    </a:cubicBezTo>
                    <a:cubicBezTo>
                      <a:pt x="228879" y="27826"/>
                      <a:pt x="228879" y="27826"/>
                      <a:pt x="223297" y="33392"/>
                    </a:cubicBezTo>
                    <a:cubicBezTo>
                      <a:pt x="223297" y="33392"/>
                      <a:pt x="217714" y="33392"/>
                      <a:pt x="217714" y="33392"/>
                    </a:cubicBezTo>
                    <a:cubicBezTo>
                      <a:pt x="217714" y="27826"/>
                      <a:pt x="217714" y="27826"/>
                      <a:pt x="217714" y="27826"/>
                    </a:cubicBezTo>
                    <a:cubicBezTo>
                      <a:pt x="217714" y="27826"/>
                      <a:pt x="223297" y="27826"/>
                      <a:pt x="223297" y="27826"/>
                    </a:cubicBezTo>
                    <a:cubicBezTo>
                      <a:pt x="223297" y="27826"/>
                      <a:pt x="223297" y="27826"/>
                      <a:pt x="223297" y="16696"/>
                    </a:cubicBezTo>
                    <a:cubicBezTo>
                      <a:pt x="223297" y="16696"/>
                      <a:pt x="223297" y="16696"/>
                      <a:pt x="217714" y="16696"/>
                    </a:cubicBezTo>
                    <a:cubicBezTo>
                      <a:pt x="217714" y="16696"/>
                      <a:pt x="217714" y="16696"/>
                      <a:pt x="195385" y="16696"/>
                    </a:cubicBezTo>
                    <a:cubicBezTo>
                      <a:pt x="195385" y="16696"/>
                      <a:pt x="195385" y="16696"/>
                      <a:pt x="195385" y="27826"/>
                    </a:cubicBezTo>
                    <a:cubicBezTo>
                      <a:pt x="195385" y="27826"/>
                      <a:pt x="195385" y="27826"/>
                      <a:pt x="195385" y="33392"/>
                    </a:cubicBezTo>
                    <a:cubicBezTo>
                      <a:pt x="195385" y="33392"/>
                      <a:pt x="189802" y="33392"/>
                      <a:pt x="189802" y="33392"/>
                    </a:cubicBezTo>
                    <a:cubicBezTo>
                      <a:pt x="189802" y="33392"/>
                      <a:pt x="189802" y="33392"/>
                      <a:pt x="184220" y="33392"/>
                    </a:cubicBezTo>
                    <a:cubicBezTo>
                      <a:pt x="184220" y="27826"/>
                      <a:pt x="184220" y="27826"/>
                      <a:pt x="184220" y="27826"/>
                    </a:cubicBezTo>
                    <a:cubicBezTo>
                      <a:pt x="184220" y="27826"/>
                      <a:pt x="184220" y="27826"/>
                      <a:pt x="184220" y="16696"/>
                    </a:cubicBezTo>
                    <a:cubicBezTo>
                      <a:pt x="184220" y="16696"/>
                      <a:pt x="184220" y="16696"/>
                      <a:pt x="161890" y="16696"/>
                    </a:cubicBezTo>
                    <a:cubicBezTo>
                      <a:pt x="161890" y="16696"/>
                      <a:pt x="161890" y="16696"/>
                      <a:pt x="156308" y="16696"/>
                    </a:cubicBezTo>
                    <a:cubicBezTo>
                      <a:pt x="156308" y="16696"/>
                      <a:pt x="156308" y="16696"/>
                      <a:pt x="133978" y="16696"/>
                    </a:cubicBezTo>
                    <a:cubicBezTo>
                      <a:pt x="133978" y="16696"/>
                      <a:pt x="133978" y="16696"/>
                      <a:pt x="133978" y="27826"/>
                    </a:cubicBezTo>
                    <a:cubicBezTo>
                      <a:pt x="133978" y="27826"/>
                      <a:pt x="133978" y="27826"/>
                      <a:pt x="128396" y="33392"/>
                    </a:cubicBezTo>
                    <a:cubicBezTo>
                      <a:pt x="122813" y="33392"/>
                      <a:pt x="122813" y="33392"/>
                      <a:pt x="122813" y="33392"/>
                    </a:cubicBezTo>
                    <a:cubicBezTo>
                      <a:pt x="122813" y="27826"/>
                      <a:pt x="122813" y="27826"/>
                      <a:pt x="122813" y="27826"/>
                    </a:cubicBezTo>
                    <a:cubicBezTo>
                      <a:pt x="122813" y="27826"/>
                      <a:pt x="128396" y="27826"/>
                      <a:pt x="128396" y="27826"/>
                    </a:cubicBezTo>
                    <a:cubicBezTo>
                      <a:pt x="128396" y="27826"/>
                      <a:pt x="128396" y="27826"/>
                      <a:pt x="128396" y="16696"/>
                    </a:cubicBezTo>
                    <a:cubicBezTo>
                      <a:pt x="128396" y="16696"/>
                      <a:pt x="128396" y="16696"/>
                      <a:pt x="122813" y="16696"/>
                    </a:cubicBezTo>
                    <a:cubicBezTo>
                      <a:pt x="122813" y="16696"/>
                      <a:pt x="122813" y="16696"/>
                      <a:pt x="100483" y="16696"/>
                    </a:cubicBezTo>
                    <a:cubicBezTo>
                      <a:pt x="100483" y="16696"/>
                      <a:pt x="100483" y="16696"/>
                      <a:pt x="100483" y="27826"/>
                    </a:cubicBezTo>
                    <a:cubicBezTo>
                      <a:pt x="100483" y="27826"/>
                      <a:pt x="100483" y="27826"/>
                      <a:pt x="100483" y="33392"/>
                    </a:cubicBezTo>
                    <a:cubicBezTo>
                      <a:pt x="94901" y="33392"/>
                      <a:pt x="94901" y="33392"/>
                      <a:pt x="94901" y="33392"/>
                    </a:cubicBezTo>
                    <a:cubicBezTo>
                      <a:pt x="94901" y="33392"/>
                      <a:pt x="94901" y="33392"/>
                      <a:pt x="89319" y="33392"/>
                    </a:cubicBezTo>
                    <a:cubicBezTo>
                      <a:pt x="89319" y="27826"/>
                      <a:pt x="89319" y="27826"/>
                      <a:pt x="89319" y="27826"/>
                    </a:cubicBezTo>
                    <a:cubicBezTo>
                      <a:pt x="89319" y="27826"/>
                      <a:pt x="89319" y="27826"/>
                      <a:pt x="89319" y="16696"/>
                    </a:cubicBezTo>
                    <a:cubicBezTo>
                      <a:pt x="89319" y="16696"/>
                      <a:pt x="89319" y="16696"/>
                      <a:pt x="66989" y="16696"/>
                    </a:cubicBezTo>
                    <a:cubicBezTo>
                      <a:pt x="66989" y="16696"/>
                      <a:pt x="66989" y="16696"/>
                      <a:pt x="61407" y="16696"/>
                    </a:cubicBezTo>
                    <a:cubicBezTo>
                      <a:pt x="61407" y="16696"/>
                      <a:pt x="61407" y="16696"/>
                      <a:pt x="44659" y="16696"/>
                    </a:cubicBezTo>
                    <a:cubicBezTo>
                      <a:pt x="39077" y="16696"/>
                      <a:pt x="39077" y="16696"/>
                      <a:pt x="39077" y="16696"/>
                    </a:cubicBezTo>
                    <a:close/>
                    <a:moveTo>
                      <a:pt x="44659" y="0"/>
                    </a:moveTo>
                    <a:cubicBezTo>
                      <a:pt x="44659" y="0"/>
                      <a:pt x="44659" y="0"/>
                      <a:pt x="463341" y="0"/>
                    </a:cubicBezTo>
                    <a:cubicBezTo>
                      <a:pt x="485670" y="0"/>
                      <a:pt x="508000" y="22261"/>
                      <a:pt x="508000" y="44523"/>
                    </a:cubicBezTo>
                    <a:cubicBezTo>
                      <a:pt x="508000" y="44523"/>
                      <a:pt x="508000" y="44523"/>
                      <a:pt x="508000" y="322788"/>
                    </a:cubicBezTo>
                    <a:cubicBezTo>
                      <a:pt x="508000" y="345049"/>
                      <a:pt x="485670" y="367310"/>
                      <a:pt x="463341" y="367310"/>
                    </a:cubicBezTo>
                    <a:cubicBezTo>
                      <a:pt x="463341" y="367310"/>
                      <a:pt x="463341" y="367310"/>
                      <a:pt x="273539" y="367310"/>
                    </a:cubicBezTo>
                    <a:cubicBezTo>
                      <a:pt x="273539" y="367310"/>
                      <a:pt x="273539" y="367310"/>
                      <a:pt x="273539" y="400702"/>
                    </a:cubicBezTo>
                    <a:cubicBezTo>
                      <a:pt x="273539" y="400702"/>
                      <a:pt x="273539" y="400702"/>
                      <a:pt x="407517" y="400702"/>
                    </a:cubicBezTo>
                    <a:cubicBezTo>
                      <a:pt x="407517" y="400702"/>
                      <a:pt x="407517" y="400702"/>
                      <a:pt x="424264" y="422963"/>
                    </a:cubicBezTo>
                    <a:cubicBezTo>
                      <a:pt x="424264" y="422963"/>
                      <a:pt x="424264" y="422963"/>
                      <a:pt x="424264" y="439659"/>
                    </a:cubicBezTo>
                    <a:cubicBezTo>
                      <a:pt x="424264" y="439659"/>
                      <a:pt x="424264" y="439659"/>
                      <a:pt x="83736" y="439659"/>
                    </a:cubicBezTo>
                    <a:cubicBezTo>
                      <a:pt x="83736" y="439659"/>
                      <a:pt x="83736" y="439659"/>
                      <a:pt x="83736" y="422963"/>
                    </a:cubicBezTo>
                    <a:cubicBezTo>
                      <a:pt x="83736" y="422963"/>
                      <a:pt x="83736" y="422963"/>
                      <a:pt x="100483" y="400702"/>
                    </a:cubicBezTo>
                    <a:cubicBezTo>
                      <a:pt x="100483" y="400702"/>
                      <a:pt x="100483" y="400702"/>
                      <a:pt x="234462" y="400702"/>
                    </a:cubicBezTo>
                    <a:cubicBezTo>
                      <a:pt x="234462" y="400702"/>
                      <a:pt x="234462" y="400702"/>
                      <a:pt x="234462" y="367310"/>
                    </a:cubicBezTo>
                    <a:cubicBezTo>
                      <a:pt x="234462" y="367310"/>
                      <a:pt x="234462" y="367310"/>
                      <a:pt x="44659" y="367310"/>
                    </a:cubicBezTo>
                    <a:cubicBezTo>
                      <a:pt x="22330" y="367310"/>
                      <a:pt x="0" y="345049"/>
                      <a:pt x="0" y="322788"/>
                    </a:cubicBezTo>
                    <a:cubicBezTo>
                      <a:pt x="0" y="322788"/>
                      <a:pt x="0" y="322788"/>
                      <a:pt x="0" y="44523"/>
                    </a:cubicBezTo>
                    <a:cubicBezTo>
                      <a:pt x="0" y="22261"/>
                      <a:pt x="22330" y="0"/>
                      <a:pt x="446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1îḑé">
                <a:extLst>
                  <a:ext uri="{FF2B5EF4-FFF2-40B4-BE49-F238E27FC236}">
                    <a16:creationId xmlns:a16="http://schemas.microsoft.com/office/drawing/2014/main" id="{8826C93C-491F-451E-B2AD-2F35FF071857}"/>
                  </a:ext>
                </a:extLst>
              </p:cNvPr>
              <p:cNvSpPr/>
              <p:nvPr/>
            </p:nvSpPr>
            <p:spPr bwMode="auto">
              <a:xfrm>
                <a:off x="6892176" y="2908505"/>
                <a:ext cx="288592" cy="288592"/>
              </a:xfrm>
              <a:custGeom>
                <a:avLst/>
                <a:gdLst>
                  <a:gd name="connsiteX0" fmla="*/ 304145 w 508000"/>
                  <a:gd name="connsiteY0" fmla="*/ 402460 h 508000"/>
                  <a:gd name="connsiteX1" fmla="*/ 321059 w 508000"/>
                  <a:gd name="connsiteY1" fmla="*/ 426292 h 508000"/>
                  <a:gd name="connsiteX2" fmla="*/ 361651 w 508000"/>
                  <a:gd name="connsiteY2" fmla="*/ 480764 h 508000"/>
                  <a:gd name="connsiteX3" fmla="*/ 253405 w 508000"/>
                  <a:gd name="connsiteY3" fmla="*/ 508000 h 508000"/>
                  <a:gd name="connsiteX4" fmla="*/ 185751 w 508000"/>
                  <a:gd name="connsiteY4" fmla="*/ 497787 h 508000"/>
                  <a:gd name="connsiteX5" fmla="*/ 304145 w 508000"/>
                  <a:gd name="connsiteY5" fmla="*/ 402460 h 508000"/>
                  <a:gd name="connsiteX6" fmla="*/ 291291 w 508000"/>
                  <a:gd name="connsiteY6" fmla="*/ 348986 h 508000"/>
                  <a:gd name="connsiteX7" fmla="*/ 308378 w 508000"/>
                  <a:gd name="connsiteY7" fmla="*/ 348986 h 508000"/>
                  <a:gd name="connsiteX8" fmla="*/ 315213 w 508000"/>
                  <a:gd name="connsiteY8" fmla="*/ 358837 h 508000"/>
                  <a:gd name="connsiteX9" fmla="*/ 304961 w 508000"/>
                  <a:gd name="connsiteY9" fmla="*/ 368687 h 508000"/>
                  <a:gd name="connsiteX10" fmla="*/ 291291 w 508000"/>
                  <a:gd name="connsiteY10" fmla="*/ 348986 h 508000"/>
                  <a:gd name="connsiteX11" fmla="*/ 223414 w 508000"/>
                  <a:gd name="connsiteY11" fmla="*/ 348986 h 508000"/>
                  <a:gd name="connsiteX12" fmla="*/ 250565 w 508000"/>
                  <a:gd name="connsiteY12" fmla="*/ 348986 h 508000"/>
                  <a:gd name="connsiteX13" fmla="*/ 253959 w 508000"/>
                  <a:gd name="connsiteY13" fmla="*/ 348986 h 508000"/>
                  <a:gd name="connsiteX14" fmla="*/ 264140 w 508000"/>
                  <a:gd name="connsiteY14" fmla="*/ 348986 h 508000"/>
                  <a:gd name="connsiteX15" fmla="*/ 291291 w 508000"/>
                  <a:gd name="connsiteY15" fmla="*/ 385985 h 508000"/>
                  <a:gd name="connsiteX16" fmla="*/ 158931 w 508000"/>
                  <a:gd name="connsiteY16" fmla="*/ 486892 h 508000"/>
                  <a:gd name="connsiteX17" fmla="*/ 118205 w 508000"/>
                  <a:gd name="connsiteY17" fmla="*/ 466711 h 508000"/>
                  <a:gd name="connsiteX18" fmla="*/ 172506 w 508000"/>
                  <a:gd name="connsiteY18" fmla="*/ 372531 h 508000"/>
                  <a:gd name="connsiteX19" fmla="*/ 186082 w 508000"/>
                  <a:gd name="connsiteY19" fmla="*/ 375895 h 508000"/>
                  <a:gd name="connsiteX20" fmla="*/ 223414 w 508000"/>
                  <a:gd name="connsiteY20" fmla="*/ 348986 h 508000"/>
                  <a:gd name="connsiteX21" fmla="*/ 493928 w 508000"/>
                  <a:gd name="connsiteY21" fmla="*/ 332100 h 508000"/>
                  <a:gd name="connsiteX22" fmla="*/ 382299 w 508000"/>
                  <a:gd name="connsiteY22" fmla="*/ 470006 h 508000"/>
                  <a:gd name="connsiteX23" fmla="*/ 318028 w 508000"/>
                  <a:gd name="connsiteY23" fmla="*/ 385917 h 508000"/>
                  <a:gd name="connsiteX24" fmla="*/ 334941 w 508000"/>
                  <a:gd name="connsiteY24" fmla="*/ 372463 h 508000"/>
                  <a:gd name="connsiteX25" fmla="*/ 348472 w 508000"/>
                  <a:gd name="connsiteY25" fmla="*/ 375826 h 508000"/>
                  <a:gd name="connsiteX26" fmla="*/ 389065 w 508000"/>
                  <a:gd name="connsiteY26" fmla="*/ 342191 h 508000"/>
                  <a:gd name="connsiteX27" fmla="*/ 493928 w 508000"/>
                  <a:gd name="connsiteY27" fmla="*/ 332100 h 508000"/>
                  <a:gd name="connsiteX28" fmla="*/ 2814 w 508000"/>
                  <a:gd name="connsiteY28" fmla="*/ 301141 h 508000"/>
                  <a:gd name="connsiteX29" fmla="*/ 145973 w 508000"/>
                  <a:gd name="connsiteY29" fmla="*/ 338291 h 508000"/>
                  <a:gd name="connsiteX30" fmla="*/ 156199 w 508000"/>
                  <a:gd name="connsiteY30" fmla="*/ 358555 h 508000"/>
                  <a:gd name="connsiteX31" fmla="*/ 98254 w 508000"/>
                  <a:gd name="connsiteY31" fmla="*/ 453119 h 508000"/>
                  <a:gd name="connsiteX32" fmla="*/ 2814 w 508000"/>
                  <a:gd name="connsiteY32" fmla="*/ 301141 h 508000"/>
                  <a:gd name="connsiteX33" fmla="*/ 223589 w 508000"/>
                  <a:gd name="connsiteY33" fmla="*/ 291291 h 508000"/>
                  <a:gd name="connsiteX34" fmla="*/ 247667 w 508000"/>
                  <a:gd name="connsiteY34" fmla="*/ 327878 h 508000"/>
                  <a:gd name="connsiteX35" fmla="*/ 227028 w 508000"/>
                  <a:gd name="connsiteY35" fmla="*/ 327878 h 508000"/>
                  <a:gd name="connsiteX36" fmla="*/ 216709 w 508000"/>
                  <a:gd name="connsiteY36" fmla="*/ 304595 h 508000"/>
                  <a:gd name="connsiteX37" fmla="*/ 223589 w 508000"/>
                  <a:gd name="connsiteY37" fmla="*/ 291291 h 508000"/>
                  <a:gd name="connsiteX38" fmla="*/ 426916 w 508000"/>
                  <a:gd name="connsiteY38" fmla="*/ 246260 h 508000"/>
                  <a:gd name="connsiteX39" fmla="*/ 481263 w 508000"/>
                  <a:gd name="connsiteY39" fmla="*/ 310672 h 508000"/>
                  <a:gd name="connsiteX40" fmla="*/ 389552 w 508000"/>
                  <a:gd name="connsiteY40" fmla="*/ 320842 h 508000"/>
                  <a:gd name="connsiteX41" fmla="*/ 382759 w 508000"/>
                  <a:gd name="connsiteY41" fmla="*/ 307282 h 508000"/>
                  <a:gd name="connsiteX42" fmla="*/ 426916 w 508000"/>
                  <a:gd name="connsiteY42" fmla="*/ 246260 h 508000"/>
                  <a:gd name="connsiteX43" fmla="*/ 447490 w 508000"/>
                  <a:gd name="connsiteY43" fmla="*/ 236410 h 508000"/>
                  <a:gd name="connsiteX44" fmla="*/ 508000 w 508000"/>
                  <a:gd name="connsiteY44" fmla="*/ 256851 h 508000"/>
                  <a:gd name="connsiteX45" fmla="*/ 501277 w 508000"/>
                  <a:gd name="connsiteY45" fmla="*/ 301141 h 508000"/>
                  <a:gd name="connsiteX46" fmla="*/ 447490 w 508000"/>
                  <a:gd name="connsiteY46" fmla="*/ 236410 h 508000"/>
                  <a:gd name="connsiteX47" fmla="*/ 172473 w 508000"/>
                  <a:gd name="connsiteY47" fmla="*/ 212488 h 508000"/>
                  <a:gd name="connsiteX48" fmla="*/ 199528 w 508000"/>
                  <a:gd name="connsiteY48" fmla="*/ 260151 h 508000"/>
                  <a:gd name="connsiteX49" fmla="*/ 209673 w 508000"/>
                  <a:gd name="connsiteY49" fmla="*/ 273769 h 508000"/>
                  <a:gd name="connsiteX50" fmla="*/ 196146 w 508000"/>
                  <a:gd name="connsiteY50" fmla="*/ 290792 h 508000"/>
                  <a:gd name="connsiteX51" fmla="*/ 186000 w 508000"/>
                  <a:gd name="connsiteY51" fmla="*/ 290792 h 508000"/>
                  <a:gd name="connsiteX52" fmla="*/ 145418 w 508000"/>
                  <a:gd name="connsiteY52" fmla="*/ 318028 h 508000"/>
                  <a:gd name="connsiteX53" fmla="*/ 0 w 508000"/>
                  <a:gd name="connsiteY53" fmla="*/ 273769 h 508000"/>
                  <a:gd name="connsiteX54" fmla="*/ 0 w 508000"/>
                  <a:gd name="connsiteY54" fmla="*/ 253342 h 508000"/>
                  <a:gd name="connsiteX55" fmla="*/ 0 w 508000"/>
                  <a:gd name="connsiteY55" fmla="*/ 229510 h 508000"/>
                  <a:gd name="connsiteX56" fmla="*/ 172473 w 508000"/>
                  <a:gd name="connsiteY56" fmla="*/ 212488 h 508000"/>
                  <a:gd name="connsiteX57" fmla="*/ 284146 w 508000"/>
                  <a:gd name="connsiteY57" fmla="*/ 209673 h 508000"/>
                  <a:gd name="connsiteX58" fmla="*/ 413717 w 508000"/>
                  <a:gd name="connsiteY58" fmla="*/ 226559 h 508000"/>
                  <a:gd name="connsiteX59" fmla="*/ 365980 w 508000"/>
                  <a:gd name="connsiteY59" fmla="*/ 294105 h 508000"/>
                  <a:gd name="connsiteX60" fmla="*/ 348932 w 508000"/>
                  <a:gd name="connsiteY60" fmla="*/ 290728 h 508000"/>
                  <a:gd name="connsiteX61" fmla="*/ 304605 w 508000"/>
                  <a:gd name="connsiteY61" fmla="*/ 324501 h 508000"/>
                  <a:gd name="connsiteX62" fmla="*/ 273917 w 508000"/>
                  <a:gd name="connsiteY62" fmla="*/ 327878 h 508000"/>
                  <a:gd name="connsiteX63" fmla="*/ 236410 w 508000"/>
                  <a:gd name="connsiteY63" fmla="*/ 273842 h 508000"/>
                  <a:gd name="connsiteX64" fmla="*/ 263688 w 508000"/>
                  <a:gd name="connsiteY64" fmla="*/ 233314 h 508000"/>
                  <a:gd name="connsiteX65" fmla="*/ 284146 w 508000"/>
                  <a:gd name="connsiteY65" fmla="*/ 209673 h 508000"/>
                  <a:gd name="connsiteX66" fmla="*/ 257518 w 508000"/>
                  <a:gd name="connsiteY66" fmla="*/ 209673 h 508000"/>
                  <a:gd name="connsiteX67" fmla="*/ 247433 w 508000"/>
                  <a:gd name="connsiteY67" fmla="*/ 223095 h 508000"/>
                  <a:gd name="connsiteX68" fmla="*/ 223901 w 508000"/>
                  <a:gd name="connsiteY68" fmla="*/ 253296 h 508000"/>
                  <a:gd name="connsiteX69" fmla="*/ 220540 w 508000"/>
                  <a:gd name="connsiteY69" fmla="*/ 246585 h 508000"/>
                  <a:gd name="connsiteX70" fmla="*/ 197008 w 508000"/>
                  <a:gd name="connsiteY70" fmla="*/ 213028 h 508000"/>
                  <a:gd name="connsiteX71" fmla="*/ 257518 w 508000"/>
                  <a:gd name="connsiteY71" fmla="*/ 209673 h 508000"/>
                  <a:gd name="connsiteX72" fmla="*/ 335564 w 508000"/>
                  <a:gd name="connsiteY72" fmla="*/ 154792 h 508000"/>
                  <a:gd name="connsiteX73" fmla="*/ 355698 w 508000"/>
                  <a:gd name="connsiteY73" fmla="*/ 158256 h 508000"/>
                  <a:gd name="connsiteX74" fmla="*/ 365765 w 508000"/>
                  <a:gd name="connsiteY74" fmla="*/ 158256 h 508000"/>
                  <a:gd name="connsiteX75" fmla="*/ 379187 w 508000"/>
                  <a:gd name="connsiteY75" fmla="*/ 179039 h 508000"/>
                  <a:gd name="connsiteX76" fmla="*/ 392610 w 508000"/>
                  <a:gd name="connsiteY76" fmla="*/ 199822 h 508000"/>
                  <a:gd name="connsiteX77" fmla="*/ 305363 w 508000"/>
                  <a:gd name="connsiteY77" fmla="*/ 189430 h 508000"/>
                  <a:gd name="connsiteX78" fmla="*/ 335564 w 508000"/>
                  <a:gd name="connsiteY78" fmla="*/ 154792 h 508000"/>
                  <a:gd name="connsiteX79" fmla="*/ 483912 w 508000"/>
                  <a:gd name="connsiteY79" fmla="*/ 151978 h 508000"/>
                  <a:gd name="connsiteX80" fmla="*/ 503778 w 508000"/>
                  <a:gd name="connsiteY80" fmla="*/ 233596 h 508000"/>
                  <a:gd name="connsiteX81" fmla="*/ 447490 w 508000"/>
                  <a:gd name="connsiteY81" fmla="*/ 213191 h 508000"/>
                  <a:gd name="connsiteX82" fmla="*/ 483912 w 508000"/>
                  <a:gd name="connsiteY82" fmla="*/ 151978 h 508000"/>
                  <a:gd name="connsiteX83" fmla="*/ 436962 w 508000"/>
                  <a:gd name="connsiteY83" fmla="*/ 77396 h 508000"/>
                  <a:gd name="connsiteX84" fmla="*/ 474227 w 508000"/>
                  <a:gd name="connsiteY84" fmla="*/ 127944 h 508000"/>
                  <a:gd name="connsiteX85" fmla="*/ 426799 w 508000"/>
                  <a:gd name="connsiteY85" fmla="*/ 205451 h 508000"/>
                  <a:gd name="connsiteX86" fmla="*/ 423411 w 508000"/>
                  <a:gd name="connsiteY86" fmla="*/ 205451 h 508000"/>
                  <a:gd name="connsiteX87" fmla="*/ 396310 w 508000"/>
                  <a:gd name="connsiteY87" fmla="*/ 168382 h 508000"/>
                  <a:gd name="connsiteX88" fmla="*/ 382759 w 508000"/>
                  <a:gd name="connsiteY88" fmla="*/ 148163 h 508000"/>
                  <a:gd name="connsiteX89" fmla="*/ 399698 w 508000"/>
                  <a:gd name="connsiteY89" fmla="*/ 117834 h 508000"/>
                  <a:gd name="connsiteX90" fmla="*/ 396310 w 508000"/>
                  <a:gd name="connsiteY90" fmla="*/ 104355 h 508000"/>
                  <a:gd name="connsiteX91" fmla="*/ 436962 w 508000"/>
                  <a:gd name="connsiteY91" fmla="*/ 77396 h 508000"/>
                  <a:gd name="connsiteX92" fmla="*/ 111079 w 508000"/>
                  <a:gd name="connsiteY92" fmla="*/ 43623 h 508000"/>
                  <a:gd name="connsiteX93" fmla="*/ 161828 w 508000"/>
                  <a:gd name="connsiteY93" fmla="*/ 192729 h 508000"/>
                  <a:gd name="connsiteX94" fmla="*/ 2814 w 508000"/>
                  <a:gd name="connsiteY94" fmla="*/ 209673 h 508000"/>
                  <a:gd name="connsiteX95" fmla="*/ 111079 w 508000"/>
                  <a:gd name="connsiteY95" fmla="*/ 43623 h 508000"/>
                  <a:gd name="connsiteX96" fmla="*/ 310992 w 508000"/>
                  <a:gd name="connsiteY96" fmla="*/ 5629 h 508000"/>
                  <a:gd name="connsiteX97" fmla="*/ 419347 w 508000"/>
                  <a:gd name="connsiteY97" fmla="*/ 63442 h 508000"/>
                  <a:gd name="connsiteX98" fmla="*/ 382100 w 508000"/>
                  <a:gd name="connsiteY98" fmla="*/ 87247 h 508000"/>
                  <a:gd name="connsiteX99" fmla="*/ 355011 w 508000"/>
                  <a:gd name="connsiteY99" fmla="*/ 77045 h 508000"/>
                  <a:gd name="connsiteX100" fmla="*/ 344853 w 508000"/>
                  <a:gd name="connsiteY100" fmla="*/ 77045 h 508000"/>
                  <a:gd name="connsiteX101" fmla="*/ 310992 w 508000"/>
                  <a:gd name="connsiteY101" fmla="*/ 5629 h 508000"/>
                  <a:gd name="connsiteX102" fmla="*/ 253733 w 508000"/>
                  <a:gd name="connsiteY102" fmla="*/ 0 h 508000"/>
                  <a:gd name="connsiteX103" fmla="*/ 284303 w 508000"/>
                  <a:gd name="connsiteY103" fmla="*/ 3367 h 508000"/>
                  <a:gd name="connsiteX104" fmla="*/ 325063 w 508000"/>
                  <a:gd name="connsiteY104" fmla="*/ 90915 h 508000"/>
                  <a:gd name="connsiteX105" fmla="*/ 314873 w 508000"/>
                  <a:gd name="connsiteY105" fmla="*/ 117853 h 508000"/>
                  <a:gd name="connsiteX106" fmla="*/ 321666 w 508000"/>
                  <a:gd name="connsiteY106" fmla="*/ 141424 h 508000"/>
                  <a:gd name="connsiteX107" fmla="*/ 274113 w 508000"/>
                  <a:gd name="connsiteY107" fmla="*/ 188565 h 508000"/>
                  <a:gd name="connsiteX108" fmla="*/ 270716 w 508000"/>
                  <a:gd name="connsiteY108" fmla="*/ 188565 h 508000"/>
                  <a:gd name="connsiteX109" fmla="*/ 185799 w 508000"/>
                  <a:gd name="connsiteY109" fmla="*/ 188565 h 508000"/>
                  <a:gd name="connsiteX110" fmla="*/ 128055 w 508000"/>
                  <a:gd name="connsiteY110" fmla="*/ 33672 h 508000"/>
                  <a:gd name="connsiteX111" fmla="*/ 253733 w 508000"/>
                  <a:gd name="connsiteY111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508000" h="508000">
                    <a:moveTo>
                      <a:pt x="304145" y="402460"/>
                    </a:moveTo>
                    <a:cubicBezTo>
                      <a:pt x="307528" y="409269"/>
                      <a:pt x="314293" y="419483"/>
                      <a:pt x="321059" y="426292"/>
                    </a:cubicBezTo>
                    <a:cubicBezTo>
                      <a:pt x="337972" y="450123"/>
                      <a:pt x="351503" y="467146"/>
                      <a:pt x="361651" y="480764"/>
                    </a:cubicBezTo>
                    <a:cubicBezTo>
                      <a:pt x="327824" y="497787"/>
                      <a:pt x="290614" y="508000"/>
                      <a:pt x="253405" y="508000"/>
                    </a:cubicBezTo>
                    <a:cubicBezTo>
                      <a:pt x="229726" y="508000"/>
                      <a:pt x="206047" y="504596"/>
                      <a:pt x="185751" y="497787"/>
                    </a:cubicBezTo>
                    <a:cubicBezTo>
                      <a:pt x="216195" y="477359"/>
                      <a:pt x="260170" y="446719"/>
                      <a:pt x="304145" y="402460"/>
                    </a:cubicBezTo>
                    <a:close/>
                    <a:moveTo>
                      <a:pt x="291291" y="348986"/>
                    </a:moveTo>
                    <a:cubicBezTo>
                      <a:pt x="298126" y="348986"/>
                      <a:pt x="301543" y="348986"/>
                      <a:pt x="308378" y="348986"/>
                    </a:cubicBezTo>
                    <a:cubicBezTo>
                      <a:pt x="311796" y="352270"/>
                      <a:pt x="311796" y="355553"/>
                      <a:pt x="315213" y="358837"/>
                    </a:cubicBezTo>
                    <a:cubicBezTo>
                      <a:pt x="311796" y="362120"/>
                      <a:pt x="308378" y="365404"/>
                      <a:pt x="304961" y="368687"/>
                    </a:cubicBezTo>
                    <a:cubicBezTo>
                      <a:pt x="301543" y="362120"/>
                      <a:pt x="294708" y="355553"/>
                      <a:pt x="291291" y="348986"/>
                    </a:cubicBezTo>
                    <a:close/>
                    <a:moveTo>
                      <a:pt x="223414" y="348986"/>
                    </a:moveTo>
                    <a:cubicBezTo>
                      <a:pt x="233596" y="348986"/>
                      <a:pt x="243777" y="348986"/>
                      <a:pt x="250565" y="348986"/>
                    </a:cubicBezTo>
                    <a:cubicBezTo>
                      <a:pt x="250565" y="348986"/>
                      <a:pt x="250565" y="348986"/>
                      <a:pt x="253959" y="348986"/>
                    </a:cubicBezTo>
                    <a:cubicBezTo>
                      <a:pt x="257353" y="348986"/>
                      <a:pt x="260746" y="348986"/>
                      <a:pt x="264140" y="348986"/>
                    </a:cubicBezTo>
                    <a:cubicBezTo>
                      <a:pt x="274322" y="362440"/>
                      <a:pt x="281109" y="372531"/>
                      <a:pt x="291291" y="385985"/>
                    </a:cubicBezTo>
                    <a:cubicBezTo>
                      <a:pt x="240383" y="436439"/>
                      <a:pt x="186082" y="470074"/>
                      <a:pt x="158931" y="486892"/>
                    </a:cubicBezTo>
                    <a:cubicBezTo>
                      <a:pt x="145356" y="480165"/>
                      <a:pt x="131780" y="473438"/>
                      <a:pt x="118205" y="466711"/>
                    </a:cubicBezTo>
                    <a:cubicBezTo>
                      <a:pt x="128387" y="446529"/>
                      <a:pt x="148750" y="412894"/>
                      <a:pt x="172506" y="372531"/>
                    </a:cubicBezTo>
                    <a:cubicBezTo>
                      <a:pt x="175900" y="372531"/>
                      <a:pt x="179294" y="375895"/>
                      <a:pt x="186082" y="375895"/>
                    </a:cubicBezTo>
                    <a:cubicBezTo>
                      <a:pt x="203051" y="375895"/>
                      <a:pt x="216626" y="362440"/>
                      <a:pt x="223414" y="348986"/>
                    </a:cubicBezTo>
                    <a:close/>
                    <a:moveTo>
                      <a:pt x="493928" y="332100"/>
                    </a:moveTo>
                    <a:cubicBezTo>
                      <a:pt x="473632" y="389281"/>
                      <a:pt x="433040" y="439734"/>
                      <a:pt x="382299" y="470006"/>
                    </a:cubicBezTo>
                    <a:cubicBezTo>
                      <a:pt x="365386" y="449825"/>
                      <a:pt x="345090" y="419553"/>
                      <a:pt x="318028" y="385917"/>
                    </a:cubicBezTo>
                    <a:cubicBezTo>
                      <a:pt x="324793" y="382554"/>
                      <a:pt x="328176" y="375826"/>
                      <a:pt x="334941" y="372463"/>
                    </a:cubicBezTo>
                    <a:cubicBezTo>
                      <a:pt x="338324" y="372463"/>
                      <a:pt x="341707" y="375826"/>
                      <a:pt x="348472" y="375826"/>
                    </a:cubicBezTo>
                    <a:cubicBezTo>
                      <a:pt x="365386" y="375826"/>
                      <a:pt x="382299" y="362372"/>
                      <a:pt x="389065" y="342191"/>
                    </a:cubicBezTo>
                    <a:cubicBezTo>
                      <a:pt x="429657" y="342191"/>
                      <a:pt x="466866" y="335464"/>
                      <a:pt x="493928" y="332100"/>
                    </a:cubicBezTo>
                    <a:close/>
                    <a:moveTo>
                      <a:pt x="2814" y="301141"/>
                    </a:moveTo>
                    <a:cubicBezTo>
                      <a:pt x="33491" y="311273"/>
                      <a:pt x="84619" y="328159"/>
                      <a:pt x="145973" y="338291"/>
                    </a:cubicBezTo>
                    <a:cubicBezTo>
                      <a:pt x="145973" y="348423"/>
                      <a:pt x="149382" y="355178"/>
                      <a:pt x="156199" y="358555"/>
                    </a:cubicBezTo>
                    <a:cubicBezTo>
                      <a:pt x="128931" y="399083"/>
                      <a:pt x="111888" y="432855"/>
                      <a:pt x="98254" y="453119"/>
                    </a:cubicBezTo>
                    <a:cubicBezTo>
                      <a:pt x="50534" y="415969"/>
                      <a:pt x="16448" y="361932"/>
                      <a:pt x="2814" y="301141"/>
                    </a:cubicBezTo>
                    <a:close/>
                    <a:moveTo>
                      <a:pt x="223589" y="291291"/>
                    </a:moveTo>
                    <a:cubicBezTo>
                      <a:pt x="230468" y="304595"/>
                      <a:pt x="240787" y="314574"/>
                      <a:pt x="247667" y="327878"/>
                    </a:cubicBezTo>
                    <a:cubicBezTo>
                      <a:pt x="240787" y="327878"/>
                      <a:pt x="233908" y="327878"/>
                      <a:pt x="227028" y="327878"/>
                    </a:cubicBezTo>
                    <a:cubicBezTo>
                      <a:pt x="227028" y="317900"/>
                      <a:pt x="220149" y="311248"/>
                      <a:pt x="216709" y="304595"/>
                    </a:cubicBezTo>
                    <a:cubicBezTo>
                      <a:pt x="220149" y="301269"/>
                      <a:pt x="220149" y="297943"/>
                      <a:pt x="223589" y="291291"/>
                    </a:cubicBezTo>
                    <a:close/>
                    <a:moveTo>
                      <a:pt x="426916" y="246260"/>
                    </a:moveTo>
                    <a:cubicBezTo>
                      <a:pt x="443899" y="266601"/>
                      <a:pt x="464280" y="290331"/>
                      <a:pt x="481263" y="310672"/>
                    </a:cubicBezTo>
                    <a:cubicBezTo>
                      <a:pt x="454089" y="314062"/>
                      <a:pt x="423519" y="317452"/>
                      <a:pt x="389552" y="320842"/>
                    </a:cubicBezTo>
                    <a:cubicBezTo>
                      <a:pt x="386156" y="317452"/>
                      <a:pt x="386156" y="314062"/>
                      <a:pt x="382759" y="307282"/>
                    </a:cubicBezTo>
                    <a:cubicBezTo>
                      <a:pt x="399742" y="286941"/>
                      <a:pt x="413329" y="266601"/>
                      <a:pt x="426916" y="246260"/>
                    </a:cubicBezTo>
                    <a:close/>
                    <a:moveTo>
                      <a:pt x="447490" y="236410"/>
                    </a:moveTo>
                    <a:cubicBezTo>
                      <a:pt x="471022" y="243224"/>
                      <a:pt x="491192" y="250038"/>
                      <a:pt x="508000" y="256851"/>
                    </a:cubicBezTo>
                    <a:cubicBezTo>
                      <a:pt x="508000" y="270479"/>
                      <a:pt x="504638" y="287514"/>
                      <a:pt x="501277" y="301141"/>
                    </a:cubicBezTo>
                    <a:cubicBezTo>
                      <a:pt x="484468" y="284107"/>
                      <a:pt x="464298" y="260258"/>
                      <a:pt x="447490" y="236410"/>
                    </a:cubicBezTo>
                    <a:close/>
                    <a:moveTo>
                      <a:pt x="172473" y="212488"/>
                    </a:moveTo>
                    <a:cubicBezTo>
                      <a:pt x="182618" y="229510"/>
                      <a:pt x="189382" y="243129"/>
                      <a:pt x="199528" y="260151"/>
                    </a:cubicBezTo>
                    <a:cubicBezTo>
                      <a:pt x="202909" y="263556"/>
                      <a:pt x="206291" y="266960"/>
                      <a:pt x="209673" y="273769"/>
                    </a:cubicBezTo>
                    <a:cubicBezTo>
                      <a:pt x="206291" y="280578"/>
                      <a:pt x="202909" y="287387"/>
                      <a:pt x="196146" y="290792"/>
                    </a:cubicBezTo>
                    <a:cubicBezTo>
                      <a:pt x="192764" y="290792"/>
                      <a:pt x="189382" y="290792"/>
                      <a:pt x="186000" y="290792"/>
                    </a:cubicBezTo>
                    <a:cubicBezTo>
                      <a:pt x="165709" y="290792"/>
                      <a:pt x="152182" y="301006"/>
                      <a:pt x="145418" y="318028"/>
                    </a:cubicBezTo>
                    <a:cubicBezTo>
                      <a:pt x="81164" y="304410"/>
                      <a:pt x="30436" y="287387"/>
                      <a:pt x="0" y="273769"/>
                    </a:cubicBezTo>
                    <a:cubicBezTo>
                      <a:pt x="0" y="266960"/>
                      <a:pt x="0" y="260151"/>
                      <a:pt x="0" y="253342"/>
                    </a:cubicBezTo>
                    <a:cubicBezTo>
                      <a:pt x="0" y="246533"/>
                      <a:pt x="0" y="236319"/>
                      <a:pt x="0" y="229510"/>
                    </a:cubicBezTo>
                    <a:cubicBezTo>
                      <a:pt x="33818" y="226106"/>
                      <a:pt x="98073" y="215892"/>
                      <a:pt x="172473" y="212488"/>
                    </a:cubicBezTo>
                    <a:close/>
                    <a:moveTo>
                      <a:pt x="284146" y="209673"/>
                    </a:moveTo>
                    <a:cubicBezTo>
                      <a:pt x="331883" y="209673"/>
                      <a:pt x="372800" y="216427"/>
                      <a:pt x="413717" y="226559"/>
                    </a:cubicBezTo>
                    <a:cubicBezTo>
                      <a:pt x="400078" y="250201"/>
                      <a:pt x="383029" y="270464"/>
                      <a:pt x="365980" y="294105"/>
                    </a:cubicBezTo>
                    <a:cubicBezTo>
                      <a:pt x="362571" y="290728"/>
                      <a:pt x="355751" y="290728"/>
                      <a:pt x="348932" y="290728"/>
                    </a:cubicBezTo>
                    <a:cubicBezTo>
                      <a:pt x="325064" y="290728"/>
                      <a:pt x="308015" y="304237"/>
                      <a:pt x="304605" y="324501"/>
                    </a:cubicBezTo>
                    <a:cubicBezTo>
                      <a:pt x="294376" y="327878"/>
                      <a:pt x="284146" y="327878"/>
                      <a:pt x="273917" y="327878"/>
                    </a:cubicBezTo>
                    <a:cubicBezTo>
                      <a:pt x="260278" y="307614"/>
                      <a:pt x="250049" y="290728"/>
                      <a:pt x="236410" y="273842"/>
                    </a:cubicBezTo>
                    <a:cubicBezTo>
                      <a:pt x="246639" y="260332"/>
                      <a:pt x="253459" y="246823"/>
                      <a:pt x="263688" y="233314"/>
                    </a:cubicBezTo>
                    <a:cubicBezTo>
                      <a:pt x="270508" y="226559"/>
                      <a:pt x="277327" y="216427"/>
                      <a:pt x="284146" y="209673"/>
                    </a:cubicBezTo>
                    <a:close/>
                    <a:moveTo>
                      <a:pt x="257518" y="209673"/>
                    </a:moveTo>
                    <a:cubicBezTo>
                      <a:pt x="254156" y="213028"/>
                      <a:pt x="250795" y="216384"/>
                      <a:pt x="247433" y="223095"/>
                    </a:cubicBezTo>
                    <a:cubicBezTo>
                      <a:pt x="240710" y="233162"/>
                      <a:pt x="230625" y="243229"/>
                      <a:pt x="223901" y="253296"/>
                    </a:cubicBezTo>
                    <a:cubicBezTo>
                      <a:pt x="223901" y="253296"/>
                      <a:pt x="220540" y="249941"/>
                      <a:pt x="220540" y="246585"/>
                    </a:cubicBezTo>
                    <a:cubicBezTo>
                      <a:pt x="210455" y="236518"/>
                      <a:pt x="203731" y="223095"/>
                      <a:pt x="197008" y="213028"/>
                    </a:cubicBezTo>
                    <a:cubicBezTo>
                      <a:pt x="217178" y="209673"/>
                      <a:pt x="237348" y="209673"/>
                      <a:pt x="257518" y="209673"/>
                    </a:cubicBezTo>
                    <a:close/>
                    <a:moveTo>
                      <a:pt x="335564" y="154792"/>
                    </a:moveTo>
                    <a:cubicBezTo>
                      <a:pt x="342275" y="158256"/>
                      <a:pt x="348986" y="158256"/>
                      <a:pt x="355698" y="158256"/>
                    </a:cubicBezTo>
                    <a:cubicBezTo>
                      <a:pt x="359053" y="158256"/>
                      <a:pt x="362409" y="158256"/>
                      <a:pt x="365765" y="158256"/>
                    </a:cubicBezTo>
                    <a:cubicBezTo>
                      <a:pt x="369120" y="165183"/>
                      <a:pt x="372476" y="172111"/>
                      <a:pt x="379187" y="179039"/>
                    </a:cubicBezTo>
                    <a:cubicBezTo>
                      <a:pt x="382543" y="185966"/>
                      <a:pt x="385899" y="192894"/>
                      <a:pt x="392610" y="199822"/>
                    </a:cubicBezTo>
                    <a:cubicBezTo>
                      <a:pt x="365765" y="196358"/>
                      <a:pt x="335564" y="189430"/>
                      <a:pt x="305363" y="189430"/>
                    </a:cubicBezTo>
                    <a:cubicBezTo>
                      <a:pt x="315430" y="175575"/>
                      <a:pt x="325497" y="165183"/>
                      <a:pt x="335564" y="154792"/>
                    </a:cubicBezTo>
                    <a:close/>
                    <a:moveTo>
                      <a:pt x="483912" y="151978"/>
                    </a:moveTo>
                    <a:cubicBezTo>
                      <a:pt x="493845" y="175783"/>
                      <a:pt x="503778" y="202989"/>
                      <a:pt x="503778" y="233596"/>
                    </a:cubicBezTo>
                    <a:cubicBezTo>
                      <a:pt x="490534" y="226794"/>
                      <a:pt x="470667" y="219993"/>
                      <a:pt x="447490" y="213191"/>
                    </a:cubicBezTo>
                    <a:cubicBezTo>
                      <a:pt x="460734" y="189386"/>
                      <a:pt x="473978" y="168982"/>
                      <a:pt x="483912" y="151978"/>
                    </a:cubicBezTo>
                    <a:close/>
                    <a:moveTo>
                      <a:pt x="436962" y="77396"/>
                    </a:moveTo>
                    <a:cubicBezTo>
                      <a:pt x="450513" y="94245"/>
                      <a:pt x="464064" y="107725"/>
                      <a:pt x="474227" y="127944"/>
                    </a:cubicBezTo>
                    <a:cubicBezTo>
                      <a:pt x="460676" y="148163"/>
                      <a:pt x="443738" y="175122"/>
                      <a:pt x="426799" y="205451"/>
                    </a:cubicBezTo>
                    <a:cubicBezTo>
                      <a:pt x="423411" y="205451"/>
                      <a:pt x="423411" y="205451"/>
                      <a:pt x="423411" y="205451"/>
                    </a:cubicBezTo>
                    <a:cubicBezTo>
                      <a:pt x="413248" y="191971"/>
                      <a:pt x="406473" y="181862"/>
                      <a:pt x="396310" y="168382"/>
                    </a:cubicBezTo>
                    <a:cubicBezTo>
                      <a:pt x="392922" y="161643"/>
                      <a:pt x="389534" y="154903"/>
                      <a:pt x="382759" y="148163"/>
                    </a:cubicBezTo>
                    <a:cubicBezTo>
                      <a:pt x="392922" y="141423"/>
                      <a:pt x="399698" y="131314"/>
                      <a:pt x="399698" y="117834"/>
                    </a:cubicBezTo>
                    <a:cubicBezTo>
                      <a:pt x="399698" y="114464"/>
                      <a:pt x="396310" y="111095"/>
                      <a:pt x="396310" y="104355"/>
                    </a:cubicBezTo>
                    <a:cubicBezTo>
                      <a:pt x="409861" y="94245"/>
                      <a:pt x="423411" y="84136"/>
                      <a:pt x="436962" y="77396"/>
                    </a:cubicBezTo>
                    <a:close/>
                    <a:moveTo>
                      <a:pt x="111079" y="43623"/>
                    </a:moveTo>
                    <a:cubicBezTo>
                      <a:pt x="121229" y="80899"/>
                      <a:pt x="138145" y="138509"/>
                      <a:pt x="161828" y="192729"/>
                    </a:cubicBezTo>
                    <a:cubicBezTo>
                      <a:pt x="94162" y="196118"/>
                      <a:pt x="36647" y="202895"/>
                      <a:pt x="2814" y="209673"/>
                    </a:cubicBezTo>
                    <a:cubicBezTo>
                      <a:pt x="16347" y="141897"/>
                      <a:pt x="53563" y="80899"/>
                      <a:pt x="111079" y="43623"/>
                    </a:cubicBezTo>
                    <a:close/>
                    <a:moveTo>
                      <a:pt x="310992" y="5629"/>
                    </a:moveTo>
                    <a:cubicBezTo>
                      <a:pt x="351625" y="15831"/>
                      <a:pt x="388872" y="36236"/>
                      <a:pt x="419347" y="63442"/>
                    </a:cubicBezTo>
                    <a:cubicBezTo>
                      <a:pt x="409189" y="70243"/>
                      <a:pt x="395644" y="77045"/>
                      <a:pt x="382100" y="87247"/>
                    </a:cubicBezTo>
                    <a:cubicBezTo>
                      <a:pt x="375328" y="80445"/>
                      <a:pt x="365170" y="77045"/>
                      <a:pt x="355011" y="77045"/>
                    </a:cubicBezTo>
                    <a:cubicBezTo>
                      <a:pt x="351625" y="77045"/>
                      <a:pt x="348239" y="77045"/>
                      <a:pt x="344853" y="77045"/>
                    </a:cubicBezTo>
                    <a:cubicBezTo>
                      <a:pt x="327922" y="49839"/>
                      <a:pt x="317764" y="26033"/>
                      <a:pt x="310992" y="5629"/>
                    </a:cubicBezTo>
                    <a:close/>
                    <a:moveTo>
                      <a:pt x="253733" y="0"/>
                    </a:moveTo>
                    <a:cubicBezTo>
                      <a:pt x="263923" y="0"/>
                      <a:pt x="274113" y="0"/>
                      <a:pt x="284303" y="3367"/>
                    </a:cubicBezTo>
                    <a:cubicBezTo>
                      <a:pt x="294493" y="23570"/>
                      <a:pt x="308080" y="53876"/>
                      <a:pt x="325063" y="90915"/>
                    </a:cubicBezTo>
                    <a:cubicBezTo>
                      <a:pt x="318270" y="97650"/>
                      <a:pt x="314873" y="107751"/>
                      <a:pt x="314873" y="117853"/>
                    </a:cubicBezTo>
                    <a:cubicBezTo>
                      <a:pt x="314873" y="124587"/>
                      <a:pt x="318270" y="134689"/>
                      <a:pt x="321666" y="141424"/>
                    </a:cubicBezTo>
                    <a:cubicBezTo>
                      <a:pt x="304683" y="154893"/>
                      <a:pt x="291096" y="171729"/>
                      <a:pt x="274113" y="188565"/>
                    </a:cubicBezTo>
                    <a:cubicBezTo>
                      <a:pt x="274113" y="188565"/>
                      <a:pt x="270716" y="188565"/>
                      <a:pt x="270716" y="188565"/>
                    </a:cubicBezTo>
                    <a:cubicBezTo>
                      <a:pt x="243542" y="188565"/>
                      <a:pt x="212972" y="188565"/>
                      <a:pt x="185799" y="188565"/>
                    </a:cubicBezTo>
                    <a:cubicBezTo>
                      <a:pt x="158625" y="134689"/>
                      <a:pt x="138245" y="70712"/>
                      <a:pt x="128055" y="33672"/>
                    </a:cubicBezTo>
                    <a:cubicBezTo>
                      <a:pt x="165419" y="10102"/>
                      <a:pt x="209576" y="0"/>
                      <a:pt x="2537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ṣ1îḑê">
                <a:extLst>
                  <a:ext uri="{FF2B5EF4-FFF2-40B4-BE49-F238E27FC236}">
                    <a16:creationId xmlns:a16="http://schemas.microsoft.com/office/drawing/2014/main" id="{6B9C5D44-E284-40FF-8683-7CC534B2C452}"/>
                  </a:ext>
                </a:extLst>
              </p:cNvPr>
              <p:cNvSpPr/>
              <p:nvPr/>
            </p:nvSpPr>
            <p:spPr bwMode="auto">
              <a:xfrm>
                <a:off x="6892176" y="5189028"/>
                <a:ext cx="288592" cy="235539"/>
              </a:xfrm>
              <a:custGeom>
                <a:avLst/>
                <a:gdLst>
                  <a:gd name="connsiteX0" fmla="*/ 130130 w 508000"/>
                  <a:gd name="connsiteY0" fmla="*/ 314926 h 414610"/>
                  <a:gd name="connsiteX1" fmla="*/ 207920 w 508000"/>
                  <a:gd name="connsiteY1" fmla="*/ 327583 h 414610"/>
                  <a:gd name="connsiteX2" fmla="*/ 52339 w 508000"/>
                  <a:gd name="connsiteY2" fmla="*/ 327583 h 414610"/>
                  <a:gd name="connsiteX3" fmla="*/ 130130 w 508000"/>
                  <a:gd name="connsiteY3" fmla="*/ 314926 h 414610"/>
                  <a:gd name="connsiteX4" fmla="*/ 130130 w 508000"/>
                  <a:gd name="connsiteY4" fmla="*/ 243364 h 414610"/>
                  <a:gd name="connsiteX5" fmla="*/ 207920 w 508000"/>
                  <a:gd name="connsiteY5" fmla="*/ 255534 h 414610"/>
                  <a:gd name="connsiteX6" fmla="*/ 52339 w 508000"/>
                  <a:gd name="connsiteY6" fmla="*/ 255534 h 414610"/>
                  <a:gd name="connsiteX7" fmla="*/ 130130 w 508000"/>
                  <a:gd name="connsiteY7" fmla="*/ 243364 h 414610"/>
                  <a:gd name="connsiteX8" fmla="*/ 372875 w 508000"/>
                  <a:gd name="connsiteY8" fmla="*/ 242403 h 414610"/>
                  <a:gd name="connsiteX9" fmla="*/ 400550 w 508000"/>
                  <a:gd name="connsiteY9" fmla="*/ 259928 h 414610"/>
                  <a:gd name="connsiteX10" fmla="*/ 428226 w 508000"/>
                  <a:gd name="connsiteY10" fmla="*/ 242403 h 414610"/>
                  <a:gd name="connsiteX11" fmla="*/ 457843 w 508000"/>
                  <a:gd name="connsiteY11" fmla="*/ 271124 h 414610"/>
                  <a:gd name="connsiteX12" fmla="*/ 451532 w 508000"/>
                  <a:gd name="connsiteY12" fmla="*/ 293030 h 414610"/>
                  <a:gd name="connsiteX13" fmla="*/ 400550 w 508000"/>
                  <a:gd name="connsiteY13" fmla="*/ 335382 h 414610"/>
                  <a:gd name="connsiteX14" fmla="*/ 349569 w 508000"/>
                  <a:gd name="connsiteY14" fmla="*/ 293030 h 414610"/>
                  <a:gd name="connsiteX15" fmla="*/ 343258 w 508000"/>
                  <a:gd name="connsiteY15" fmla="*/ 271124 h 414610"/>
                  <a:gd name="connsiteX16" fmla="*/ 372875 w 508000"/>
                  <a:gd name="connsiteY16" fmla="*/ 242403 h 414610"/>
                  <a:gd name="connsiteX17" fmla="*/ 130130 w 508000"/>
                  <a:gd name="connsiteY17" fmla="*/ 171315 h 414610"/>
                  <a:gd name="connsiteX18" fmla="*/ 207920 w 508000"/>
                  <a:gd name="connsiteY18" fmla="*/ 183972 h 414610"/>
                  <a:gd name="connsiteX19" fmla="*/ 52339 w 508000"/>
                  <a:gd name="connsiteY19" fmla="*/ 183972 h 414610"/>
                  <a:gd name="connsiteX20" fmla="*/ 130130 w 508000"/>
                  <a:gd name="connsiteY20" fmla="*/ 171315 h 414610"/>
                  <a:gd name="connsiteX21" fmla="*/ 130130 w 508000"/>
                  <a:gd name="connsiteY21" fmla="*/ 99753 h 414610"/>
                  <a:gd name="connsiteX22" fmla="*/ 207920 w 508000"/>
                  <a:gd name="connsiteY22" fmla="*/ 112410 h 414610"/>
                  <a:gd name="connsiteX23" fmla="*/ 52339 w 508000"/>
                  <a:gd name="connsiteY23" fmla="*/ 112410 h 414610"/>
                  <a:gd name="connsiteX24" fmla="*/ 130130 w 508000"/>
                  <a:gd name="connsiteY24" fmla="*/ 99753 h 414610"/>
                  <a:gd name="connsiteX25" fmla="*/ 322230 w 508000"/>
                  <a:gd name="connsiteY25" fmla="*/ 85796 h 414610"/>
                  <a:gd name="connsiteX26" fmla="*/ 349955 w 508000"/>
                  <a:gd name="connsiteY26" fmla="*/ 102810 h 414610"/>
                  <a:gd name="connsiteX27" fmla="*/ 378166 w 508000"/>
                  <a:gd name="connsiteY27" fmla="*/ 85796 h 414610"/>
                  <a:gd name="connsiteX28" fmla="*/ 407350 w 508000"/>
                  <a:gd name="connsiteY28" fmla="*/ 114478 h 414610"/>
                  <a:gd name="connsiteX29" fmla="*/ 401026 w 508000"/>
                  <a:gd name="connsiteY29" fmla="*/ 136353 h 414610"/>
                  <a:gd name="connsiteX30" fmla="*/ 349955 w 508000"/>
                  <a:gd name="connsiteY30" fmla="*/ 178160 h 414610"/>
                  <a:gd name="connsiteX31" fmla="*/ 298884 w 508000"/>
                  <a:gd name="connsiteY31" fmla="*/ 136353 h 414610"/>
                  <a:gd name="connsiteX32" fmla="*/ 292560 w 508000"/>
                  <a:gd name="connsiteY32" fmla="*/ 114478 h 414610"/>
                  <a:gd name="connsiteX33" fmla="*/ 322230 w 508000"/>
                  <a:gd name="connsiteY33" fmla="*/ 85796 h 414610"/>
                  <a:gd name="connsiteX34" fmla="*/ 378205 w 508000"/>
                  <a:gd name="connsiteY34" fmla="*/ 28711 h 414610"/>
                  <a:gd name="connsiteX35" fmla="*/ 284869 w 508000"/>
                  <a:gd name="connsiteY35" fmla="*/ 39904 h 414610"/>
                  <a:gd name="connsiteX36" fmla="*/ 268827 w 508000"/>
                  <a:gd name="connsiteY36" fmla="*/ 58882 h 414610"/>
                  <a:gd name="connsiteX37" fmla="*/ 268827 w 508000"/>
                  <a:gd name="connsiteY37" fmla="*/ 369840 h 414610"/>
                  <a:gd name="connsiteX38" fmla="*/ 284869 w 508000"/>
                  <a:gd name="connsiteY38" fmla="*/ 386385 h 414610"/>
                  <a:gd name="connsiteX39" fmla="*/ 377233 w 508000"/>
                  <a:gd name="connsiteY39" fmla="*/ 382979 h 414610"/>
                  <a:gd name="connsiteX40" fmla="*/ 471541 w 508000"/>
                  <a:gd name="connsiteY40" fmla="*/ 386385 h 414610"/>
                  <a:gd name="connsiteX41" fmla="*/ 487583 w 508000"/>
                  <a:gd name="connsiteY41" fmla="*/ 369840 h 414610"/>
                  <a:gd name="connsiteX42" fmla="*/ 487583 w 508000"/>
                  <a:gd name="connsiteY42" fmla="*/ 58882 h 414610"/>
                  <a:gd name="connsiteX43" fmla="*/ 471541 w 508000"/>
                  <a:gd name="connsiteY43" fmla="*/ 39904 h 414610"/>
                  <a:gd name="connsiteX44" fmla="*/ 378205 w 508000"/>
                  <a:gd name="connsiteY44" fmla="*/ 28711 h 414610"/>
                  <a:gd name="connsiteX45" fmla="*/ 129795 w 508000"/>
                  <a:gd name="connsiteY45" fmla="*/ 28711 h 414610"/>
                  <a:gd name="connsiteX46" fmla="*/ 36459 w 508000"/>
                  <a:gd name="connsiteY46" fmla="*/ 39904 h 414610"/>
                  <a:gd name="connsiteX47" fmla="*/ 20417 w 508000"/>
                  <a:gd name="connsiteY47" fmla="*/ 58882 h 414610"/>
                  <a:gd name="connsiteX48" fmla="*/ 20417 w 508000"/>
                  <a:gd name="connsiteY48" fmla="*/ 369840 h 414610"/>
                  <a:gd name="connsiteX49" fmla="*/ 36459 w 508000"/>
                  <a:gd name="connsiteY49" fmla="*/ 386385 h 414610"/>
                  <a:gd name="connsiteX50" fmla="*/ 128823 w 508000"/>
                  <a:gd name="connsiteY50" fmla="*/ 382979 h 414610"/>
                  <a:gd name="connsiteX51" fmla="*/ 222645 w 508000"/>
                  <a:gd name="connsiteY51" fmla="*/ 386385 h 414610"/>
                  <a:gd name="connsiteX52" fmla="*/ 239173 w 508000"/>
                  <a:gd name="connsiteY52" fmla="*/ 369840 h 414610"/>
                  <a:gd name="connsiteX53" fmla="*/ 239173 w 508000"/>
                  <a:gd name="connsiteY53" fmla="*/ 58882 h 414610"/>
                  <a:gd name="connsiteX54" fmla="*/ 223131 w 508000"/>
                  <a:gd name="connsiteY54" fmla="*/ 39904 h 414610"/>
                  <a:gd name="connsiteX55" fmla="*/ 129795 w 508000"/>
                  <a:gd name="connsiteY55" fmla="*/ 28711 h 414610"/>
                  <a:gd name="connsiteX56" fmla="*/ 126878 w 508000"/>
                  <a:gd name="connsiteY56" fmla="*/ 0 h 414610"/>
                  <a:gd name="connsiteX57" fmla="*/ 254243 w 508000"/>
                  <a:gd name="connsiteY57" fmla="*/ 11679 h 414610"/>
                  <a:gd name="connsiteX58" fmla="*/ 381122 w 508000"/>
                  <a:gd name="connsiteY58" fmla="*/ 0 h 414610"/>
                  <a:gd name="connsiteX59" fmla="*/ 489041 w 508000"/>
                  <a:gd name="connsiteY59" fmla="*/ 13139 h 414610"/>
                  <a:gd name="connsiteX60" fmla="*/ 508000 w 508000"/>
                  <a:gd name="connsiteY60" fmla="*/ 35038 h 414610"/>
                  <a:gd name="connsiteX61" fmla="*/ 508000 w 508000"/>
                  <a:gd name="connsiteY61" fmla="*/ 395631 h 414610"/>
                  <a:gd name="connsiteX62" fmla="*/ 489041 w 508000"/>
                  <a:gd name="connsiteY62" fmla="*/ 414610 h 414610"/>
                  <a:gd name="connsiteX63" fmla="*/ 379663 w 508000"/>
                  <a:gd name="connsiteY63" fmla="*/ 410717 h 414610"/>
                  <a:gd name="connsiteX64" fmla="*/ 125906 w 508000"/>
                  <a:gd name="connsiteY64" fmla="*/ 410717 h 414610"/>
                  <a:gd name="connsiteX65" fmla="*/ 18959 w 508000"/>
                  <a:gd name="connsiteY65" fmla="*/ 414610 h 414610"/>
                  <a:gd name="connsiteX66" fmla="*/ 0 w 508000"/>
                  <a:gd name="connsiteY66" fmla="*/ 395631 h 414610"/>
                  <a:gd name="connsiteX67" fmla="*/ 0 w 508000"/>
                  <a:gd name="connsiteY67" fmla="*/ 35038 h 414610"/>
                  <a:gd name="connsiteX68" fmla="*/ 18959 w 508000"/>
                  <a:gd name="connsiteY68" fmla="*/ 13139 h 414610"/>
                  <a:gd name="connsiteX69" fmla="*/ 126878 w 508000"/>
                  <a:gd name="connsiteY69" fmla="*/ 0 h 41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08000" h="414610">
                    <a:moveTo>
                      <a:pt x="130130" y="314926"/>
                    </a:moveTo>
                    <a:cubicBezTo>
                      <a:pt x="183610" y="314926"/>
                      <a:pt x="207920" y="327583"/>
                      <a:pt x="207920" y="327583"/>
                    </a:cubicBezTo>
                    <a:lnTo>
                      <a:pt x="52339" y="327583"/>
                    </a:lnTo>
                    <a:cubicBezTo>
                      <a:pt x="52339" y="327583"/>
                      <a:pt x="76649" y="314926"/>
                      <a:pt x="130130" y="314926"/>
                    </a:cubicBezTo>
                    <a:close/>
                    <a:moveTo>
                      <a:pt x="130130" y="243364"/>
                    </a:moveTo>
                    <a:cubicBezTo>
                      <a:pt x="183610" y="243364"/>
                      <a:pt x="207920" y="255534"/>
                      <a:pt x="207920" y="255534"/>
                    </a:cubicBezTo>
                    <a:lnTo>
                      <a:pt x="52339" y="255534"/>
                    </a:lnTo>
                    <a:cubicBezTo>
                      <a:pt x="52339" y="255534"/>
                      <a:pt x="76649" y="243364"/>
                      <a:pt x="130130" y="243364"/>
                    </a:cubicBezTo>
                    <a:close/>
                    <a:moveTo>
                      <a:pt x="372875" y="242403"/>
                    </a:moveTo>
                    <a:cubicBezTo>
                      <a:pt x="388898" y="242403"/>
                      <a:pt x="398608" y="259928"/>
                      <a:pt x="400550" y="259928"/>
                    </a:cubicBezTo>
                    <a:cubicBezTo>
                      <a:pt x="402978" y="259928"/>
                      <a:pt x="412689" y="242403"/>
                      <a:pt x="428226" y="242403"/>
                    </a:cubicBezTo>
                    <a:cubicBezTo>
                      <a:pt x="444249" y="242403"/>
                      <a:pt x="456872" y="255547"/>
                      <a:pt x="457843" y="271124"/>
                    </a:cubicBezTo>
                    <a:cubicBezTo>
                      <a:pt x="458329" y="280374"/>
                      <a:pt x="455416" y="287189"/>
                      <a:pt x="451532" y="293030"/>
                    </a:cubicBezTo>
                    <a:cubicBezTo>
                      <a:pt x="443277" y="305687"/>
                      <a:pt x="408319" y="335382"/>
                      <a:pt x="400550" y="335382"/>
                    </a:cubicBezTo>
                    <a:cubicBezTo>
                      <a:pt x="393267" y="335382"/>
                      <a:pt x="357824" y="305687"/>
                      <a:pt x="349569" y="293030"/>
                    </a:cubicBezTo>
                    <a:cubicBezTo>
                      <a:pt x="345685" y="287189"/>
                      <a:pt x="342772" y="280374"/>
                      <a:pt x="343258" y="271124"/>
                    </a:cubicBezTo>
                    <a:cubicBezTo>
                      <a:pt x="344229" y="255547"/>
                      <a:pt x="356852" y="242403"/>
                      <a:pt x="372875" y="242403"/>
                    </a:cubicBezTo>
                    <a:close/>
                    <a:moveTo>
                      <a:pt x="130130" y="171315"/>
                    </a:moveTo>
                    <a:cubicBezTo>
                      <a:pt x="183610" y="171315"/>
                      <a:pt x="207920" y="183972"/>
                      <a:pt x="207920" y="183972"/>
                    </a:cubicBezTo>
                    <a:lnTo>
                      <a:pt x="52339" y="183972"/>
                    </a:lnTo>
                    <a:cubicBezTo>
                      <a:pt x="52339" y="183972"/>
                      <a:pt x="76649" y="171315"/>
                      <a:pt x="130130" y="171315"/>
                    </a:cubicBezTo>
                    <a:close/>
                    <a:moveTo>
                      <a:pt x="130130" y="99753"/>
                    </a:moveTo>
                    <a:cubicBezTo>
                      <a:pt x="183610" y="99753"/>
                      <a:pt x="207920" y="112410"/>
                      <a:pt x="207920" y="112410"/>
                    </a:cubicBezTo>
                    <a:lnTo>
                      <a:pt x="52339" y="112410"/>
                    </a:lnTo>
                    <a:cubicBezTo>
                      <a:pt x="52339" y="112410"/>
                      <a:pt x="76649" y="99753"/>
                      <a:pt x="130130" y="99753"/>
                    </a:cubicBezTo>
                    <a:close/>
                    <a:moveTo>
                      <a:pt x="322230" y="85796"/>
                    </a:moveTo>
                    <a:cubicBezTo>
                      <a:pt x="338768" y="85796"/>
                      <a:pt x="348009" y="102810"/>
                      <a:pt x="349955" y="102810"/>
                    </a:cubicBezTo>
                    <a:cubicBezTo>
                      <a:pt x="352387" y="102810"/>
                      <a:pt x="362115" y="85796"/>
                      <a:pt x="378166" y="85796"/>
                    </a:cubicBezTo>
                    <a:cubicBezTo>
                      <a:pt x="393731" y="85796"/>
                      <a:pt x="406863" y="98435"/>
                      <a:pt x="407350" y="114478"/>
                    </a:cubicBezTo>
                    <a:cubicBezTo>
                      <a:pt x="407836" y="123228"/>
                      <a:pt x="405404" y="130034"/>
                      <a:pt x="401026" y="136353"/>
                    </a:cubicBezTo>
                    <a:cubicBezTo>
                      <a:pt x="392758" y="148992"/>
                      <a:pt x="357737" y="178160"/>
                      <a:pt x="349955" y="178160"/>
                    </a:cubicBezTo>
                    <a:cubicBezTo>
                      <a:pt x="342659" y="178160"/>
                      <a:pt x="307152" y="148506"/>
                      <a:pt x="298884" y="136353"/>
                    </a:cubicBezTo>
                    <a:cubicBezTo>
                      <a:pt x="294992" y="130034"/>
                      <a:pt x="292074" y="123228"/>
                      <a:pt x="292560" y="114478"/>
                    </a:cubicBezTo>
                    <a:cubicBezTo>
                      <a:pt x="293533" y="98435"/>
                      <a:pt x="306666" y="85796"/>
                      <a:pt x="322230" y="85796"/>
                    </a:cubicBezTo>
                    <a:close/>
                    <a:moveTo>
                      <a:pt x="378205" y="28711"/>
                    </a:moveTo>
                    <a:cubicBezTo>
                      <a:pt x="319870" y="28711"/>
                      <a:pt x="284869" y="39904"/>
                      <a:pt x="284869" y="39904"/>
                    </a:cubicBezTo>
                    <a:cubicBezTo>
                      <a:pt x="276119" y="41364"/>
                      <a:pt x="268827" y="50123"/>
                      <a:pt x="268827" y="58882"/>
                    </a:cubicBezTo>
                    <a:cubicBezTo>
                      <a:pt x="268827" y="58882"/>
                      <a:pt x="268827" y="58882"/>
                      <a:pt x="268827" y="369840"/>
                    </a:cubicBezTo>
                    <a:cubicBezTo>
                      <a:pt x="268827" y="378599"/>
                      <a:pt x="276119" y="386385"/>
                      <a:pt x="284869" y="386385"/>
                    </a:cubicBezTo>
                    <a:cubicBezTo>
                      <a:pt x="284869" y="386385"/>
                      <a:pt x="320842" y="382979"/>
                      <a:pt x="377233" y="382979"/>
                    </a:cubicBezTo>
                    <a:cubicBezTo>
                      <a:pt x="437026" y="382979"/>
                      <a:pt x="435567" y="386385"/>
                      <a:pt x="471541" y="386385"/>
                    </a:cubicBezTo>
                    <a:cubicBezTo>
                      <a:pt x="480291" y="386385"/>
                      <a:pt x="487583" y="378599"/>
                      <a:pt x="487583" y="369840"/>
                    </a:cubicBezTo>
                    <a:lnTo>
                      <a:pt x="487583" y="58882"/>
                    </a:lnTo>
                    <a:cubicBezTo>
                      <a:pt x="487583" y="50123"/>
                      <a:pt x="480291" y="41364"/>
                      <a:pt x="471541" y="39904"/>
                    </a:cubicBezTo>
                    <a:cubicBezTo>
                      <a:pt x="471541" y="39904"/>
                      <a:pt x="436540" y="28711"/>
                      <a:pt x="378205" y="28711"/>
                    </a:cubicBezTo>
                    <a:close/>
                    <a:moveTo>
                      <a:pt x="129795" y="28711"/>
                    </a:moveTo>
                    <a:cubicBezTo>
                      <a:pt x="71460" y="28711"/>
                      <a:pt x="36459" y="39904"/>
                      <a:pt x="36459" y="39904"/>
                    </a:cubicBezTo>
                    <a:cubicBezTo>
                      <a:pt x="27709" y="41364"/>
                      <a:pt x="20417" y="50123"/>
                      <a:pt x="20417" y="58882"/>
                    </a:cubicBezTo>
                    <a:cubicBezTo>
                      <a:pt x="20417" y="58882"/>
                      <a:pt x="20417" y="58882"/>
                      <a:pt x="20417" y="369840"/>
                    </a:cubicBezTo>
                    <a:cubicBezTo>
                      <a:pt x="20417" y="378599"/>
                      <a:pt x="27709" y="386385"/>
                      <a:pt x="36459" y="386385"/>
                    </a:cubicBezTo>
                    <a:cubicBezTo>
                      <a:pt x="36459" y="386385"/>
                      <a:pt x="72433" y="382979"/>
                      <a:pt x="128823" y="382979"/>
                    </a:cubicBezTo>
                    <a:cubicBezTo>
                      <a:pt x="188616" y="382979"/>
                      <a:pt x="187158" y="386385"/>
                      <a:pt x="222645" y="386385"/>
                    </a:cubicBezTo>
                    <a:cubicBezTo>
                      <a:pt x="231881" y="386385"/>
                      <a:pt x="239173" y="378599"/>
                      <a:pt x="239173" y="369840"/>
                    </a:cubicBezTo>
                    <a:lnTo>
                      <a:pt x="239173" y="58882"/>
                    </a:lnTo>
                    <a:cubicBezTo>
                      <a:pt x="239173" y="50123"/>
                      <a:pt x="231881" y="41364"/>
                      <a:pt x="223131" y="39904"/>
                    </a:cubicBezTo>
                    <a:cubicBezTo>
                      <a:pt x="223131" y="39904"/>
                      <a:pt x="188130" y="28711"/>
                      <a:pt x="129795" y="28711"/>
                    </a:cubicBezTo>
                    <a:close/>
                    <a:moveTo>
                      <a:pt x="126878" y="0"/>
                    </a:moveTo>
                    <a:cubicBezTo>
                      <a:pt x="160907" y="0"/>
                      <a:pt x="240632" y="11679"/>
                      <a:pt x="254243" y="11679"/>
                    </a:cubicBezTo>
                    <a:cubicBezTo>
                      <a:pt x="277091" y="11679"/>
                      <a:pt x="347093" y="0"/>
                      <a:pt x="381122" y="0"/>
                    </a:cubicBezTo>
                    <a:cubicBezTo>
                      <a:pt x="448693" y="0"/>
                      <a:pt x="489041" y="13139"/>
                      <a:pt x="489041" y="13139"/>
                    </a:cubicBezTo>
                    <a:cubicBezTo>
                      <a:pt x="499250" y="15086"/>
                      <a:pt x="508000" y="24818"/>
                      <a:pt x="508000" y="35038"/>
                    </a:cubicBezTo>
                    <a:cubicBezTo>
                      <a:pt x="508000" y="35038"/>
                      <a:pt x="508000" y="35038"/>
                      <a:pt x="508000" y="395631"/>
                    </a:cubicBezTo>
                    <a:cubicBezTo>
                      <a:pt x="508000" y="406337"/>
                      <a:pt x="499250" y="414610"/>
                      <a:pt x="489041" y="414610"/>
                    </a:cubicBezTo>
                    <a:cubicBezTo>
                      <a:pt x="447234" y="414610"/>
                      <a:pt x="449179" y="410717"/>
                      <a:pt x="379663" y="410717"/>
                    </a:cubicBezTo>
                    <a:cubicBezTo>
                      <a:pt x="379663" y="410717"/>
                      <a:pt x="379663" y="410717"/>
                      <a:pt x="125906" y="410717"/>
                    </a:cubicBezTo>
                    <a:cubicBezTo>
                      <a:pt x="60279" y="410717"/>
                      <a:pt x="18959" y="414610"/>
                      <a:pt x="18959" y="414610"/>
                    </a:cubicBezTo>
                    <a:cubicBezTo>
                      <a:pt x="8750" y="414610"/>
                      <a:pt x="0" y="406337"/>
                      <a:pt x="0" y="395631"/>
                    </a:cubicBezTo>
                    <a:cubicBezTo>
                      <a:pt x="0" y="395631"/>
                      <a:pt x="0" y="395631"/>
                      <a:pt x="0" y="35038"/>
                    </a:cubicBezTo>
                    <a:cubicBezTo>
                      <a:pt x="0" y="24818"/>
                      <a:pt x="8264" y="15086"/>
                      <a:pt x="18959" y="13139"/>
                    </a:cubicBezTo>
                    <a:cubicBezTo>
                      <a:pt x="18959" y="13139"/>
                      <a:pt x="59307" y="0"/>
                      <a:pt x="1268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işlïḑe">
              <a:extLst>
                <a:ext uri="{FF2B5EF4-FFF2-40B4-BE49-F238E27FC236}">
                  <a16:creationId xmlns:a16="http://schemas.microsoft.com/office/drawing/2014/main" id="{BA962962-1008-759A-196D-2439507CF245}"/>
                </a:ext>
              </a:extLst>
            </p:cNvPr>
            <p:cNvSpPr/>
            <p:nvPr/>
          </p:nvSpPr>
          <p:spPr>
            <a:xfrm>
              <a:off x="5223149" y="233367"/>
              <a:ext cx="1846917" cy="18173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9" name="iṧlïḓé">
              <a:extLst>
                <a:ext uri="{FF2B5EF4-FFF2-40B4-BE49-F238E27FC236}">
                  <a16:creationId xmlns:a16="http://schemas.microsoft.com/office/drawing/2014/main" id="{83C3358D-C7FB-BE2D-A5D9-22A05CEF7AC5}"/>
                </a:ext>
              </a:extLst>
            </p:cNvPr>
            <p:cNvSpPr/>
            <p:nvPr/>
          </p:nvSpPr>
          <p:spPr>
            <a:xfrm>
              <a:off x="5355020" y="375385"/>
              <a:ext cx="1583174" cy="1570244"/>
            </a:xfrm>
            <a:prstGeom prst="ellipse">
              <a:avLst/>
            </a:prstGeom>
            <a:blipFill>
              <a:blip r:embed="rId4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iṧ1iḋê">
            <a:extLst>
              <a:ext uri="{FF2B5EF4-FFF2-40B4-BE49-F238E27FC236}">
                <a16:creationId xmlns:a16="http://schemas.microsoft.com/office/drawing/2014/main" id="{EB30103A-8622-0B9D-061A-AED2AE9A9131}"/>
              </a:ext>
            </a:extLst>
          </p:cNvPr>
          <p:cNvSpPr txBox="1"/>
          <p:nvPr/>
        </p:nvSpPr>
        <p:spPr bwMode="auto">
          <a:xfrm>
            <a:off x="2042082" y="2254706"/>
            <a:ext cx="8209050" cy="4497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/>
              <a:t>项目目标</a:t>
            </a:r>
            <a:endParaRPr lang="en-US" altLang="zh-CN" sz="2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827AB7B-4E0D-DC88-FF00-5ED95BB30537}"/>
              </a:ext>
            </a:extLst>
          </p:cNvPr>
          <p:cNvSpPr txBox="1"/>
          <p:nvPr/>
        </p:nvSpPr>
        <p:spPr>
          <a:xfrm>
            <a:off x="1160149" y="2915752"/>
            <a:ext cx="9972915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学生提供便捷、高效、安全的六级考试报名和管理服务，提高报名和考试的效率和准确性，帮助学生提高英语水平。通过实现这些目标，该系统可以为学生提供更好的服务和支持，使其更好地完成六级考试，提高英语水平，为未来的学习和工作打下坚实的基础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为老师提供便捷、高效的阅卷和学生成绩管理服务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为管理人员提供系统后台管理的相关服务，并提供充分可靠的安全性保障。</a:t>
            </a:r>
          </a:p>
        </p:txBody>
      </p:sp>
      <p:sp>
        <p:nvSpPr>
          <p:cNvPr id="33" name="iṧļiḍê">
            <a:extLst>
              <a:ext uri="{FF2B5EF4-FFF2-40B4-BE49-F238E27FC236}">
                <a16:creationId xmlns:a16="http://schemas.microsoft.com/office/drawing/2014/main" id="{61B0E794-C11F-9C08-453C-A7E72821E17B}"/>
              </a:ext>
            </a:extLst>
          </p:cNvPr>
          <p:cNvSpPr/>
          <p:nvPr/>
        </p:nvSpPr>
        <p:spPr>
          <a:xfrm>
            <a:off x="6017079" y="5253652"/>
            <a:ext cx="203585" cy="2302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ïṧ1îḋé">
            <a:extLst>
              <a:ext uri="{FF2B5EF4-FFF2-40B4-BE49-F238E27FC236}">
                <a16:creationId xmlns:a16="http://schemas.microsoft.com/office/drawing/2014/main" id="{6943811F-D8CF-A5CB-915A-88636C6E24B1}"/>
              </a:ext>
            </a:extLst>
          </p:cNvPr>
          <p:cNvSpPr/>
          <p:nvPr/>
        </p:nvSpPr>
        <p:spPr>
          <a:xfrm flipV="1">
            <a:off x="6307388" y="5293952"/>
            <a:ext cx="132330" cy="1496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îṣlíde">
            <a:extLst>
              <a:ext uri="{FF2B5EF4-FFF2-40B4-BE49-F238E27FC236}">
                <a16:creationId xmlns:a16="http://schemas.microsoft.com/office/drawing/2014/main" id="{64992F4F-F581-E4D8-6C3F-CC52088B58F1}"/>
              </a:ext>
            </a:extLst>
          </p:cNvPr>
          <p:cNvSpPr/>
          <p:nvPr/>
        </p:nvSpPr>
        <p:spPr>
          <a:xfrm flipV="1">
            <a:off x="5798024" y="5293952"/>
            <a:ext cx="132330" cy="1496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" name="íṩlidè">
            <a:extLst>
              <a:ext uri="{FF2B5EF4-FFF2-40B4-BE49-F238E27FC236}">
                <a16:creationId xmlns:a16="http://schemas.microsoft.com/office/drawing/2014/main" id="{2AA4EFF6-A874-F947-B96C-1EDD04E9403A}"/>
              </a:ext>
            </a:extLst>
          </p:cNvPr>
          <p:cNvSpPr/>
          <p:nvPr/>
        </p:nvSpPr>
        <p:spPr>
          <a:xfrm flipV="1">
            <a:off x="6526442" y="5308173"/>
            <a:ext cx="107188" cy="121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7" name="iṣļiḓê">
            <a:extLst>
              <a:ext uri="{FF2B5EF4-FFF2-40B4-BE49-F238E27FC236}">
                <a16:creationId xmlns:a16="http://schemas.microsoft.com/office/drawing/2014/main" id="{60C19BFD-6813-6F5A-9E6B-8FC761F95584}"/>
              </a:ext>
            </a:extLst>
          </p:cNvPr>
          <p:cNvSpPr/>
          <p:nvPr/>
        </p:nvSpPr>
        <p:spPr>
          <a:xfrm flipV="1">
            <a:off x="5604112" y="5308173"/>
            <a:ext cx="107188" cy="121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8" name="íṩḻiḋé">
            <a:extLst>
              <a:ext uri="{FF2B5EF4-FFF2-40B4-BE49-F238E27FC236}">
                <a16:creationId xmlns:a16="http://schemas.microsoft.com/office/drawing/2014/main" id="{3B5AD4AF-9199-1FD1-D147-4751CB2C5356}"/>
              </a:ext>
            </a:extLst>
          </p:cNvPr>
          <p:cNvSpPr/>
          <p:nvPr/>
        </p:nvSpPr>
        <p:spPr>
          <a:xfrm flipV="1">
            <a:off x="6720357" y="5326361"/>
            <a:ext cx="75031" cy="848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9" name="i$1ïḋe">
            <a:extLst>
              <a:ext uri="{FF2B5EF4-FFF2-40B4-BE49-F238E27FC236}">
                <a16:creationId xmlns:a16="http://schemas.microsoft.com/office/drawing/2014/main" id="{E2316709-F643-A6F5-DB20-C2BF2DBE9609}"/>
              </a:ext>
            </a:extLst>
          </p:cNvPr>
          <p:cNvSpPr/>
          <p:nvPr/>
        </p:nvSpPr>
        <p:spPr>
          <a:xfrm flipV="1">
            <a:off x="5442357" y="5326361"/>
            <a:ext cx="75031" cy="848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467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7FDCBA-F28E-BECA-5665-8ABAC6C10635}"/>
              </a:ext>
            </a:extLst>
          </p:cNvPr>
          <p:cNvSpPr txBox="1"/>
          <p:nvPr/>
        </p:nvSpPr>
        <p:spPr>
          <a:xfrm>
            <a:off x="1149531" y="1060385"/>
            <a:ext cx="5089538" cy="49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后台技术栈：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Java8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 err="1">
                <a:solidFill>
                  <a:srgbClr val="002060"/>
                </a:solidFill>
              </a:rPr>
              <a:t>Springboot</a:t>
            </a:r>
            <a:r>
              <a:rPr lang="en-US" altLang="zh-CN" sz="1600" b="1" dirty="0">
                <a:solidFill>
                  <a:srgbClr val="002060"/>
                </a:solidFill>
              </a:rPr>
              <a:t> 2.7.7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Node.js 18.15.0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前端技术栈：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Vue 2.9.6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html/CSS/JavaScript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数据库技术栈：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MySQL 8.0.27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开发工具：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IntelliJ IDEA 2019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运行操作系统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Windows 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E56245-6B27-169B-5C12-EFCE3B869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0" t="5193" r="37798"/>
          <a:stretch/>
        </p:blipFill>
        <p:spPr bwMode="auto">
          <a:xfrm>
            <a:off x="7539136" y="2264131"/>
            <a:ext cx="1473042" cy="201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E79C236-0CF1-EFAC-1043-541262448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1" t="24299" r="8994" b="22236"/>
          <a:stretch/>
        </p:blipFill>
        <p:spPr>
          <a:xfrm>
            <a:off x="8803431" y="2153355"/>
            <a:ext cx="3209732" cy="10286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4572050-3880-621E-CEDE-A9BEBC7DA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2" t="16061" r="36790" b="22680"/>
          <a:stretch/>
        </p:blipFill>
        <p:spPr>
          <a:xfrm>
            <a:off x="6301285" y="1343758"/>
            <a:ext cx="1231641" cy="156043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CBAC486-3CAB-9B09-8D95-407DFFC679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0" t="7070" r="26980" b="5800"/>
          <a:stretch/>
        </p:blipFill>
        <p:spPr>
          <a:xfrm>
            <a:off x="5724133" y="3789217"/>
            <a:ext cx="1343619" cy="181625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6A708B0-9650-4616-3832-0B3700F951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86" y="4543198"/>
            <a:ext cx="2650324" cy="163551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8B99519-1A6F-15EE-72F2-0F2AB964ED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26" y="3561233"/>
            <a:ext cx="1856403" cy="113611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8FC39E9-A9B3-9703-A99F-0C7868714A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62" y="485540"/>
            <a:ext cx="1548737" cy="15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383220"/>
            <a:chOff x="0" y="1719000"/>
            <a:chExt cx="12192000" cy="438322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zh-CN" altLang="en-US" b="1" dirty="0"/>
                <a:t>经济可行性</a:t>
              </a:r>
              <a:endParaRPr lang="en-US" altLang="zh-CN" b="1" dirty="0"/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成本估算：该系统的开发成本包括人力成本、硬件设备成本、软件成本， 均在可控范围内。</a:t>
              </a:r>
              <a:endParaRPr lang="en-US" altLang="zh-CN" sz="1200" dirty="0"/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zh-CN" altLang="en-US" b="1" dirty="0"/>
                <a:t>技术可行性</a:t>
              </a:r>
              <a:endParaRPr lang="en-US" altLang="zh-CN" b="1" dirty="0"/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该系统采用</a:t>
              </a:r>
              <a:r>
                <a:rPr lang="en-US" altLang="zh-CN" sz="1200" dirty="0" err="1"/>
                <a:t>SpringBoot</a:t>
              </a:r>
              <a:r>
                <a:rPr lang="zh-CN" altLang="en-US" sz="1200" dirty="0"/>
                <a:t>作为后端技术，使用</a:t>
              </a:r>
              <a:r>
                <a:rPr lang="en-US" altLang="zh-CN" sz="1200" dirty="0"/>
                <a:t>MySQL</a:t>
              </a:r>
              <a:r>
                <a:rPr lang="zh-CN" altLang="en-US" sz="1200" dirty="0"/>
                <a:t>数据库存储数据，前端采用</a:t>
              </a:r>
              <a:r>
                <a:rPr lang="en-US" altLang="zh-CN" sz="1200" dirty="0"/>
                <a:t>Vue</a:t>
              </a:r>
              <a:r>
                <a:rPr lang="zh-CN" altLang="en-US" sz="1200" dirty="0"/>
                <a:t> 、 </a:t>
              </a:r>
              <a:r>
                <a:rPr lang="en-US" altLang="zh-CN" sz="1200" dirty="0"/>
                <a:t>HTML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CSS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JavaScript</a:t>
              </a:r>
              <a:r>
                <a:rPr lang="zh-CN" altLang="en-US" sz="1200" dirty="0"/>
                <a:t>等技术。该技术方案已经得到广泛应用，技术成熟度高，能够满足系统的需求。</a:t>
              </a:r>
              <a:endParaRPr lang="en-US" altLang="zh-CN" sz="1200" dirty="0"/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zh-CN" altLang="en-US" b="1" dirty="0"/>
                <a:t>社会可行性</a:t>
              </a:r>
              <a:endParaRPr lang="en-US" altLang="zh-CN" b="1" dirty="0"/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60419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1200" dirty="0"/>
                <a:t>市场需求：六级考试是广大学生的重要考试之一，市场需求大，该系统能够满足学生对于便捷、高效、安全的报名和管理服务的需求。</a:t>
              </a:r>
              <a:endParaRPr lang="en-US" altLang="zh-CN" sz="1200" dirty="0"/>
            </a:p>
            <a:p>
              <a:pPr>
                <a:lnSpc>
                  <a:spcPct val="160000"/>
                </a:lnSpc>
              </a:pPr>
              <a:r>
                <a:rPr lang="zh-CN" altLang="en-US" sz="1200" dirty="0"/>
                <a:t>社会效益：该系统能够帮助学生提高英语水平，具有较高的社会效益。</a:t>
              </a:r>
              <a:endParaRPr lang="en-US" altLang="zh-CN" sz="12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B0566A97-A322-7B77-3B12-5EA0E1B82235}"/>
              </a:ext>
            </a:extLst>
          </p:cNvPr>
          <p:cNvSpPr/>
          <p:nvPr/>
        </p:nvSpPr>
        <p:spPr>
          <a:xfrm>
            <a:off x="1798249" y="2452798"/>
            <a:ext cx="774242" cy="773151"/>
          </a:xfrm>
          <a:custGeom>
            <a:avLst/>
            <a:gdLst>
              <a:gd name="connsiteX0" fmla="*/ 284167 w 600864"/>
              <a:gd name="connsiteY0" fmla="*/ 377807 h 600018"/>
              <a:gd name="connsiteX1" fmla="*/ 316909 w 600864"/>
              <a:gd name="connsiteY1" fmla="*/ 377807 h 600018"/>
              <a:gd name="connsiteX2" fmla="*/ 316909 w 600864"/>
              <a:gd name="connsiteY2" fmla="*/ 460863 h 600018"/>
              <a:gd name="connsiteX3" fmla="*/ 284167 w 600864"/>
              <a:gd name="connsiteY3" fmla="*/ 460863 h 600018"/>
              <a:gd name="connsiteX4" fmla="*/ 236182 w 600864"/>
              <a:gd name="connsiteY4" fmla="*/ 342242 h 600018"/>
              <a:gd name="connsiteX5" fmla="*/ 364682 w 600864"/>
              <a:gd name="connsiteY5" fmla="*/ 342242 h 600018"/>
              <a:gd name="connsiteX6" fmla="*/ 364682 w 600864"/>
              <a:gd name="connsiteY6" fmla="*/ 369621 h 600018"/>
              <a:gd name="connsiteX7" fmla="*/ 236182 w 600864"/>
              <a:gd name="connsiteY7" fmla="*/ 369621 h 600018"/>
              <a:gd name="connsiteX8" fmla="*/ 206121 w 600864"/>
              <a:gd name="connsiteY8" fmla="*/ 159125 h 600018"/>
              <a:gd name="connsiteX9" fmla="*/ 242794 w 600864"/>
              <a:gd name="connsiteY9" fmla="*/ 159125 h 600018"/>
              <a:gd name="connsiteX10" fmla="*/ 300570 w 600864"/>
              <a:gd name="connsiteY10" fmla="*/ 274723 h 600018"/>
              <a:gd name="connsiteX11" fmla="*/ 358345 w 600864"/>
              <a:gd name="connsiteY11" fmla="*/ 159125 h 600018"/>
              <a:gd name="connsiteX12" fmla="*/ 394813 w 600864"/>
              <a:gd name="connsiteY12" fmla="*/ 159125 h 600018"/>
              <a:gd name="connsiteX13" fmla="*/ 319623 w 600864"/>
              <a:gd name="connsiteY13" fmla="*/ 309505 h 600018"/>
              <a:gd name="connsiteX14" fmla="*/ 364696 w 600864"/>
              <a:gd name="connsiteY14" fmla="*/ 309505 h 600018"/>
              <a:gd name="connsiteX15" fmla="*/ 364696 w 600864"/>
              <a:gd name="connsiteY15" fmla="*/ 334057 h 600018"/>
              <a:gd name="connsiteX16" fmla="*/ 236238 w 600864"/>
              <a:gd name="connsiteY16" fmla="*/ 334057 h 600018"/>
              <a:gd name="connsiteX17" fmla="*/ 236238 w 600864"/>
              <a:gd name="connsiteY17" fmla="*/ 309505 h 600018"/>
              <a:gd name="connsiteX18" fmla="*/ 281311 w 600864"/>
              <a:gd name="connsiteY18" fmla="*/ 309505 h 600018"/>
              <a:gd name="connsiteX19" fmla="*/ 300535 w 600864"/>
              <a:gd name="connsiteY19" fmla="*/ 61388 h 600018"/>
              <a:gd name="connsiteX20" fmla="*/ 61471 w 600864"/>
              <a:gd name="connsiteY20" fmla="*/ 300111 h 600018"/>
              <a:gd name="connsiteX21" fmla="*/ 300535 w 600864"/>
              <a:gd name="connsiteY21" fmla="*/ 538629 h 600018"/>
              <a:gd name="connsiteX22" fmla="*/ 539393 w 600864"/>
              <a:gd name="connsiteY22" fmla="*/ 300111 h 600018"/>
              <a:gd name="connsiteX23" fmla="*/ 300535 w 600864"/>
              <a:gd name="connsiteY23" fmla="*/ 61388 h 600018"/>
              <a:gd name="connsiteX24" fmla="*/ 300535 w 600864"/>
              <a:gd name="connsiteY24" fmla="*/ 53206 h 600018"/>
              <a:gd name="connsiteX25" fmla="*/ 547587 w 600864"/>
              <a:gd name="connsiteY25" fmla="*/ 300111 h 600018"/>
              <a:gd name="connsiteX26" fmla="*/ 300535 w 600864"/>
              <a:gd name="connsiteY26" fmla="*/ 546811 h 600018"/>
              <a:gd name="connsiteX27" fmla="*/ 53277 w 600864"/>
              <a:gd name="connsiteY27" fmla="*/ 300111 h 600018"/>
              <a:gd name="connsiteX28" fmla="*/ 300535 w 600864"/>
              <a:gd name="connsiteY28" fmla="*/ 53206 h 600018"/>
              <a:gd name="connsiteX29" fmla="*/ 300535 w 600864"/>
              <a:gd name="connsiteY29" fmla="*/ 27208 h 600018"/>
              <a:gd name="connsiteX30" fmla="*/ 27247 w 600864"/>
              <a:gd name="connsiteY30" fmla="*/ 300111 h 600018"/>
              <a:gd name="connsiteX31" fmla="*/ 300535 w 600864"/>
              <a:gd name="connsiteY31" fmla="*/ 572810 h 600018"/>
              <a:gd name="connsiteX32" fmla="*/ 573617 w 600864"/>
              <a:gd name="connsiteY32" fmla="*/ 300111 h 600018"/>
              <a:gd name="connsiteX33" fmla="*/ 300535 w 600864"/>
              <a:gd name="connsiteY33" fmla="*/ 27208 h 600018"/>
              <a:gd name="connsiteX34" fmla="*/ 300535 w 600864"/>
              <a:gd name="connsiteY34" fmla="*/ 0 h 600018"/>
              <a:gd name="connsiteX35" fmla="*/ 600864 w 600864"/>
              <a:gd name="connsiteY35" fmla="*/ 300111 h 600018"/>
              <a:gd name="connsiteX36" fmla="*/ 300535 w 600864"/>
              <a:gd name="connsiteY36" fmla="*/ 600018 h 600018"/>
              <a:gd name="connsiteX37" fmla="*/ 0 w 600864"/>
              <a:gd name="connsiteY37" fmla="*/ 300111 h 600018"/>
              <a:gd name="connsiteX38" fmla="*/ 300535 w 600864"/>
              <a:gd name="connsiteY38" fmla="*/ 0 h 60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0864" h="600018">
                <a:moveTo>
                  <a:pt x="284167" y="377807"/>
                </a:moveTo>
                <a:lnTo>
                  <a:pt x="316909" y="377807"/>
                </a:lnTo>
                <a:lnTo>
                  <a:pt x="316909" y="460863"/>
                </a:lnTo>
                <a:lnTo>
                  <a:pt x="284167" y="460863"/>
                </a:lnTo>
                <a:close/>
                <a:moveTo>
                  <a:pt x="236182" y="342242"/>
                </a:moveTo>
                <a:lnTo>
                  <a:pt x="364682" y="342242"/>
                </a:lnTo>
                <a:lnTo>
                  <a:pt x="364682" y="369621"/>
                </a:lnTo>
                <a:lnTo>
                  <a:pt x="236182" y="369621"/>
                </a:lnTo>
                <a:close/>
                <a:moveTo>
                  <a:pt x="206121" y="159125"/>
                </a:moveTo>
                <a:lnTo>
                  <a:pt x="242794" y="159125"/>
                </a:lnTo>
                <a:lnTo>
                  <a:pt x="300570" y="274723"/>
                </a:lnTo>
                <a:lnTo>
                  <a:pt x="358345" y="159125"/>
                </a:lnTo>
                <a:lnTo>
                  <a:pt x="394813" y="159125"/>
                </a:lnTo>
                <a:lnTo>
                  <a:pt x="319623" y="309505"/>
                </a:lnTo>
                <a:lnTo>
                  <a:pt x="364696" y="309505"/>
                </a:lnTo>
                <a:lnTo>
                  <a:pt x="364696" y="334057"/>
                </a:lnTo>
                <a:lnTo>
                  <a:pt x="236238" y="334057"/>
                </a:lnTo>
                <a:lnTo>
                  <a:pt x="236238" y="309505"/>
                </a:lnTo>
                <a:lnTo>
                  <a:pt x="281311" y="309505"/>
                </a:lnTo>
                <a:close/>
                <a:moveTo>
                  <a:pt x="300535" y="61388"/>
                </a:moveTo>
                <a:cubicBezTo>
                  <a:pt x="168609" y="61388"/>
                  <a:pt x="61471" y="168374"/>
                  <a:pt x="61471" y="300111"/>
                </a:cubicBezTo>
                <a:cubicBezTo>
                  <a:pt x="61471" y="431643"/>
                  <a:pt x="168609" y="538629"/>
                  <a:pt x="300535" y="538629"/>
                </a:cubicBezTo>
                <a:cubicBezTo>
                  <a:pt x="432255" y="538629"/>
                  <a:pt x="539393" y="431643"/>
                  <a:pt x="539393" y="300111"/>
                </a:cubicBezTo>
                <a:cubicBezTo>
                  <a:pt x="539393" y="168374"/>
                  <a:pt x="432255" y="61388"/>
                  <a:pt x="300535" y="61388"/>
                </a:cubicBezTo>
                <a:close/>
                <a:moveTo>
                  <a:pt x="300535" y="53206"/>
                </a:moveTo>
                <a:cubicBezTo>
                  <a:pt x="436762" y="53206"/>
                  <a:pt x="547587" y="163873"/>
                  <a:pt x="547587" y="300111"/>
                </a:cubicBezTo>
                <a:cubicBezTo>
                  <a:pt x="547587" y="436144"/>
                  <a:pt x="436762" y="546811"/>
                  <a:pt x="300535" y="546811"/>
                </a:cubicBezTo>
                <a:cubicBezTo>
                  <a:pt x="164102" y="546811"/>
                  <a:pt x="53277" y="436144"/>
                  <a:pt x="53277" y="300111"/>
                </a:cubicBezTo>
                <a:cubicBezTo>
                  <a:pt x="53277" y="163873"/>
                  <a:pt x="164102" y="53206"/>
                  <a:pt x="300535" y="53206"/>
                </a:cubicBezTo>
                <a:close/>
                <a:moveTo>
                  <a:pt x="300535" y="27208"/>
                </a:moveTo>
                <a:cubicBezTo>
                  <a:pt x="149755" y="27208"/>
                  <a:pt x="27247" y="149544"/>
                  <a:pt x="27247" y="300111"/>
                </a:cubicBezTo>
                <a:cubicBezTo>
                  <a:pt x="27247" y="450474"/>
                  <a:pt x="149755" y="572810"/>
                  <a:pt x="300535" y="572810"/>
                </a:cubicBezTo>
                <a:cubicBezTo>
                  <a:pt x="451109" y="572810"/>
                  <a:pt x="573617" y="450474"/>
                  <a:pt x="573617" y="300111"/>
                </a:cubicBezTo>
                <a:cubicBezTo>
                  <a:pt x="573617" y="149544"/>
                  <a:pt x="451109" y="27208"/>
                  <a:pt x="300535" y="27208"/>
                </a:cubicBezTo>
                <a:close/>
                <a:moveTo>
                  <a:pt x="300535" y="0"/>
                </a:moveTo>
                <a:cubicBezTo>
                  <a:pt x="466064" y="0"/>
                  <a:pt x="600864" y="134610"/>
                  <a:pt x="600864" y="300111"/>
                </a:cubicBezTo>
                <a:cubicBezTo>
                  <a:pt x="600864" y="465408"/>
                  <a:pt x="466064" y="600018"/>
                  <a:pt x="300535" y="600018"/>
                </a:cubicBezTo>
                <a:cubicBezTo>
                  <a:pt x="134800" y="600018"/>
                  <a:pt x="0" y="465408"/>
                  <a:pt x="0" y="300111"/>
                </a:cubicBezTo>
                <a:cubicBezTo>
                  <a:pt x="0" y="134610"/>
                  <a:pt x="134800" y="0"/>
                  <a:pt x="300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6F9CE5B4-D31C-31C7-32A4-01F7A3B329D8}"/>
              </a:ext>
            </a:extLst>
          </p:cNvPr>
          <p:cNvSpPr/>
          <p:nvPr/>
        </p:nvSpPr>
        <p:spPr>
          <a:xfrm>
            <a:off x="9741159" y="2369620"/>
            <a:ext cx="594855" cy="754636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39" h="1066">
                <a:moveTo>
                  <a:pt x="382" y="394"/>
                </a:moveTo>
                <a:cubicBezTo>
                  <a:pt x="346" y="331"/>
                  <a:pt x="367" y="250"/>
                  <a:pt x="430" y="215"/>
                </a:cubicBezTo>
                <a:cubicBezTo>
                  <a:pt x="493" y="179"/>
                  <a:pt x="573" y="200"/>
                  <a:pt x="609" y="262"/>
                </a:cubicBezTo>
                <a:cubicBezTo>
                  <a:pt x="645" y="325"/>
                  <a:pt x="624" y="406"/>
                  <a:pt x="561" y="442"/>
                </a:cubicBezTo>
                <a:cubicBezTo>
                  <a:pt x="502" y="477"/>
                  <a:pt x="421" y="457"/>
                  <a:pt x="382" y="394"/>
                </a:cubicBezTo>
                <a:close/>
                <a:moveTo>
                  <a:pt x="317" y="902"/>
                </a:moveTo>
                <a:cubicBezTo>
                  <a:pt x="296" y="905"/>
                  <a:pt x="236" y="916"/>
                  <a:pt x="191" y="922"/>
                </a:cubicBezTo>
                <a:cubicBezTo>
                  <a:pt x="146" y="928"/>
                  <a:pt x="107" y="902"/>
                  <a:pt x="98" y="878"/>
                </a:cubicBezTo>
                <a:cubicBezTo>
                  <a:pt x="90" y="854"/>
                  <a:pt x="113" y="812"/>
                  <a:pt x="104" y="800"/>
                </a:cubicBezTo>
                <a:cubicBezTo>
                  <a:pt x="95" y="788"/>
                  <a:pt x="60" y="749"/>
                  <a:pt x="72" y="716"/>
                </a:cubicBezTo>
                <a:cubicBezTo>
                  <a:pt x="84" y="687"/>
                  <a:pt x="78" y="669"/>
                  <a:pt x="78" y="669"/>
                </a:cubicBezTo>
                <a:cubicBezTo>
                  <a:pt x="78" y="669"/>
                  <a:pt x="12" y="657"/>
                  <a:pt x="6" y="633"/>
                </a:cubicBezTo>
                <a:cubicBezTo>
                  <a:pt x="0" y="609"/>
                  <a:pt x="95" y="460"/>
                  <a:pt x="95" y="460"/>
                </a:cubicBezTo>
                <a:cubicBezTo>
                  <a:pt x="95" y="460"/>
                  <a:pt x="78" y="421"/>
                  <a:pt x="72" y="403"/>
                </a:cubicBezTo>
                <a:cubicBezTo>
                  <a:pt x="66" y="382"/>
                  <a:pt x="72" y="280"/>
                  <a:pt x="134" y="161"/>
                </a:cubicBezTo>
                <a:cubicBezTo>
                  <a:pt x="197" y="41"/>
                  <a:pt x="340" y="0"/>
                  <a:pt x="532" y="23"/>
                </a:cubicBezTo>
                <a:cubicBezTo>
                  <a:pt x="723" y="47"/>
                  <a:pt x="836" y="241"/>
                  <a:pt x="836" y="358"/>
                </a:cubicBezTo>
                <a:cubicBezTo>
                  <a:pt x="839" y="591"/>
                  <a:pt x="675" y="695"/>
                  <a:pt x="672" y="779"/>
                </a:cubicBezTo>
                <a:cubicBezTo>
                  <a:pt x="669" y="928"/>
                  <a:pt x="839" y="1066"/>
                  <a:pt x="839" y="1066"/>
                </a:cubicBezTo>
                <a:lnTo>
                  <a:pt x="254" y="1066"/>
                </a:lnTo>
                <a:cubicBezTo>
                  <a:pt x="254" y="1066"/>
                  <a:pt x="364" y="1012"/>
                  <a:pt x="317" y="902"/>
                </a:cubicBezTo>
                <a:close/>
                <a:moveTo>
                  <a:pt x="672" y="555"/>
                </a:moveTo>
                <a:lnTo>
                  <a:pt x="606" y="594"/>
                </a:lnTo>
                <a:cubicBezTo>
                  <a:pt x="618" y="612"/>
                  <a:pt x="642" y="621"/>
                  <a:pt x="660" y="609"/>
                </a:cubicBezTo>
                <a:cubicBezTo>
                  <a:pt x="678" y="597"/>
                  <a:pt x="684" y="573"/>
                  <a:pt x="672" y="555"/>
                </a:cubicBezTo>
                <a:close/>
                <a:moveTo>
                  <a:pt x="666" y="543"/>
                </a:moveTo>
                <a:lnTo>
                  <a:pt x="615" y="454"/>
                </a:lnTo>
                <a:lnTo>
                  <a:pt x="549" y="492"/>
                </a:lnTo>
                <a:lnTo>
                  <a:pt x="600" y="582"/>
                </a:lnTo>
                <a:lnTo>
                  <a:pt x="666" y="543"/>
                </a:lnTo>
                <a:close/>
                <a:moveTo>
                  <a:pt x="361" y="406"/>
                </a:moveTo>
                <a:cubicBezTo>
                  <a:pt x="403" y="480"/>
                  <a:pt x="499" y="504"/>
                  <a:pt x="573" y="462"/>
                </a:cubicBezTo>
                <a:cubicBezTo>
                  <a:pt x="648" y="421"/>
                  <a:pt x="672" y="325"/>
                  <a:pt x="630" y="250"/>
                </a:cubicBezTo>
                <a:cubicBezTo>
                  <a:pt x="588" y="176"/>
                  <a:pt x="493" y="152"/>
                  <a:pt x="418" y="194"/>
                </a:cubicBezTo>
                <a:cubicBezTo>
                  <a:pt x="346" y="236"/>
                  <a:pt x="320" y="331"/>
                  <a:pt x="361" y="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需求分析与系统设计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需求分析 系统设计 详细设计 数据库设计 </a:t>
            </a:r>
            <a:r>
              <a:rPr lang="en-US" altLang="zh-CN" sz="1800" dirty="0"/>
              <a:t>UI</a:t>
            </a:r>
            <a:r>
              <a:rPr lang="zh-CN" altLang="en-US" sz="1800" dirty="0"/>
              <a:t>设计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24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0787270" cy="4262982"/>
            <a:chOff x="675961" y="1314000"/>
            <a:chExt cx="10787270" cy="4262982"/>
          </a:xfrm>
        </p:grpSpPr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教师服务功能</a:t>
              </a: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2879568" cy="78843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提供教师阅卷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查看学生考试成绩等面向教师的服务</a:t>
              </a:r>
              <a:endParaRPr lang="en-US" altLang="zh-CN" sz="1200" dirty="0"/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在线报名服务</a:t>
              </a: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014982" y="1642898"/>
              <a:ext cx="3210869" cy="76331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/>
                <a:t>学生可以通过该系统在线完成六级考试报名，无需到考试中心现场排队报名，减轻学生的负担。</a:t>
              </a:r>
              <a:endParaRPr lang="en-US" altLang="zh-CN" sz="1200" dirty="0"/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系统管理服务</a:t>
              </a: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向管理员管理</a:t>
              </a:r>
              <a:r>
                <a:rPr lang="en-US" altLang="zh-CN" sz="1200" dirty="0"/>
                <a:t>web</a:t>
              </a:r>
              <a:r>
                <a:rPr lang="zh-CN" altLang="en-US" sz="1200" dirty="0"/>
                <a:t>应用系统提供服务</a:t>
              </a:r>
              <a:endParaRPr lang="en-US" altLang="zh-CN" sz="1200" dirty="0"/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考试成绩查询服务</a:t>
              </a: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考生可以在线查询考试成绩</a:t>
              </a:r>
              <a:endParaRPr lang="en-US" altLang="zh-CN" sz="1200" dirty="0"/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在线考试服务</a:t>
              </a: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9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考生可以在线进行考试</a:t>
              </a:r>
              <a:endParaRPr lang="en-US" altLang="zh-CN" sz="1200" dirty="0"/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安全性保障服务</a:t>
              </a: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输入检查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账号密码加密存储等保护用户隐私和系统安全的保障</a:t>
              </a:r>
              <a:endParaRPr lang="en-US" altLang="zh-CN" sz="1200" dirty="0"/>
            </a:p>
          </p:txBody>
        </p: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E54263A3-41CC-9F39-A6D1-7C738844F850}"/>
              </a:ext>
            </a:extLst>
          </p:cNvPr>
          <p:cNvSpPr txBox="1"/>
          <p:nvPr/>
        </p:nvSpPr>
        <p:spPr>
          <a:xfrm>
            <a:off x="5654996" y="3217083"/>
            <a:ext cx="101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CET</a:t>
            </a:r>
            <a:endParaRPr lang="zh-CN" altLang="en-US" sz="2800" b="1" dirty="0"/>
          </a:p>
        </p:txBody>
      </p:sp>
      <p:pic>
        <p:nvPicPr>
          <p:cNvPr id="162" name="图形 161" descr="浏览器窗口">
            <a:extLst>
              <a:ext uri="{FF2B5EF4-FFF2-40B4-BE49-F238E27FC236}">
                <a16:creationId xmlns:a16="http://schemas.microsoft.com/office/drawing/2014/main" id="{CA66C516-C7AB-C650-D9C1-5CB754E6F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0025" y="1448261"/>
            <a:ext cx="468767" cy="468767"/>
          </a:xfrm>
          <a:prstGeom prst="rect">
            <a:avLst/>
          </a:prstGeom>
        </p:spPr>
      </p:pic>
      <p:pic>
        <p:nvPicPr>
          <p:cNvPr id="164" name="图形 163" descr="Internet">
            <a:extLst>
              <a:ext uri="{FF2B5EF4-FFF2-40B4-BE49-F238E27FC236}">
                <a16:creationId xmlns:a16="http://schemas.microsoft.com/office/drawing/2014/main" id="{2768A62D-2F14-DFF3-1C2C-DF56F3925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804" y="3038779"/>
            <a:ext cx="483598" cy="483598"/>
          </a:xfrm>
          <a:prstGeom prst="rect">
            <a:avLst/>
          </a:prstGeom>
        </p:spPr>
      </p:pic>
      <p:pic>
        <p:nvPicPr>
          <p:cNvPr id="166" name="图形 165" descr="失明">
            <a:extLst>
              <a:ext uri="{FF2B5EF4-FFF2-40B4-BE49-F238E27FC236}">
                <a16:creationId xmlns:a16="http://schemas.microsoft.com/office/drawing/2014/main" id="{DFD6E8E3-CCA3-EDCA-7A32-675F44865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4198" y="5160008"/>
            <a:ext cx="446988" cy="446988"/>
          </a:xfrm>
          <a:prstGeom prst="rect">
            <a:avLst/>
          </a:prstGeom>
        </p:spPr>
      </p:pic>
      <p:sp>
        <p:nvSpPr>
          <p:cNvPr id="167" name="íśḻïďê">
            <a:extLst>
              <a:ext uri="{FF2B5EF4-FFF2-40B4-BE49-F238E27FC236}">
                <a16:creationId xmlns:a16="http://schemas.microsoft.com/office/drawing/2014/main" id="{C7AC3EDC-3A4B-6877-A302-28FD94AF63D5}"/>
              </a:ext>
            </a:extLst>
          </p:cNvPr>
          <p:cNvSpPr/>
          <p:nvPr/>
        </p:nvSpPr>
        <p:spPr bwMode="auto">
          <a:xfrm>
            <a:off x="7516370" y="1480331"/>
            <a:ext cx="144231" cy="133677"/>
          </a:xfrm>
          <a:prstGeom prst="ellipse">
            <a:avLst/>
          </a:pr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îśľïḍê">
            <a:extLst>
              <a:ext uri="{FF2B5EF4-FFF2-40B4-BE49-F238E27FC236}">
                <a16:creationId xmlns:a16="http://schemas.microsoft.com/office/drawing/2014/main" id="{FD05C65F-6473-A324-DA18-35238E42C96B}"/>
              </a:ext>
            </a:extLst>
          </p:cNvPr>
          <p:cNvSpPr/>
          <p:nvPr/>
        </p:nvSpPr>
        <p:spPr bwMode="auto">
          <a:xfrm>
            <a:off x="7424907" y="1638631"/>
            <a:ext cx="313086" cy="196998"/>
          </a:xfrm>
          <a:custGeom>
            <a:avLst/>
            <a:gdLst/>
            <a:ahLst/>
            <a:cxnLst>
              <a:cxn ang="0">
                <a:pos x="23" y="3"/>
              </a:cxn>
              <a:cxn ang="0">
                <a:pos x="19" y="0"/>
              </a:cxn>
              <a:cxn ang="0">
                <a:pos x="19" y="0"/>
              </a:cxn>
              <a:cxn ang="0">
                <a:pos x="17" y="0"/>
              </a:cxn>
              <a:cxn ang="0">
                <a:pos x="15" y="5"/>
              </a:cxn>
              <a:cxn ang="0">
                <a:pos x="13" y="10"/>
              </a:cxn>
              <a:cxn ang="0">
                <a:pos x="10" y="5"/>
              </a:cxn>
              <a:cxn ang="0">
                <a:pos x="8" y="0"/>
              </a:cxn>
              <a:cxn ang="0">
                <a:pos x="5" y="0"/>
              </a:cxn>
              <a:cxn ang="0">
                <a:pos x="5" y="0"/>
              </a:cxn>
              <a:cxn ang="0">
                <a:pos x="1" y="3"/>
              </a:cxn>
              <a:cxn ang="0">
                <a:pos x="0" y="15"/>
              </a:cxn>
              <a:cxn ang="0">
                <a:pos x="4" y="15"/>
              </a:cxn>
              <a:cxn ang="0">
                <a:pos x="4" y="6"/>
              </a:cxn>
              <a:cxn ang="0">
                <a:pos x="5" y="6"/>
              </a:cxn>
              <a:cxn ang="0">
                <a:pos x="5" y="15"/>
              </a:cxn>
              <a:cxn ang="0">
                <a:pos x="19" y="15"/>
              </a:cxn>
              <a:cxn ang="0">
                <a:pos x="19" y="6"/>
              </a:cxn>
              <a:cxn ang="0">
                <a:pos x="19" y="6"/>
              </a:cxn>
              <a:cxn ang="0">
                <a:pos x="20" y="6"/>
              </a:cxn>
              <a:cxn ang="0">
                <a:pos x="20" y="15"/>
              </a:cxn>
              <a:cxn ang="0">
                <a:pos x="23" y="15"/>
              </a:cxn>
              <a:cxn ang="0">
                <a:pos x="23" y="3"/>
              </a:cxn>
            </a:cxnLst>
            <a:rect l="0" t="0" r="r" b="b"/>
            <a:pathLst>
              <a:path w="24" h="15">
                <a:moveTo>
                  <a:pt x="23" y="3"/>
                </a:moveTo>
                <a:cubicBezTo>
                  <a:pt x="22" y="0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1"/>
                  <a:pt x="1" y="3"/>
                </a:cubicBezTo>
                <a:cubicBezTo>
                  <a:pt x="0" y="4"/>
                  <a:pt x="0" y="10"/>
                  <a:pt x="0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5"/>
                  <a:pt x="5" y="15"/>
                  <a:pt x="5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15"/>
                  <a:pt x="20" y="15"/>
                  <a:pt x="20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4" y="10"/>
                  <a:pt x="24" y="4"/>
                  <a:pt x="23" y="3"/>
                </a:cubicBezTo>
                <a:close/>
              </a:path>
            </a:pathLst>
          </a:cu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íŝļiḋê">
            <a:extLst>
              <a:ext uri="{FF2B5EF4-FFF2-40B4-BE49-F238E27FC236}">
                <a16:creationId xmlns:a16="http://schemas.microsoft.com/office/drawing/2014/main" id="{4D6E7BC2-3066-247F-80A5-9F4BAD9D7AB9}"/>
              </a:ext>
            </a:extLst>
          </p:cNvPr>
          <p:cNvSpPr/>
          <p:nvPr/>
        </p:nvSpPr>
        <p:spPr bwMode="auto">
          <a:xfrm>
            <a:off x="7569136" y="1638631"/>
            <a:ext cx="38697" cy="130160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2" y="0"/>
              </a:cxn>
              <a:cxn ang="0">
                <a:pos x="2" y="0"/>
              </a:cxn>
              <a:cxn ang="0">
                <a:pos x="1" y="0"/>
              </a:cxn>
              <a:cxn ang="0">
                <a:pos x="1" y="1"/>
              </a:cxn>
              <a:cxn ang="0">
                <a:pos x="0" y="7"/>
              </a:cxn>
              <a:cxn ang="0">
                <a:pos x="2" y="10"/>
              </a:cxn>
              <a:cxn ang="0">
                <a:pos x="3" y="7"/>
              </a:cxn>
              <a:cxn ang="0">
                <a:pos x="2" y="1"/>
              </a:cxn>
            </a:cxnLst>
            <a:rect l="0" t="0" r="r" b="b"/>
            <a:pathLst>
              <a:path w="3" h="10">
                <a:moveTo>
                  <a:pt x="2" y="1"/>
                </a:moveTo>
                <a:cubicBezTo>
                  <a:pt x="2" y="1"/>
                  <a:pt x="2" y="1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7"/>
                  <a:pt x="0" y="7"/>
                  <a:pt x="0" y="7"/>
                </a:cubicBezTo>
                <a:cubicBezTo>
                  <a:pt x="2" y="10"/>
                  <a:pt x="2" y="10"/>
                  <a:pt x="2" y="10"/>
                </a:cubicBezTo>
                <a:cubicBezTo>
                  <a:pt x="3" y="7"/>
                  <a:pt x="3" y="7"/>
                  <a:pt x="3" y="7"/>
                </a:cubicBezTo>
                <a:lnTo>
                  <a:pt x="2" y="1"/>
                </a:lnTo>
                <a:close/>
              </a:path>
            </a:pathLst>
          </a:cu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626020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ea7964-a759-4a39-863b-c2456b1f8b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4050a8-28fd-406e-8b0c-f9038cd26056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449</TotalTime>
  <Words>1337</Words>
  <Application>Microsoft Office PowerPoint</Application>
  <PresentationFormat>宽屏</PresentationFormat>
  <Paragraphs>232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华文中宋</vt:lpstr>
      <vt:lpstr>楷体</vt:lpstr>
      <vt:lpstr>微软雅黑</vt:lpstr>
      <vt:lpstr>Arial</vt:lpstr>
      <vt:lpstr>Calibri</vt:lpstr>
      <vt:lpstr>Impact</vt:lpstr>
      <vt:lpstr>Wingdings</vt:lpstr>
      <vt:lpstr>主题5</vt:lpstr>
      <vt:lpstr>英语六级考试报考系统项目展示</vt:lpstr>
      <vt:lpstr>PowerPoint 演示文稿</vt:lpstr>
      <vt:lpstr>项目概述</vt:lpstr>
      <vt:lpstr>PowerPoint 演示文稿</vt:lpstr>
      <vt:lpstr>PowerPoint 演示文稿</vt:lpstr>
      <vt:lpstr>开发环境</vt:lpstr>
      <vt:lpstr>可行性分析</vt:lpstr>
      <vt:lpstr>需求分析与系统设计</vt:lpstr>
      <vt:lpstr>需求分析</vt:lpstr>
      <vt:lpstr>系统设计</vt:lpstr>
      <vt:lpstr>模块设计</vt:lpstr>
      <vt:lpstr>数据库设计</vt:lpstr>
      <vt:lpstr>数据库设计</vt:lpstr>
      <vt:lpstr>系统测试</vt:lpstr>
      <vt:lpstr>测试环境</vt:lpstr>
      <vt:lpstr>功能测试</vt:lpstr>
      <vt:lpstr>功能测试</vt:lpstr>
      <vt:lpstr>功能测试</vt:lpstr>
      <vt:lpstr>项目管理</vt:lpstr>
      <vt:lpstr>前期准备</vt:lpstr>
      <vt:lpstr>小组人员具体分工</vt:lpstr>
      <vt:lpstr>项目进展记录</vt:lpstr>
      <vt:lpstr>项目管理工具</vt:lpstr>
      <vt:lpstr>未来工作计划</vt:lpstr>
      <vt:lpstr>未来工作计划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liu siyang</cp:lastModifiedBy>
  <cp:revision>88</cp:revision>
  <cp:lastPrinted>2018-02-05T16:00:00Z</cp:lastPrinted>
  <dcterms:created xsi:type="dcterms:W3CDTF">2018-02-05T16:00:00Z</dcterms:created>
  <dcterms:modified xsi:type="dcterms:W3CDTF">2023-06-04T14:13:53Z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