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heme/themeOverride1.xml" ContentType="application/vnd.openxmlformats-officedocument.themeOverr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327" r:id="rId2"/>
    <p:sldId id="272" r:id="rId3"/>
    <p:sldId id="258" r:id="rId4"/>
    <p:sldId id="338" r:id="rId5"/>
    <p:sldId id="341" r:id="rId6"/>
    <p:sldId id="339" r:id="rId7"/>
    <p:sldId id="342" r:id="rId8"/>
    <p:sldId id="328" r:id="rId9"/>
    <p:sldId id="340" r:id="rId10"/>
    <p:sldId id="348" r:id="rId11"/>
    <p:sldId id="349" r:id="rId12"/>
    <p:sldId id="343" r:id="rId13"/>
    <p:sldId id="344" r:id="rId14"/>
    <p:sldId id="329" r:id="rId15"/>
    <p:sldId id="282" r:id="rId16"/>
    <p:sldId id="345" r:id="rId17"/>
    <p:sldId id="347" r:id="rId18"/>
    <p:sldId id="346" r:id="rId19"/>
    <p:sldId id="330" r:id="rId20"/>
    <p:sldId id="333" r:id="rId21"/>
    <p:sldId id="334" r:id="rId22"/>
    <p:sldId id="335" r:id="rId23"/>
    <p:sldId id="336" r:id="rId24"/>
    <p:sldId id="331" r:id="rId25"/>
    <p:sldId id="337" r:id="rId26"/>
    <p:sldId id="261" r:id="rId27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BEBEBE"/>
    <a:srgbClr val="FFFFFF"/>
    <a:srgbClr val="969EC2"/>
    <a:srgbClr val="FAD25F"/>
    <a:srgbClr val="8491CB"/>
    <a:srgbClr val="698FCE"/>
    <a:srgbClr val="E39407"/>
    <a:srgbClr val="4E5988"/>
    <a:srgbClr val="CC4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14" autoAdjust="0"/>
    <p:restoredTop sz="94710" autoAdjust="0"/>
  </p:normalViewPr>
  <p:slideViewPr>
    <p:cSldViewPr snapToGrid="0">
      <p:cViewPr varScale="1">
        <p:scale>
          <a:sx n="94" d="100"/>
          <a:sy n="94" d="100"/>
        </p:scale>
        <p:origin x="56" y="1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3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2" name="图片 1101">
            <a:extLst>
              <a:ext uri="{FF2B5EF4-FFF2-40B4-BE49-F238E27FC236}">
                <a16:creationId xmlns:a16="http://schemas.microsoft.com/office/drawing/2014/main" id="{F6B81E82-77CD-42EE-BB96-8BC6A5440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69925" y="3079043"/>
            <a:ext cx="10850563" cy="475132"/>
          </a:xfrm>
        </p:spPr>
        <p:txBody>
          <a:bodyPr anchor="ctr">
            <a:normAutofit/>
          </a:bodyPr>
          <a:lstStyle>
            <a:lvl1pPr marL="0" marR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69926" y="2321170"/>
            <a:ext cx="10850562" cy="749082"/>
          </a:xfrm>
        </p:spPr>
        <p:txBody>
          <a:bodyPr anchor="ctr">
            <a:normAutofit/>
          </a:bodyPr>
          <a:lstStyle>
            <a:lvl1pPr algn="r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1E475EF-3918-4C37-977A-956EB9D76F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495" y="0"/>
            <a:ext cx="11473992" cy="2693989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669924" y="2927838"/>
            <a:ext cx="10850564" cy="501162"/>
          </a:xfrm>
          <a:noFill/>
        </p:spPr>
        <p:txBody>
          <a:bodyPr anchor="ctr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669924" y="3472000"/>
            <a:ext cx="10850564" cy="1082874"/>
          </a:xfrm>
          <a:noFill/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669925" y="3471306"/>
            <a:ext cx="108505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088FBD-8B5D-4818-BBCF-F951CB44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2023/6/4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9F09E7-6842-4F67-8517-7C97FF60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1B22B6-C597-48AF-B31A-DADEBFD7E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8F3095-932C-4CF3-A176-654E9A54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2023/6/4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AEAB60-ACC6-46CE-8F2C-4439B9D9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0481FA-EBA9-489B-A17C-6BC258C4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84CBCC54-3B90-45FE-9E7D-A2FA7EC95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2023/6/4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81AF554F-2FBD-4018-B9C5-DBA95222D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C5AD0406-CEC2-4D1E-AED4-75C9B4ACF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9" name="图片 1128">
            <a:extLst>
              <a:ext uri="{FF2B5EF4-FFF2-40B4-BE49-F238E27FC236}">
                <a16:creationId xmlns:a16="http://schemas.microsoft.com/office/drawing/2014/main" id="{21B0AEAA-D567-4486-80E1-08E446705B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207126" y="2235084"/>
            <a:ext cx="4482645" cy="973538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207126" y="3486125"/>
            <a:ext cx="4482645" cy="3108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207126" y="3801759"/>
            <a:ext cx="4482645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357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2023/6/4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357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357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9924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669923" y="1028700"/>
            <a:ext cx="10850563" cy="7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副标题 18"/>
          <p:cNvSpPr>
            <a:spLocks noGrp="1"/>
          </p:cNvSpPr>
          <p:nvPr>
            <p:ph type="subTitle" idx="1"/>
          </p:nvPr>
        </p:nvSpPr>
        <p:spPr>
          <a:xfrm>
            <a:off x="10022584" y="3235281"/>
            <a:ext cx="1497904" cy="475132"/>
          </a:xfrm>
        </p:spPr>
        <p:txBody>
          <a:bodyPr>
            <a:no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CABSE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小组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标题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英语六级考试报考系统项目展示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95079F2-B06A-45E0-8EEE-BC48961EB9C1}"/>
              </a:ext>
            </a:extLst>
          </p:cNvPr>
          <p:cNvCxnSpPr>
            <a:cxnSpLocks/>
          </p:cNvCxnSpPr>
          <p:nvPr/>
        </p:nvCxnSpPr>
        <p:spPr>
          <a:xfrm>
            <a:off x="3000375" y="2383326"/>
            <a:ext cx="85201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副标题 18">
            <a:extLst>
              <a:ext uri="{FF2B5EF4-FFF2-40B4-BE49-F238E27FC236}">
                <a16:creationId xmlns:a16="http://schemas.microsoft.com/office/drawing/2014/main" id="{823C20F5-0A34-8B8C-D0D7-0B0C739BFC95}"/>
              </a:ext>
            </a:extLst>
          </p:cNvPr>
          <p:cNvSpPr txBox="1">
            <a:spLocks/>
          </p:cNvSpPr>
          <p:nvPr/>
        </p:nvSpPr>
        <p:spPr>
          <a:xfrm>
            <a:off x="865867" y="5421027"/>
            <a:ext cx="10850563" cy="475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marR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小组成员：刘嗣旸 张朝阳 陈都 施浩南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3984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3951B-5528-D38D-69B3-6E606ED47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系统设计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DCD948-3F17-2FF7-5928-1690763A7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9547F4E-AD9C-9B60-7B40-61AA4BDCC945}"/>
              </a:ext>
            </a:extLst>
          </p:cNvPr>
          <p:cNvSpPr/>
          <p:nvPr/>
        </p:nvSpPr>
        <p:spPr>
          <a:xfrm>
            <a:off x="1023515" y="3477208"/>
            <a:ext cx="1281404" cy="6780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登录页面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8E5420A-A668-2C74-4E49-C953945C0A7E}"/>
              </a:ext>
            </a:extLst>
          </p:cNvPr>
          <p:cNvCxnSpPr/>
          <p:nvPr/>
        </p:nvCxnSpPr>
        <p:spPr>
          <a:xfrm flipV="1">
            <a:off x="1825945" y="2326433"/>
            <a:ext cx="1175657" cy="11383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8241052-E3A2-637A-A95D-1AD10A9735BD}"/>
              </a:ext>
            </a:extLst>
          </p:cNvPr>
          <p:cNvCxnSpPr>
            <a:cxnSpLocks/>
          </p:cNvCxnSpPr>
          <p:nvPr/>
        </p:nvCxnSpPr>
        <p:spPr>
          <a:xfrm>
            <a:off x="2328243" y="3735355"/>
            <a:ext cx="15893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3CE1105-9432-CCE6-6C11-E159FE40C516}"/>
              </a:ext>
            </a:extLst>
          </p:cNvPr>
          <p:cNvSpPr txBox="1"/>
          <p:nvPr/>
        </p:nvSpPr>
        <p:spPr>
          <a:xfrm rot="19011484">
            <a:off x="1763660" y="2448559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学生登录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2B3467E-7191-90A7-F4CD-9EC335B542CB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2217832" y="4155233"/>
            <a:ext cx="1898861" cy="3518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BF9BBCE-420B-F2EC-ED10-CF17BCB42ACD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1664217" y="4167674"/>
            <a:ext cx="2535080" cy="15792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900CBF9-5B5A-49CF-3220-35E8B5D0412A}"/>
              </a:ext>
            </a:extLst>
          </p:cNvPr>
          <p:cNvSpPr txBox="1"/>
          <p:nvPr/>
        </p:nvSpPr>
        <p:spPr>
          <a:xfrm>
            <a:off x="2486968" y="3350992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学生注册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094FE8D-524E-CD97-7F6E-A34DA3EBEFDD}"/>
              </a:ext>
            </a:extLst>
          </p:cNvPr>
          <p:cNvSpPr txBox="1"/>
          <p:nvPr/>
        </p:nvSpPr>
        <p:spPr>
          <a:xfrm rot="743107">
            <a:off x="2610583" y="3983009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教师登录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2749ED8-0A5D-BDF3-C566-FD77A99CB5C3}"/>
              </a:ext>
            </a:extLst>
          </p:cNvPr>
          <p:cNvSpPr txBox="1"/>
          <p:nvPr/>
        </p:nvSpPr>
        <p:spPr>
          <a:xfrm rot="1934346">
            <a:off x="2594181" y="4823702"/>
            <a:ext cx="159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管理员登录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551CFB4A-6B61-DDB2-DC89-F0C30A8638DA}"/>
              </a:ext>
            </a:extLst>
          </p:cNvPr>
          <p:cNvSpPr/>
          <p:nvPr/>
        </p:nvSpPr>
        <p:spPr>
          <a:xfrm>
            <a:off x="2983064" y="1885366"/>
            <a:ext cx="1281404" cy="6780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学生主页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059781E-D29C-7923-8AE7-B2C167FC026A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3917558" y="375985"/>
            <a:ext cx="2177647" cy="14829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0F5F79-592C-167F-A468-99C5A889684B}"/>
              </a:ext>
            </a:extLst>
          </p:cNvPr>
          <p:cNvSpPr txBox="1"/>
          <p:nvPr/>
        </p:nvSpPr>
        <p:spPr>
          <a:xfrm rot="19499599">
            <a:off x="4341069" y="601820"/>
            <a:ext cx="162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完善个人信息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33EFB60A-B48E-29AC-A28A-A528C0B8FBFA}"/>
              </a:ext>
            </a:extLst>
          </p:cNvPr>
          <p:cNvSpPr/>
          <p:nvPr/>
        </p:nvSpPr>
        <p:spPr>
          <a:xfrm>
            <a:off x="6095205" y="170436"/>
            <a:ext cx="2719113" cy="4110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rgbClr val="7030A0"/>
                </a:solidFill>
              </a:rPr>
              <a:t>补充学生信息，如姓名等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F68CDDF-9F9F-DDEC-20E9-0851952DAE4C}"/>
              </a:ext>
            </a:extLst>
          </p:cNvPr>
          <p:cNvCxnSpPr>
            <a:cxnSpLocks/>
          </p:cNvCxnSpPr>
          <p:nvPr/>
        </p:nvCxnSpPr>
        <p:spPr>
          <a:xfrm flipV="1">
            <a:off x="4204996" y="955647"/>
            <a:ext cx="2190027" cy="888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D20704A3-6DA4-259B-73E1-58B266210365}"/>
              </a:ext>
            </a:extLst>
          </p:cNvPr>
          <p:cNvSpPr txBox="1"/>
          <p:nvPr/>
        </p:nvSpPr>
        <p:spPr>
          <a:xfrm rot="20337838">
            <a:off x="5193442" y="935147"/>
            <a:ext cx="723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报名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A94ACDA9-2B57-3CEA-F0E8-C6AB637F5C1E}"/>
              </a:ext>
            </a:extLst>
          </p:cNvPr>
          <p:cNvSpPr/>
          <p:nvPr/>
        </p:nvSpPr>
        <p:spPr>
          <a:xfrm>
            <a:off x="6438122" y="770981"/>
            <a:ext cx="2275165" cy="36933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rgbClr val="7030A0"/>
                </a:solidFill>
              </a:rPr>
              <a:t>查看并确认报名信息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950D535-B506-88D5-80A2-AD2F5EF4C344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4381710" y="1448174"/>
            <a:ext cx="2090419" cy="5587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FB5B5D77-6D01-F3BC-9190-03A0AC4F8D4B}"/>
              </a:ext>
            </a:extLst>
          </p:cNvPr>
          <p:cNvSpPr txBox="1"/>
          <p:nvPr/>
        </p:nvSpPr>
        <p:spPr>
          <a:xfrm rot="20837087">
            <a:off x="5222494" y="1377943"/>
            <a:ext cx="723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缴费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FCE0E6AE-56BF-5FAB-7E18-AFEDFAA5970D}"/>
              </a:ext>
            </a:extLst>
          </p:cNvPr>
          <p:cNvSpPr/>
          <p:nvPr/>
        </p:nvSpPr>
        <p:spPr>
          <a:xfrm>
            <a:off x="6472129" y="1263508"/>
            <a:ext cx="1838128" cy="36933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rgbClr val="7030A0"/>
                </a:solidFill>
              </a:rPr>
              <a:t>扫描二维码付款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45A52423-D21C-8A2A-EA3B-61F4FCD006C4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4340851" y="2114130"/>
            <a:ext cx="2097271" cy="2123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AEF548CA-924C-8234-FE5E-A60D3F8075C7}"/>
              </a:ext>
            </a:extLst>
          </p:cNvPr>
          <p:cNvSpPr/>
          <p:nvPr/>
        </p:nvSpPr>
        <p:spPr>
          <a:xfrm>
            <a:off x="9321303" y="1787330"/>
            <a:ext cx="1838128" cy="6856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rgbClr val="7030A0"/>
                </a:solidFill>
              </a:rPr>
              <a:t>选择题自动阅卷并返回主页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140B08FC-297B-8B33-7C9D-F292B4D97E2C}"/>
              </a:ext>
            </a:extLst>
          </p:cNvPr>
          <p:cNvSpPr/>
          <p:nvPr/>
        </p:nvSpPr>
        <p:spPr>
          <a:xfrm>
            <a:off x="6438122" y="1775117"/>
            <a:ext cx="1281404" cy="6780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在线答题页面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69D4040-3D97-34F0-0C27-8BE23B121B9F}"/>
              </a:ext>
            </a:extLst>
          </p:cNvPr>
          <p:cNvSpPr txBox="1"/>
          <p:nvPr/>
        </p:nvSpPr>
        <p:spPr>
          <a:xfrm rot="21140557">
            <a:off x="4985222" y="1791255"/>
            <a:ext cx="144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在线答题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D5D3538-E84D-02C2-7996-93D1D96C2EE3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4132730" y="2577711"/>
            <a:ext cx="2317577" cy="3764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38D76EB3-8C67-3A9B-8CA9-20DDC0073A67}"/>
              </a:ext>
            </a:extLst>
          </p:cNvPr>
          <p:cNvSpPr/>
          <p:nvPr/>
        </p:nvSpPr>
        <p:spPr>
          <a:xfrm>
            <a:off x="6450307" y="2615162"/>
            <a:ext cx="1281404" cy="6780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成绩报告展示页面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94A577E-8CB0-A422-5392-226AECEFBEF4}"/>
              </a:ext>
            </a:extLst>
          </p:cNvPr>
          <p:cNvSpPr txBox="1"/>
          <p:nvPr/>
        </p:nvSpPr>
        <p:spPr>
          <a:xfrm rot="21122469">
            <a:off x="5559220" y="4069137"/>
            <a:ext cx="117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在线阅卷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A9F126FA-7072-1851-391F-9B13A8400112}"/>
              </a:ext>
            </a:extLst>
          </p:cNvPr>
          <p:cNvCxnSpPr>
            <a:cxnSpLocks/>
            <a:stCxn id="46" idx="3"/>
            <a:endCxn id="43" idx="1"/>
          </p:cNvCxnSpPr>
          <p:nvPr/>
        </p:nvCxnSpPr>
        <p:spPr>
          <a:xfrm>
            <a:off x="7719526" y="2114130"/>
            <a:ext cx="1601777" cy="160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EFAB7CB6-584E-9AF2-DE27-B357DABB0B13}"/>
              </a:ext>
            </a:extLst>
          </p:cNvPr>
          <p:cNvSpPr txBox="1"/>
          <p:nvPr/>
        </p:nvSpPr>
        <p:spPr>
          <a:xfrm>
            <a:off x="7873739" y="1769070"/>
            <a:ext cx="144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答题并提交</a:t>
            </a: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60285007-3B21-DC63-B85C-0030821842D0}"/>
              </a:ext>
            </a:extLst>
          </p:cNvPr>
          <p:cNvSpPr/>
          <p:nvPr/>
        </p:nvSpPr>
        <p:spPr>
          <a:xfrm>
            <a:off x="3923999" y="3515963"/>
            <a:ext cx="2025899" cy="42933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rgbClr val="7030A0"/>
                </a:solidFill>
              </a:rPr>
              <a:t>输入账号密码注册</a:t>
            </a:r>
          </a:p>
        </p:txBody>
      </p:sp>
      <p:cxnSp>
        <p:nvCxnSpPr>
          <p:cNvPr id="82" name="连接符: 曲线 81">
            <a:extLst>
              <a:ext uri="{FF2B5EF4-FFF2-40B4-BE49-F238E27FC236}">
                <a16:creationId xmlns:a16="http://schemas.microsoft.com/office/drawing/2014/main" id="{1E223370-B27A-A5E7-0BED-689655666433}"/>
              </a:ext>
            </a:extLst>
          </p:cNvPr>
          <p:cNvCxnSpPr>
            <a:stCxn id="66" idx="0"/>
          </p:cNvCxnSpPr>
          <p:nvPr/>
        </p:nvCxnSpPr>
        <p:spPr>
          <a:xfrm rot="16200000" flipV="1">
            <a:off x="3397706" y="1976720"/>
            <a:ext cx="691898" cy="238658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B8F28B34-5D97-B9FF-BC02-6F29035703D4}"/>
              </a:ext>
            </a:extLst>
          </p:cNvPr>
          <p:cNvSpPr/>
          <p:nvPr/>
        </p:nvSpPr>
        <p:spPr>
          <a:xfrm>
            <a:off x="4116693" y="4168070"/>
            <a:ext cx="1281404" cy="6780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教师主页</a:t>
            </a: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671CDE74-7D2A-0479-DA1D-FEBFBD32820A}"/>
              </a:ext>
            </a:extLst>
          </p:cNvPr>
          <p:cNvCxnSpPr>
            <a:cxnSpLocks/>
            <a:stCxn id="83" idx="3"/>
            <a:endCxn id="85" idx="1"/>
          </p:cNvCxnSpPr>
          <p:nvPr/>
        </p:nvCxnSpPr>
        <p:spPr>
          <a:xfrm flipV="1">
            <a:off x="5398097" y="4317862"/>
            <a:ext cx="1494363" cy="1892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62286C52-87DD-20C8-465C-D0AC0D8AAF99}"/>
              </a:ext>
            </a:extLst>
          </p:cNvPr>
          <p:cNvSpPr/>
          <p:nvPr/>
        </p:nvSpPr>
        <p:spPr>
          <a:xfrm>
            <a:off x="6892460" y="3978849"/>
            <a:ext cx="2973107" cy="67802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rgbClr val="7030A0"/>
                </a:solidFill>
              </a:rPr>
              <a:t>输入阅卷学生及考卷信息查看学生作答情况并进行打分</a:t>
            </a: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64409D15-1512-F620-0021-9C005ACEE4FB}"/>
              </a:ext>
            </a:extLst>
          </p:cNvPr>
          <p:cNvSpPr/>
          <p:nvPr/>
        </p:nvSpPr>
        <p:spPr>
          <a:xfrm>
            <a:off x="4199297" y="5407883"/>
            <a:ext cx="1418575" cy="6780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管理员主页</a:t>
            </a: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8EB4F448-2DF2-14CF-6C01-54B734C31DDA}"/>
              </a:ext>
            </a:extLst>
          </p:cNvPr>
          <p:cNvCxnSpPr>
            <a:cxnSpLocks/>
          </p:cNvCxnSpPr>
          <p:nvPr/>
        </p:nvCxnSpPr>
        <p:spPr>
          <a:xfrm flipV="1">
            <a:off x="5608696" y="5161195"/>
            <a:ext cx="1762488" cy="3705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2D32871F-7935-94C9-05AC-E0684EAA4771}"/>
              </a:ext>
            </a:extLst>
          </p:cNvPr>
          <p:cNvSpPr txBox="1"/>
          <p:nvPr/>
        </p:nvSpPr>
        <p:spPr>
          <a:xfrm rot="20906399">
            <a:off x="5695222" y="5004101"/>
            <a:ext cx="117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录入试题</a:t>
            </a:r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D615B071-8C23-62C5-A7FF-CCCDFC12741D}"/>
              </a:ext>
            </a:extLst>
          </p:cNvPr>
          <p:cNvCxnSpPr>
            <a:cxnSpLocks/>
          </p:cNvCxnSpPr>
          <p:nvPr/>
        </p:nvCxnSpPr>
        <p:spPr>
          <a:xfrm>
            <a:off x="5624340" y="5870769"/>
            <a:ext cx="18961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C1D30818-27ED-5834-F934-9E1F49A7530F}"/>
              </a:ext>
            </a:extLst>
          </p:cNvPr>
          <p:cNvSpPr txBox="1"/>
          <p:nvPr/>
        </p:nvSpPr>
        <p:spPr>
          <a:xfrm>
            <a:off x="5880599" y="5419324"/>
            <a:ext cx="1639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录入试题答案</a:t>
            </a: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00DBF919-EE3A-0598-69D5-49F1D054570E}"/>
              </a:ext>
            </a:extLst>
          </p:cNvPr>
          <p:cNvSpPr/>
          <p:nvPr/>
        </p:nvSpPr>
        <p:spPr>
          <a:xfrm>
            <a:off x="7423416" y="4790445"/>
            <a:ext cx="4047017" cy="67802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rgbClr val="7030A0"/>
                </a:solidFill>
              </a:rPr>
              <a:t>按照顺序依次录入作文、听力、阅读、翻译题目，包括文章、题干、选项等</a:t>
            </a:r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A81314DC-1951-D347-02AC-4C3E885A65BA}"/>
              </a:ext>
            </a:extLst>
          </p:cNvPr>
          <p:cNvSpPr/>
          <p:nvPr/>
        </p:nvSpPr>
        <p:spPr>
          <a:xfrm>
            <a:off x="7526940" y="5552896"/>
            <a:ext cx="4047017" cy="53301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rgbClr val="7030A0"/>
                </a:solidFill>
              </a:rPr>
              <a:t>按照上述顺序依次录入每道题的答案</a:t>
            </a:r>
          </a:p>
        </p:txBody>
      </p: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7D9A298F-BBF8-32D8-CB67-D83A2550C13C}"/>
              </a:ext>
            </a:extLst>
          </p:cNvPr>
          <p:cNvCxnSpPr>
            <a:cxnSpLocks/>
            <a:endCxn id="107" idx="1"/>
          </p:cNvCxnSpPr>
          <p:nvPr/>
        </p:nvCxnSpPr>
        <p:spPr>
          <a:xfrm>
            <a:off x="5306893" y="6068634"/>
            <a:ext cx="2064291" cy="3615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A4A2D2ED-7C2C-9D46-1B13-209E3C1418C6}"/>
              </a:ext>
            </a:extLst>
          </p:cNvPr>
          <p:cNvSpPr txBox="1"/>
          <p:nvPr/>
        </p:nvSpPr>
        <p:spPr>
          <a:xfrm rot="510155">
            <a:off x="5794363" y="5956524"/>
            <a:ext cx="1639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管理学生信息</a:t>
            </a:r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70649899-BE7A-CE90-00D6-9ED497F6FF67}"/>
              </a:ext>
            </a:extLst>
          </p:cNvPr>
          <p:cNvSpPr/>
          <p:nvPr/>
        </p:nvSpPr>
        <p:spPr>
          <a:xfrm>
            <a:off x="7371184" y="6111827"/>
            <a:ext cx="2786743" cy="63669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rgbClr val="7030A0"/>
                </a:solidFill>
              </a:rPr>
              <a:t>作为系统最高权限者可对学生信息进行增删改查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C1E3DD1-C5B4-4D94-B631-8EE9416178E9}"/>
              </a:ext>
            </a:extLst>
          </p:cNvPr>
          <p:cNvSpPr txBox="1"/>
          <p:nvPr/>
        </p:nvSpPr>
        <p:spPr>
          <a:xfrm>
            <a:off x="4953779" y="2399896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成绩查询</a:t>
            </a:r>
          </a:p>
        </p:txBody>
      </p:sp>
    </p:spTree>
    <p:extLst>
      <p:ext uri="{BB962C8B-B14F-4D97-AF65-F5344CB8AC3E}">
        <p14:creationId xmlns:p14="http://schemas.microsoft.com/office/powerpoint/2010/main" val="3492888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D90656-C92E-47C4-A025-FE0D561A0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模块设计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5DAB41-33AF-4DAE-B322-9572D15CE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grpSp>
        <p:nvGrpSpPr>
          <p:cNvPr id="5" name="fd3f0d05-6222-4a6e-b973-3bbde5f8376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D3175D2-449E-4EA3-BBE0-8ED9824DF0D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08002" y="1170323"/>
            <a:ext cx="11470615" cy="6070080"/>
            <a:chOff x="605647" y="1764000"/>
            <a:chExt cx="10988798" cy="5479981"/>
          </a:xfrm>
        </p:grpSpPr>
        <p:grpSp>
          <p:nvGrpSpPr>
            <p:cNvPr id="6" name="íşḻïḑè">
              <a:extLst>
                <a:ext uri="{FF2B5EF4-FFF2-40B4-BE49-F238E27FC236}">
                  <a16:creationId xmlns:a16="http://schemas.microsoft.com/office/drawing/2014/main" id="{9A731D01-4DAE-462F-97EC-9A4F17A4D388}"/>
                </a:ext>
              </a:extLst>
            </p:cNvPr>
            <p:cNvGrpSpPr/>
            <p:nvPr/>
          </p:nvGrpSpPr>
          <p:grpSpPr>
            <a:xfrm>
              <a:off x="3492300" y="2013377"/>
              <a:ext cx="5173224" cy="4076084"/>
              <a:chOff x="3492301" y="2013377"/>
              <a:chExt cx="5173224" cy="4076084"/>
            </a:xfrm>
          </p:grpSpPr>
          <p:grpSp>
            <p:nvGrpSpPr>
              <p:cNvPr id="15" name="isḻíďé">
                <a:extLst>
                  <a:ext uri="{FF2B5EF4-FFF2-40B4-BE49-F238E27FC236}">
                    <a16:creationId xmlns:a16="http://schemas.microsoft.com/office/drawing/2014/main" id="{247AEFF4-6582-4CB9-8BC8-A9C968BD10F7}"/>
                  </a:ext>
                </a:extLst>
              </p:cNvPr>
              <p:cNvGrpSpPr/>
              <p:nvPr/>
            </p:nvGrpSpPr>
            <p:grpSpPr>
              <a:xfrm>
                <a:off x="8164518" y="4001400"/>
                <a:ext cx="375779" cy="748274"/>
                <a:chOff x="6255220" y="3270304"/>
                <a:chExt cx="547701" cy="1090616"/>
              </a:xfrm>
              <a:solidFill>
                <a:schemeClr val="accent3"/>
              </a:solidFill>
            </p:grpSpPr>
            <p:sp>
              <p:nvSpPr>
                <p:cNvPr id="52" name="ïsļiḍé">
                  <a:extLst>
                    <a:ext uri="{FF2B5EF4-FFF2-40B4-BE49-F238E27FC236}">
                      <a16:creationId xmlns:a16="http://schemas.microsoft.com/office/drawing/2014/main" id="{71577CFB-AD97-4ACE-9A56-3FE169D5E64A}"/>
                    </a:ext>
                  </a:extLst>
                </p:cNvPr>
                <p:cNvSpPr/>
                <p:nvPr/>
              </p:nvSpPr>
              <p:spPr bwMode="auto">
                <a:xfrm>
                  <a:off x="6428263" y="3367141"/>
                  <a:ext cx="269874" cy="224609"/>
                </a:xfrm>
                <a:custGeom>
                  <a:avLst/>
                  <a:gdLst/>
                  <a:ahLst/>
                  <a:cxnLst>
                    <a:cxn ang="0">
                      <a:pos x="24" y="0"/>
                    </a:cxn>
                    <a:cxn ang="0">
                      <a:pos x="9" y="0"/>
                    </a:cxn>
                    <a:cxn ang="0">
                      <a:pos x="8" y="2"/>
                    </a:cxn>
                    <a:cxn ang="0">
                      <a:pos x="8" y="6"/>
                    </a:cxn>
                    <a:cxn ang="0">
                      <a:pos x="7" y="6"/>
                    </a:cxn>
                    <a:cxn ang="0">
                      <a:pos x="7" y="6"/>
                    </a:cxn>
                    <a:cxn ang="0">
                      <a:pos x="3" y="3"/>
                    </a:cxn>
                    <a:cxn ang="0">
                      <a:pos x="1" y="3"/>
                    </a:cxn>
                    <a:cxn ang="0">
                      <a:pos x="1" y="5"/>
                    </a:cxn>
                    <a:cxn ang="0">
                      <a:pos x="1" y="17"/>
                    </a:cxn>
                    <a:cxn ang="0">
                      <a:pos x="2" y="20"/>
                    </a:cxn>
                    <a:cxn ang="0">
                      <a:pos x="1" y="25"/>
                    </a:cxn>
                    <a:cxn ang="0">
                      <a:pos x="5" y="21"/>
                    </a:cxn>
                    <a:cxn ang="0">
                      <a:pos x="24" y="21"/>
                    </a:cxn>
                    <a:cxn ang="0">
                      <a:pos x="28" y="17"/>
                    </a:cxn>
                    <a:cxn ang="0">
                      <a:pos x="28" y="5"/>
                    </a:cxn>
                    <a:cxn ang="0">
                      <a:pos x="24" y="0"/>
                    </a:cxn>
                    <a:cxn ang="0">
                      <a:pos x="7" y="13"/>
                    </a:cxn>
                    <a:cxn ang="0">
                      <a:pos x="5" y="11"/>
                    </a:cxn>
                    <a:cxn ang="0">
                      <a:pos x="7" y="8"/>
                    </a:cxn>
                    <a:cxn ang="0">
                      <a:pos x="10" y="11"/>
                    </a:cxn>
                    <a:cxn ang="0">
                      <a:pos x="7" y="13"/>
                    </a:cxn>
                    <a:cxn ang="0">
                      <a:pos x="15" y="13"/>
                    </a:cxn>
                    <a:cxn ang="0">
                      <a:pos x="13" y="11"/>
                    </a:cxn>
                    <a:cxn ang="0">
                      <a:pos x="15" y="8"/>
                    </a:cxn>
                    <a:cxn ang="0">
                      <a:pos x="17" y="11"/>
                    </a:cxn>
                    <a:cxn ang="0">
                      <a:pos x="15" y="13"/>
                    </a:cxn>
                    <a:cxn ang="0">
                      <a:pos x="22" y="13"/>
                    </a:cxn>
                    <a:cxn ang="0">
                      <a:pos x="20" y="11"/>
                    </a:cxn>
                    <a:cxn ang="0">
                      <a:pos x="22" y="8"/>
                    </a:cxn>
                    <a:cxn ang="0">
                      <a:pos x="25" y="11"/>
                    </a:cxn>
                    <a:cxn ang="0">
                      <a:pos x="22" y="13"/>
                    </a:cxn>
                  </a:cxnLst>
                  <a:rect l="0" t="0" r="r" b="b"/>
                  <a:pathLst>
                    <a:path w="28" h="26">
                      <a:moveTo>
                        <a:pt x="24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1"/>
                        <a:pt x="8" y="1"/>
                        <a:pt x="8" y="2"/>
                      </a:cubicBezTo>
                      <a:cubicBezTo>
                        <a:pt x="9" y="4"/>
                        <a:pt x="9" y="5"/>
                        <a:pt x="8" y="6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6" y="6"/>
                        <a:pt x="6" y="6"/>
                        <a:pt x="3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8"/>
                        <a:pt x="1" y="19"/>
                        <a:pt x="2" y="20"/>
                      </a:cubicBezTo>
                      <a:cubicBezTo>
                        <a:pt x="2" y="20"/>
                        <a:pt x="0" y="25"/>
                        <a:pt x="1" y="25"/>
                      </a:cubicBezTo>
                      <a:cubicBezTo>
                        <a:pt x="1" y="26"/>
                        <a:pt x="5" y="21"/>
                        <a:pt x="5" y="21"/>
                      </a:cubicBezTo>
                      <a:cubicBezTo>
                        <a:pt x="24" y="21"/>
                        <a:pt x="24" y="21"/>
                        <a:pt x="24" y="21"/>
                      </a:cubicBezTo>
                      <a:cubicBezTo>
                        <a:pt x="26" y="21"/>
                        <a:pt x="28" y="19"/>
                        <a:pt x="28" y="17"/>
                      </a:cubicBezTo>
                      <a:cubicBezTo>
                        <a:pt x="28" y="5"/>
                        <a:pt x="28" y="5"/>
                        <a:pt x="28" y="5"/>
                      </a:cubicBezTo>
                      <a:cubicBezTo>
                        <a:pt x="28" y="2"/>
                        <a:pt x="26" y="0"/>
                        <a:pt x="24" y="0"/>
                      </a:cubicBezTo>
                      <a:close/>
                      <a:moveTo>
                        <a:pt x="7" y="13"/>
                      </a:moveTo>
                      <a:cubicBezTo>
                        <a:pt x="6" y="13"/>
                        <a:pt x="5" y="12"/>
                        <a:pt x="5" y="11"/>
                      </a:cubicBezTo>
                      <a:cubicBezTo>
                        <a:pt x="5" y="9"/>
                        <a:pt x="6" y="8"/>
                        <a:pt x="7" y="8"/>
                      </a:cubicBezTo>
                      <a:cubicBezTo>
                        <a:pt x="9" y="8"/>
                        <a:pt x="10" y="9"/>
                        <a:pt x="10" y="11"/>
                      </a:cubicBezTo>
                      <a:cubicBezTo>
                        <a:pt x="10" y="12"/>
                        <a:pt x="9" y="13"/>
                        <a:pt x="7" y="13"/>
                      </a:cubicBezTo>
                      <a:close/>
                      <a:moveTo>
                        <a:pt x="15" y="13"/>
                      </a:moveTo>
                      <a:cubicBezTo>
                        <a:pt x="14" y="13"/>
                        <a:pt x="13" y="12"/>
                        <a:pt x="13" y="11"/>
                      </a:cubicBezTo>
                      <a:cubicBezTo>
                        <a:pt x="13" y="9"/>
                        <a:pt x="14" y="8"/>
                        <a:pt x="15" y="8"/>
                      </a:cubicBezTo>
                      <a:cubicBezTo>
                        <a:pt x="16" y="8"/>
                        <a:pt x="17" y="9"/>
                        <a:pt x="17" y="11"/>
                      </a:cubicBezTo>
                      <a:cubicBezTo>
                        <a:pt x="17" y="12"/>
                        <a:pt x="16" y="13"/>
                        <a:pt x="15" y="13"/>
                      </a:cubicBezTo>
                      <a:close/>
                      <a:moveTo>
                        <a:pt x="22" y="13"/>
                      </a:moveTo>
                      <a:cubicBezTo>
                        <a:pt x="21" y="13"/>
                        <a:pt x="20" y="12"/>
                        <a:pt x="20" y="11"/>
                      </a:cubicBezTo>
                      <a:cubicBezTo>
                        <a:pt x="20" y="9"/>
                        <a:pt x="21" y="8"/>
                        <a:pt x="22" y="8"/>
                      </a:cubicBezTo>
                      <a:cubicBezTo>
                        <a:pt x="24" y="8"/>
                        <a:pt x="25" y="9"/>
                        <a:pt x="25" y="11"/>
                      </a:cubicBezTo>
                      <a:cubicBezTo>
                        <a:pt x="25" y="12"/>
                        <a:pt x="24" y="13"/>
                        <a:pt x="22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3" name="îṥ1ide">
                  <a:extLst>
                    <a:ext uri="{FF2B5EF4-FFF2-40B4-BE49-F238E27FC236}">
                      <a16:creationId xmlns:a16="http://schemas.microsoft.com/office/drawing/2014/main" id="{DDBBC1CE-E78B-4F8A-96CC-4BAF4D8C5F57}"/>
                    </a:ext>
                  </a:extLst>
                </p:cNvPr>
                <p:cNvSpPr/>
                <p:nvPr/>
              </p:nvSpPr>
              <p:spPr bwMode="auto">
                <a:xfrm>
                  <a:off x="6352064" y="3270304"/>
                  <a:ext cx="153989" cy="144464"/>
                </a:xfrm>
                <a:custGeom>
                  <a:avLst/>
                  <a:gdLst/>
                  <a:ahLst/>
                  <a:cxnLst>
                    <a:cxn ang="0">
                      <a:pos x="13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9"/>
                    </a:cxn>
                    <a:cxn ang="0">
                      <a:pos x="2" y="12"/>
                    </a:cxn>
                    <a:cxn ang="0">
                      <a:pos x="12" y="12"/>
                    </a:cxn>
                    <a:cxn ang="0">
                      <a:pos x="15" y="15"/>
                    </a:cxn>
                    <a:cxn ang="0">
                      <a:pos x="14" y="11"/>
                    </a:cxn>
                    <a:cxn ang="0">
                      <a:pos x="15" y="9"/>
                    </a:cxn>
                    <a:cxn ang="0">
                      <a:pos x="15" y="2"/>
                    </a:cxn>
                    <a:cxn ang="0">
                      <a:pos x="13" y="0"/>
                    </a:cxn>
                  </a:cxnLst>
                  <a:rect l="0" t="0" r="r" b="b"/>
                  <a:pathLst>
                    <a:path w="16" h="15">
                      <a:moveTo>
                        <a:pt x="13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11"/>
                        <a:pt x="1" y="12"/>
                        <a:pt x="2" y="12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cubicBezTo>
                        <a:pt x="12" y="12"/>
                        <a:pt x="14" y="15"/>
                        <a:pt x="15" y="15"/>
                      </a:cubicBezTo>
                      <a:cubicBezTo>
                        <a:pt x="16" y="14"/>
                        <a:pt x="14" y="11"/>
                        <a:pt x="14" y="11"/>
                      </a:cubicBezTo>
                      <a:cubicBezTo>
                        <a:pt x="15" y="11"/>
                        <a:pt x="15" y="10"/>
                        <a:pt x="15" y="9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5" y="1"/>
                        <a:pt x="14" y="0"/>
                        <a:pt x="13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4" name="ïṣḷïdè">
                  <a:extLst>
                    <a:ext uri="{FF2B5EF4-FFF2-40B4-BE49-F238E27FC236}">
                      <a16:creationId xmlns:a16="http://schemas.microsoft.com/office/drawing/2014/main" id="{02A00631-128B-4944-B30E-8FDDF668D3E8}"/>
                    </a:ext>
                  </a:extLst>
                </p:cNvPr>
                <p:cNvSpPr/>
                <p:nvPr/>
              </p:nvSpPr>
              <p:spPr bwMode="auto">
                <a:xfrm>
                  <a:off x="6255220" y="3598917"/>
                  <a:ext cx="201613" cy="189070"/>
                </a:xfrm>
                <a:custGeom>
                  <a:avLst/>
                  <a:gdLst/>
                  <a:ahLst/>
                  <a:cxnLst>
                    <a:cxn ang="0">
                      <a:pos x="8" y="22"/>
                    </a:cxn>
                    <a:cxn ang="0">
                      <a:pos x="19" y="18"/>
                    </a:cxn>
                    <a:cxn ang="0">
                      <a:pos x="20" y="16"/>
                    </a:cxn>
                    <a:cxn ang="0">
                      <a:pos x="15" y="1"/>
                    </a:cxn>
                    <a:cxn ang="0">
                      <a:pos x="13" y="0"/>
                    </a:cxn>
                    <a:cxn ang="0">
                      <a:pos x="2" y="4"/>
                    </a:cxn>
                    <a:cxn ang="0">
                      <a:pos x="1" y="6"/>
                    </a:cxn>
                    <a:cxn ang="0">
                      <a:pos x="6" y="21"/>
                    </a:cxn>
                    <a:cxn ang="0">
                      <a:pos x="8" y="22"/>
                    </a:cxn>
                    <a:cxn ang="0">
                      <a:pos x="7" y="20"/>
                    </a:cxn>
                    <a:cxn ang="0">
                      <a:pos x="2" y="6"/>
                    </a:cxn>
                    <a:cxn ang="0">
                      <a:pos x="14" y="2"/>
                    </a:cxn>
                    <a:cxn ang="0">
                      <a:pos x="19" y="16"/>
                    </a:cxn>
                    <a:cxn ang="0">
                      <a:pos x="7" y="20"/>
                    </a:cxn>
                    <a:cxn ang="0">
                      <a:pos x="14" y="19"/>
                    </a:cxn>
                    <a:cxn ang="0">
                      <a:pos x="13" y="19"/>
                    </a:cxn>
                    <a:cxn ang="0">
                      <a:pos x="13" y="18"/>
                    </a:cxn>
                    <a:cxn ang="0">
                      <a:pos x="14" y="19"/>
                    </a:cxn>
                  </a:cxnLst>
                  <a:rect l="0" t="0" r="r" b="b"/>
                  <a:pathLst>
                    <a:path w="21" h="22">
                      <a:moveTo>
                        <a:pt x="8" y="22"/>
                      </a:move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20" y="17"/>
                        <a:pt x="21" y="17"/>
                        <a:pt x="20" y="16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5"/>
                        <a:pt x="0" y="5"/>
                        <a:pt x="1" y="6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6" y="22"/>
                        <a:pt x="7" y="22"/>
                        <a:pt x="8" y="22"/>
                      </a:cubicBezTo>
                      <a:close/>
                      <a:moveTo>
                        <a:pt x="7" y="20"/>
                      </a:move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14" y="2"/>
                        <a:pt x="14" y="2"/>
                        <a:pt x="14" y="2"/>
                      </a:cubicBezTo>
                      <a:cubicBezTo>
                        <a:pt x="19" y="16"/>
                        <a:pt x="19" y="16"/>
                        <a:pt x="19" y="16"/>
                      </a:cubicBezTo>
                      <a:lnTo>
                        <a:pt x="7" y="20"/>
                      </a:lnTo>
                      <a:close/>
                      <a:moveTo>
                        <a:pt x="14" y="19"/>
                      </a:moveTo>
                      <a:cubicBezTo>
                        <a:pt x="13" y="19"/>
                        <a:pt x="13" y="19"/>
                        <a:pt x="13" y="19"/>
                      </a:cubicBez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9"/>
                        <a:pt x="14" y="19"/>
                        <a:pt x="14" y="1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5" name="ïśḷíḍè">
                  <a:extLst>
                    <a:ext uri="{FF2B5EF4-FFF2-40B4-BE49-F238E27FC236}">
                      <a16:creationId xmlns:a16="http://schemas.microsoft.com/office/drawing/2014/main" id="{7A23D33C-E5E8-447C-996C-D1A7C61CC28E}"/>
                    </a:ext>
                  </a:extLst>
                </p:cNvPr>
                <p:cNvSpPr/>
                <p:nvPr/>
              </p:nvSpPr>
              <p:spPr bwMode="auto">
                <a:xfrm>
                  <a:off x="6437796" y="4032307"/>
                  <a:ext cx="365125" cy="241300"/>
                </a:xfrm>
                <a:custGeom>
                  <a:avLst/>
                  <a:gdLst/>
                  <a:ahLst/>
                  <a:cxnLst>
                    <a:cxn ang="0">
                      <a:pos x="1" y="16"/>
                    </a:cxn>
                    <a:cxn ang="0">
                      <a:pos x="1" y="16"/>
                    </a:cxn>
                    <a:cxn ang="0">
                      <a:pos x="2" y="15"/>
                    </a:cxn>
                    <a:cxn ang="0">
                      <a:pos x="5" y="13"/>
                    </a:cxn>
                    <a:cxn ang="0">
                      <a:pos x="6" y="12"/>
                    </a:cxn>
                    <a:cxn ang="0">
                      <a:pos x="16" y="6"/>
                    </a:cxn>
                    <a:cxn ang="0">
                      <a:pos x="18" y="6"/>
                    </a:cxn>
                    <a:cxn ang="0">
                      <a:pos x="21" y="0"/>
                    </a:cxn>
                    <a:cxn ang="0">
                      <a:pos x="22" y="0"/>
                    </a:cxn>
                    <a:cxn ang="0">
                      <a:pos x="33" y="10"/>
                    </a:cxn>
                    <a:cxn ang="0">
                      <a:pos x="38" y="17"/>
                    </a:cxn>
                    <a:cxn ang="0">
                      <a:pos x="37" y="21"/>
                    </a:cxn>
                    <a:cxn ang="0">
                      <a:pos x="35" y="23"/>
                    </a:cxn>
                    <a:cxn ang="0">
                      <a:pos x="31" y="25"/>
                    </a:cxn>
                    <a:cxn ang="0">
                      <a:pos x="30" y="25"/>
                    </a:cxn>
                    <a:cxn ang="0">
                      <a:pos x="6" y="25"/>
                    </a:cxn>
                    <a:cxn ang="0">
                      <a:pos x="1" y="23"/>
                    </a:cxn>
                    <a:cxn ang="0">
                      <a:pos x="0" y="22"/>
                    </a:cxn>
                    <a:cxn ang="0">
                      <a:pos x="0" y="18"/>
                    </a:cxn>
                    <a:cxn ang="0">
                      <a:pos x="1" y="16"/>
                    </a:cxn>
                  </a:cxnLst>
                  <a:rect l="0" t="0" r="r" b="b"/>
                  <a:pathLst>
                    <a:path w="38" h="25">
                      <a:moveTo>
                        <a:pt x="1" y="16"/>
                      </a:move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2" y="15"/>
                        <a:pt x="4" y="14"/>
                        <a:pt x="5" y="13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7" y="11"/>
                        <a:pt x="13" y="8"/>
                        <a:pt x="16" y="6"/>
                      </a:cubicBezTo>
                      <a:cubicBezTo>
                        <a:pt x="17" y="6"/>
                        <a:pt x="18" y="6"/>
                        <a:pt x="18" y="6"/>
                      </a:cubicBezTo>
                      <a:cubicBezTo>
                        <a:pt x="19" y="5"/>
                        <a:pt x="20" y="3"/>
                        <a:pt x="21" y="0"/>
                      </a:cubicBezTo>
                      <a:cubicBezTo>
                        <a:pt x="21" y="0"/>
                        <a:pt x="22" y="0"/>
                        <a:pt x="22" y="0"/>
                      </a:cubicBezTo>
                      <a:cubicBezTo>
                        <a:pt x="28" y="0"/>
                        <a:pt x="32" y="5"/>
                        <a:pt x="33" y="10"/>
                      </a:cubicBezTo>
                      <a:cubicBezTo>
                        <a:pt x="36" y="11"/>
                        <a:pt x="38" y="14"/>
                        <a:pt x="38" y="17"/>
                      </a:cubicBezTo>
                      <a:cubicBezTo>
                        <a:pt x="38" y="19"/>
                        <a:pt x="37" y="20"/>
                        <a:pt x="37" y="21"/>
                      </a:cubicBezTo>
                      <a:cubicBezTo>
                        <a:pt x="36" y="22"/>
                        <a:pt x="36" y="22"/>
                        <a:pt x="35" y="23"/>
                      </a:cubicBezTo>
                      <a:cubicBezTo>
                        <a:pt x="34" y="24"/>
                        <a:pt x="32" y="25"/>
                        <a:pt x="31" y="25"/>
                      </a:cubicBezTo>
                      <a:cubicBezTo>
                        <a:pt x="30" y="25"/>
                        <a:pt x="30" y="25"/>
                        <a:pt x="30" y="25"/>
                      </a:cubicBezTo>
                      <a:cubicBezTo>
                        <a:pt x="6" y="25"/>
                        <a:pt x="6" y="25"/>
                        <a:pt x="6" y="25"/>
                      </a:cubicBezTo>
                      <a:cubicBezTo>
                        <a:pt x="4" y="25"/>
                        <a:pt x="3" y="24"/>
                        <a:pt x="1" y="23"/>
                      </a:cubicBezTo>
                      <a:cubicBezTo>
                        <a:pt x="1" y="23"/>
                        <a:pt x="0" y="22"/>
                        <a:pt x="0" y="22"/>
                      </a:cubicBezTo>
                      <a:cubicBezTo>
                        <a:pt x="0" y="20"/>
                        <a:pt x="0" y="19"/>
                        <a:pt x="0" y="18"/>
                      </a:cubicBezTo>
                      <a:cubicBezTo>
                        <a:pt x="1" y="18"/>
                        <a:pt x="1" y="17"/>
                        <a:pt x="1" y="1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6" name="íṡ1íḑê">
                  <a:extLst>
                    <a:ext uri="{FF2B5EF4-FFF2-40B4-BE49-F238E27FC236}">
                      <a16:creationId xmlns:a16="http://schemas.microsoft.com/office/drawing/2014/main" id="{5B5A2E9E-0356-483C-984E-E47DA73250CB}"/>
                    </a:ext>
                  </a:extLst>
                </p:cNvPr>
                <p:cNvSpPr/>
                <p:nvPr/>
              </p:nvSpPr>
              <p:spPr bwMode="auto">
                <a:xfrm>
                  <a:off x="6357668" y="3905226"/>
                  <a:ext cx="142875" cy="96838"/>
                </a:xfrm>
                <a:custGeom>
                  <a:avLst/>
                  <a:gdLst/>
                  <a:ahLst/>
                  <a:cxnLst>
                    <a:cxn ang="0">
                      <a:pos x="3" y="4"/>
                    </a:cxn>
                    <a:cxn ang="0">
                      <a:pos x="3" y="4"/>
                    </a:cxn>
                    <a:cxn ang="0">
                      <a:pos x="5" y="5"/>
                    </a:cxn>
                    <a:cxn ang="0">
                      <a:pos x="9" y="5"/>
                    </a:cxn>
                    <a:cxn ang="0">
                      <a:pos x="11" y="5"/>
                    </a:cxn>
                    <a:cxn ang="0">
                      <a:pos x="11" y="5"/>
                    </a:cxn>
                    <a:cxn ang="0">
                      <a:pos x="11" y="5"/>
                    </a:cxn>
                    <a:cxn ang="0">
                      <a:pos x="13" y="2"/>
                    </a:cxn>
                    <a:cxn ang="0">
                      <a:pos x="15" y="0"/>
                    </a:cxn>
                    <a:cxn ang="0">
                      <a:pos x="14" y="9"/>
                    </a:cxn>
                    <a:cxn ang="0">
                      <a:pos x="14" y="10"/>
                    </a:cxn>
                    <a:cxn ang="0">
                      <a:pos x="13" y="10"/>
                    </a:cxn>
                    <a:cxn ang="0">
                      <a:pos x="11" y="10"/>
                    </a:cxn>
                    <a:cxn ang="0">
                      <a:pos x="9" y="10"/>
                    </a:cxn>
                    <a:cxn ang="0">
                      <a:pos x="7" y="10"/>
                    </a:cxn>
                    <a:cxn ang="0">
                      <a:pos x="4" y="10"/>
                    </a:cxn>
                    <a:cxn ang="0">
                      <a:pos x="3" y="10"/>
                    </a:cxn>
                    <a:cxn ang="0">
                      <a:pos x="0" y="7"/>
                    </a:cxn>
                    <a:cxn ang="0">
                      <a:pos x="3" y="4"/>
                    </a:cxn>
                  </a:cxnLst>
                  <a:rect l="0" t="0" r="r" b="b"/>
                  <a:pathLst>
                    <a:path w="15" h="10">
                      <a:moveTo>
                        <a:pt x="3" y="4"/>
                      </a:move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3" y="4"/>
                        <a:pt x="4" y="5"/>
                        <a:pt x="5" y="5"/>
                      </a:cubicBezTo>
                      <a:cubicBezTo>
                        <a:pt x="6" y="5"/>
                        <a:pt x="8" y="5"/>
                        <a:pt x="9" y="5"/>
                      </a:cubicBezTo>
                      <a:cubicBezTo>
                        <a:pt x="9" y="5"/>
                        <a:pt x="10" y="5"/>
                        <a:pt x="11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2" y="4"/>
                        <a:pt x="13" y="3"/>
                        <a:pt x="13" y="2"/>
                      </a:cubicBezTo>
                      <a:cubicBezTo>
                        <a:pt x="14" y="2"/>
                        <a:pt x="14" y="1"/>
                        <a:pt x="15" y="0"/>
                      </a:cubicBezTo>
                      <a:cubicBezTo>
                        <a:pt x="15" y="4"/>
                        <a:pt x="15" y="7"/>
                        <a:pt x="14" y="9"/>
                      </a:cubicBezTo>
                      <a:cubicBezTo>
                        <a:pt x="14" y="10"/>
                        <a:pt x="14" y="10"/>
                        <a:pt x="14" y="10"/>
                      </a:cubicBezTo>
                      <a:cubicBezTo>
                        <a:pt x="13" y="10"/>
                        <a:pt x="13" y="10"/>
                        <a:pt x="13" y="10"/>
                      </a:cubicBezTo>
                      <a:cubicBezTo>
                        <a:pt x="12" y="10"/>
                        <a:pt x="11" y="10"/>
                        <a:pt x="11" y="10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8" y="10"/>
                        <a:pt x="7" y="10"/>
                        <a:pt x="7" y="10"/>
                      </a:cubicBezTo>
                      <a:cubicBezTo>
                        <a:pt x="5" y="10"/>
                        <a:pt x="4" y="10"/>
                        <a:pt x="4" y="10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1" y="10"/>
                        <a:pt x="0" y="8"/>
                        <a:pt x="0" y="7"/>
                      </a:cubicBezTo>
                      <a:cubicBezTo>
                        <a:pt x="0" y="5"/>
                        <a:pt x="2" y="4"/>
                        <a:pt x="3" y="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7" name="îṡļïḋê">
                  <a:extLst>
                    <a:ext uri="{FF2B5EF4-FFF2-40B4-BE49-F238E27FC236}">
                      <a16:creationId xmlns:a16="http://schemas.microsoft.com/office/drawing/2014/main" id="{9BAB3905-52C8-427B-8D7E-5272AEB49802}"/>
                    </a:ext>
                  </a:extLst>
                </p:cNvPr>
                <p:cNvSpPr/>
                <p:nvPr/>
              </p:nvSpPr>
              <p:spPr bwMode="auto">
                <a:xfrm>
                  <a:off x="6456840" y="3608445"/>
                  <a:ext cx="153988" cy="146422"/>
                </a:xfrm>
                <a:custGeom>
                  <a:avLst/>
                  <a:gdLst/>
                  <a:ahLst/>
                  <a:cxnLst>
                    <a:cxn ang="0">
                      <a:pos x="8" y="17"/>
                    </a:cxn>
                    <a:cxn ang="0">
                      <a:pos x="0" y="8"/>
                    </a:cxn>
                    <a:cxn ang="0">
                      <a:pos x="8" y="1"/>
                    </a:cxn>
                    <a:cxn ang="0">
                      <a:pos x="16" y="9"/>
                    </a:cxn>
                    <a:cxn ang="0">
                      <a:pos x="8" y="17"/>
                    </a:cxn>
                  </a:cxnLst>
                  <a:rect l="0" t="0" r="r" b="b"/>
                  <a:pathLst>
                    <a:path w="16" h="17">
                      <a:moveTo>
                        <a:pt x="8" y="17"/>
                      </a:moveTo>
                      <a:cubicBezTo>
                        <a:pt x="3" y="17"/>
                        <a:pt x="0" y="13"/>
                        <a:pt x="0" y="8"/>
                      </a:cubicBezTo>
                      <a:cubicBezTo>
                        <a:pt x="0" y="4"/>
                        <a:pt x="4" y="0"/>
                        <a:pt x="8" y="1"/>
                      </a:cubicBezTo>
                      <a:cubicBezTo>
                        <a:pt x="13" y="1"/>
                        <a:pt x="16" y="4"/>
                        <a:pt x="16" y="9"/>
                      </a:cubicBezTo>
                      <a:cubicBezTo>
                        <a:pt x="16" y="13"/>
                        <a:pt x="12" y="17"/>
                        <a:pt x="8" y="1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8" name="íš1iḑé">
                  <a:extLst>
                    <a:ext uri="{FF2B5EF4-FFF2-40B4-BE49-F238E27FC236}">
                      <a16:creationId xmlns:a16="http://schemas.microsoft.com/office/drawing/2014/main" id="{040B2F15-9912-4F27-86C8-DB1AF7EF6DDE}"/>
                    </a:ext>
                  </a:extLst>
                </p:cNvPr>
                <p:cNvSpPr/>
                <p:nvPr/>
              </p:nvSpPr>
              <p:spPr bwMode="auto">
                <a:xfrm>
                  <a:off x="6302852" y="3771957"/>
                  <a:ext cx="336550" cy="588963"/>
                </a:xfrm>
                <a:custGeom>
                  <a:avLst/>
                  <a:gdLst/>
                  <a:ahLst/>
                  <a:cxnLst>
                    <a:cxn ang="0">
                      <a:pos x="1" y="7"/>
                    </a:cxn>
                    <a:cxn ang="0">
                      <a:pos x="5" y="6"/>
                    </a:cxn>
                    <a:cxn ang="0">
                      <a:pos x="5" y="6"/>
                    </a:cxn>
                    <a:cxn ang="0">
                      <a:pos x="6" y="7"/>
                    </a:cxn>
                    <a:cxn ang="0">
                      <a:pos x="8" y="7"/>
                    </a:cxn>
                    <a:cxn ang="0">
                      <a:pos x="11" y="9"/>
                    </a:cxn>
                    <a:cxn ang="0">
                      <a:pos x="13" y="9"/>
                    </a:cxn>
                    <a:cxn ang="0">
                      <a:pos x="13" y="9"/>
                    </a:cxn>
                    <a:cxn ang="0">
                      <a:pos x="13" y="9"/>
                    </a:cxn>
                    <a:cxn ang="0">
                      <a:pos x="16" y="8"/>
                    </a:cxn>
                    <a:cxn ang="0">
                      <a:pos x="21" y="5"/>
                    </a:cxn>
                    <a:cxn ang="0">
                      <a:pos x="22" y="4"/>
                    </a:cxn>
                    <a:cxn ang="0">
                      <a:pos x="30" y="3"/>
                    </a:cxn>
                    <a:cxn ang="0">
                      <a:pos x="31" y="31"/>
                    </a:cxn>
                    <a:cxn ang="0">
                      <a:pos x="19" y="38"/>
                    </a:cxn>
                    <a:cxn ang="0">
                      <a:pos x="14" y="41"/>
                    </a:cxn>
                    <a:cxn ang="0">
                      <a:pos x="14" y="42"/>
                    </a:cxn>
                    <a:cxn ang="0">
                      <a:pos x="14" y="42"/>
                    </a:cxn>
                    <a:cxn ang="0">
                      <a:pos x="13" y="44"/>
                    </a:cxn>
                    <a:cxn ang="0">
                      <a:pos x="11" y="56"/>
                    </a:cxn>
                    <a:cxn ang="0">
                      <a:pos x="11" y="57"/>
                    </a:cxn>
                    <a:cxn ang="0">
                      <a:pos x="6" y="60"/>
                    </a:cxn>
                    <a:cxn ang="0">
                      <a:pos x="3" y="55"/>
                    </a:cxn>
                    <a:cxn ang="0">
                      <a:pos x="6" y="40"/>
                    </a:cxn>
                    <a:cxn ang="0">
                      <a:pos x="6" y="38"/>
                    </a:cxn>
                    <a:cxn ang="0">
                      <a:pos x="7" y="37"/>
                    </a:cxn>
                    <a:cxn ang="0">
                      <a:pos x="8" y="36"/>
                    </a:cxn>
                    <a:cxn ang="0">
                      <a:pos x="11" y="33"/>
                    </a:cxn>
                    <a:cxn ang="0">
                      <a:pos x="18" y="28"/>
                    </a:cxn>
                    <a:cxn ang="0">
                      <a:pos x="21" y="13"/>
                    </a:cxn>
                    <a:cxn ang="0">
                      <a:pos x="20" y="13"/>
                    </a:cxn>
                    <a:cxn ang="0">
                      <a:pos x="15" y="16"/>
                    </a:cxn>
                    <a:cxn ang="0">
                      <a:pos x="14" y="16"/>
                    </a:cxn>
                    <a:cxn ang="0">
                      <a:pos x="14" y="16"/>
                    </a:cxn>
                    <a:cxn ang="0">
                      <a:pos x="11" y="16"/>
                    </a:cxn>
                    <a:cxn ang="0">
                      <a:pos x="10" y="15"/>
                    </a:cxn>
                    <a:cxn ang="0">
                      <a:pos x="7" y="14"/>
                    </a:cxn>
                    <a:cxn ang="0">
                      <a:pos x="3" y="12"/>
                    </a:cxn>
                    <a:cxn ang="0">
                      <a:pos x="2" y="12"/>
                    </a:cxn>
                    <a:cxn ang="0">
                      <a:pos x="1" y="7"/>
                    </a:cxn>
                  </a:cxnLst>
                  <a:rect l="0" t="0" r="r" b="b"/>
                  <a:pathLst>
                    <a:path w="35" h="61">
                      <a:moveTo>
                        <a:pt x="1" y="7"/>
                      </a:moveTo>
                      <a:cubicBezTo>
                        <a:pt x="1" y="6"/>
                        <a:pt x="3" y="5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6" y="7"/>
                      </a:cubicBezTo>
                      <a:cubicBezTo>
                        <a:pt x="7" y="7"/>
                        <a:pt x="7" y="7"/>
                        <a:pt x="8" y="7"/>
                      </a:cubicBezTo>
                      <a:cubicBezTo>
                        <a:pt x="9" y="8"/>
                        <a:pt x="10" y="9"/>
                        <a:pt x="11" y="9"/>
                      </a:cubicBezTo>
                      <a:cubicBezTo>
                        <a:pt x="12" y="9"/>
                        <a:pt x="12" y="9"/>
                        <a:pt x="13" y="9"/>
                      </a:cubicBezTo>
                      <a:cubicBezTo>
                        <a:pt x="13" y="9"/>
                        <a:pt x="13" y="9"/>
                        <a:pt x="13" y="9"/>
                      </a:cubicBezTo>
                      <a:cubicBezTo>
                        <a:pt x="13" y="9"/>
                        <a:pt x="13" y="9"/>
                        <a:pt x="13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8" y="7"/>
                        <a:pt x="20" y="6"/>
                        <a:pt x="21" y="5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3" y="2"/>
                        <a:pt x="26" y="0"/>
                        <a:pt x="30" y="3"/>
                      </a:cubicBezTo>
                      <a:cubicBezTo>
                        <a:pt x="35" y="7"/>
                        <a:pt x="35" y="29"/>
                        <a:pt x="31" y="31"/>
                      </a:cubicBezTo>
                      <a:cubicBezTo>
                        <a:pt x="30" y="32"/>
                        <a:pt x="20" y="37"/>
                        <a:pt x="19" y="38"/>
                      </a:cubicBezTo>
                      <a:cubicBezTo>
                        <a:pt x="17" y="39"/>
                        <a:pt x="15" y="40"/>
                        <a:pt x="14" y="41"/>
                      </a:cubicBezTo>
                      <a:cubicBezTo>
                        <a:pt x="14" y="42"/>
                        <a:pt x="14" y="42"/>
                        <a:pt x="14" y="42"/>
                      </a:cubicBezTo>
                      <a:cubicBezTo>
                        <a:pt x="14" y="42"/>
                        <a:pt x="14" y="42"/>
                        <a:pt x="14" y="42"/>
                      </a:cubicBezTo>
                      <a:cubicBezTo>
                        <a:pt x="13" y="43"/>
                        <a:pt x="13" y="44"/>
                        <a:pt x="13" y="44"/>
                      </a:cubicBezTo>
                      <a:cubicBezTo>
                        <a:pt x="13" y="46"/>
                        <a:pt x="11" y="55"/>
                        <a:pt x="11" y="56"/>
                      </a:cubicBezTo>
                      <a:cubicBezTo>
                        <a:pt x="11" y="57"/>
                        <a:pt x="11" y="57"/>
                        <a:pt x="11" y="57"/>
                      </a:cubicBezTo>
                      <a:cubicBezTo>
                        <a:pt x="10" y="59"/>
                        <a:pt x="8" y="61"/>
                        <a:pt x="6" y="60"/>
                      </a:cubicBezTo>
                      <a:cubicBezTo>
                        <a:pt x="4" y="60"/>
                        <a:pt x="2" y="58"/>
                        <a:pt x="3" y="55"/>
                      </a:cubicBezTo>
                      <a:cubicBezTo>
                        <a:pt x="3" y="55"/>
                        <a:pt x="5" y="41"/>
                        <a:pt x="6" y="40"/>
                      </a:cubicBezTo>
                      <a:cubicBezTo>
                        <a:pt x="6" y="39"/>
                        <a:pt x="6" y="39"/>
                        <a:pt x="6" y="38"/>
                      </a:cubicBezTo>
                      <a:cubicBezTo>
                        <a:pt x="7" y="38"/>
                        <a:pt x="7" y="37"/>
                        <a:pt x="7" y="37"/>
                      </a:cubicBezTo>
                      <a:cubicBezTo>
                        <a:pt x="7" y="36"/>
                        <a:pt x="8" y="36"/>
                        <a:pt x="8" y="36"/>
                      </a:cubicBezTo>
                      <a:cubicBezTo>
                        <a:pt x="9" y="35"/>
                        <a:pt x="11" y="34"/>
                        <a:pt x="11" y="33"/>
                      </a:cubicBezTo>
                      <a:cubicBezTo>
                        <a:pt x="13" y="32"/>
                        <a:pt x="18" y="28"/>
                        <a:pt x="18" y="28"/>
                      </a:cubicBezTo>
                      <a:cubicBezTo>
                        <a:pt x="20" y="24"/>
                        <a:pt x="21" y="21"/>
                        <a:pt x="21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18" y="14"/>
                        <a:pt x="17" y="15"/>
                        <a:pt x="15" y="16"/>
                      </a:cubicBezTo>
                      <a:cubicBezTo>
                        <a:pt x="14" y="16"/>
                        <a:pt x="14" y="16"/>
                        <a:pt x="14" y="16"/>
                      </a:cubicBezTo>
                      <a:cubicBezTo>
                        <a:pt x="14" y="16"/>
                        <a:pt x="14" y="16"/>
                        <a:pt x="14" y="16"/>
                      </a:cubicBezTo>
                      <a:cubicBezTo>
                        <a:pt x="13" y="16"/>
                        <a:pt x="12" y="16"/>
                        <a:pt x="11" y="16"/>
                      </a:cubicBezTo>
                      <a:cubicBezTo>
                        <a:pt x="11" y="16"/>
                        <a:pt x="10" y="15"/>
                        <a:pt x="10" y="15"/>
                      </a:cubicBezTo>
                      <a:cubicBezTo>
                        <a:pt x="9" y="15"/>
                        <a:pt x="8" y="15"/>
                        <a:pt x="7" y="14"/>
                      </a:cubicBezTo>
                      <a:cubicBezTo>
                        <a:pt x="5" y="14"/>
                        <a:pt x="4" y="13"/>
                        <a:pt x="3" y="12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0" y="11"/>
                        <a:pt x="0" y="9"/>
                        <a:pt x="1" y="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6" name="í$liďê">
                <a:extLst>
                  <a:ext uri="{FF2B5EF4-FFF2-40B4-BE49-F238E27FC236}">
                    <a16:creationId xmlns:a16="http://schemas.microsoft.com/office/drawing/2014/main" id="{B8E62962-B65B-416F-A1AB-E7D2CE210CCF}"/>
                  </a:ext>
                </a:extLst>
              </p:cNvPr>
              <p:cNvGrpSpPr/>
              <p:nvPr/>
            </p:nvGrpSpPr>
            <p:grpSpPr>
              <a:xfrm>
                <a:off x="3565364" y="4297589"/>
                <a:ext cx="310973" cy="708495"/>
                <a:chOff x="2312988" y="2808288"/>
                <a:chExt cx="490538" cy="1117600"/>
              </a:xfrm>
              <a:solidFill>
                <a:schemeClr val="accent4"/>
              </a:solidFill>
            </p:grpSpPr>
            <p:sp>
              <p:nvSpPr>
                <p:cNvPr id="46" name="îSļídê">
                  <a:extLst>
                    <a:ext uri="{FF2B5EF4-FFF2-40B4-BE49-F238E27FC236}">
                      <a16:creationId xmlns:a16="http://schemas.microsoft.com/office/drawing/2014/main" id="{BC544434-83FF-4207-88E5-62C5286D1C06}"/>
                    </a:ext>
                  </a:extLst>
                </p:cNvPr>
                <p:cNvSpPr/>
                <p:nvPr/>
              </p:nvSpPr>
              <p:spPr bwMode="auto">
                <a:xfrm>
                  <a:off x="2495550" y="3135313"/>
                  <a:ext cx="163513" cy="163513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7" name="íṡḷíḋe">
                  <a:extLst>
                    <a:ext uri="{FF2B5EF4-FFF2-40B4-BE49-F238E27FC236}">
                      <a16:creationId xmlns:a16="http://schemas.microsoft.com/office/drawing/2014/main" id="{F32F99A9-3B83-4FE6-BD04-8906C2F1FFA6}"/>
                    </a:ext>
                  </a:extLst>
                </p:cNvPr>
                <p:cNvSpPr/>
                <p:nvPr/>
              </p:nvSpPr>
              <p:spPr bwMode="auto">
                <a:xfrm>
                  <a:off x="2322513" y="3194050"/>
                  <a:ext cx="422275" cy="731838"/>
                </a:xfrm>
                <a:custGeom>
                  <a:avLst/>
                  <a:gdLst/>
                  <a:ahLst/>
                  <a:cxnLst>
                    <a:cxn ang="0">
                      <a:pos x="43" y="34"/>
                    </a:cxn>
                    <a:cxn ang="0">
                      <a:pos x="42" y="25"/>
                    </a:cxn>
                    <a:cxn ang="0">
                      <a:pos x="41" y="20"/>
                    </a:cxn>
                    <a:cxn ang="0">
                      <a:pos x="35" y="14"/>
                    </a:cxn>
                    <a:cxn ang="0">
                      <a:pos x="31" y="13"/>
                    </a:cxn>
                    <a:cxn ang="0">
                      <a:pos x="23" y="13"/>
                    </a:cxn>
                    <a:cxn ang="0">
                      <a:pos x="23" y="13"/>
                    </a:cxn>
                    <a:cxn ang="0">
                      <a:pos x="18" y="13"/>
                    </a:cxn>
                    <a:cxn ang="0">
                      <a:pos x="11" y="13"/>
                    </a:cxn>
                    <a:cxn ang="0">
                      <a:pos x="10" y="12"/>
                    </a:cxn>
                    <a:cxn ang="0">
                      <a:pos x="8" y="9"/>
                    </a:cxn>
                    <a:cxn ang="0">
                      <a:pos x="6" y="3"/>
                    </a:cxn>
                    <a:cxn ang="0">
                      <a:pos x="6" y="3"/>
                    </a:cxn>
                    <a:cxn ang="0">
                      <a:pos x="6" y="3"/>
                    </a:cxn>
                    <a:cxn ang="0">
                      <a:pos x="0" y="5"/>
                    </a:cxn>
                    <a:cxn ang="0">
                      <a:pos x="2" y="10"/>
                    </a:cxn>
                    <a:cxn ang="0">
                      <a:pos x="5" y="15"/>
                    </a:cxn>
                    <a:cxn ang="0">
                      <a:pos x="7" y="17"/>
                    </a:cxn>
                    <a:cxn ang="0">
                      <a:pos x="9" y="19"/>
                    </a:cxn>
                    <a:cxn ang="0">
                      <a:pos x="14" y="19"/>
                    </a:cxn>
                    <a:cxn ang="0">
                      <a:pos x="17" y="39"/>
                    </a:cxn>
                    <a:cxn ang="0">
                      <a:pos x="17" y="40"/>
                    </a:cxn>
                    <a:cxn ang="0">
                      <a:pos x="21" y="76"/>
                    </a:cxn>
                    <a:cxn ang="0">
                      <a:pos x="25" y="45"/>
                    </a:cxn>
                    <a:cxn ang="0">
                      <a:pos x="28" y="72"/>
                    </a:cxn>
                    <a:cxn ang="0">
                      <a:pos x="35" y="72"/>
                    </a:cxn>
                    <a:cxn ang="0">
                      <a:pos x="35" y="40"/>
                    </a:cxn>
                    <a:cxn ang="0">
                      <a:pos x="35" y="23"/>
                    </a:cxn>
                    <a:cxn ang="0">
                      <a:pos x="36" y="26"/>
                    </a:cxn>
                    <a:cxn ang="0">
                      <a:pos x="38" y="37"/>
                    </a:cxn>
                    <a:cxn ang="0">
                      <a:pos x="38" y="40"/>
                    </a:cxn>
                    <a:cxn ang="0">
                      <a:pos x="38" y="40"/>
                    </a:cxn>
                    <a:cxn ang="0">
                      <a:pos x="41" y="43"/>
                    </a:cxn>
                  </a:cxnLst>
                  <a:rect l="0" t="0" r="r" b="b"/>
                  <a:pathLst>
                    <a:path w="44" h="76">
                      <a:moveTo>
                        <a:pt x="44" y="40"/>
                      </a:moveTo>
                      <a:cubicBezTo>
                        <a:pt x="44" y="40"/>
                        <a:pt x="44" y="37"/>
                        <a:pt x="43" y="34"/>
                      </a:cubicBezTo>
                      <a:cubicBezTo>
                        <a:pt x="43" y="32"/>
                        <a:pt x="43" y="30"/>
                        <a:pt x="43" y="28"/>
                      </a:cubicBezTo>
                      <a:cubicBezTo>
                        <a:pt x="43" y="27"/>
                        <a:pt x="42" y="26"/>
                        <a:pt x="42" y="25"/>
                      </a:cubicBezTo>
                      <a:cubicBezTo>
                        <a:pt x="42" y="24"/>
                        <a:pt x="42" y="24"/>
                        <a:pt x="42" y="23"/>
                      </a:cubicBezTo>
                      <a:cubicBezTo>
                        <a:pt x="41" y="22"/>
                        <a:pt x="41" y="20"/>
                        <a:pt x="41" y="20"/>
                      </a:cubicBezTo>
                      <a:cubicBezTo>
                        <a:pt x="40" y="18"/>
                        <a:pt x="38" y="17"/>
                        <a:pt x="37" y="16"/>
                      </a:cubicBezTo>
                      <a:cubicBezTo>
                        <a:pt x="36" y="15"/>
                        <a:pt x="35" y="14"/>
                        <a:pt x="35" y="14"/>
                      </a:cubicBezTo>
                      <a:cubicBezTo>
                        <a:pt x="33" y="13"/>
                        <a:pt x="32" y="13"/>
                        <a:pt x="31" y="13"/>
                      </a:cubicBezTo>
                      <a:cubicBezTo>
                        <a:pt x="31" y="13"/>
                        <a:pt x="31" y="13"/>
                        <a:pt x="31" y="13"/>
                      </a:cubicBezTo>
                      <a:cubicBezTo>
                        <a:pt x="30" y="13"/>
                        <a:pt x="30" y="13"/>
                        <a:pt x="29" y="13"/>
                      </a:cubicBezTo>
                      <a:cubicBezTo>
                        <a:pt x="23" y="13"/>
                        <a:pt x="23" y="13"/>
                        <a:pt x="23" y="13"/>
                      </a:cubicBezTo>
                      <a:cubicBezTo>
                        <a:pt x="23" y="13"/>
                        <a:pt x="23" y="13"/>
                        <a:pt x="23" y="13"/>
                      </a:cubicBezTo>
                      <a:cubicBezTo>
                        <a:pt x="23" y="13"/>
                        <a:pt x="23" y="13"/>
                        <a:pt x="23" y="13"/>
                      </a:cubicBezTo>
                      <a:cubicBezTo>
                        <a:pt x="23" y="13"/>
                        <a:pt x="23" y="13"/>
                        <a:pt x="23" y="13"/>
                      </a:cubicBezTo>
                      <a:cubicBezTo>
                        <a:pt x="22" y="13"/>
                        <a:pt x="20" y="13"/>
                        <a:pt x="18" y="13"/>
                      </a:cubicBezTo>
                      <a:cubicBezTo>
                        <a:pt x="16" y="13"/>
                        <a:pt x="15" y="13"/>
                        <a:pt x="14" y="13"/>
                      </a:cubicBezTo>
                      <a:cubicBezTo>
                        <a:pt x="13" y="13"/>
                        <a:pt x="12" y="13"/>
                        <a:pt x="11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1" y="13"/>
                        <a:pt x="11" y="13"/>
                        <a:pt x="10" y="12"/>
                      </a:cubicBezTo>
                      <a:cubicBezTo>
                        <a:pt x="10" y="12"/>
                        <a:pt x="10" y="12"/>
                        <a:pt x="10" y="11"/>
                      </a:cubicBezTo>
                      <a:cubicBezTo>
                        <a:pt x="9" y="10"/>
                        <a:pt x="9" y="9"/>
                        <a:pt x="8" y="9"/>
                      </a:cubicBezTo>
                      <a:cubicBezTo>
                        <a:pt x="8" y="7"/>
                        <a:pt x="7" y="6"/>
                        <a:pt x="7" y="5"/>
                      </a:cubicBezTo>
                      <a:cubicBezTo>
                        <a:pt x="6" y="4"/>
                        <a:pt x="6" y="4"/>
                        <a:pt x="6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5" y="1"/>
                        <a:pt x="4" y="0"/>
                        <a:pt x="2" y="1"/>
                      </a:cubicBezTo>
                      <a:cubicBezTo>
                        <a:pt x="0" y="2"/>
                        <a:pt x="0" y="3"/>
                        <a:pt x="0" y="5"/>
                      </a:cubicBezTo>
                      <a:cubicBezTo>
                        <a:pt x="0" y="5"/>
                        <a:pt x="0" y="6"/>
                        <a:pt x="1" y="7"/>
                      </a:cubicBezTo>
                      <a:cubicBezTo>
                        <a:pt x="1" y="8"/>
                        <a:pt x="2" y="9"/>
                        <a:pt x="2" y="10"/>
                      </a:cubicBezTo>
                      <a:cubicBezTo>
                        <a:pt x="3" y="11"/>
                        <a:pt x="3" y="12"/>
                        <a:pt x="4" y="13"/>
                      </a:cubicBezTo>
                      <a:cubicBezTo>
                        <a:pt x="4" y="14"/>
                        <a:pt x="4" y="14"/>
                        <a:pt x="5" y="15"/>
                      </a:cubicBezTo>
                      <a:cubicBezTo>
                        <a:pt x="5" y="16"/>
                        <a:pt x="6" y="16"/>
                        <a:pt x="6" y="16"/>
                      </a:cubicBezTo>
                      <a:cubicBezTo>
                        <a:pt x="7" y="17"/>
                        <a:pt x="7" y="17"/>
                        <a:pt x="7" y="17"/>
                      </a:cubicBezTo>
                      <a:cubicBezTo>
                        <a:pt x="7" y="18"/>
                        <a:pt x="8" y="18"/>
                        <a:pt x="8" y="19"/>
                      </a:cubicBezTo>
                      <a:cubicBezTo>
                        <a:pt x="9" y="19"/>
                        <a:pt x="9" y="19"/>
                        <a:pt x="9" y="19"/>
                      </a:cubicBezTo>
                      <a:cubicBezTo>
                        <a:pt x="10" y="19"/>
                        <a:pt x="10" y="19"/>
                        <a:pt x="11" y="19"/>
                      </a:cubicBezTo>
                      <a:cubicBezTo>
                        <a:pt x="12" y="19"/>
                        <a:pt x="13" y="19"/>
                        <a:pt x="14" y="19"/>
                      </a:cubicBezTo>
                      <a:cubicBezTo>
                        <a:pt x="15" y="19"/>
                        <a:pt x="16" y="19"/>
                        <a:pt x="17" y="19"/>
                      </a:cubicBezTo>
                      <a:cubicBezTo>
                        <a:pt x="17" y="39"/>
                        <a:pt x="17" y="39"/>
                        <a:pt x="17" y="39"/>
                      </a:cubicBezTo>
                      <a:cubicBezTo>
                        <a:pt x="17" y="40"/>
                        <a:pt x="17" y="40"/>
                        <a:pt x="17" y="40"/>
                      </a:cubicBezTo>
                      <a:cubicBezTo>
                        <a:pt x="17" y="40"/>
                        <a:pt x="17" y="40"/>
                        <a:pt x="17" y="40"/>
                      </a:cubicBezTo>
                      <a:cubicBezTo>
                        <a:pt x="17" y="72"/>
                        <a:pt x="17" y="72"/>
                        <a:pt x="17" y="72"/>
                      </a:cubicBezTo>
                      <a:cubicBezTo>
                        <a:pt x="17" y="74"/>
                        <a:pt x="19" y="76"/>
                        <a:pt x="21" y="76"/>
                      </a:cubicBezTo>
                      <a:cubicBezTo>
                        <a:pt x="23" y="76"/>
                        <a:pt x="25" y="74"/>
                        <a:pt x="25" y="72"/>
                      </a:cubicBezTo>
                      <a:cubicBezTo>
                        <a:pt x="25" y="45"/>
                        <a:pt x="25" y="45"/>
                        <a:pt x="25" y="45"/>
                      </a:cubicBezTo>
                      <a:cubicBezTo>
                        <a:pt x="28" y="45"/>
                        <a:pt x="28" y="45"/>
                        <a:pt x="28" y="45"/>
                      </a:cubicBezTo>
                      <a:cubicBezTo>
                        <a:pt x="28" y="72"/>
                        <a:pt x="28" y="72"/>
                        <a:pt x="28" y="72"/>
                      </a:cubicBezTo>
                      <a:cubicBezTo>
                        <a:pt x="28" y="74"/>
                        <a:pt x="29" y="76"/>
                        <a:pt x="31" y="76"/>
                      </a:cubicBezTo>
                      <a:cubicBezTo>
                        <a:pt x="34" y="76"/>
                        <a:pt x="35" y="74"/>
                        <a:pt x="35" y="72"/>
                      </a:cubicBezTo>
                      <a:cubicBezTo>
                        <a:pt x="35" y="40"/>
                        <a:pt x="35" y="40"/>
                        <a:pt x="35" y="40"/>
                      </a:cubicBezTo>
                      <a:cubicBezTo>
                        <a:pt x="35" y="40"/>
                        <a:pt x="35" y="40"/>
                        <a:pt x="35" y="40"/>
                      </a:cubicBezTo>
                      <a:cubicBezTo>
                        <a:pt x="35" y="39"/>
                        <a:pt x="35" y="39"/>
                        <a:pt x="35" y="39"/>
                      </a:cubicBezTo>
                      <a:cubicBezTo>
                        <a:pt x="35" y="23"/>
                        <a:pt x="35" y="23"/>
                        <a:pt x="35" y="23"/>
                      </a:cubicBezTo>
                      <a:cubicBezTo>
                        <a:pt x="35" y="23"/>
                        <a:pt x="36" y="24"/>
                        <a:pt x="36" y="24"/>
                      </a:cubicBezTo>
                      <a:cubicBezTo>
                        <a:pt x="36" y="25"/>
                        <a:pt x="36" y="26"/>
                        <a:pt x="36" y="26"/>
                      </a:cubicBezTo>
                      <a:cubicBezTo>
                        <a:pt x="37" y="28"/>
                        <a:pt x="37" y="29"/>
                        <a:pt x="37" y="31"/>
                      </a:cubicBezTo>
                      <a:cubicBezTo>
                        <a:pt x="37" y="33"/>
                        <a:pt x="37" y="36"/>
                        <a:pt x="38" y="37"/>
                      </a:cubicBezTo>
                      <a:cubicBezTo>
                        <a:pt x="38" y="38"/>
                        <a:pt x="38" y="39"/>
                        <a:pt x="38" y="39"/>
                      </a:cubicBezTo>
                      <a:cubicBezTo>
                        <a:pt x="38" y="40"/>
                        <a:pt x="38" y="40"/>
                        <a:pt x="38" y="40"/>
                      </a:cubicBezTo>
                      <a:cubicBezTo>
                        <a:pt x="38" y="40"/>
                        <a:pt x="38" y="40"/>
                        <a:pt x="38" y="40"/>
                      </a:cubicBezTo>
                      <a:cubicBezTo>
                        <a:pt x="38" y="40"/>
                        <a:pt x="38" y="40"/>
                        <a:pt x="38" y="40"/>
                      </a:cubicBezTo>
                      <a:cubicBezTo>
                        <a:pt x="38" y="40"/>
                        <a:pt x="38" y="40"/>
                        <a:pt x="38" y="40"/>
                      </a:cubicBezTo>
                      <a:cubicBezTo>
                        <a:pt x="38" y="42"/>
                        <a:pt x="39" y="43"/>
                        <a:pt x="41" y="43"/>
                      </a:cubicBezTo>
                      <a:cubicBezTo>
                        <a:pt x="43" y="43"/>
                        <a:pt x="44" y="42"/>
                        <a:pt x="44" y="4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8" name="ïṥḷíḓe">
                  <a:extLst>
                    <a:ext uri="{FF2B5EF4-FFF2-40B4-BE49-F238E27FC236}">
                      <a16:creationId xmlns:a16="http://schemas.microsoft.com/office/drawing/2014/main" id="{09A4DB9B-4382-4C74-819A-13838C6EC457}"/>
                    </a:ext>
                  </a:extLst>
                </p:cNvPr>
                <p:cNvSpPr/>
                <p:nvPr/>
              </p:nvSpPr>
              <p:spPr bwMode="auto">
                <a:xfrm>
                  <a:off x="2322513" y="3000375"/>
                  <a:ext cx="125413" cy="184150"/>
                </a:xfrm>
                <a:custGeom>
                  <a:avLst/>
                  <a:gdLst/>
                  <a:ahLst/>
                  <a:cxnLst>
                    <a:cxn ang="0">
                      <a:pos x="9" y="1"/>
                    </a:cxn>
                    <a:cxn ang="0">
                      <a:pos x="1" y="2"/>
                    </a:cxn>
                    <a:cxn ang="0">
                      <a:pos x="0" y="4"/>
                    </a:cxn>
                    <a:cxn ang="0">
                      <a:pos x="3" y="18"/>
                    </a:cxn>
                    <a:cxn ang="0">
                      <a:pos x="4" y="19"/>
                    </a:cxn>
                    <a:cxn ang="0">
                      <a:pos x="12" y="17"/>
                    </a:cxn>
                    <a:cxn ang="0">
                      <a:pos x="13" y="16"/>
                    </a:cxn>
                    <a:cxn ang="0">
                      <a:pos x="10" y="1"/>
                    </a:cxn>
                    <a:cxn ang="0">
                      <a:pos x="9" y="1"/>
                    </a:cxn>
                    <a:cxn ang="0">
                      <a:pos x="4" y="2"/>
                    </a:cxn>
                    <a:cxn ang="0">
                      <a:pos x="6" y="2"/>
                    </a:cxn>
                    <a:cxn ang="0">
                      <a:pos x="6" y="2"/>
                    </a:cxn>
                    <a:cxn ang="0">
                      <a:pos x="6" y="3"/>
                    </a:cxn>
                    <a:cxn ang="0">
                      <a:pos x="4" y="3"/>
                    </a:cxn>
                    <a:cxn ang="0">
                      <a:pos x="4" y="3"/>
                    </a:cxn>
                    <a:cxn ang="0">
                      <a:pos x="4" y="2"/>
                    </a:cxn>
                    <a:cxn ang="0">
                      <a:pos x="8" y="17"/>
                    </a:cxn>
                    <a:cxn ang="0">
                      <a:pos x="7" y="17"/>
                    </a:cxn>
                    <a:cxn ang="0">
                      <a:pos x="8" y="16"/>
                    </a:cxn>
                    <a:cxn ang="0">
                      <a:pos x="9" y="16"/>
                    </a:cxn>
                    <a:cxn ang="0">
                      <a:pos x="8" y="17"/>
                    </a:cxn>
                    <a:cxn ang="0">
                      <a:pos x="12" y="14"/>
                    </a:cxn>
                    <a:cxn ang="0">
                      <a:pos x="3" y="16"/>
                    </a:cxn>
                    <a:cxn ang="0">
                      <a:pos x="1" y="4"/>
                    </a:cxn>
                    <a:cxn ang="0">
                      <a:pos x="9" y="3"/>
                    </a:cxn>
                    <a:cxn ang="0">
                      <a:pos x="12" y="14"/>
                    </a:cxn>
                  </a:cxnLst>
                  <a:rect l="0" t="0" r="r" b="b"/>
                  <a:pathLst>
                    <a:path w="13" h="19">
                      <a:moveTo>
                        <a:pt x="9" y="1"/>
                      </a:move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0" y="2"/>
                        <a:pt x="0" y="3"/>
                        <a:pt x="0" y="4"/>
                      </a:cubicBezTo>
                      <a:cubicBezTo>
                        <a:pt x="3" y="18"/>
                        <a:pt x="3" y="18"/>
                        <a:pt x="3" y="18"/>
                      </a:cubicBezTo>
                      <a:cubicBezTo>
                        <a:pt x="3" y="18"/>
                        <a:pt x="3" y="19"/>
                        <a:pt x="4" y="19"/>
                      </a:cubicBezTo>
                      <a:cubicBezTo>
                        <a:pt x="12" y="17"/>
                        <a:pt x="12" y="17"/>
                        <a:pt x="12" y="17"/>
                      </a:cubicBezTo>
                      <a:cubicBezTo>
                        <a:pt x="13" y="17"/>
                        <a:pt x="13" y="16"/>
                        <a:pt x="13" y="16"/>
                      </a:cubicBez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lose/>
                      <a:moveTo>
                        <a:pt x="4" y="2"/>
                      </a:move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lnTo>
                        <a:pt x="4" y="2"/>
                      </a:lnTo>
                      <a:close/>
                      <a:moveTo>
                        <a:pt x="8" y="17"/>
                      </a:moveTo>
                      <a:cubicBezTo>
                        <a:pt x="8" y="17"/>
                        <a:pt x="7" y="17"/>
                        <a:pt x="7" y="17"/>
                      </a:cubicBezTo>
                      <a:cubicBezTo>
                        <a:pt x="7" y="16"/>
                        <a:pt x="7" y="16"/>
                        <a:pt x="8" y="16"/>
                      </a:cubicBezTo>
                      <a:cubicBezTo>
                        <a:pt x="8" y="16"/>
                        <a:pt x="9" y="16"/>
                        <a:pt x="9" y="16"/>
                      </a:cubicBezTo>
                      <a:cubicBezTo>
                        <a:pt x="9" y="17"/>
                        <a:pt x="8" y="17"/>
                        <a:pt x="8" y="17"/>
                      </a:cubicBezTo>
                      <a:close/>
                      <a:moveTo>
                        <a:pt x="12" y="14"/>
                      </a:move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9" y="3"/>
                        <a:pt x="9" y="3"/>
                        <a:pt x="9" y="3"/>
                      </a:cubicBezTo>
                      <a:lnTo>
                        <a:pt x="12" y="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9" name="îsḻíḍé">
                  <a:extLst>
                    <a:ext uri="{FF2B5EF4-FFF2-40B4-BE49-F238E27FC236}">
                      <a16:creationId xmlns:a16="http://schemas.microsoft.com/office/drawing/2014/main" id="{770DBB22-557B-4D45-96C9-CE8F52EA0038}"/>
                    </a:ext>
                  </a:extLst>
                </p:cNvPr>
                <p:cNvSpPr/>
                <p:nvPr/>
              </p:nvSpPr>
              <p:spPr bwMode="auto">
                <a:xfrm>
                  <a:off x="2486025" y="2817813"/>
                  <a:ext cx="317500" cy="269875"/>
                </a:xfrm>
                <a:custGeom>
                  <a:avLst/>
                  <a:gdLst/>
                  <a:ahLst/>
                  <a:cxnLst>
                    <a:cxn ang="0">
                      <a:pos x="31" y="5"/>
                    </a:cxn>
                    <a:cxn ang="0">
                      <a:pos x="7" y="0"/>
                    </a:cxn>
                    <a:cxn ang="0">
                      <a:pos x="4" y="2"/>
                    </a:cxn>
                    <a:cxn ang="0">
                      <a:pos x="0" y="20"/>
                    </a:cxn>
                    <a:cxn ang="0">
                      <a:pos x="2" y="23"/>
                    </a:cxn>
                    <a:cxn ang="0">
                      <a:pos x="26" y="28"/>
                    </a:cxn>
                    <a:cxn ang="0">
                      <a:pos x="28" y="26"/>
                    </a:cxn>
                    <a:cxn ang="0">
                      <a:pos x="32" y="8"/>
                    </a:cxn>
                    <a:cxn ang="0">
                      <a:pos x="31" y="5"/>
                    </a:cxn>
                    <a:cxn ang="0">
                      <a:pos x="25" y="26"/>
                    </a:cxn>
                    <a:cxn ang="0">
                      <a:pos x="3" y="21"/>
                    </a:cxn>
                    <a:cxn ang="0">
                      <a:pos x="8" y="2"/>
                    </a:cxn>
                    <a:cxn ang="0">
                      <a:pos x="29" y="7"/>
                    </a:cxn>
                    <a:cxn ang="0">
                      <a:pos x="25" y="26"/>
                    </a:cxn>
                    <a:cxn ang="0">
                      <a:pos x="29" y="18"/>
                    </a:cxn>
                    <a:cxn ang="0">
                      <a:pos x="28" y="17"/>
                    </a:cxn>
                    <a:cxn ang="0">
                      <a:pos x="29" y="16"/>
                    </a:cxn>
                    <a:cxn ang="0">
                      <a:pos x="30" y="17"/>
                    </a:cxn>
                    <a:cxn ang="0">
                      <a:pos x="29" y="18"/>
                    </a:cxn>
                  </a:cxnLst>
                  <a:rect l="0" t="0" r="r" b="b"/>
                  <a:pathLst>
                    <a:path w="33" h="28">
                      <a:moveTo>
                        <a:pt x="31" y="5"/>
                      </a:move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6" y="0"/>
                        <a:pt x="5" y="1"/>
                        <a:pt x="4" y="2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21"/>
                        <a:pt x="1" y="23"/>
                        <a:pt x="2" y="23"/>
                      </a:cubicBezTo>
                      <a:cubicBezTo>
                        <a:pt x="26" y="28"/>
                        <a:pt x="26" y="28"/>
                        <a:pt x="26" y="28"/>
                      </a:cubicBezTo>
                      <a:cubicBezTo>
                        <a:pt x="27" y="28"/>
                        <a:pt x="28" y="28"/>
                        <a:pt x="28" y="26"/>
                      </a:cubicBezTo>
                      <a:cubicBezTo>
                        <a:pt x="32" y="8"/>
                        <a:pt x="32" y="8"/>
                        <a:pt x="32" y="8"/>
                      </a:cubicBezTo>
                      <a:cubicBezTo>
                        <a:pt x="33" y="7"/>
                        <a:pt x="32" y="6"/>
                        <a:pt x="31" y="5"/>
                      </a:cubicBezTo>
                      <a:close/>
                      <a:moveTo>
                        <a:pt x="25" y="26"/>
                      </a:moveTo>
                      <a:cubicBezTo>
                        <a:pt x="3" y="21"/>
                        <a:pt x="3" y="21"/>
                        <a:pt x="3" y="21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29" y="7"/>
                        <a:pt x="29" y="7"/>
                        <a:pt x="29" y="7"/>
                      </a:cubicBezTo>
                      <a:lnTo>
                        <a:pt x="25" y="26"/>
                      </a:lnTo>
                      <a:close/>
                      <a:moveTo>
                        <a:pt x="29" y="18"/>
                      </a:moveTo>
                      <a:cubicBezTo>
                        <a:pt x="28" y="18"/>
                        <a:pt x="28" y="17"/>
                        <a:pt x="28" y="17"/>
                      </a:cubicBezTo>
                      <a:cubicBezTo>
                        <a:pt x="28" y="16"/>
                        <a:pt x="28" y="16"/>
                        <a:pt x="29" y="16"/>
                      </a:cubicBezTo>
                      <a:cubicBezTo>
                        <a:pt x="30" y="16"/>
                        <a:pt x="30" y="17"/>
                        <a:pt x="30" y="17"/>
                      </a:cubicBezTo>
                      <a:cubicBezTo>
                        <a:pt x="30" y="18"/>
                        <a:pt x="29" y="18"/>
                        <a:pt x="29" y="18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0" name="îsľïḑè">
                  <a:extLst>
                    <a:ext uri="{FF2B5EF4-FFF2-40B4-BE49-F238E27FC236}">
                      <a16:creationId xmlns:a16="http://schemas.microsoft.com/office/drawing/2014/main" id="{82D6F319-B22D-4971-870F-0D512D4D6E51}"/>
                    </a:ext>
                  </a:extLst>
                </p:cNvPr>
                <p:cNvSpPr/>
                <p:nvPr/>
              </p:nvSpPr>
              <p:spPr bwMode="auto">
                <a:xfrm>
                  <a:off x="2697163" y="3203575"/>
                  <a:ext cx="106363" cy="106363"/>
                </a:xfrm>
                <a:custGeom>
                  <a:avLst/>
                  <a:gdLst/>
                  <a:ahLst/>
                  <a:cxnLst>
                    <a:cxn ang="0">
                      <a:pos x="10" y="0"/>
                    </a:cxn>
                    <a:cxn ang="0">
                      <a:pos x="4" y="1"/>
                    </a:cxn>
                    <a:cxn ang="0">
                      <a:pos x="3" y="1"/>
                    </a:cxn>
                    <a:cxn ang="0">
                      <a:pos x="3" y="3"/>
                    </a:cxn>
                    <a:cxn ang="0">
                      <a:pos x="3" y="7"/>
                    </a:cxn>
                    <a:cxn ang="0">
                      <a:pos x="2" y="7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9"/>
                    </a:cxn>
                    <a:cxn ang="0">
                      <a:pos x="4" y="9"/>
                    </a:cxn>
                    <a:cxn ang="0">
                      <a:pos x="4" y="3"/>
                    </a:cxn>
                    <a:cxn ang="0">
                      <a:pos x="10" y="3"/>
                    </a:cxn>
                    <a:cxn ang="0">
                      <a:pos x="10" y="7"/>
                    </a:cxn>
                    <a:cxn ang="0">
                      <a:pos x="9" y="7"/>
                    </a:cxn>
                    <a:cxn ang="0">
                      <a:pos x="6" y="9"/>
                    </a:cxn>
                    <a:cxn ang="0">
                      <a:pos x="9" y="10"/>
                    </a:cxn>
                    <a:cxn ang="0">
                      <a:pos x="11" y="8"/>
                    </a:cxn>
                    <a:cxn ang="0">
                      <a:pos x="11" y="8"/>
                    </a:cxn>
                    <a:cxn ang="0">
                      <a:pos x="11" y="3"/>
                    </a:cxn>
                    <a:cxn ang="0">
                      <a:pos x="11" y="0"/>
                    </a:cxn>
                    <a:cxn ang="0">
                      <a:pos x="10" y="0"/>
                    </a:cxn>
                  </a:cxnLst>
                  <a:rect l="0" t="0" r="r" b="b"/>
                  <a:pathLst>
                    <a:path w="11" h="11">
                      <a:moveTo>
                        <a:pt x="10" y="0"/>
                      </a:move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1" y="8"/>
                        <a:pt x="0" y="8"/>
                        <a:pt x="0" y="9"/>
                      </a:cubicBezTo>
                      <a:cubicBezTo>
                        <a:pt x="0" y="10"/>
                        <a:pt x="1" y="11"/>
                        <a:pt x="2" y="11"/>
                      </a:cubicBezTo>
                      <a:cubicBezTo>
                        <a:pt x="3" y="10"/>
                        <a:pt x="4" y="10"/>
                        <a:pt x="4" y="9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9" y="7"/>
                        <a:pt x="9" y="7"/>
                        <a:pt x="9" y="7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6" y="10"/>
                        <a:pt x="8" y="10"/>
                        <a:pt x="9" y="10"/>
                      </a:cubicBezTo>
                      <a:cubicBezTo>
                        <a:pt x="10" y="10"/>
                        <a:pt x="11" y="9"/>
                        <a:pt x="11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3"/>
                        <a:pt x="11" y="3"/>
                        <a:pt x="11" y="3"/>
                      </a:cubicBezTo>
                      <a:cubicBezTo>
                        <a:pt x="11" y="0"/>
                        <a:pt x="11" y="0"/>
                        <a:pt x="11" y="0"/>
                      </a:cubicBez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1" name="iṧḷíḓè">
                  <a:extLst>
                    <a:ext uri="{FF2B5EF4-FFF2-40B4-BE49-F238E27FC236}">
                      <a16:creationId xmlns:a16="http://schemas.microsoft.com/office/drawing/2014/main" id="{E123A1CC-9085-45C0-B5CE-6F950D88E5B5}"/>
                    </a:ext>
                  </a:extLst>
                </p:cNvPr>
                <p:cNvSpPr/>
                <p:nvPr/>
              </p:nvSpPr>
              <p:spPr bwMode="auto">
                <a:xfrm>
                  <a:off x="2312988" y="2808288"/>
                  <a:ext cx="153988" cy="144463"/>
                </a:xfrm>
                <a:custGeom>
                  <a:avLst/>
                  <a:gdLst/>
                  <a:ahLst/>
                  <a:cxnLst>
                    <a:cxn ang="0">
                      <a:pos x="14" y="0"/>
                    </a:cxn>
                    <a:cxn ang="0">
                      <a:pos x="6" y="1"/>
                    </a:cxn>
                    <a:cxn ang="0">
                      <a:pos x="5" y="1"/>
                    </a:cxn>
                    <a:cxn ang="0">
                      <a:pos x="5" y="4"/>
                    </a:cxn>
                    <a:cxn ang="0">
                      <a:pos x="5" y="10"/>
                    </a:cxn>
                    <a:cxn ang="0">
                      <a:pos x="3" y="10"/>
                    </a:cxn>
                    <a:cxn ang="0">
                      <a:pos x="0" y="13"/>
                    </a:cxn>
                    <a:cxn ang="0">
                      <a:pos x="3" y="15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6" y="4"/>
                    </a:cxn>
                    <a:cxn ang="0">
                      <a:pos x="14" y="4"/>
                    </a:cxn>
                    <a:cxn ang="0">
                      <a:pos x="14" y="10"/>
                    </a:cxn>
                    <a:cxn ang="0">
                      <a:pos x="13" y="10"/>
                    </a:cxn>
                    <a:cxn ang="0">
                      <a:pos x="9" y="12"/>
                    </a:cxn>
                    <a:cxn ang="0">
                      <a:pos x="13" y="14"/>
                    </a:cxn>
                    <a:cxn ang="0">
                      <a:pos x="15" y="12"/>
                    </a:cxn>
                    <a:cxn ang="0">
                      <a:pos x="15" y="12"/>
                    </a:cxn>
                    <a:cxn ang="0">
                      <a:pos x="16" y="4"/>
                    </a:cxn>
                    <a:cxn ang="0">
                      <a:pos x="16" y="0"/>
                    </a:cxn>
                    <a:cxn ang="0">
                      <a:pos x="14" y="0"/>
                    </a:cxn>
                  </a:cxnLst>
                  <a:rect l="0" t="0" r="r" b="b"/>
                  <a:pathLst>
                    <a:path w="16" h="15">
                      <a:moveTo>
                        <a:pt x="14" y="0"/>
                      </a:move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4" y="10"/>
                        <a:pt x="4" y="10"/>
                        <a:pt x="3" y="10"/>
                      </a:cubicBezTo>
                      <a:cubicBezTo>
                        <a:pt x="1" y="10"/>
                        <a:pt x="0" y="11"/>
                        <a:pt x="0" y="13"/>
                      </a:cubicBezTo>
                      <a:cubicBezTo>
                        <a:pt x="0" y="14"/>
                        <a:pt x="1" y="15"/>
                        <a:pt x="3" y="15"/>
                      </a:cubicBezTo>
                      <a:cubicBezTo>
                        <a:pt x="5" y="14"/>
                        <a:pt x="6" y="14"/>
                        <a:pt x="6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4" y="10"/>
                        <a:pt x="14" y="10"/>
                        <a:pt x="14" y="10"/>
                      </a:cubicBezTo>
                      <a:cubicBezTo>
                        <a:pt x="14" y="10"/>
                        <a:pt x="13" y="9"/>
                        <a:pt x="13" y="10"/>
                      </a:cubicBezTo>
                      <a:cubicBezTo>
                        <a:pt x="11" y="10"/>
                        <a:pt x="9" y="11"/>
                        <a:pt x="9" y="12"/>
                      </a:cubicBezTo>
                      <a:cubicBezTo>
                        <a:pt x="9" y="13"/>
                        <a:pt x="11" y="14"/>
                        <a:pt x="13" y="14"/>
                      </a:cubicBezTo>
                      <a:cubicBezTo>
                        <a:pt x="14" y="14"/>
                        <a:pt x="15" y="13"/>
                        <a:pt x="15" y="12"/>
                      </a:cubicBezTo>
                      <a:cubicBezTo>
                        <a:pt x="15" y="12"/>
                        <a:pt x="15" y="12"/>
                        <a:pt x="15" y="12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16" y="0"/>
                        <a:pt x="16" y="0"/>
                        <a:pt x="16" y="0"/>
                      </a:cubicBezTo>
                      <a:lnTo>
                        <a:pt x="14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7" name="îşľiḑè">
                <a:extLst>
                  <a:ext uri="{FF2B5EF4-FFF2-40B4-BE49-F238E27FC236}">
                    <a16:creationId xmlns:a16="http://schemas.microsoft.com/office/drawing/2014/main" id="{B0205A85-3EDB-4ADE-9066-8B3F55FB85DE}"/>
                  </a:ext>
                </a:extLst>
              </p:cNvPr>
              <p:cNvGrpSpPr/>
              <p:nvPr/>
            </p:nvGrpSpPr>
            <p:grpSpPr>
              <a:xfrm>
                <a:off x="3517377" y="2555232"/>
                <a:ext cx="470182" cy="463264"/>
                <a:chOff x="2419350" y="1457325"/>
                <a:chExt cx="431800" cy="425450"/>
              </a:xfrm>
              <a:solidFill>
                <a:schemeClr val="accent2"/>
              </a:solidFill>
            </p:grpSpPr>
            <p:sp>
              <p:nvSpPr>
                <p:cNvPr id="44" name="îṧlidè">
                  <a:extLst>
                    <a:ext uri="{FF2B5EF4-FFF2-40B4-BE49-F238E27FC236}">
                      <a16:creationId xmlns:a16="http://schemas.microsoft.com/office/drawing/2014/main" id="{77C9B07E-B25F-44F1-A3BA-8805114FD459}"/>
                    </a:ext>
                  </a:extLst>
                </p:cNvPr>
                <p:cNvSpPr/>
                <p:nvPr/>
              </p:nvSpPr>
              <p:spPr bwMode="auto">
                <a:xfrm>
                  <a:off x="2794000" y="1573213"/>
                  <a:ext cx="57150" cy="49213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1" y="2"/>
                    </a:cxn>
                    <a:cxn ang="0">
                      <a:pos x="0" y="3"/>
                    </a:cxn>
                    <a:cxn ang="0">
                      <a:pos x="1" y="3"/>
                    </a:cxn>
                    <a:cxn ang="0">
                      <a:pos x="3" y="3"/>
                    </a:cxn>
                    <a:cxn ang="0">
                      <a:pos x="4" y="4"/>
                    </a:cxn>
                    <a:cxn ang="0">
                      <a:pos x="5" y="5"/>
                    </a:cxn>
                    <a:cxn ang="0">
                      <a:pos x="6" y="5"/>
                    </a:cxn>
                    <a:cxn ang="0">
                      <a:pos x="5" y="4"/>
                    </a:cxn>
                    <a:cxn ang="0">
                      <a:pos x="2" y="1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6" h="5">
                      <a:moveTo>
                        <a:pt x="1" y="1"/>
                      </a:moveTo>
                      <a:cubicBezTo>
                        <a:pt x="1" y="1"/>
                        <a:pt x="1" y="2"/>
                        <a:pt x="1" y="2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3"/>
                        <a:pt x="0" y="3"/>
                        <a:pt x="1" y="3"/>
                      </a:cubicBezTo>
                      <a:cubicBezTo>
                        <a:pt x="1" y="3"/>
                        <a:pt x="3" y="3"/>
                        <a:pt x="3" y="3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4"/>
                        <a:pt x="4" y="5"/>
                        <a:pt x="5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5" y="5"/>
                        <a:pt x="5" y="4"/>
                        <a:pt x="5" y="4"/>
                      </a:cubicBezTo>
                      <a:cubicBezTo>
                        <a:pt x="4" y="3"/>
                        <a:pt x="3" y="1"/>
                        <a:pt x="2" y="1"/>
                      </a:cubicBezTo>
                      <a:cubicBezTo>
                        <a:pt x="2" y="0"/>
                        <a:pt x="2" y="1"/>
                        <a:pt x="1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5" name="iś1îďé">
                  <a:extLst>
                    <a:ext uri="{FF2B5EF4-FFF2-40B4-BE49-F238E27FC236}">
                      <a16:creationId xmlns:a16="http://schemas.microsoft.com/office/drawing/2014/main" id="{C3E5CBD5-2178-46F4-8EDF-C3842828143C}"/>
                    </a:ext>
                  </a:extLst>
                </p:cNvPr>
                <p:cNvSpPr/>
                <p:nvPr/>
              </p:nvSpPr>
              <p:spPr bwMode="auto">
                <a:xfrm>
                  <a:off x="2419350" y="1457325"/>
                  <a:ext cx="412750" cy="425450"/>
                </a:xfrm>
                <a:custGeom>
                  <a:avLst/>
                  <a:gdLst/>
                  <a:ahLst/>
                  <a:cxnLst>
                    <a:cxn ang="0">
                      <a:pos x="41" y="25"/>
                    </a:cxn>
                    <a:cxn ang="0">
                      <a:pos x="36" y="22"/>
                    </a:cxn>
                    <a:cxn ang="0">
                      <a:pos x="38" y="16"/>
                    </a:cxn>
                    <a:cxn ang="0">
                      <a:pos x="38" y="12"/>
                    </a:cxn>
                    <a:cxn ang="0">
                      <a:pos x="39" y="10"/>
                    </a:cxn>
                    <a:cxn ang="0">
                      <a:pos x="33" y="2"/>
                    </a:cxn>
                    <a:cxn ang="0">
                      <a:pos x="31" y="3"/>
                    </a:cxn>
                    <a:cxn ang="0">
                      <a:pos x="30" y="5"/>
                    </a:cxn>
                    <a:cxn ang="0">
                      <a:pos x="29" y="5"/>
                    </a:cxn>
                    <a:cxn ang="0">
                      <a:pos x="25" y="2"/>
                    </a:cxn>
                    <a:cxn ang="0">
                      <a:pos x="22" y="0"/>
                    </a:cxn>
                    <a:cxn ang="0">
                      <a:pos x="9" y="5"/>
                    </a:cxn>
                    <a:cxn ang="0">
                      <a:pos x="14" y="4"/>
                    </a:cxn>
                    <a:cxn ang="0">
                      <a:pos x="15" y="4"/>
                    </a:cxn>
                    <a:cxn ang="0">
                      <a:pos x="14" y="8"/>
                    </a:cxn>
                    <a:cxn ang="0">
                      <a:pos x="17" y="10"/>
                    </a:cxn>
                    <a:cxn ang="0">
                      <a:pos x="18" y="7"/>
                    </a:cxn>
                    <a:cxn ang="0">
                      <a:pos x="21" y="7"/>
                    </a:cxn>
                    <a:cxn ang="0">
                      <a:pos x="24" y="8"/>
                    </a:cxn>
                    <a:cxn ang="0">
                      <a:pos x="26" y="11"/>
                    </a:cxn>
                    <a:cxn ang="0">
                      <a:pos x="24" y="11"/>
                    </a:cxn>
                    <a:cxn ang="0">
                      <a:pos x="20" y="12"/>
                    </a:cxn>
                    <a:cxn ang="0">
                      <a:pos x="23" y="12"/>
                    </a:cxn>
                    <a:cxn ang="0">
                      <a:pos x="19" y="15"/>
                    </a:cxn>
                    <a:cxn ang="0">
                      <a:pos x="17" y="20"/>
                    </a:cxn>
                    <a:cxn ang="0">
                      <a:pos x="13" y="19"/>
                    </a:cxn>
                    <a:cxn ang="0">
                      <a:pos x="13" y="23"/>
                    </a:cxn>
                    <a:cxn ang="0">
                      <a:pos x="15" y="24"/>
                    </a:cxn>
                    <a:cxn ang="0">
                      <a:pos x="17" y="27"/>
                    </a:cxn>
                    <a:cxn ang="0">
                      <a:pos x="14" y="25"/>
                    </a:cxn>
                    <a:cxn ang="0">
                      <a:pos x="9" y="23"/>
                    </a:cxn>
                    <a:cxn ang="0">
                      <a:pos x="6" y="18"/>
                    </a:cxn>
                    <a:cxn ang="0">
                      <a:pos x="4" y="11"/>
                    </a:cxn>
                    <a:cxn ang="0">
                      <a:pos x="18" y="44"/>
                    </a:cxn>
                    <a:cxn ang="0">
                      <a:pos x="19" y="37"/>
                    </a:cxn>
                    <a:cxn ang="0">
                      <a:pos x="16" y="31"/>
                    </a:cxn>
                    <a:cxn ang="0">
                      <a:pos x="18" y="28"/>
                    </a:cxn>
                    <a:cxn ang="0">
                      <a:pos x="22" y="28"/>
                    </a:cxn>
                    <a:cxn ang="0">
                      <a:pos x="26" y="31"/>
                    </a:cxn>
                    <a:cxn ang="0">
                      <a:pos x="28" y="33"/>
                    </a:cxn>
                    <a:cxn ang="0">
                      <a:pos x="30" y="35"/>
                    </a:cxn>
                    <a:cxn ang="0">
                      <a:pos x="25" y="40"/>
                    </a:cxn>
                    <a:cxn ang="0">
                      <a:pos x="22" y="42"/>
                    </a:cxn>
                    <a:cxn ang="0">
                      <a:pos x="23" y="44"/>
                    </a:cxn>
                    <a:cxn ang="0">
                      <a:pos x="42" y="28"/>
                    </a:cxn>
                    <a:cxn ang="0">
                      <a:pos x="23" y="12"/>
                    </a:cxn>
                    <a:cxn ang="0">
                      <a:pos x="22" y="14"/>
                    </a:cxn>
                    <a:cxn ang="0">
                      <a:pos x="32" y="4"/>
                    </a:cxn>
                    <a:cxn ang="0">
                      <a:pos x="35" y="5"/>
                    </a:cxn>
                  </a:cxnLst>
                  <a:rect l="0" t="0" r="r" b="b"/>
                  <a:pathLst>
                    <a:path w="43" h="44">
                      <a:moveTo>
                        <a:pt x="42" y="28"/>
                      </a:moveTo>
                      <a:cubicBezTo>
                        <a:pt x="42" y="27"/>
                        <a:pt x="42" y="26"/>
                        <a:pt x="42" y="26"/>
                      </a:cubicBezTo>
                      <a:cubicBezTo>
                        <a:pt x="42" y="26"/>
                        <a:pt x="41" y="25"/>
                        <a:pt x="41" y="25"/>
                      </a:cubicBezTo>
                      <a:cubicBezTo>
                        <a:pt x="41" y="24"/>
                        <a:pt x="40" y="26"/>
                        <a:pt x="40" y="26"/>
                      </a:cubicBezTo>
                      <a:cubicBezTo>
                        <a:pt x="39" y="26"/>
                        <a:pt x="39" y="26"/>
                        <a:pt x="38" y="26"/>
                      </a:cubicBezTo>
                      <a:cubicBezTo>
                        <a:pt x="38" y="26"/>
                        <a:pt x="36" y="22"/>
                        <a:pt x="36" y="22"/>
                      </a:cubicBezTo>
                      <a:cubicBezTo>
                        <a:pt x="36" y="22"/>
                        <a:pt x="36" y="21"/>
                        <a:pt x="36" y="20"/>
                      </a:cubicBezTo>
                      <a:cubicBezTo>
                        <a:pt x="36" y="19"/>
                        <a:pt x="37" y="18"/>
                        <a:pt x="37" y="18"/>
                      </a:cubicBezTo>
                      <a:cubicBezTo>
                        <a:pt x="37" y="18"/>
                        <a:pt x="37" y="17"/>
                        <a:pt x="38" y="16"/>
                      </a:cubicBezTo>
                      <a:cubicBezTo>
                        <a:pt x="38" y="15"/>
                        <a:pt x="39" y="15"/>
                        <a:pt x="39" y="15"/>
                      </a:cubicBezTo>
                      <a:cubicBezTo>
                        <a:pt x="39" y="15"/>
                        <a:pt x="39" y="14"/>
                        <a:pt x="38" y="14"/>
                      </a:cubicBezTo>
                      <a:cubicBezTo>
                        <a:pt x="37" y="13"/>
                        <a:pt x="37" y="13"/>
                        <a:pt x="38" y="12"/>
                      </a:cubicBezTo>
                      <a:cubicBezTo>
                        <a:pt x="38" y="11"/>
                        <a:pt x="38" y="11"/>
                        <a:pt x="38" y="11"/>
                      </a:cubicBezTo>
                      <a:cubicBezTo>
                        <a:pt x="39" y="12"/>
                        <a:pt x="39" y="12"/>
                        <a:pt x="39" y="12"/>
                      </a:cubicBezTo>
                      <a:cubicBezTo>
                        <a:pt x="39" y="11"/>
                        <a:pt x="39" y="10"/>
                        <a:pt x="39" y="10"/>
                      </a:cubicBezTo>
                      <a:cubicBezTo>
                        <a:pt x="39" y="10"/>
                        <a:pt x="40" y="10"/>
                        <a:pt x="40" y="10"/>
                      </a:cubicBezTo>
                      <a:cubicBezTo>
                        <a:pt x="40" y="10"/>
                        <a:pt x="41" y="10"/>
                        <a:pt x="41" y="10"/>
                      </a:cubicBezTo>
                      <a:cubicBezTo>
                        <a:pt x="39" y="7"/>
                        <a:pt x="36" y="4"/>
                        <a:pt x="33" y="2"/>
                      </a:cubicBezTo>
                      <a:cubicBezTo>
                        <a:pt x="33" y="2"/>
                        <a:pt x="33" y="2"/>
                        <a:pt x="33" y="2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1" y="3"/>
                        <a:pt x="31" y="3"/>
                      </a:cubicBezTo>
                      <a:cubicBezTo>
                        <a:pt x="30" y="3"/>
                        <a:pt x="30" y="3"/>
                        <a:pt x="30" y="3"/>
                      </a:cubicBez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30" y="5"/>
                        <a:pt x="30" y="5"/>
                        <a:pt x="30" y="5"/>
                      </a:cubicBezTo>
                      <a:cubicBezTo>
                        <a:pt x="30" y="6"/>
                        <a:pt x="30" y="6"/>
                        <a:pt x="30" y="6"/>
                      </a:cubicBezTo>
                      <a:cubicBezTo>
                        <a:pt x="30" y="6"/>
                        <a:pt x="30" y="6"/>
                        <a:pt x="30" y="6"/>
                      </a:cubicBezTo>
                      <a:cubicBezTo>
                        <a:pt x="30" y="6"/>
                        <a:pt x="29" y="6"/>
                        <a:pt x="29" y="5"/>
                      </a:cubicBezTo>
                      <a:cubicBezTo>
                        <a:pt x="28" y="5"/>
                        <a:pt x="28" y="5"/>
                        <a:pt x="27" y="5"/>
                      </a:cubicBezTo>
                      <a:cubicBezTo>
                        <a:pt x="27" y="5"/>
                        <a:pt x="25" y="3"/>
                        <a:pt x="25" y="3"/>
                      </a:cubicBezTo>
                      <a:cubicBezTo>
                        <a:pt x="25" y="3"/>
                        <a:pt x="25" y="3"/>
                        <a:pt x="25" y="2"/>
                      </a:cubicBezTo>
                      <a:cubicBezTo>
                        <a:pt x="26" y="2"/>
                        <a:pt x="24" y="1"/>
                        <a:pt x="24" y="1"/>
                      </a:cubicBezTo>
                      <a:cubicBezTo>
                        <a:pt x="24" y="0"/>
                        <a:pt x="22" y="0"/>
                        <a:pt x="22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18" y="0"/>
                        <a:pt x="13" y="1"/>
                        <a:pt x="10" y="4"/>
                      </a:cubicBezTo>
                      <a:cubicBezTo>
                        <a:pt x="11" y="4"/>
                        <a:pt x="12" y="3"/>
                        <a:pt x="11" y="4"/>
                      </a:cubicBezTo>
                      <a:cubicBezTo>
                        <a:pt x="10" y="4"/>
                        <a:pt x="9" y="5"/>
                        <a:pt x="9" y="5"/>
                      </a:cubicBezTo>
                      <a:cubicBezTo>
                        <a:pt x="8" y="5"/>
                        <a:pt x="9" y="5"/>
                        <a:pt x="9" y="5"/>
                      </a:cubicBezTo>
                      <a:cubicBezTo>
                        <a:pt x="10" y="5"/>
                        <a:pt x="11" y="5"/>
                        <a:pt x="12" y="4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5" y="2"/>
                        <a:pt x="14" y="3"/>
                        <a:pt x="15" y="4"/>
                      </a:cubicBezTo>
                      <a:cubicBezTo>
                        <a:pt x="15" y="5"/>
                        <a:pt x="17" y="5"/>
                        <a:pt x="16" y="5"/>
                      </a:cubicBezTo>
                      <a:cubicBezTo>
                        <a:pt x="14" y="6"/>
                        <a:pt x="12" y="7"/>
                        <a:pt x="13" y="7"/>
                      </a:cubicBezTo>
                      <a:cubicBezTo>
                        <a:pt x="14" y="8"/>
                        <a:pt x="14" y="8"/>
                        <a:pt x="14" y="8"/>
                      </a:cubicBezTo>
                      <a:cubicBezTo>
                        <a:pt x="14" y="8"/>
                        <a:pt x="15" y="8"/>
                        <a:pt x="15" y="8"/>
                      </a:cubicBezTo>
                      <a:cubicBezTo>
                        <a:pt x="15" y="8"/>
                        <a:pt x="16" y="9"/>
                        <a:pt x="16" y="9"/>
                      </a:cubicBezTo>
                      <a:cubicBezTo>
                        <a:pt x="16" y="9"/>
                        <a:pt x="16" y="9"/>
                        <a:pt x="17" y="10"/>
                      </a:cubicBezTo>
                      <a:cubicBezTo>
                        <a:pt x="18" y="10"/>
                        <a:pt x="18" y="9"/>
                        <a:pt x="18" y="9"/>
                      </a:cubicBezTo>
                      <a:cubicBezTo>
                        <a:pt x="18" y="8"/>
                        <a:pt x="19" y="9"/>
                        <a:pt x="18" y="8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8" y="6"/>
                        <a:pt x="18" y="6"/>
                        <a:pt x="18" y="6"/>
                      </a:cubicBezTo>
                      <a:cubicBezTo>
                        <a:pt x="18" y="6"/>
                        <a:pt x="19" y="5"/>
                        <a:pt x="20" y="6"/>
                      </a:cubicBezTo>
                      <a:cubicBezTo>
                        <a:pt x="20" y="6"/>
                        <a:pt x="20" y="7"/>
                        <a:pt x="21" y="7"/>
                      </a:cubicBezTo>
                      <a:cubicBezTo>
                        <a:pt x="22" y="7"/>
                        <a:pt x="22" y="6"/>
                        <a:pt x="22" y="6"/>
                      </a:cubicBezTo>
                      <a:cubicBezTo>
                        <a:pt x="22" y="6"/>
                        <a:pt x="23" y="6"/>
                        <a:pt x="23" y="7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5" y="9"/>
                        <a:pt x="24" y="9"/>
                        <a:pt x="24" y="9"/>
                      </a:cubicBezTo>
                      <a:cubicBezTo>
                        <a:pt x="24" y="9"/>
                        <a:pt x="25" y="8"/>
                        <a:pt x="25" y="9"/>
                      </a:cubicBezTo>
                      <a:cubicBezTo>
                        <a:pt x="25" y="11"/>
                        <a:pt x="25" y="11"/>
                        <a:pt x="26" y="11"/>
                      </a:cubicBezTo>
                      <a:cubicBezTo>
                        <a:pt x="26" y="11"/>
                        <a:pt x="27" y="11"/>
                        <a:pt x="27" y="12"/>
                      </a:cubicBezTo>
                      <a:cubicBezTo>
                        <a:pt x="26" y="12"/>
                        <a:pt x="26" y="12"/>
                        <a:pt x="26" y="12"/>
                      </a:cubicBezTo>
                      <a:cubicBezTo>
                        <a:pt x="24" y="11"/>
                        <a:pt x="24" y="11"/>
                        <a:pt x="24" y="11"/>
                      </a:cubicBezTo>
                      <a:cubicBezTo>
                        <a:pt x="24" y="11"/>
                        <a:pt x="25" y="10"/>
                        <a:pt x="24" y="10"/>
                      </a:cubicBezTo>
                      <a:cubicBezTo>
                        <a:pt x="24" y="10"/>
                        <a:pt x="22" y="10"/>
                        <a:pt x="22" y="10"/>
                      </a:cubicBezTo>
                      <a:cubicBezTo>
                        <a:pt x="22" y="10"/>
                        <a:pt x="20" y="11"/>
                        <a:pt x="20" y="12"/>
                      </a:cubicBezTo>
                      <a:cubicBezTo>
                        <a:pt x="20" y="12"/>
                        <a:pt x="22" y="11"/>
                        <a:pt x="22" y="11"/>
                      </a:cubicBezTo>
                      <a:cubicBezTo>
                        <a:pt x="22" y="12"/>
                        <a:pt x="22" y="11"/>
                        <a:pt x="22" y="12"/>
                      </a:cubicBezTo>
                      <a:cubicBezTo>
                        <a:pt x="23" y="12"/>
                        <a:pt x="23" y="12"/>
                        <a:pt x="23" y="12"/>
                      </a:cubicBezTo>
                      <a:cubicBezTo>
                        <a:pt x="23" y="12"/>
                        <a:pt x="23" y="12"/>
                        <a:pt x="22" y="13"/>
                      </a:cubicBezTo>
                      <a:cubicBezTo>
                        <a:pt x="21" y="13"/>
                        <a:pt x="20" y="13"/>
                        <a:pt x="20" y="14"/>
                      </a:cubicBezTo>
                      <a:cubicBezTo>
                        <a:pt x="20" y="14"/>
                        <a:pt x="19" y="14"/>
                        <a:pt x="19" y="15"/>
                      </a:cubicBezTo>
                      <a:cubicBezTo>
                        <a:pt x="18" y="16"/>
                        <a:pt x="19" y="16"/>
                        <a:pt x="18" y="16"/>
                      </a:cubicBezTo>
                      <a:cubicBezTo>
                        <a:pt x="18" y="17"/>
                        <a:pt x="16" y="18"/>
                        <a:pt x="16" y="19"/>
                      </a:cubicBezTo>
                      <a:cubicBezTo>
                        <a:pt x="17" y="19"/>
                        <a:pt x="17" y="20"/>
                        <a:pt x="17" y="20"/>
                      </a:cubicBezTo>
                      <a:cubicBezTo>
                        <a:pt x="16" y="20"/>
                        <a:pt x="16" y="20"/>
                        <a:pt x="16" y="20"/>
                      </a:cubicBezTo>
                      <a:cubicBezTo>
                        <a:pt x="16" y="20"/>
                        <a:pt x="16" y="19"/>
                        <a:pt x="15" y="19"/>
                      </a:cubicBezTo>
                      <a:cubicBezTo>
                        <a:pt x="14" y="19"/>
                        <a:pt x="13" y="19"/>
                        <a:pt x="13" y="19"/>
                      </a:cubicBezTo>
                      <a:cubicBezTo>
                        <a:pt x="13" y="19"/>
                        <a:pt x="11" y="19"/>
                        <a:pt x="11" y="20"/>
                      </a:cubicBezTo>
                      <a:cubicBezTo>
                        <a:pt x="11" y="20"/>
                        <a:pt x="10" y="23"/>
                        <a:pt x="12" y="23"/>
                      </a:cubicBezTo>
                      <a:cubicBezTo>
                        <a:pt x="13" y="23"/>
                        <a:pt x="13" y="23"/>
                        <a:pt x="13" y="23"/>
                      </a:cubicBezTo>
                      <a:cubicBezTo>
                        <a:pt x="13" y="23"/>
                        <a:pt x="14" y="22"/>
                        <a:pt x="14" y="22"/>
                      </a:cubicBezTo>
                      <a:cubicBezTo>
                        <a:pt x="14" y="22"/>
                        <a:pt x="14" y="24"/>
                        <a:pt x="14" y="24"/>
                      </a:cubicBezTo>
                      <a:cubicBezTo>
                        <a:pt x="14" y="24"/>
                        <a:pt x="15" y="24"/>
                        <a:pt x="15" y="24"/>
                      </a:cubicBezTo>
                      <a:cubicBezTo>
                        <a:pt x="15" y="24"/>
                        <a:pt x="16" y="25"/>
                        <a:pt x="16" y="26"/>
                      </a:cubicBezTo>
                      <a:cubicBezTo>
                        <a:pt x="16" y="26"/>
                        <a:pt x="16" y="27"/>
                        <a:pt x="16" y="27"/>
                      </a:cubicBezTo>
                      <a:cubicBezTo>
                        <a:pt x="17" y="27"/>
                        <a:pt x="17" y="27"/>
                        <a:pt x="17" y="27"/>
                      </a:cubicBezTo>
                      <a:cubicBezTo>
                        <a:pt x="17" y="27"/>
                        <a:pt x="17" y="27"/>
                        <a:pt x="17" y="27"/>
                      </a:cubicBezTo>
                      <a:cubicBezTo>
                        <a:pt x="17" y="27"/>
                        <a:pt x="16" y="27"/>
                        <a:pt x="15" y="27"/>
                      </a:cubicBezTo>
                      <a:cubicBezTo>
                        <a:pt x="15" y="26"/>
                        <a:pt x="14" y="25"/>
                        <a:pt x="14" y="25"/>
                      </a:cubicBezTo>
                      <a:cubicBezTo>
                        <a:pt x="14" y="25"/>
                        <a:pt x="13" y="25"/>
                        <a:pt x="13" y="25"/>
                      </a:cubicBezTo>
                      <a:cubicBezTo>
                        <a:pt x="12" y="24"/>
                        <a:pt x="13" y="24"/>
                        <a:pt x="12" y="24"/>
                      </a:cubicBezTo>
                      <a:cubicBezTo>
                        <a:pt x="11" y="24"/>
                        <a:pt x="10" y="24"/>
                        <a:pt x="9" y="23"/>
                      </a:cubicBezTo>
                      <a:cubicBezTo>
                        <a:pt x="9" y="23"/>
                        <a:pt x="8" y="22"/>
                        <a:pt x="8" y="22"/>
                      </a:cubicBezTo>
                      <a:cubicBezTo>
                        <a:pt x="8" y="22"/>
                        <a:pt x="7" y="21"/>
                        <a:pt x="7" y="20"/>
                      </a:cubicBezTo>
                      <a:cubicBezTo>
                        <a:pt x="6" y="19"/>
                        <a:pt x="6" y="19"/>
                        <a:pt x="6" y="18"/>
                      </a:cubicBezTo>
                      <a:cubicBezTo>
                        <a:pt x="5" y="18"/>
                        <a:pt x="5" y="18"/>
                        <a:pt x="4" y="17"/>
                      </a:cubicBezTo>
                      <a:cubicBezTo>
                        <a:pt x="4" y="15"/>
                        <a:pt x="5" y="13"/>
                        <a:pt x="5" y="13"/>
                      </a:cubicBezTo>
                      <a:cubicBezTo>
                        <a:pt x="4" y="12"/>
                        <a:pt x="5" y="11"/>
                        <a:pt x="4" y="11"/>
                      </a:cubicBez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1" y="14"/>
                        <a:pt x="0" y="18"/>
                        <a:pt x="0" y="22"/>
                      </a:cubicBezTo>
                      <a:cubicBezTo>
                        <a:pt x="0" y="33"/>
                        <a:pt x="8" y="42"/>
                        <a:pt x="18" y="44"/>
                      </a:cubicBezTo>
                      <a:cubicBezTo>
                        <a:pt x="18" y="44"/>
                        <a:pt x="18" y="44"/>
                        <a:pt x="18" y="43"/>
                      </a:cubicBezTo>
                      <a:cubicBezTo>
                        <a:pt x="18" y="42"/>
                        <a:pt x="18" y="41"/>
                        <a:pt x="19" y="39"/>
                      </a:cubicBezTo>
                      <a:cubicBezTo>
                        <a:pt x="19" y="38"/>
                        <a:pt x="19" y="37"/>
                        <a:pt x="19" y="37"/>
                      </a:cubicBezTo>
                      <a:cubicBezTo>
                        <a:pt x="19" y="37"/>
                        <a:pt x="17" y="37"/>
                        <a:pt x="17" y="36"/>
                      </a:cubicBezTo>
                      <a:cubicBezTo>
                        <a:pt x="17" y="36"/>
                        <a:pt x="15" y="33"/>
                        <a:pt x="15" y="32"/>
                      </a:cubicBezTo>
                      <a:cubicBezTo>
                        <a:pt x="15" y="31"/>
                        <a:pt x="16" y="31"/>
                        <a:pt x="16" y="31"/>
                      </a:cubicBezTo>
                      <a:cubicBezTo>
                        <a:pt x="16" y="31"/>
                        <a:pt x="16" y="30"/>
                        <a:pt x="16" y="29"/>
                      </a:cubicBezTo>
                      <a:cubicBezTo>
                        <a:pt x="16" y="28"/>
                        <a:pt x="17" y="28"/>
                        <a:pt x="17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19" y="28"/>
                        <a:pt x="19" y="28"/>
                        <a:pt x="19" y="28"/>
                      </a:cubicBezTo>
                      <a:cubicBezTo>
                        <a:pt x="19" y="28"/>
                        <a:pt x="20" y="28"/>
                        <a:pt x="21" y="28"/>
                      </a:cubicBezTo>
                      <a:cubicBezTo>
                        <a:pt x="22" y="28"/>
                        <a:pt x="22" y="28"/>
                        <a:pt x="22" y="28"/>
                      </a:cubicBezTo>
                      <a:cubicBezTo>
                        <a:pt x="22" y="28"/>
                        <a:pt x="23" y="29"/>
                        <a:pt x="24" y="29"/>
                      </a:cubicBezTo>
                      <a:cubicBezTo>
                        <a:pt x="24" y="30"/>
                        <a:pt x="26" y="30"/>
                        <a:pt x="26" y="30"/>
                      </a:cubicBezTo>
                      <a:cubicBezTo>
                        <a:pt x="26" y="31"/>
                        <a:pt x="26" y="31"/>
                        <a:pt x="26" y="31"/>
                      </a:cubicBezTo>
                      <a:cubicBezTo>
                        <a:pt x="25" y="32"/>
                        <a:pt x="25" y="32"/>
                        <a:pt x="25" y="32"/>
                      </a:cubicBezTo>
                      <a:cubicBezTo>
                        <a:pt x="26" y="31"/>
                        <a:pt x="26" y="31"/>
                        <a:pt x="26" y="31"/>
                      </a:cubicBezTo>
                      <a:cubicBezTo>
                        <a:pt x="26" y="31"/>
                        <a:pt x="27" y="32"/>
                        <a:pt x="28" y="33"/>
                      </a:cubicBezTo>
                      <a:cubicBezTo>
                        <a:pt x="28" y="33"/>
                        <a:pt x="30" y="33"/>
                        <a:pt x="30" y="33"/>
                      </a:cubicBezTo>
                      <a:cubicBezTo>
                        <a:pt x="30" y="33"/>
                        <a:pt x="31" y="33"/>
                        <a:pt x="31" y="34"/>
                      </a:cubicBezTo>
                      <a:cubicBezTo>
                        <a:pt x="30" y="34"/>
                        <a:pt x="30" y="35"/>
                        <a:pt x="30" y="35"/>
                      </a:cubicBezTo>
                      <a:cubicBezTo>
                        <a:pt x="30" y="35"/>
                        <a:pt x="29" y="37"/>
                        <a:pt x="28" y="38"/>
                      </a:cubicBezTo>
                      <a:cubicBezTo>
                        <a:pt x="28" y="39"/>
                        <a:pt x="28" y="38"/>
                        <a:pt x="27" y="39"/>
                      </a:cubicBezTo>
                      <a:cubicBezTo>
                        <a:pt x="26" y="39"/>
                        <a:pt x="26" y="39"/>
                        <a:pt x="25" y="40"/>
                      </a:cubicBezTo>
                      <a:cubicBezTo>
                        <a:pt x="25" y="41"/>
                        <a:pt x="24" y="41"/>
                        <a:pt x="23" y="41"/>
                      </a:cubicBezTo>
                      <a:cubicBezTo>
                        <a:pt x="23" y="42"/>
                        <a:pt x="23" y="42"/>
                        <a:pt x="23" y="42"/>
                      </a:cubicBezTo>
                      <a:cubicBezTo>
                        <a:pt x="22" y="42"/>
                        <a:pt x="22" y="42"/>
                        <a:pt x="22" y="42"/>
                      </a:cubicBezTo>
                      <a:cubicBezTo>
                        <a:pt x="22" y="42"/>
                        <a:pt x="21" y="43"/>
                        <a:pt x="21" y="44"/>
                      </a:cubicBezTo>
                      <a:cubicBezTo>
                        <a:pt x="20" y="44"/>
                        <a:pt x="20" y="44"/>
                        <a:pt x="20" y="44"/>
                      </a:cubicBezTo>
                      <a:cubicBezTo>
                        <a:pt x="21" y="44"/>
                        <a:pt x="22" y="44"/>
                        <a:pt x="23" y="44"/>
                      </a:cubicBezTo>
                      <a:cubicBezTo>
                        <a:pt x="30" y="44"/>
                        <a:pt x="37" y="40"/>
                        <a:pt x="41" y="34"/>
                      </a:cubicBezTo>
                      <a:cubicBezTo>
                        <a:pt x="41" y="34"/>
                        <a:pt x="42" y="32"/>
                        <a:pt x="42" y="31"/>
                      </a:cubicBezTo>
                      <a:cubicBezTo>
                        <a:pt x="42" y="30"/>
                        <a:pt x="43" y="28"/>
                        <a:pt x="42" y="28"/>
                      </a:cubicBezTo>
                      <a:close/>
                      <a:moveTo>
                        <a:pt x="22" y="14"/>
                      </a:move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3"/>
                        <a:pt x="23" y="13"/>
                        <a:pt x="23" y="12"/>
                      </a:cubicBezTo>
                      <a:cubicBezTo>
                        <a:pt x="24" y="12"/>
                        <a:pt x="24" y="12"/>
                        <a:pt x="24" y="12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4" y="13"/>
                        <a:pt x="23" y="13"/>
                        <a:pt x="22" y="14"/>
                      </a:cubicBezTo>
                      <a:close/>
                      <a:moveTo>
                        <a:pt x="33" y="5"/>
                      </a:moveTo>
                      <a:cubicBezTo>
                        <a:pt x="33" y="5"/>
                        <a:pt x="33" y="4"/>
                        <a:pt x="32" y="4"/>
                      </a:cubicBezTo>
                      <a:cubicBezTo>
                        <a:pt x="32" y="4"/>
                        <a:pt x="32" y="4"/>
                        <a:pt x="32" y="4"/>
                      </a:cubicBezTo>
                      <a:cubicBezTo>
                        <a:pt x="32" y="4"/>
                        <a:pt x="32" y="4"/>
                        <a:pt x="32" y="4"/>
                      </a:cubicBezTo>
                      <a:cubicBezTo>
                        <a:pt x="33" y="4"/>
                        <a:pt x="33" y="4"/>
                        <a:pt x="33" y="4"/>
                      </a:cubicBezTo>
                      <a:cubicBezTo>
                        <a:pt x="33" y="4"/>
                        <a:pt x="34" y="4"/>
                        <a:pt x="35" y="5"/>
                      </a:cubicBezTo>
                      <a:cubicBezTo>
                        <a:pt x="35" y="5"/>
                        <a:pt x="34" y="5"/>
                        <a:pt x="33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18" name="is1iḑè">
                <a:extLst>
                  <a:ext uri="{FF2B5EF4-FFF2-40B4-BE49-F238E27FC236}">
                    <a16:creationId xmlns:a16="http://schemas.microsoft.com/office/drawing/2014/main" id="{94094B91-FEDC-4734-8177-65CF6FD0B6A8}"/>
                  </a:ext>
                </a:extLst>
              </p:cNvPr>
              <p:cNvSpPr/>
              <p:nvPr/>
            </p:nvSpPr>
            <p:spPr>
              <a:xfrm>
                <a:off x="4302762" y="2622396"/>
                <a:ext cx="3467065" cy="3467065"/>
              </a:xfrm>
              <a:prstGeom prst="arc">
                <a:avLst>
                  <a:gd name="adj1" fmla="val 226208"/>
                  <a:gd name="adj2" fmla="val 214580"/>
                </a:avLst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19" name="ïsḻíďe">
                <a:extLst>
                  <a:ext uri="{FF2B5EF4-FFF2-40B4-BE49-F238E27FC236}">
                    <a16:creationId xmlns:a16="http://schemas.microsoft.com/office/drawing/2014/main" id="{1B12A423-2ACE-44C8-BD58-D60D70950C82}"/>
                  </a:ext>
                </a:extLst>
              </p:cNvPr>
              <p:cNvGrpSpPr/>
              <p:nvPr/>
            </p:nvGrpSpPr>
            <p:grpSpPr>
              <a:xfrm>
                <a:off x="7044324" y="2013377"/>
                <a:ext cx="1012385" cy="566539"/>
                <a:chOff x="7044324" y="2013377"/>
                <a:chExt cx="1012385" cy="566539"/>
              </a:xfrm>
            </p:grpSpPr>
            <p:grpSp>
              <p:nvGrpSpPr>
                <p:cNvPr id="38" name="îśľïḍè">
                  <a:extLst>
                    <a:ext uri="{FF2B5EF4-FFF2-40B4-BE49-F238E27FC236}">
                      <a16:creationId xmlns:a16="http://schemas.microsoft.com/office/drawing/2014/main" id="{8AABEE8F-396E-46A6-ACBF-65A29663A7DD}"/>
                    </a:ext>
                  </a:extLst>
                </p:cNvPr>
                <p:cNvGrpSpPr/>
                <p:nvPr/>
              </p:nvGrpSpPr>
              <p:grpSpPr>
                <a:xfrm>
                  <a:off x="7518747" y="2116055"/>
                  <a:ext cx="537962" cy="429281"/>
                  <a:chOff x="6157913" y="1457325"/>
                  <a:chExt cx="471488" cy="376238"/>
                </a:xfrm>
                <a:solidFill>
                  <a:schemeClr val="accent1"/>
                </a:solidFill>
              </p:grpSpPr>
              <p:sp>
                <p:nvSpPr>
                  <p:cNvPr id="42" name="îśḷïďe">
                    <a:extLst>
                      <a:ext uri="{FF2B5EF4-FFF2-40B4-BE49-F238E27FC236}">
                        <a16:creationId xmlns:a16="http://schemas.microsoft.com/office/drawing/2014/main" id="{C2CFAC15-D691-44DD-9708-A3EA22832E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157913" y="1563688"/>
                    <a:ext cx="471488" cy="269875"/>
                  </a:xfrm>
                  <a:custGeom>
                    <a:avLst/>
                    <a:gdLst/>
                    <a:ahLst/>
                    <a:cxnLst>
                      <a:cxn ang="0">
                        <a:pos x="0" y="4"/>
                      </a:cxn>
                      <a:cxn ang="0">
                        <a:pos x="46" y="28"/>
                      </a:cxn>
                      <a:cxn ang="0">
                        <a:pos x="46" y="0"/>
                      </a:cxn>
                      <a:cxn ang="0">
                        <a:pos x="37" y="4"/>
                      </a:cxn>
                      <a:cxn ang="0">
                        <a:pos x="37" y="7"/>
                      </a:cxn>
                      <a:cxn ang="0">
                        <a:pos x="32" y="5"/>
                      </a:cxn>
                      <a:cxn ang="0">
                        <a:pos x="37" y="9"/>
                      </a:cxn>
                      <a:cxn ang="0">
                        <a:pos x="37" y="12"/>
                      </a:cxn>
                      <a:cxn ang="0">
                        <a:pos x="32" y="10"/>
                      </a:cxn>
                      <a:cxn ang="0">
                        <a:pos x="37" y="14"/>
                      </a:cxn>
                      <a:cxn ang="0">
                        <a:pos x="37" y="17"/>
                      </a:cxn>
                      <a:cxn ang="0">
                        <a:pos x="32" y="15"/>
                      </a:cxn>
                      <a:cxn ang="0">
                        <a:pos x="30" y="4"/>
                      </a:cxn>
                      <a:cxn ang="0">
                        <a:pos x="30" y="7"/>
                      </a:cxn>
                      <a:cxn ang="0">
                        <a:pos x="26" y="5"/>
                      </a:cxn>
                      <a:cxn ang="0">
                        <a:pos x="30" y="9"/>
                      </a:cxn>
                      <a:cxn ang="0">
                        <a:pos x="30" y="12"/>
                      </a:cxn>
                      <a:cxn ang="0">
                        <a:pos x="26" y="10"/>
                      </a:cxn>
                      <a:cxn ang="0">
                        <a:pos x="30" y="14"/>
                      </a:cxn>
                      <a:cxn ang="0">
                        <a:pos x="30" y="17"/>
                      </a:cxn>
                      <a:cxn ang="0">
                        <a:pos x="26" y="15"/>
                      </a:cxn>
                      <a:cxn ang="0">
                        <a:pos x="24" y="4"/>
                      </a:cxn>
                      <a:cxn ang="0">
                        <a:pos x="24" y="7"/>
                      </a:cxn>
                      <a:cxn ang="0">
                        <a:pos x="19" y="5"/>
                      </a:cxn>
                      <a:cxn ang="0">
                        <a:pos x="24" y="9"/>
                      </a:cxn>
                      <a:cxn ang="0">
                        <a:pos x="24" y="12"/>
                      </a:cxn>
                      <a:cxn ang="0">
                        <a:pos x="19" y="10"/>
                      </a:cxn>
                      <a:cxn ang="0">
                        <a:pos x="24" y="14"/>
                      </a:cxn>
                      <a:cxn ang="0">
                        <a:pos x="24" y="17"/>
                      </a:cxn>
                      <a:cxn ang="0">
                        <a:pos x="19" y="15"/>
                      </a:cxn>
                      <a:cxn ang="0">
                        <a:pos x="17" y="4"/>
                      </a:cxn>
                      <a:cxn ang="0">
                        <a:pos x="17" y="7"/>
                      </a:cxn>
                      <a:cxn ang="0">
                        <a:pos x="12" y="5"/>
                      </a:cxn>
                      <a:cxn ang="0">
                        <a:pos x="17" y="9"/>
                      </a:cxn>
                      <a:cxn ang="0">
                        <a:pos x="17" y="12"/>
                      </a:cxn>
                      <a:cxn ang="0">
                        <a:pos x="12" y="10"/>
                      </a:cxn>
                      <a:cxn ang="0">
                        <a:pos x="17" y="14"/>
                      </a:cxn>
                      <a:cxn ang="0">
                        <a:pos x="17" y="17"/>
                      </a:cxn>
                      <a:cxn ang="0">
                        <a:pos x="12" y="15"/>
                      </a:cxn>
                      <a:cxn ang="0">
                        <a:pos x="6" y="17"/>
                      </a:cxn>
                      <a:cxn ang="0">
                        <a:pos x="6" y="14"/>
                      </a:cxn>
                      <a:cxn ang="0">
                        <a:pos x="10" y="16"/>
                      </a:cxn>
                      <a:cxn ang="0">
                        <a:pos x="6" y="12"/>
                      </a:cxn>
                      <a:cxn ang="0">
                        <a:pos x="6" y="9"/>
                      </a:cxn>
                      <a:cxn ang="0">
                        <a:pos x="10" y="12"/>
                      </a:cxn>
                      <a:cxn ang="0">
                        <a:pos x="6" y="7"/>
                      </a:cxn>
                      <a:cxn ang="0">
                        <a:pos x="6" y="4"/>
                      </a:cxn>
                      <a:cxn ang="0">
                        <a:pos x="10" y="7"/>
                      </a:cxn>
                      <a:cxn ang="0">
                        <a:pos x="12" y="24"/>
                      </a:cxn>
                      <a:cxn ang="0">
                        <a:pos x="12" y="20"/>
                      </a:cxn>
                      <a:cxn ang="0">
                        <a:pos x="38" y="23"/>
                      </a:cxn>
                      <a:cxn ang="0">
                        <a:pos x="39" y="17"/>
                      </a:cxn>
                      <a:cxn ang="0">
                        <a:pos x="39" y="14"/>
                      </a:cxn>
                      <a:cxn ang="0">
                        <a:pos x="44" y="16"/>
                      </a:cxn>
                      <a:cxn ang="0">
                        <a:pos x="39" y="12"/>
                      </a:cxn>
                      <a:cxn ang="0">
                        <a:pos x="39" y="9"/>
                      </a:cxn>
                      <a:cxn ang="0">
                        <a:pos x="44" y="12"/>
                      </a:cxn>
                      <a:cxn ang="0">
                        <a:pos x="39" y="7"/>
                      </a:cxn>
                      <a:cxn ang="0">
                        <a:pos x="39" y="4"/>
                      </a:cxn>
                      <a:cxn ang="0">
                        <a:pos x="44" y="7"/>
                      </a:cxn>
                    </a:cxnLst>
                    <a:rect l="0" t="0" r="r" b="b"/>
                    <a:pathLst>
                      <a:path w="49" h="28">
                        <a:moveTo>
                          <a:pt x="46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0" y="2"/>
                          <a:pt x="0" y="4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27"/>
                          <a:pt x="2" y="28"/>
                          <a:pt x="3" y="28"/>
                        </a:cubicBezTo>
                        <a:cubicBezTo>
                          <a:pt x="46" y="28"/>
                          <a:pt x="46" y="28"/>
                          <a:pt x="46" y="28"/>
                        </a:cubicBezTo>
                        <a:cubicBezTo>
                          <a:pt x="48" y="28"/>
                          <a:pt x="49" y="27"/>
                          <a:pt x="49" y="25"/>
                        </a:cubicBezTo>
                        <a:cubicBezTo>
                          <a:pt x="49" y="4"/>
                          <a:pt x="49" y="4"/>
                          <a:pt x="49" y="4"/>
                        </a:cubicBezTo>
                        <a:cubicBezTo>
                          <a:pt x="49" y="2"/>
                          <a:pt x="48" y="0"/>
                          <a:pt x="46" y="0"/>
                        </a:cubicBezTo>
                        <a:close/>
                        <a:moveTo>
                          <a:pt x="32" y="5"/>
                        </a:moveTo>
                        <a:cubicBezTo>
                          <a:pt x="32" y="4"/>
                          <a:pt x="32" y="4"/>
                          <a:pt x="32" y="4"/>
                        </a:cubicBezTo>
                        <a:cubicBezTo>
                          <a:pt x="37" y="4"/>
                          <a:pt x="37" y="4"/>
                          <a:pt x="37" y="4"/>
                        </a:cubicBezTo>
                        <a:cubicBezTo>
                          <a:pt x="37" y="5"/>
                          <a:pt x="37" y="5"/>
                          <a:pt x="37" y="5"/>
                        </a:cubicBezTo>
                        <a:cubicBezTo>
                          <a:pt x="37" y="7"/>
                          <a:pt x="37" y="7"/>
                          <a:pt x="37" y="7"/>
                        </a:cubicBezTo>
                        <a:cubicBezTo>
                          <a:pt x="37" y="7"/>
                          <a:pt x="37" y="7"/>
                          <a:pt x="37" y="7"/>
                        </a:cubicBezTo>
                        <a:cubicBezTo>
                          <a:pt x="32" y="7"/>
                          <a:pt x="32" y="7"/>
                          <a:pt x="32" y="7"/>
                        </a:cubicBezTo>
                        <a:cubicBezTo>
                          <a:pt x="32" y="7"/>
                          <a:pt x="32" y="7"/>
                          <a:pt x="32" y="7"/>
                        </a:cubicBezTo>
                        <a:lnTo>
                          <a:pt x="32" y="5"/>
                        </a:lnTo>
                        <a:close/>
                        <a:moveTo>
                          <a:pt x="32" y="10"/>
                        </a:moveTo>
                        <a:cubicBezTo>
                          <a:pt x="32" y="9"/>
                          <a:pt x="32" y="9"/>
                          <a:pt x="32" y="9"/>
                        </a:cubicBezTo>
                        <a:cubicBezTo>
                          <a:pt x="37" y="9"/>
                          <a:pt x="37" y="9"/>
                          <a:pt x="37" y="9"/>
                        </a:cubicBezTo>
                        <a:cubicBezTo>
                          <a:pt x="37" y="10"/>
                          <a:pt x="37" y="10"/>
                          <a:pt x="37" y="10"/>
                        </a:cubicBezTo>
                        <a:cubicBezTo>
                          <a:pt x="37" y="12"/>
                          <a:pt x="37" y="12"/>
                          <a:pt x="37" y="12"/>
                        </a:cubicBezTo>
                        <a:cubicBezTo>
                          <a:pt x="37" y="12"/>
                          <a:pt x="37" y="12"/>
                          <a:pt x="37" y="12"/>
                        </a:cubicBezTo>
                        <a:cubicBezTo>
                          <a:pt x="32" y="12"/>
                          <a:pt x="32" y="12"/>
                          <a:pt x="32" y="12"/>
                        </a:cubicBezTo>
                        <a:cubicBezTo>
                          <a:pt x="32" y="12"/>
                          <a:pt x="32" y="12"/>
                          <a:pt x="32" y="12"/>
                        </a:cubicBezTo>
                        <a:lnTo>
                          <a:pt x="32" y="10"/>
                        </a:lnTo>
                        <a:close/>
                        <a:moveTo>
                          <a:pt x="32" y="15"/>
                        </a:moveTo>
                        <a:cubicBezTo>
                          <a:pt x="32" y="14"/>
                          <a:pt x="32" y="14"/>
                          <a:pt x="32" y="14"/>
                        </a:cubicBezTo>
                        <a:cubicBezTo>
                          <a:pt x="37" y="14"/>
                          <a:pt x="37" y="14"/>
                          <a:pt x="37" y="14"/>
                        </a:cubicBezTo>
                        <a:cubicBezTo>
                          <a:pt x="37" y="15"/>
                          <a:pt x="37" y="15"/>
                          <a:pt x="37" y="15"/>
                        </a:cubicBezTo>
                        <a:cubicBezTo>
                          <a:pt x="37" y="16"/>
                          <a:pt x="37" y="16"/>
                          <a:pt x="37" y="16"/>
                        </a:cubicBezTo>
                        <a:cubicBezTo>
                          <a:pt x="37" y="17"/>
                          <a:pt x="37" y="17"/>
                          <a:pt x="37" y="17"/>
                        </a:cubicBezTo>
                        <a:cubicBezTo>
                          <a:pt x="32" y="17"/>
                          <a:pt x="32" y="17"/>
                          <a:pt x="32" y="17"/>
                        </a:cubicBezTo>
                        <a:cubicBezTo>
                          <a:pt x="32" y="16"/>
                          <a:pt x="32" y="16"/>
                          <a:pt x="32" y="16"/>
                        </a:cubicBezTo>
                        <a:lnTo>
                          <a:pt x="32" y="15"/>
                        </a:lnTo>
                        <a:close/>
                        <a:moveTo>
                          <a:pt x="26" y="5"/>
                        </a:moveTo>
                        <a:cubicBezTo>
                          <a:pt x="26" y="4"/>
                          <a:pt x="26" y="4"/>
                          <a:pt x="26" y="4"/>
                        </a:cubicBezTo>
                        <a:cubicBezTo>
                          <a:pt x="30" y="4"/>
                          <a:pt x="30" y="4"/>
                          <a:pt x="30" y="4"/>
                        </a:cubicBezTo>
                        <a:cubicBezTo>
                          <a:pt x="30" y="5"/>
                          <a:pt x="30" y="5"/>
                          <a:pt x="30" y="5"/>
                        </a:cubicBezTo>
                        <a:cubicBezTo>
                          <a:pt x="30" y="7"/>
                          <a:pt x="30" y="7"/>
                          <a:pt x="30" y="7"/>
                        </a:cubicBezTo>
                        <a:cubicBezTo>
                          <a:pt x="30" y="7"/>
                          <a:pt x="30" y="7"/>
                          <a:pt x="30" y="7"/>
                        </a:cubicBezTo>
                        <a:cubicBezTo>
                          <a:pt x="26" y="7"/>
                          <a:pt x="26" y="7"/>
                          <a:pt x="26" y="7"/>
                        </a:cubicBezTo>
                        <a:cubicBezTo>
                          <a:pt x="26" y="7"/>
                          <a:pt x="26" y="7"/>
                          <a:pt x="26" y="7"/>
                        </a:cubicBezTo>
                        <a:lnTo>
                          <a:pt x="26" y="5"/>
                        </a:lnTo>
                        <a:close/>
                        <a:moveTo>
                          <a:pt x="26" y="10"/>
                        </a:moveTo>
                        <a:cubicBezTo>
                          <a:pt x="26" y="9"/>
                          <a:pt x="26" y="9"/>
                          <a:pt x="26" y="9"/>
                        </a:cubicBezTo>
                        <a:cubicBezTo>
                          <a:pt x="30" y="9"/>
                          <a:pt x="30" y="9"/>
                          <a:pt x="30" y="9"/>
                        </a:cubicBezTo>
                        <a:cubicBezTo>
                          <a:pt x="30" y="10"/>
                          <a:pt x="30" y="10"/>
                          <a:pt x="30" y="10"/>
                        </a:cubicBezTo>
                        <a:cubicBezTo>
                          <a:pt x="30" y="12"/>
                          <a:pt x="30" y="12"/>
                          <a:pt x="30" y="12"/>
                        </a:cubicBezTo>
                        <a:cubicBezTo>
                          <a:pt x="30" y="12"/>
                          <a:pt x="30" y="12"/>
                          <a:pt x="30" y="12"/>
                        </a:cubicBezTo>
                        <a:cubicBezTo>
                          <a:pt x="26" y="12"/>
                          <a:pt x="26" y="12"/>
                          <a:pt x="26" y="12"/>
                        </a:cubicBezTo>
                        <a:cubicBezTo>
                          <a:pt x="26" y="12"/>
                          <a:pt x="26" y="12"/>
                          <a:pt x="26" y="12"/>
                        </a:cubicBezTo>
                        <a:lnTo>
                          <a:pt x="26" y="10"/>
                        </a:lnTo>
                        <a:close/>
                        <a:moveTo>
                          <a:pt x="26" y="15"/>
                        </a:move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30" y="14"/>
                          <a:pt x="30" y="14"/>
                          <a:pt x="30" y="14"/>
                        </a:cubicBezTo>
                        <a:cubicBezTo>
                          <a:pt x="30" y="15"/>
                          <a:pt x="30" y="15"/>
                          <a:pt x="30" y="15"/>
                        </a:cubicBezTo>
                        <a:cubicBezTo>
                          <a:pt x="30" y="16"/>
                          <a:pt x="30" y="16"/>
                          <a:pt x="30" y="16"/>
                        </a:cubicBezTo>
                        <a:cubicBezTo>
                          <a:pt x="30" y="17"/>
                          <a:pt x="30" y="17"/>
                          <a:pt x="30" y="17"/>
                        </a:cubicBezTo>
                        <a:cubicBezTo>
                          <a:pt x="26" y="17"/>
                          <a:pt x="26" y="17"/>
                          <a:pt x="26" y="17"/>
                        </a:cubicBezTo>
                        <a:cubicBezTo>
                          <a:pt x="26" y="16"/>
                          <a:pt x="26" y="16"/>
                          <a:pt x="26" y="16"/>
                        </a:cubicBezTo>
                        <a:lnTo>
                          <a:pt x="26" y="15"/>
                        </a:lnTo>
                        <a:close/>
                        <a:moveTo>
                          <a:pt x="19" y="5"/>
                        </a:moveTo>
                        <a:cubicBezTo>
                          <a:pt x="19" y="4"/>
                          <a:pt x="19" y="4"/>
                          <a:pt x="19" y="4"/>
                        </a:cubicBezTo>
                        <a:cubicBezTo>
                          <a:pt x="24" y="4"/>
                          <a:pt x="24" y="4"/>
                          <a:pt x="24" y="4"/>
                        </a:cubicBezTo>
                        <a:cubicBezTo>
                          <a:pt x="24" y="5"/>
                          <a:pt x="24" y="5"/>
                          <a:pt x="24" y="5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lnTo>
                          <a:pt x="19" y="5"/>
                        </a:lnTo>
                        <a:close/>
                        <a:moveTo>
                          <a:pt x="19" y="10"/>
                        </a:move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4" y="9"/>
                          <a:pt x="24" y="9"/>
                          <a:pt x="24" y="9"/>
                        </a:cubicBezTo>
                        <a:cubicBezTo>
                          <a:pt x="24" y="10"/>
                          <a:pt x="24" y="10"/>
                          <a:pt x="24" y="10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19" y="12"/>
                          <a:pt x="19" y="12"/>
                          <a:pt x="19" y="12"/>
                        </a:cubicBezTo>
                        <a:cubicBezTo>
                          <a:pt x="19" y="12"/>
                          <a:pt x="19" y="12"/>
                          <a:pt x="19" y="12"/>
                        </a:cubicBezTo>
                        <a:lnTo>
                          <a:pt x="19" y="10"/>
                        </a:lnTo>
                        <a:close/>
                        <a:moveTo>
                          <a:pt x="19" y="15"/>
                        </a:moveTo>
                        <a:cubicBezTo>
                          <a:pt x="19" y="14"/>
                          <a:pt x="19" y="14"/>
                          <a:pt x="19" y="14"/>
                        </a:cubicBezTo>
                        <a:cubicBezTo>
                          <a:pt x="24" y="14"/>
                          <a:pt x="24" y="14"/>
                          <a:pt x="24" y="14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19" y="17"/>
                          <a:pt x="19" y="17"/>
                          <a:pt x="19" y="17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lnTo>
                          <a:pt x="19" y="15"/>
                        </a:lnTo>
                        <a:close/>
                        <a:moveTo>
                          <a:pt x="12" y="5"/>
                        </a:move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7" y="4"/>
                          <a:pt x="17" y="4"/>
                          <a:pt x="17" y="4"/>
                        </a:cubicBezTo>
                        <a:cubicBezTo>
                          <a:pt x="17" y="5"/>
                          <a:pt x="17" y="5"/>
                          <a:pt x="17" y="5"/>
                        </a:cubicBezTo>
                        <a:cubicBezTo>
                          <a:pt x="17" y="7"/>
                          <a:pt x="17" y="7"/>
                          <a:pt x="17" y="7"/>
                        </a:cubicBezTo>
                        <a:cubicBezTo>
                          <a:pt x="17" y="7"/>
                          <a:pt x="17" y="7"/>
                          <a:pt x="17" y="7"/>
                        </a:cubicBezTo>
                        <a:cubicBezTo>
                          <a:pt x="13" y="7"/>
                          <a:pt x="13" y="7"/>
                          <a:pt x="13" y="7"/>
                        </a:cubicBezTo>
                        <a:cubicBezTo>
                          <a:pt x="12" y="7"/>
                          <a:pt x="12" y="7"/>
                          <a:pt x="12" y="7"/>
                        </a:cubicBezTo>
                        <a:lnTo>
                          <a:pt x="12" y="5"/>
                        </a:lnTo>
                        <a:close/>
                        <a:moveTo>
                          <a:pt x="12" y="10"/>
                        </a:moveTo>
                        <a:cubicBezTo>
                          <a:pt x="13" y="9"/>
                          <a:pt x="13" y="9"/>
                          <a:pt x="13" y="9"/>
                        </a:cubicBezTo>
                        <a:cubicBezTo>
                          <a:pt x="17" y="9"/>
                          <a:pt x="17" y="9"/>
                          <a:pt x="17" y="9"/>
                        </a:cubicBezTo>
                        <a:cubicBezTo>
                          <a:pt x="17" y="10"/>
                          <a:pt x="17" y="10"/>
                          <a:pt x="17" y="10"/>
                        </a:cubicBezTo>
                        <a:cubicBezTo>
                          <a:pt x="17" y="12"/>
                          <a:pt x="17" y="12"/>
                          <a:pt x="17" y="12"/>
                        </a:cubicBezTo>
                        <a:cubicBezTo>
                          <a:pt x="17" y="12"/>
                          <a:pt x="17" y="12"/>
                          <a:pt x="17" y="12"/>
                        </a:cubicBezTo>
                        <a:cubicBezTo>
                          <a:pt x="13" y="12"/>
                          <a:pt x="13" y="12"/>
                          <a:pt x="13" y="12"/>
                        </a:cubicBezTo>
                        <a:cubicBezTo>
                          <a:pt x="12" y="12"/>
                          <a:pt x="12" y="12"/>
                          <a:pt x="12" y="12"/>
                        </a:cubicBezTo>
                        <a:lnTo>
                          <a:pt x="12" y="10"/>
                        </a:lnTo>
                        <a:close/>
                        <a:moveTo>
                          <a:pt x="12" y="15"/>
                        </a:moveTo>
                        <a:cubicBezTo>
                          <a:pt x="13" y="14"/>
                          <a:pt x="13" y="14"/>
                          <a:pt x="13" y="14"/>
                        </a:cubicBezTo>
                        <a:cubicBezTo>
                          <a:pt x="17" y="14"/>
                          <a:pt x="17" y="14"/>
                          <a:pt x="17" y="14"/>
                        </a:cubicBezTo>
                        <a:cubicBezTo>
                          <a:pt x="17" y="15"/>
                          <a:pt x="17" y="15"/>
                          <a:pt x="17" y="15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7"/>
                          <a:pt x="17" y="17"/>
                          <a:pt x="17" y="17"/>
                        </a:cubicBezTo>
                        <a:cubicBezTo>
                          <a:pt x="13" y="17"/>
                          <a:pt x="13" y="17"/>
                          <a:pt x="13" y="17"/>
                        </a:cubicBezTo>
                        <a:cubicBezTo>
                          <a:pt x="12" y="16"/>
                          <a:pt x="12" y="16"/>
                          <a:pt x="12" y="16"/>
                        </a:cubicBezTo>
                        <a:lnTo>
                          <a:pt x="12" y="15"/>
                        </a:lnTo>
                        <a:close/>
                        <a:moveTo>
                          <a:pt x="10" y="16"/>
                        </a:move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6" y="17"/>
                          <a:pt x="6" y="17"/>
                          <a:pt x="6" y="17"/>
                        </a:cubicBezTo>
                        <a:cubicBezTo>
                          <a:pt x="6" y="16"/>
                          <a:pt x="6" y="16"/>
                          <a:pt x="6" y="16"/>
                        </a:cubicBezTo>
                        <a:cubicBezTo>
                          <a:pt x="6" y="15"/>
                          <a:pt x="6" y="15"/>
                          <a:pt x="6" y="15"/>
                        </a:cubicBezTo>
                        <a:cubicBezTo>
                          <a:pt x="6" y="14"/>
                          <a:pt x="6" y="14"/>
                          <a:pt x="6" y="14"/>
                        </a:cubicBezTo>
                        <a:cubicBezTo>
                          <a:pt x="10" y="14"/>
                          <a:pt x="10" y="14"/>
                          <a:pt x="10" y="14"/>
                        </a:cubicBezTo>
                        <a:cubicBezTo>
                          <a:pt x="10" y="15"/>
                          <a:pt x="10" y="15"/>
                          <a:pt x="10" y="15"/>
                        </a:cubicBezTo>
                        <a:lnTo>
                          <a:pt x="10" y="16"/>
                        </a:lnTo>
                        <a:close/>
                        <a:moveTo>
                          <a:pt x="10" y="12"/>
                        </a:moveTo>
                        <a:cubicBezTo>
                          <a:pt x="10" y="12"/>
                          <a:pt x="10" y="12"/>
                          <a:pt x="10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6" y="10"/>
                          <a:pt x="6" y="10"/>
                          <a:pt x="6" y="10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10" y="9"/>
                          <a:pt x="10" y="9"/>
                          <a:pt x="10" y="9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lnTo>
                          <a:pt x="10" y="12"/>
                        </a:lnTo>
                        <a:close/>
                        <a:moveTo>
                          <a:pt x="10" y="7"/>
                        </a:moveTo>
                        <a:cubicBezTo>
                          <a:pt x="10" y="7"/>
                          <a:pt x="10" y="7"/>
                          <a:pt x="10" y="7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10" y="4"/>
                          <a:pt x="10" y="4"/>
                          <a:pt x="10" y="4"/>
                        </a:cubicBezTo>
                        <a:cubicBezTo>
                          <a:pt x="10" y="5"/>
                          <a:pt x="10" y="5"/>
                          <a:pt x="10" y="5"/>
                        </a:cubicBezTo>
                        <a:lnTo>
                          <a:pt x="10" y="7"/>
                        </a:lnTo>
                        <a:close/>
                        <a:moveTo>
                          <a:pt x="38" y="23"/>
                        </a:moveTo>
                        <a:cubicBezTo>
                          <a:pt x="38" y="24"/>
                          <a:pt x="38" y="24"/>
                          <a:pt x="38" y="24"/>
                        </a:cubicBezTo>
                        <a:cubicBezTo>
                          <a:pt x="12" y="24"/>
                          <a:pt x="12" y="24"/>
                          <a:pt x="12" y="24"/>
                        </a:cubicBezTo>
                        <a:cubicBezTo>
                          <a:pt x="11" y="24"/>
                          <a:pt x="11" y="24"/>
                          <a:pt x="11" y="23"/>
                        </a:cubicBezTo>
                        <a:cubicBezTo>
                          <a:pt x="11" y="21"/>
                          <a:pt x="11" y="21"/>
                          <a:pt x="11" y="21"/>
                        </a:cubicBezTo>
                        <a:cubicBezTo>
                          <a:pt x="11" y="20"/>
                          <a:pt x="11" y="20"/>
                          <a:pt x="12" y="20"/>
                        </a:cubicBezTo>
                        <a:cubicBezTo>
                          <a:pt x="38" y="20"/>
                          <a:pt x="38" y="20"/>
                          <a:pt x="38" y="20"/>
                        </a:cubicBezTo>
                        <a:cubicBezTo>
                          <a:pt x="38" y="20"/>
                          <a:pt x="38" y="20"/>
                          <a:pt x="38" y="21"/>
                        </a:cubicBezTo>
                        <a:lnTo>
                          <a:pt x="38" y="23"/>
                        </a:lnTo>
                        <a:close/>
                        <a:moveTo>
                          <a:pt x="44" y="16"/>
                        </a:moveTo>
                        <a:cubicBezTo>
                          <a:pt x="43" y="17"/>
                          <a:pt x="43" y="17"/>
                          <a:pt x="43" y="17"/>
                        </a:cubicBezTo>
                        <a:cubicBezTo>
                          <a:pt x="39" y="17"/>
                          <a:pt x="39" y="17"/>
                          <a:pt x="39" y="17"/>
                        </a:cubicBezTo>
                        <a:cubicBezTo>
                          <a:pt x="39" y="16"/>
                          <a:pt x="39" y="16"/>
                          <a:pt x="39" y="16"/>
                        </a:cubicBezTo>
                        <a:cubicBezTo>
                          <a:pt x="39" y="15"/>
                          <a:pt x="39" y="15"/>
                          <a:pt x="39" y="15"/>
                        </a:cubicBezTo>
                        <a:cubicBezTo>
                          <a:pt x="39" y="14"/>
                          <a:pt x="39" y="14"/>
                          <a:pt x="39" y="14"/>
                        </a:cubicBezTo>
                        <a:cubicBezTo>
                          <a:pt x="43" y="14"/>
                          <a:pt x="43" y="14"/>
                          <a:pt x="43" y="14"/>
                        </a:cubicBezTo>
                        <a:cubicBezTo>
                          <a:pt x="44" y="15"/>
                          <a:pt x="44" y="15"/>
                          <a:pt x="44" y="15"/>
                        </a:cubicBezTo>
                        <a:lnTo>
                          <a:pt x="44" y="16"/>
                        </a:lnTo>
                        <a:close/>
                        <a:moveTo>
                          <a:pt x="44" y="12"/>
                        </a:moveTo>
                        <a:cubicBezTo>
                          <a:pt x="43" y="12"/>
                          <a:pt x="43" y="12"/>
                          <a:pt x="43" y="12"/>
                        </a:cubicBezTo>
                        <a:cubicBezTo>
                          <a:pt x="39" y="12"/>
                          <a:pt x="39" y="12"/>
                          <a:pt x="39" y="12"/>
                        </a:cubicBezTo>
                        <a:cubicBezTo>
                          <a:pt x="39" y="12"/>
                          <a:pt x="39" y="12"/>
                          <a:pt x="39" y="12"/>
                        </a:cubicBezTo>
                        <a:cubicBezTo>
                          <a:pt x="39" y="10"/>
                          <a:pt x="39" y="10"/>
                          <a:pt x="39" y="10"/>
                        </a:cubicBezTo>
                        <a:cubicBezTo>
                          <a:pt x="39" y="9"/>
                          <a:pt x="39" y="9"/>
                          <a:pt x="39" y="9"/>
                        </a:cubicBezTo>
                        <a:cubicBezTo>
                          <a:pt x="43" y="9"/>
                          <a:pt x="43" y="9"/>
                          <a:pt x="43" y="9"/>
                        </a:cubicBezTo>
                        <a:cubicBezTo>
                          <a:pt x="44" y="10"/>
                          <a:pt x="44" y="10"/>
                          <a:pt x="44" y="10"/>
                        </a:cubicBezTo>
                        <a:lnTo>
                          <a:pt x="44" y="12"/>
                        </a:lnTo>
                        <a:close/>
                        <a:moveTo>
                          <a:pt x="44" y="7"/>
                        </a:moveTo>
                        <a:cubicBezTo>
                          <a:pt x="43" y="7"/>
                          <a:pt x="43" y="7"/>
                          <a:pt x="43" y="7"/>
                        </a:cubicBezTo>
                        <a:cubicBezTo>
                          <a:pt x="39" y="7"/>
                          <a:pt x="39" y="7"/>
                          <a:pt x="39" y="7"/>
                        </a:cubicBezTo>
                        <a:cubicBezTo>
                          <a:pt x="39" y="7"/>
                          <a:pt x="39" y="7"/>
                          <a:pt x="39" y="7"/>
                        </a:cubicBezTo>
                        <a:cubicBezTo>
                          <a:pt x="39" y="5"/>
                          <a:pt x="39" y="5"/>
                          <a:pt x="39" y="5"/>
                        </a:cubicBezTo>
                        <a:cubicBezTo>
                          <a:pt x="39" y="4"/>
                          <a:pt x="39" y="4"/>
                          <a:pt x="39" y="4"/>
                        </a:cubicBezTo>
                        <a:cubicBezTo>
                          <a:pt x="43" y="4"/>
                          <a:pt x="43" y="4"/>
                          <a:pt x="43" y="4"/>
                        </a:cubicBezTo>
                        <a:cubicBezTo>
                          <a:pt x="44" y="5"/>
                          <a:pt x="44" y="5"/>
                          <a:pt x="44" y="5"/>
                        </a:cubicBezTo>
                        <a:lnTo>
                          <a:pt x="44" y="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43" name="îṥḷîḋè">
                    <a:extLst>
                      <a:ext uri="{FF2B5EF4-FFF2-40B4-BE49-F238E27FC236}">
                        <a16:creationId xmlns:a16="http://schemas.microsoft.com/office/drawing/2014/main" id="{B5EEE50A-0407-4598-975B-92ADFC3C15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05538" y="1457325"/>
                    <a:ext cx="241300" cy="106363"/>
                  </a:xfrm>
                  <a:custGeom>
                    <a:avLst/>
                    <a:gdLst/>
                    <a:ahLst/>
                    <a:cxnLst>
                      <a:cxn ang="0">
                        <a:pos x="5" y="9"/>
                      </a:cxn>
                      <a:cxn ang="0">
                        <a:pos x="9" y="8"/>
                      </a:cxn>
                      <a:cxn ang="0">
                        <a:pos x="19" y="6"/>
                      </a:cxn>
                      <a:cxn ang="0">
                        <a:pos x="25" y="2"/>
                      </a:cxn>
                      <a:cxn ang="0">
                        <a:pos x="25" y="0"/>
                      </a:cxn>
                      <a:cxn ang="0">
                        <a:pos x="23" y="0"/>
                      </a:cxn>
                      <a:cxn ang="0">
                        <a:pos x="18" y="3"/>
                      </a:cxn>
                      <a:cxn ang="0">
                        <a:pos x="9" y="5"/>
                      </a:cxn>
                      <a:cxn ang="0">
                        <a:pos x="4" y="6"/>
                      </a:cxn>
                      <a:cxn ang="0">
                        <a:pos x="0" y="10"/>
                      </a:cxn>
                      <a:cxn ang="0">
                        <a:pos x="0" y="11"/>
                      </a:cxn>
                      <a:cxn ang="0">
                        <a:pos x="4" y="11"/>
                      </a:cxn>
                      <a:cxn ang="0">
                        <a:pos x="5" y="9"/>
                      </a:cxn>
                    </a:cxnLst>
                    <a:rect l="0" t="0" r="r" b="b"/>
                    <a:pathLst>
                      <a:path w="25" h="11">
                        <a:moveTo>
                          <a:pt x="5" y="9"/>
                        </a:moveTo>
                        <a:cubicBezTo>
                          <a:pt x="6" y="8"/>
                          <a:pt x="8" y="8"/>
                          <a:pt x="9" y="8"/>
                        </a:cubicBezTo>
                        <a:cubicBezTo>
                          <a:pt x="14" y="7"/>
                          <a:pt x="17" y="7"/>
                          <a:pt x="19" y="6"/>
                        </a:cubicBezTo>
                        <a:cubicBezTo>
                          <a:pt x="22" y="5"/>
                          <a:pt x="23" y="4"/>
                          <a:pt x="25" y="2"/>
                        </a:cubicBezTo>
                        <a:cubicBezTo>
                          <a:pt x="25" y="2"/>
                          <a:pt x="25" y="1"/>
                          <a:pt x="25" y="0"/>
                        </a:cubicBezTo>
                        <a:cubicBezTo>
                          <a:pt x="24" y="0"/>
                          <a:pt x="23" y="0"/>
                          <a:pt x="23" y="0"/>
                        </a:cubicBezTo>
                        <a:cubicBezTo>
                          <a:pt x="22" y="2"/>
                          <a:pt x="20" y="2"/>
                          <a:pt x="18" y="3"/>
                        </a:cubicBezTo>
                        <a:cubicBezTo>
                          <a:pt x="16" y="4"/>
                          <a:pt x="13" y="4"/>
                          <a:pt x="9" y="5"/>
                        </a:cubicBezTo>
                        <a:cubicBezTo>
                          <a:pt x="7" y="5"/>
                          <a:pt x="5" y="6"/>
                          <a:pt x="4" y="6"/>
                        </a:cubicBezTo>
                        <a:cubicBezTo>
                          <a:pt x="2" y="7"/>
                          <a:pt x="1" y="9"/>
                          <a:pt x="0" y="10"/>
                        </a:cubicBezTo>
                        <a:cubicBezTo>
                          <a:pt x="0" y="11"/>
                          <a:pt x="0" y="11"/>
                          <a:pt x="0" y="11"/>
                        </a:cubicBezTo>
                        <a:cubicBezTo>
                          <a:pt x="4" y="11"/>
                          <a:pt x="4" y="11"/>
                          <a:pt x="4" y="11"/>
                        </a:cubicBezTo>
                        <a:cubicBezTo>
                          <a:pt x="4" y="10"/>
                          <a:pt x="5" y="9"/>
                          <a:pt x="5" y="9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39" name="îṧļïḓè">
                  <a:extLst>
                    <a:ext uri="{FF2B5EF4-FFF2-40B4-BE49-F238E27FC236}">
                      <a16:creationId xmlns:a16="http://schemas.microsoft.com/office/drawing/2014/main" id="{426371A3-2CA9-406D-89CD-E8337F7661EC}"/>
                    </a:ext>
                  </a:extLst>
                </p:cNvPr>
                <p:cNvGrpSpPr/>
                <p:nvPr/>
              </p:nvGrpSpPr>
              <p:grpSpPr>
                <a:xfrm flipH="1">
                  <a:off x="7044324" y="2013377"/>
                  <a:ext cx="948865" cy="566539"/>
                  <a:chOff x="1456650" y="1252647"/>
                  <a:chExt cx="850953" cy="1444082"/>
                </a:xfrm>
              </p:grpSpPr>
              <p:cxnSp>
                <p:nvCxnSpPr>
                  <p:cNvPr id="40" name="直接连接符 39">
                    <a:extLst>
                      <a:ext uri="{FF2B5EF4-FFF2-40B4-BE49-F238E27FC236}">
                        <a16:creationId xmlns:a16="http://schemas.microsoft.com/office/drawing/2014/main" id="{7DB632D1-07EA-4400-9CF2-2C0FFC7CA159}"/>
                      </a:ext>
                    </a:extLst>
                  </p:cNvPr>
                  <p:cNvCxnSpPr/>
                  <p:nvPr/>
                </p:nvCxnSpPr>
                <p:spPr>
                  <a:xfrm>
                    <a:off x="1456650" y="1258457"/>
                    <a:ext cx="609600" cy="1588"/>
                  </a:xfrm>
                  <a:prstGeom prst="line">
                    <a:avLst/>
                  </a:prstGeom>
                  <a:ln w="127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接连接符 40">
                    <a:extLst>
                      <a:ext uri="{FF2B5EF4-FFF2-40B4-BE49-F238E27FC236}">
                        <a16:creationId xmlns:a16="http://schemas.microsoft.com/office/drawing/2014/main" id="{AD7308EA-FE78-4023-82CB-4DD094D1A3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60577" y="1252647"/>
                    <a:ext cx="247026" cy="1444082"/>
                  </a:xfrm>
                  <a:prstGeom prst="line">
                    <a:avLst/>
                  </a:prstGeom>
                  <a:ln w="12700">
                    <a:solidFill>
                      <a:schemeClr val="accent1"/>
                    </a:solidFill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" name="îşľíḋê">
                <a:extLst>
                  <a:ext uri="{FF2B5EF4-FFF2-40B4-BE49-F238E27FC236}">
                    <a16:creationId xmlns:a16="http://schemas.microsoft.com/office/drawing/2014/main" id="{A478D2FC-1A31-4287-AA1C-A7FDCE89FF5F}"/>
                  </a:ext>
                </a:extLst>
              </p:cNvPr>
              <p:cNvGrpSpPr/>
              <p:nvPr/>
            </p:nvGrpSpPr>
            <p:grpSpPr>
              <a:xfrm>
                <a:off x="3492301" y="2454774"/>
                <a:ext cx="958921" cy="716824"/>
                <a:chOff x="1456650" y="1252645"/>
                <a:chExt cx="859972" cy="1827152"/>
              </a:xfrm>
            </p:grpSpPr>
            <p:cxnSp>
              <p:nvCxnSpPr>
                <p:cNvPr id="36" name="直接连接符 35">
                  <a:extLst>
                    <a:ext uri="{FF2B5EF4-FFF2-40B4-BE49-F238E27FC236}">
                      <a16:creationId xmlns:a16="http://schemas.microsoft.com/office/drawing/2014/main" id="{70577520-B163-47D7-8CE9-74867B10847E}"/>
                    </a:ext>
                  </a:extLst>
                </p:cNvPr>
                <p:cNvCxnSpPr/>
                <p:nvPr/>
              </p:nvCxnSpPr>
              <p:spPr>
                <a:xfrm>
                  <a:off x="1456650" y="1258457"/>
                  <a:ext cx="609600" cy="1588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 36">
                  <a:extLst>
                    <a:ext uri="{FF2B5EF4-FFF2-40B4-BE49-F238E27FC236}">
                      <a16:creationId xmlns:a16="http://schemas.microsoft.com/office/drawing/2014/main" id="{47E3E902-ADB9-4816-A163-A838F8CF6C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60577" y="1252645"/>
                  <a:ext cx="256045" cy="1827152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íşḻïḍé">
                <a:extLst>
                  <a:ext uri="{FF2B5EF4-FFF2-40B4-BE49-F238E27FC236}">
                    <a16:creationId xmlns:a16="http://schemas.microsoft.com/office/drawing/2014/main" id="{50DF44C7-1E0A-4617-BF07-C0EF6BCA6489}"/>
                  </a:ext>
                </a:extLst>
              </p:cNvPr>
              <p:cNvGrpSpPr/>
              <p:nvPr/>
            </p:nvGrpSpPr>
            <p:grpSpPr>
              <a:xfrm flipH="1" flipV="1">
                <a:off x="7817850" y="4689773"/>
                <a:ext cx="847675" cy="104307"/>
                <a:chOff x="1491522" y="89280"/>
                <a:chExt cx="760205" cy="265875"/>
              </a:xfrm>
            </p:grpSpPr>
            <p:cxnSp>
              <p:nvCxnSpPr>
                <p:cNvPr id="34" name="直接连接符 33">
                  <a:extLst>
                    <a:ext uri="{FF2B5EF4-FFF2-40B4-BE49-F238E27FC236}">
                      <a16:creationId xmlns:a16="http://schemas.microsoft.com/office/drawing/2014/main" id="{DB712CBF-19CD-4360-AF99-B4E7F75F9980}"/>
                    </a:ext>
                  </a:extLst>
                </p:cNvPr>
                <p:cNvCxnSpPr/>
                <p:nvPr/>
              </p:nvCxnSpPr>
              <p:spPr>
                <a:xfrm>
                  <a:off x="1491522" y="95100"/>
                  <a:ext cx="609600" cy="1588"/>
                </a:xfrm>
                <a:prstGeom prst="line">
                  <a:avLst/>
                </a:prstGeom>
                <a:ln w="127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连接符 34">
                  <a:extLst>
                    <a:ext uri="{FF2B5EF4-FFF2-40B4-BE49-F238E27FC236}">
                      <a16:creationId xmlns:a16="http://schemas.microsoft.com/office/drawing/2014/main" id="{BEA89F1B-F006-4313-8D39-30D2F2E89D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95448" y="89280"/>
                  <a:ext cx="156279" cy="265875"/>
                </a:xfrm>
                <a:prstGeom prst="line">
                  <a:avLst/>
                </a:prstGeom>
                <a:ln w="12700">
                  <a:solidFill>
                    <a:schemeClr val="accent3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721976F0-EA04-423C-8332-05206E118B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1054" y="5086052"/>
                <a:ext cx="788465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íṣḻíḑê">
                <a:extLst>
                  <a:ext uri="{FF2B5EF4-FFF2-40B4-BE49-F238E27FC236}">
                    <a16:creationId xmlns:a16="http://schemas.microsoft.com/office/drawing/2014/main" id="{48FEF8F0-E533-4B47-8D53-DFCF4876D7B5}"/>
                  </a:ext>
                </a:extLst>
              </p:cNvPr>
              <p:cNvSpPr/>
              <p:nvPr/>
            </p:nvSpPr>
            <p:spPr bwMode="auto">
              <a:xfrm>
                <a:off x="4378024" y="2692606"/>
                <a:ext cx="3316541" cy="3326646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ṥ1îḋe">
                <a:extLst>
                  <a:ext uri="{FF2B5EF4-FFF2-40B4-BE49-F238E27FC236}">
                    <a16:creationId xmlns:a16="http://schemas.microsoft.com/office/drawing/2014/main" id="{E41F4743-A279-4086-8CE1-8D5A415417DF}"/>
                  </a:ext>
                </a:extLst>
              </p:cNvPr>
              <p:cNvSpPr/>
              <p:nvPr/>
            </p:nvSpPr>
            <p:spPr bwMode="auto">
              <a:xfrm>
                <a:off x="4378024" y="3798119"/>
                <a:ext cx="3316541" cy="1434945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264" y="2"/>
                  </a:cxn>
                  <a:cxn ang="0">
                    <a:pos x="135" y="45"/>
                  </a:cxn>
                  <a:cxn ang="0">
                    <a:pos x="7" y="2"/>
                  </a:cxn>
                  <a:cxn ang="0">
                    <a:pos x="7" y="1"/>
                  </a:cxn>
                  <a:cxn ang="0">
                    <a:pos x="0" y="46"/>
                  </a:cxn>
                  <a:cxn ang="0">
                    <a:pos x="4" y="81"/>
                  </a:cxn>
                  <a:cxn ang="0">
                    <a:pos x="135" y="117"/>
                  </a:cxn>
                  <a:cxn ang="0">
                    <a:pos x="267" y="81"/>
                  </a:cxn>
                  <a:cxn ang="0">
                    <a:pos x="271" y="46"/>
                  </a:cxn>
                  <a:cxn ang="0">
                    <a:pos x="264" y="0"/>
                  </a:cxn>
                </a:cxnLst>
                <a:rect l="0" t="0" r="r" b="b"/>
                <a:pathLst>
                  <a:path w="271" h="117">
                    <a:moveTo>
                      <a:pt x="264" y="0"/>
                    </a:moveTo>
                    <a:cubicBezTo>
                      <a:pt x="264" y="1"/>
                      <a:pt x="264" y="1"/>
                      <a:pt x="264" y="2"/>
                    </a:cubicBezTo>
                    <a:cubicBezTo>
                      <a:pt x="264" y="26"/>
                      <a:pt x="206" y="45"/>
                      <a:pt x="135" y="45"/>
                    </a:cubicBezTo>
                    <a:cubicBezTo>
                      <a:pt x="65" y="45"/>
                      <a:pt x="7" y="26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2" y="15"/>
                      <a:pt x="0" y="30"/>
                      <a:pt x="0" y="46"/>
                    </a:cubicBezTo>
                    <a:cubicBezTo>
                      <a:pt x="0" y="58"/>
                      <a:pt x="1" y="70"/>
                      <a:pt x="4" y="81"/>
                    </a:cubicBezTo>
                    <a:cubicBezTo>
                      <a:pt x="21" y="102"/>
                      <a:pt x="73" y="117"/>
                      <a:pt x="135" y="117"/>
                    </a:cubicBezTo>
                    <a:cubicBezTo>
                      <a:pt x="197" y="117"/>
                      <a:pt x="250" y="102"/>
                      <a:pt x="267" y="81"/>
                    </a:cubicBezTo>
                    <a:cubicBezTo>
                      <a:pt x="270" y="70"/>
                      <a:pt x="271" y="58"/>
                      <a:pt x="271" y="46"/>
                    </a:cubicBezTo>
                    <a:cubicBezTo>
                      <a:pt x="271" y="30"/>
                      <a:pt x="269" y="14"/>
                      <a:pt x="2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îşlîḓè">
                <a:extLst>
                  <a:ext uri="{FF2B5EF4-FFF2-40B4-BE49-F238E27FC236}">
                    <a16:creationId xmlns:a16="http://schemas.microsoft.com/office/drawing/2014/main" id="{558B58B6-D4EF-4813-8FC9-0BE7A6A8A2BA}"/>
                  </a:ext>
                </a:extLst>
              </p:cNvPr>
              <p:cNvSpPr/>
              <p:nvPr/>
            </p:nvSpPr>
            <p:spPr bwMode="auto">
              <a:xfrm>
                <a:off x="4428552" y="4792475"/>
                <a:ext cx="3217509" cy="1190398"/>
              </a:xfrm>
              <a:custGeom>
                <a:avLst/>
                <a:gdLst/>
                <a:ahLst/>
                <a:cxnLst>
                  <a:cxn ang="0">
                    <a:pos x="131" y="36"/>
                  </a:cxn>
                  <a:cxn ang="0">
                    <a:pos x="0" y="0"/>
                  </a:cxn>
                  <a:cxn ang="0">
                    <a:pos x="79" y="90"/>
                  </a:cxn>
                  <a:cxn ang="0">
                    <a:pos x="131" y="97"/>
                  </a:cxn>
                  <a:cxn ang="0">
                    <a:pos x="184" y="90"/>
                  </a:cxn>
                  <a:cxn ang="0">
                    <a:pos x="263" y="0"/>
                  </a:cxn>
                  <a:cxn ang="0">
                    <a:pos x="131" y="36"/>
                  </a:cxn>
                </a:cxnLst>
                <a:rect l="0" t="0" r="r" b="b"/>
                <a:pathLst>
                  <a:path w="263" h="97">
                    <a:moveTo>
                      <a:pt x="131" y="36"/>
                    </a:moveTo>
                    <a:cubicBezTo>
                      <a:pt x="69" y="36"/>
                      <a:pt x="17" y="21"/>
                      <a:pt x="0" y="0"/>
                    </a:cubicBezTo>
                    <a:cubicBezTo>
                      <a:pt x="11" y="41"/>
                      <a:pt x="41" y="74"/>
                      <a:pt x="79" y="90"/>
                    </a:cubicBezTo>
                    <a:cubicBezTo>
                      <a:pt x="94" y="94"/>
                      <a:pt x="112" y="97"/>
                      <a:pt x="131" y="97"/>
                    </a:cubicBezTo>
                    <a:cubicBezTo>
                      <a:pt x="151" y="97"/>
                      <a:pt x="169" y="94"/>
                      <a:pt x="184" y="90"/>
                    </a:cubicBezTo>
                    <a:cubicBezTo>
                      <a:pt x="222" y="74"/>
                      <a:pt x="252" y="41"/>
                      <a:pt x="263" y="0"/>
                    </a:cubicBezTo>
                    <a:cubicBezTo>
                      <a:pt x="246" y="21"/>
                      <a:pt x="193" y="36"/>
                      <a:pt x="131" y="3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islíḑè">
                <a:extLst>
                  <a:ext uri="{FF2B5EF4-FFF2-40B4-BE49-F238E27FC236}">
                    <a16:creationId xmlns:a16="http://schemas.microsoft.com/office/drawing/2014/main" id="{9677D7D1-2048-4B85-86CD-62429CC3CBF1}"/>
                  </a:ext>
                </a:extLst>
              </p:cNvPr>
              <p:cNvSpPr/>
              <p:nvPr/>
            </p:nvSpPr>
            <p:spPr bwMode="auto">
              <a:xfrm>
                <a:off x="4501310" y="3171599"/>
                <a:ext cx="3144751" cy="1178272"/>
              </a:xfrm>
              <a:custGeom>
                <a:avLst/>
                <a:gdLst/>
                <a:ahLst/>
                <a:cxnLst>
                  <a:cxn ang="0">
                    <a:pos x="257" y="51"/>
                  </a:cxn>
                  <a:cxn ang="0">
                    <a:pos x="226" y="2"/>
                  </a:cxn>
                  <a:cxn ang="0">
                    <a:pos x="226" y="3"/>
                  </a:cxn>
                  <a:cxn ang="0">
                    <a:pos x="128" y="27"/>
                  </a:cxn>
                  <a:cxn ang="0">
                    <a:pos x="31" y="3"/>
                  </a:cxn>
                  <a:cxn ang="0">
                    <a:pos x="31" y="2"/>
                  </a:cxn>
                  <a:cxn ang="0">
                    <a:pos x="32" y="0"/>
                  </a:cxn>
                  <a:cxn ang="0">
                    <a:pos x="0" y="52"/>
                  </a:cxn>
                  <a:cxn ang="0">
                    <a:pos x="0" y="53"/>
                  </a:cxn>
                  <a:cxn ang="0">
                    <a:pos x="128" y="96"/>
                  </a:cxn>
                  <a:cxn ang="0">
                    <a:pos x="257" y="53"/>
                  </a:cxn>
                  <a:cxn ang="0">
                    <a:pos x="257" y="51"/>
                  </a:cxn>
                </a:cxnLst>
                <a:rect l="0" t="0" r="r" b="b"/>
                <a:pathLst>
                  <a:path w="257" h="96">
                    <a:moveTo>
                      <a:pt x="257" y="51"/>
                    </a:moveTo>
                    <a:cubicBezTo>
                      <a:pt x="250" y="33"/>
                      <a:pt x="239" y="16"/>
                      <a:pt x="226" y="2"/>
                    </a:cubicBezTo>
                    <a:cubicBezTo>
                      <a:pt x="226" y="3"/>
                      <a:pt x="226" y="3"/>
                      <a:pt x="226" y="3"/>
                    </a:cubicBezTo>
                    <a:cubicBezTo>
                      <a:pt x="226" y="16"/>
                      <a:pt x="182" y="27"/>
                      <a:pt x="128" y="27"/>
                    </a:cubicBezTo>
                    <a:cubicBezTo>
                      <a:pt x="75" y="27"/>
                      <a:pt x="31" y="16"/>
                      <a:pt x="31" y="3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31" y="1"/>
                      <a:pt x="32" y="1"/>
                      <a:pt x="32" y="0"/>
                    </a:cubicBezTo>
                    <a:cubicBezTo>
                      <a:pt x="18" y="15"/>
                      <a:pt x="7" y="32"/>
                      <a:pt x="0" y="52"/>
                    </a:cubicBezTo>
                    <a:cubicBezTo>
                      <a:pt x="0" y="52"/>
                      <a:pt x="0" y="52"/>
                      <a:pt x="0" y="53"/>
                    </a:cubicBezTo>
                    <a:cubicBezTo>
                      <a:pt x="0" y="77"/>
                      <a:pt x="58" y="96"/>
                      <a:pt x="128" y="96"/>
                    </a:cubicBezTo>
                    <a:cubicBezTo>
                      <a:pt x="199" y="96"/>
                      <a:pt x="257" y="77"/>
                      <a:pt x="257" y="53"/>
                    </a:cubicBezTo>
                    <a:cubicBezTo>
                      <a:pt x="257" y="52"/>
                      <a:pt x="257" y="52"/>
                      <a:pt x="257" y="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îṧḻiḑé">
                <a:extLst>
                  <a:ext uri="{FF2B5EF4-FFF2-40B4-BE49-F238E27FC236}">
                    <a16:creationId xmlns:a16="http://schemas.microsoft.com/office/drawing/2014/main" id="{54A08DCA-8723-46C1-9B19-EF23D60A8191}"/>
                  </a:ext>
                </a:extLst>
              </p:cNvPr>
              <p:cNvSpPr/>
              <p:nvPr/>
            </p:nvSpPr>
            <p:spPr bwMode="auto">
              <a:xfrm>
                <a:off x="4842866" y="2728985"/>
                <a:ext cx="2386859" cy="774062"/>
              </a:xfrm>
              <a:custGeom>
                <a:avLst/>
                <a:gdLst/>
                <a:ahLst/>
                <a:cxnLst>
                  <a:cxn ang="0">
                    <a:pos x="195" y="38"/>
                  </a:cxn>
                  <a:cxn ang="0">
                    <a:pos x="128" y="0"/>
                  </a:cxn>
                  <a:cxn ang="0">
                    <a:pos x="128" y="0"/>
                  </a:cxn>
                  <a:cxn ang="0">
                    <a:pos x="97" y="4"/>
                  </a:cxn>
                  <a:cxn ang="0">
                    <a:pos x="67" y="0"/>
                  </a:cxn>
                  <a:cxn ang="0">
                    <a:pos x="67" y="0"/>
                  </a:cxn>
                  <a:cxn ang="0">
                    <a:pos x="0" y="38"/>
                  </a:cxn>
                  <a:cxn ang="0">
                    <a:pos x="0" y="39"/>
                  </a:cxn>
                  <a:cxn ang="0">
                    <a:pos x="97" y="63"/>
                  </a:cxn>
                  <a:cxn ang="0">
                    <a:pos x="195" y="39"/>
                  </a:cxn>
                  <a:cxn ang="0">
                    <a:pos x="195" y="38"/>
                  </a:cxn>
                </a:cxnLst>
                <a:rect l="0" t="0" r="r" b="b"/>
                <a:pathLst>
                  <a:path w="195" h="63">
                    <a:moveTo>
                      <a:pt x="195" y="38"/>
                    </a:moveTo>
                    <a:cubicBezTo>
                      <a:pt x="177" y="19"/>
                      <a:pt x="154" y="6"/>
                      <a:pt x="128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28" y="2"/>
                      <a:pt x="114" y="4"/>
                      <a:pt x="97" y="4"/>
                    </a:cubicBezTo>
                    <a:cubicBezTo>
                      <a:pt x="80" y="4"/>
                      <a:pt x="67" y="2"/>
                      <a:pt x="67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41" y="6"/>
                      <a:pt x="18" y="19"/>
                      <a:pt x="0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52"/>
                      <a:pt x="44" y="63"/>
                      <a:pt x="97" y="63"/>
                    </a:cubicBezTo>
                    <a:cubicBezTo>
                      <a:pt x="151" y="63"/>
                      <a:pt x="195" y="52"/>
                      <a:pt x="195" y="39"/>
                    </a:cubicBezTo>
                    <a:lnTo>
                      <a:pt x="195" y="3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8" name="îṩ1îḍè">
                <a:extLst>
                  <a:ext uri="{FF2B5EF4-FFF2-40B4-BE49-F238E27FC236}">
                    <a16:creationId xmlns:a16="http://schemas.microsoft.com/office/drawing/2014/main" id="{5D8431EB-79BA-400E-AC9A-BFD4BF737E50}"/>
                  </a:ext>
                </a:extLst>
              </p:cNvPr>
              <p:cNvSpPr txBox="1"/>
              <p:nvPr/>
            </p:nvSpPr>
            <p:spPr>
              <a:xfrm>
                <a:off x="5540008" y="2802291"/>
                <a:ext cx="992579" cy="561820"/>
              </a:xfrm>
              <a:prstGeom prst="rect">
                <a:avLst/>
              </a:prstGeom>
              <a:noFill/>
            </p:spPr>
            <p:txBody>
              <a:bodyPr wrap="none" anchor="ctr">
                <a:norm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</a:rPr>
                  <a:t>01</a:t>
                </a:r>
              </a:p>
            </p:txBody>
          </p:sp>
          <p:sp>
            <p:nvSpPr>
              <p:cNvPr id="29" name="ïṧļiḋe">
                <a:extLst>
                  <a:ext uri="{FF2B5EF4-FFF2-40B4-BE49-F238E27FC236}">
                    <a16:creationId xmlns:a16="http://schemas.microsoft.com/office/drawing/2014/main" id="{084698CC-A57A-4866-AAE1-6F5F6E7D1B9E}"/>
                  </a:ext>
                </a:extLst>
              </p:cNvPr>
              <p:cNvSpPr txBox="1"/>
              <p:nvPr/>
            </p:nvSpPr>
            <p:spPr>
              <a:xfrm>
                <a:off x="5540008" y="3578373"/>
                <a:ext cx="992579" cy="561820"/>
              </a:xfrm>
              <a:prstGeom prst="rect">
                <a:avLst/>
              </a:prstGeom>
              <a:noFill/>
            </p:spPr>
            <p:txBody>
              <a:bodyPr wrap="none" anchor="ctr">
                <a:normAutofit/>
              </a:bodyPr>
              <a:lstStyle/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</a:rPr>
                  <a:t>02</a:t>
                </a:r>
              </a:p>
            </p:txBody>
          </p:sp>
          <p:sp>
            <p:nvSpPr>
              <p:cNvPr id="30" name="íSḻîḍe">
                <a:extLst>
                  <a:ext uri="{FF2B5EF4-FFF2-40B4-BE49-F238E27FC236}">
                    <a16:creationId xmlns:a16="http://schemas.microsoft.com/office/drawing/2014/main" id="{DD85D934-A9AB-43C3-8D6C-DECB8A81BFA4}"/>
                  </a:ext>
                </a:extLst>
              </p:cNvPr>
              <p:cNvSpPr txBox="1"/>
              <p:nvPr/>
            </p:nvSpPr>
            <p:spPr>
              <a:xfrm>
                <a:off x="5527764" y="4451466"/>
                <a:ext cx="992579" cy="561820"/>
              </a:xfrm>
              <a:prstGeom prst="rect">
                <a:avLst/>
              </a:prstGeom>
              <a:noFill/>
            </p:spPr>
            <p:txBody>
              <a:bodyPr wrap="none" anchor="ctr">
                <a:norm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</a:rPr>
                  <a:t>03</a:t>
                </a:r>
              </a:p>
            </p:txBody>
          </p:sp>
          <p:sp>
            <p:nvSpPr>
              <p:cNvPr id="31" name="ïšḻíḍe">
                <a:extLst>
                  <a:ext uri="{FF2B5EF4-FFF2-40B4-BE49-F238E27FC236}">
                    <a16:creationId xmlns:a16="http://schemas.microsoft.com/office/drawing/2014/main" id="{7779DA56-A0F3-4CCE-AEA5-836F5B98E1B7}"/>
                  </a:ext>
                </a:extLst>
              </p:cNvPr>
              <p:cNvSpPr txBox="1"/>
              <p:nvPr/>
            </p:nvSpPr>
            <p:spPr>
              <a:xfrm>
                <a:off x="5527764" y="5275544"/>
                <a:ext cx="992579" cy="561820"/>
              </a:xfrm>
              <a:prstGeom prst="rect">
                <a:avLst/>
              </a:prstGeom>
              <a:noFill/>
            </p:spPr>
            <p:txBody>
              <a:bodyPr wrap="none" anchor="ctr">
                <a:normAutofit/>
              </a:bodyPr>
              <a:lstStyle/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</a:rPr>
                  <a:t>04</a:t>
                </a:r>
              </a:p>
            </p:txBody>
          </p:sp>
        </p:grpSp>
        <p:sp>
          <p:nvSpPr>
            <p:cNvPr id="7" name="íşḻíḓê">
              <a:extLst>
                <a:ext uri="{FF2B5EF4-FFF2-40B4-BE49-F238E27FC236}">
                  <a16:creationId xmlns:a16="http://schemas.microsoft.com/office/drawing/2014/main" id="{6E7055E6-52E6-4DA2-A5B4-B203C6B085EE}"/>
                </a:ext>
              </a:extLst>
            </p:cNvPr>
            <p:cNvSpPr txBox="1"/>
            <p:nvPr/>
          </p:nvSpPr>
          <p:spPr bwMode="auto">
            <a:xfrm>
              <a:off x="8056710" y="1764000"/>
              <a:ext cx="2800800" cy="396354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l"/>
              <a:r>
                <a:rPr lang="zh-CN" altLang="en-US" sz="1600" b="1" dirty="0">
                  <a:effectLst/>
                </a:rPr>
                <a:t>学生服务模块</a:t>
              </a:r>
            </a:p>
          </p:txBody>
        </p:sp>
        <p:sp>
          <p:nvSpPr>
            <p:cNvPr id="8" name="iŝḻîdê">
              <a:extLst>
                <a:ext uri="{FF2B5EF4-FFF2-40B4-BE49-F238E27FC236}">
                  <a16:creationId xmlns:a16="http://schemas.microsoft.com/office/drawing/2014/main" id="{A8C469E9-5AD2-48B2-9988-63B9B7AD460A}"/>
                </a:ext>
              </a:extLst>
            </p:cNvPr>
            <p:cNvSpPr txBox="1"/>
            <p:nvPr/>
          </p:nvSpPr>
          <p:spPr bwMode="auto">
            <a:xfrm>
              <a:off x="8056711" y="2160353"/>
              <a:ext cx="3537734" cy="1739643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rmAutofit lnSpcReduction="10000"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b="0" i="0" dirty="0">
                  <a:solidFill>
                    <a:srgbClr val="444444"/>
                  </a:solidFill>
                  <a:effectLst/>
                  <a:latin typeface="+mn-ea"/>
                </a:rPr>
                <a:t>报名信息录入：考生可以在报名页面录入报名信息。考生可以在完善个人信息后进行报名，未完善信息不可报名。</a:t>
              </a:r>
              <a:endParaRPr lang="en-US" altLang="zh-CN" sz="1200" b="0" i="0" dirty="0">
                <a:solidFill>
                  <a:srgbClr val="444444"/>
                </a:solidFill>
                <a:effectLst/>
                <a:latin typeface="+mn-ea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latin typeface="+mn-ea"/>
                </a:rPr>
                <a:t>在线考试模块：学生可以在线答题，系统自动阅卷。</a:t>
              </a:r>
              <a:endParaRPr lang="en-US" altLang="zh-CN" sz="1200" dirty="0">
                <a:latin typeface="+mn-ea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latin typeface="+mn-ea"/>
                </a:rPr>
                <a:t>成绩查询模块：学生可以通过考试批次查询自己的考试成绩。</a:t>
              </a:r>
              <a:endParaRPr lang="en-US" altLang="zh-CN" sz="1200" dirty="0">
                <a:latin typeface="+mn-ea"/>
              </a:endParaRPr>
            </a:p>
            <a:p>
              <a:pPr>
                <a:lnSpc>
                  <a:spcPct val="150000"/>
                </a:lnSpc>
              </a:pPr>
              <a:endParaRPr lang="en-US" altLang="zh-CN" sz="1200" dirty="0">
                <a:latin typeface="+mn-ea"/>
              </a:endParaRPr>
            </a:p>
          </p:txBody>
        </p:sp>
        <p:sp>
          <p:nvSpPr>
            <p:cNvPr id="9" name="ïšļïďê">
              <a:extLst>
                <a:ext uri="{FF2B5EF4-FFF2-40B4-BE49-F238E27FC236}">
                  <a16:creationId xmlns:a16="http://schemas.microsoft.com/office/drawing/2014/main" id="{13B6F985-A967-471C-AA82-244BE3F2C495}"/>
                </a:ext>
              </a:extLst>
            </p:cNvPr>
            <p:cNvSpPr txBox="1"/>
            <p:nvPr/>
          </p:nvSpPr>
          <p:spPr bwMode="auto">
            <a:xfrm>
              <a:off x="669925" y="2240033"/>
              <a:ext cx="2800940" cy="396354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r"/>
              <a:r>
                <a:rPr lang="zh-CN" altLang="en-US" sz="1600" b="1" dirty="0">
                  <a:effectLst/>
                </a:rPr>
                <a:t>用户注册模块</a:t>
              </a:r>
            </a:p>
          </p:txBody>
        </p:sp>
        <p:sp>
          <p:nvSpPr>
            <p:cNvPr id="10" name="ïSḻidé">
              <a:extLst>
                <a:ext uri="{FF2B5EF4-FFF2-40B4-BE49-F238E27FC236}">
                  <a16:creationId xmlns:a16="http://schemas.microsoft.com/office/drawing/2014/main" id="{1B7C4EBA-2D26-4BD7-BF01-1510BB48ED25}"/>
                </a:ext>
              </a:extLst>
            </p:cNvPr>
            <p:cNvSpPr txBox="1"/>
            <p:nvPr/>
          </p:nvSpPr>
          <p:spPr bwMode="auto">
            <a:xfrm>
              <a:off x="669925" y="2525041"/>
              <a:ext cx="2895438" cy="1482551"/>
            </a:xfrm>
            <a:prstGeom prst="rect">
              <a:avLst/>
            </a:prstGeom>
            <a:noFill/>
          </p:spPr>
          <p:txBody>
            <a:bodyPr wrap="square" lIns="90000" tIns="46800" rIns="90000" bIns="46800" anchor="t" anchorCtr="0">
              <a:normAutofit lnSpcReduction="10000"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/>
                <a:t>用户注册：学生用户可以通过注册页面进行注册，输入用户名、密码等信息完成注册。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/>
                <a:t>用户登录：不同身份用户可以通过登录页面进行登录，输入用户名、密码等信息完成登录。</a:t>
              </a:r>
            </a:p>
          </p:txBody>
        </p:sp>
        <p:sp>
          <p:nvSpPr>
            <p:cNvPr id="11" name="íSľïḍé">
              <a:extLst>
                <a:ext uri="{FF2B5EF4-FFF2-40B4-BE49-F238E27FC236}">
                  <a16:creationId xmlns:a16="http://schemas.microsoft.com/office/drawing/2014/main" id="{077B5E0E-0077-4130-AE05-0F40BF615803}"/>
                </a:ext>
              </a:extLst>
            </p:cNvPr>
            <p:cNvSpPr txBox="1"/>
            <p:nvPr/>
          </p:nvSpPr>
          <p:spPr bwMode="auto">
            <a:xfrm>
              <a:off x="8665526" y="4521743"/>
              <a:ext cx="2800800" cy="396354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l"/>
              <a:r>
                <a:rPr lang="zh-CN" altLang="en-US" sz="1600" b="1" dirty="0">
                  <a:effectLst/>
                </a:rPr>
                <a:t>管理员模块</a:t>
              </a:r>
            </a:p>
          </p:txBody>
        </p:sp>
        <p:sp>
          <p:nvSpPr>
            <p:cNvPr id="12" name="îs1iḍè">
              <a:extLst>
                <a:ext uri="{FF2B5EF4-FFF2-40B4-BE49-F238E27FC236}">
                  <a16:creationId xmlns:a16="http://schemas.microsoft.com/office/drawing/2014/main" id="{BA87DB08-BF0F-41BB-94D1-488994E328FE}"/>
                </a:ext>
              </a:extLst>
            </p:cNvPr>
            <p:cNvSpPr txBox="1"/>
            <p:nvPr/>
          </p:nvSpPr>
          <p:spPr bwMode="auto">
            <a:xfrm>
              <a:off x="8540289" y="4918096"/>
              <a:ext cx="3015271" cy="1742405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rm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/>
                <a:t>试题信息录入：管理员可以通过管理页面录入考试试题信息。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/>
                <a:t>考生信息增删改查：管理员可以在管理页面增删改查考生个人信息。</a:t>
              </a:r>
            </a:p>
          </p:txBody>
        </p:sp>
        <p:sp>
          <p:nvSpPr>
            <p:cNvPr id="13" name="íṡḻîdé">
              <a:extLst>
                <a:ext uri="{FF2B5EF4-FFF2-40B4-BE49-F238E27FC236}">
                  <a16:creationId xmlns:a16="http://schemas.microsoft.com/office/drawing/2014/main" id="{9BF23C03-6612-4FB1-BE7E-F6F2706A39B6}"/>
                </a:ext>
              </a:extLst>
            </p:cNvPr>
            <p:cNvSpPr txBox="1"/>
            <p:nvPr/>
          </p:nvSpPr>
          <p:spPr bwMode="auto">
            <a:xfrm>
              <a:off x="669925" y="4850249"/>
              <a:ext cx="2800940" cy="396354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r"/>
              <a:r>
                <a:rPr lang="zh-CN" altLang="en-US" sz="1600" b="1" dirty="0">
                  <a:effectLst/>
                </a:rPr>
                <a:t>教师管理模块</a:t>
              </a:r>
            </a:p>
          </p:txBody>
        </p:sp>
        <p:sp>
          <p:nvSpPr>
            <p:cNvPr id="14" name="iṧḻiḑè">
              <a:extLst>
                <a:ext uri="{FF2B5EF4-FFF2-40B4-BE49-F238E27FC236}">
                  <a16:creationId xmlns:a16="http://schemas.microsoft.com/office/drawing/2014/main" id="{20AAD6A2-B400-4734-9D09-45534B6FB0B9}"/>
                </a:ext>
              </a:extLst>
            </p:cNvPr>
            <p:cNvSpPr txBox="1"/>
            <p:nvPr/>
          </p:nvSpPr>
          <p:spPr bwMode="auto">
            <a:xfrm>
              <a:off x="605647" y="5246602"/>
              <a:ext cx="3203261" cy="1997379"/>
            </a:xfrm>
            <a:prstGeom prst="rect">
              <a:avLst/>
            </a:prstGeom>
            <a:noFill/>
          </p:spPr>
          <p:txBody>
            <a:bodyPr wrap="square" lIns="90000" tIns="46800" rIns="90000" bIns="46800" anchor="t" anchorCtr="0">
              <a:norm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latin typeface="+mn-ea"/>
                </a:rPr>
                <a:t>教师阅卷模块：教师可以批阅考生试卷，录入考生成绩。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sz="120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0950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C3DEA1-B429-44AF-B4EB-420ADEAEA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44" name="标题 1">
            <a:extLst>
              <a:ext uri="{FF2B5EF4-FFF2-40B4-BE49-F238E27FC236}">
                <a16:creationId xmlns:a16="http://schemas.microsoft.com/office/drawing/2014/main" id="{AE030E2D-6183-C0C3-3867-336D81C8E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zh-CN" altLang="en-US" dirty="0"/>
              <a:t>数据库设计</a:t>
            </a:r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FFE4D3B7-8451-7B27-71B6-40E7D7700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37" y="1144555"/>
            <a:ext cx="4872913" cy="2524801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7C3E6613-8B8F-4185-5B3F-0593798FB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84" y="1144555"/>
            <a:ext cx="4597173" cy="2595107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7C6033BD-2420-8596-F8DE-13A63AABE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826" y="3785211"/>
            <a:ext cx="4929224" cy="2843233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55F9FD9A-B79C-5F7F-64A1-E19DA31778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6800" y="3855517"/>
            <a:ext cx="4986374" cy="175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8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C3DEA1-B429-44AF-B4EB-420ADEAEA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44" name="标题 1">
            <a:extLst>
              <a:ext uri="{FF2B5EF4-FFF2-40B4-BE49-F238E27FC236}">
                <a16:creationId xmlns:a16="http://schemas.microsoft.com/office/drawing/2014/main" id="{AE030E2D-6183-C0C3-3867-336D81C8E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zh-CN" altLang="en-US" dirty="0"/>
              <a:t>数据库设计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151EE83-EE57-7610-ABAD-BDBCC17EB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4" y="1132291"/>
            <a:ext cx="4688405" cy="268102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86E4AF1-6251-A2B3-287C-B3B7B1C79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205" y="4620432"/>
            <a:ext cx="4824448" cy="208122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412C555-3CA3-0F69-8921-61D1F1AAA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4410" y="505467"/>
            <a:ext cx="5279100" cy="411496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6D2B885-DBDA-9A31-3FF9-99C456BD7D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490" y="4013718"/>
            <a:ext cx="4357755" cy="267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022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2252306"/>
            <a:ext cx="10850564" cy="1176694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系统测试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800" dirty="0"/>
              <a:t>测试环境 功能测试 性能测试</a:t>
            </a:r>
            <a:endParaRPr lang="en-US" altLang="zh-CN" sz="1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5166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151A0-CC2B-4687-BA8D-15E600018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测试环境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ED20A9-1C62-4F80-B9D9-668E174CE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grpSp>
        <p:nvGrpSpPr>
          <p:cNvPr id="5" name="25614a77-0ddb-4449-a9ba-0f861133a66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BDB152A-E592-4C2D-B245-303AD080FF3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977368" y="1256408"/>
            <a:ext cx="7543120" cy="4751584"/>
            <a:chOff x="3977368" y="1256408"/>
            <a:chExt cx="7543120" cy="4751584"/>
          </a:xfrm>
        </p:grpSpPr>
        <p:sp>
          <p:nvSpPr>
            <p:cNvPr id="6" name="ís1îďe">
              <a:extLst>
                <a:ext uri="{FF2B5EF4-FFF2-40B4-BE49-F238E27FC236}">
                  <a16:creationId xmlns:a16="http://schemas.microsoft.com/office/drawing/2014/main" id="{00096F28-8EC0-4B5C-9321-B477FE9838DA}"/>
                </a:ext>
              </a:extLst>
            </p:cNvPr>
            <p:cNvSpPr/>
            <p:nvPr/>
          </p:nvSpPr>
          <p:spPr bwMode="auto">
            <a:xfrm>
              <a:off x="6892297" y="4688413"/>
              <a:ext cx="1322336" cy="1319579"/>
            </a:xfrm>
            <a:custGeom>
              <a:avLst/>
              <a:gdLst>
                <a:gd name="T0" fmla="*/ 259 w 453"/>
                <a:gd name="T1" fmla="*/ 452 h 452"/>
                <a:gd name="T2" fmla="*/ 269 w 453"/>
                <a:gd name="T3" fmla="*/ 393 h 452"/>
                <a:gd name="T4" fmla="*/ 314 w 453"/>
                <a:gd name="T5" fmla="*/ 374 h 452"/>
                <a:gd name="T6" fmla="*/ 363 w 453"/>
                <a:gd name="T7" fmla="*/ 409 h 452"/>
                <a:gd name="T8" fmla="*/ 409 w 453"/>
                <a:gd name="T9" fmla="*/ 363 h 452"/>
                <a:gd name="T10" fmla="*/ 375 w 453"/>
                <a:gd name="T11" fmla="*/ 313 h 452"/>
                <a:gd name="T12" fmla="*/ 393 w 453"/>
                <a:gd name="T13" fmla="*/ 269 h 452"/>
                <a:gd name="T14" fmla="*/ 453 w 453"/>
                <a:gd name="T15" fmla="*/ 258 h 452"/>
                <a:gd name="T16" fmla="*/ 452 w 453"/>
                <a:gd name="T17" fmla="*/ 193 h 452"/>
                <a:gd name="T18" fmla="*/ 393 w 453"/>
                <a:gd name="T19" fmla="*/ 183 h 452"/>
                <a:gd name="T20" fmla="*/ 391 w 453"/>
                <a:gd name="T21" fmla="*/ 178 h 452"/>
                <a:gd name="T22" fmla="*/ 391 w 453"/>
                <a:gd name="T23" fmla="*/ 178 h 452"/>
                <a:gd name="T24" fmla="*/ 384 w 453"/>
                <a:gd name="T25" fmla="*/ 161 h 452"/>
                <a:gd name="T26" fmla="*/ 381 w 453"/>
                <a:gd name="T27" fmla="*/ 152 h 452"/>
                <a:gd name="T28" fmla="*/ 381 w 453"/>
                <a:gd name="T29" fmla="*/ 152 h 452"/>
                <a:gd name="T30" fmla="*/ 375 w 453"/>
                <a:gd name="T31" fmla="*/ 139 h 452"/>
                <a:gd name="T32" fmla="*/ 409 w 453"/>
                <a:gd name="T33" fmla="*/ 89 h 452"/>
                <a:gd name="T34" fmla="*/ 363 w 453"/>
                <a:gd name="T35" fmla="*/ 43 h 452"/>
                <a:gd name="T36" fmla="*/ 314 w 453"/>
                <a:gd name="T37" fmla="*/ 78 h 452"/>
                <a:gd name="T38" fmla="*/ 269 w 453"/>
                <a:gd name="T39" fmla="*/ 59 h 452"/>
                <a:gd name="T40" fmla="*/ 259 w 453"/>
                <a:gd name="T41" fmla="*/ 0 h 452"/>
                <a:gd name="T42" fmla="*/ 194 w 453"/>
                <a:gd name="T43" fmla="*/ 0 h 452"/>
                <a:gd name="T44" fmla="*/ 183 w 453"/>
                <a:gd name="T45" fmla="*/ 59 h 452"/>
                <a:gd name="T46" fmla="*/ 139 w 453"/>
                <a:gd name="T47" fmla="*/ 78 h 452"/>
                <a:gd name="T48" fmla="*/ 90 w 453"/>
                <a:gd name="T49" fmla="*/ 43 h 452"/>
                <a:gd name="T50" fmla="*/ 43 w 453"/>
                <a:gd name="T51" fmla="*/ 89 h 452"/>
                <a:gd name="T52" fmla="*/ 78 w 453"/>
                <a:gd name="T53" fmla="*/ 139 h 452"/>
                <a:gd name="T54" fmla="*/ 59 w 453"/>
                <a:gd name="T55" fmla="*/ 183 h 452"/>
                <a:gd name="T56" fmla="*/ 0 w 453"/>
                <a:gd name="T57" fmla="*/ 193 h 452"/>
                <a:gd name="T58" fmla="*/ 0 w 453"/>
                <a:gd name="T59" fmla="*/ 259 h 452"/>
                <a:gd name="T60" fmla="*/ 60 w 453"/>
                <a:gd name="T61" fmla="*/ 269 h 452"/>
                <a:gd name="T62" fmla="*/ 78 w 453"/>
                <a:gd name="T63" fmla="*/ 314 h 452"/>
                <a:gd name="T64" fmla="*/ 44 w 453"/>
                <a:gd name="T65" fmla="*/ 363 h 452"/>
                <a:gd name="T66" fmla="*/ 90 w 453"/>
                <a:gd name="T67" fmla="*/ 409 h 452"/>
                <a:gd name="T68" fmla="*/ 139 w 453"/>
                <a:gd name="T69" fmla="*/ 374 h 452"/>
                <a:gd name="T70" fmla="*/ 184 w 453"/>
                <a:gd name="T71" fmla="*/ 393 h 452"/>
                <a:gd name="T72" fmla="*/ 194 w 453"/>
                <a:gd name="T73" fmla="*/ 452 h 452"/>
                <a:gd name="T74" fmla="*/ 259 w 453"/>
                <a:gd name="T75" fmla="*/ 452 h 452"/>
                <a:gd name="T76" fmla="*/ 346 w 453"/>
                <a:gd name="T77" fmla="*/ 210 h 452"/>
                <a:gd name="T78" fmla="*/ 243 w 453"/>
                <a:gd name="T79" fmla="*/ 346 h 452"/>
                <a:gd name="T80" fmla="*/ 106 w 453"/>
                <a:gd name="T81" fmla="*/ 242 h 452"/>
                <a:gd name="T82" fmla="*/ 210 w 453"/>
                <a:gd name="T83" fmla="*/ 106 h 452"/>
                <a:gd name="T84" fmla="*/ 266 w 453"/>
                <a:gd name="T85" fmla="*/ 111 h 452"/>
                <a:gd name="T86" fmla="*/ 266 w 453"/>
                <a:gd name="T87" fmla="*/ 111 h 452"/>
                <a:gd name="T88" fmla="*/ 312 w 453"/>
                <a:gd name="T89" fmla="*/ 140 h 452"/>
                <a:gd name="T90" fmla="*/ 331 w 453"/>
                <a:gd name="T91" fmla="*/ 165 h 452"/>
                <a:gd name="T92" fmla="*/ 346 w 453"/>
                <a:gd name="T93" fmla="*/ 21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53" h="452">
                  <a:moveTo>
                    <a:pt x="259" y="452"/>
                  </a:moveTo>
                  <a:cubicBezTo>
                    <a:pt x="269" y="393"/>
                    <a:pt x="269" y="393"/>
                    <a:pt x="269" y="393"/>
                  </a:cubicBezTo>
                  <a:cubicBezTo>
                    <a:pt x="314" y="374"/>
                    <a:pt x="314" y="374"/>
                    <a:pt x="314" y="374"/>
                  </a:cubicBezTo>
                  <a:cubicBezTo>
                    <a:pt x="363" y="409"/>
                    <a:pt x="363" y="409"/>
                    <a:pt x="363" y="409"/>
                  </a:cubicBezTo>
                  <a:cubicBezTo>
                    <a:pt x="409" y="363"/>
                    <a:pt x="409" y="363"/>
                    <a:pt x="409" y="363"/>
                  </a:cubicBezTo>
                  <a:cubicBezTo>
                    <a:pt x="375" y="313"/>
                    <a:pt x="375" y="313"/>
                    <a:pt x="375" y="313"/>
                  </a:cubicBezTo>
                  <a:cubicBezTo>
                    <a:pt x="393" y="269"/>
                    <a:pt x="393" y="269"/>
                    <a:pt x="393" y="269"/>
                  </a:cubicBezTo>
                  <a:cubicBezTo>
                    <a:pt x="453" y="258"/>
                    <a:pt x="453" y="258"/>
                    <a:pt x="453" y="258"/>
                  </a:cubicBezTo>
                  <a:cubicBezTo>
                    <a:pt x="452" y="193"/>
                    <a:pt x="452" y="193"/>
                    <a:pt x="452" y="193"/>
                  </a:cubicBezTo>
                  <a:cubicBezTo>
                    <a:pt x="393" y="183"/>
                    <a:pt x="393" y="183"/>
                    <a:pt x="393" y="183"/>
                  </a:cubicBezTo>
                  <a:cubicBezTo>
                    <a:pt x="391" y="178"/>
                    <a:pt x="391" y="178"/>
                    <a:pt x="391" y="178"/>
                  </a:cubicBezTo>
                  <a:cubicBezTo>
                    <a:pt x="391" y="178"/>
                    <a:pt x="391" y="178"/>
                    <a:pt x="391" y="178"/>
                  </a:cubicBezTo>
                  <a:cubicBezTo>
                    <a:pt x="384" y="161"/>
                    <a:pt x="384" y="161"/>
                    <a:pt x="384" y="161"/>
                  </a:cubicBezTo>
                  <a:cubicBezTo>
                    <a:pt x="381" y="152"/>
                    <a:pt x="381" y="152"/>
                    <a:pt x="381" y="152"/>
                  </a:cubicBezTo>
                  <a:cubicBezTo>
                    <a:pt x="381" y="152"/>
                    <a:pt x="381" y="152"/>
                    <a:pt x="381" y="152"/>
                  </a:cubicBezTo>
                  <a:cubicBezTo>
                    <a:pt x="375" y="139"/>
                    <a:pt x="375" y="139"/>
                    <a:pt x="375" y="139"/>
                  </a:cubicBezTo>
                  <a:cubicBezTo>
                    <a:pt x="409" y="89"/>
                    <a:pt x="409" y="89"/>
                    <a:pt x="409" y="89"/>
                  </a:cubicBezTo>
                  <a:cubicBezTo>
                    <a:pt x="363" y="43"/>
                    <a:pt x="363" y="43"/>
                    <a:pt x="363" y="43"/>
                  </a:cubicBezTo>
                  <a:cubicBezTo>
                    <a:pt x="314" y="78"/>
                    <a:pt x="314" y="78"/>
                    <a:pt x="314" y="78"/>
                  </a:cubicBezTo>
                  <a:cubicBezTo>
                    <a:pt x="269" y="59"/>
                    <a:pt x="269" y="59"/>
                    <a:pt x="269" y="59"/>
                  </a:cubicBezTo>
                  <a:cubicBezTo>
                    <a:pt x="259" y="0"/>
                    <a:pt x="259" y="0"/>
                    <a:pt x="259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183" y="59"/>
                    <a:pt x="183" y="59"/>
                    <a:pt x="183" y="59"/>
                  </a:cubicBezTo>
                  <a:cubicBezTo>
                    <a:pt x="139" y="78"/>
                    <a:pt x="139" y="78"/>
                    <a:pt x="139" y="78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59" y="183"/>
                    <a:pt x="59" y="183"/>
                    <a:pt x="59" y="183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60" y="269"/>
                    <a:pt x="60" y="269"/>
                    <a:pt x="60" y="269"/>
                  </a:cubicBezTo>
                  <a:cubicBezTo>
                    <a:pt x="78" y="314"/>
                    <a:pt x="78" y="314"/>
                    <a:pt x="78" y="314"/>
                  </a:cubicBezTo>
                  <a:cubicBezTo>
                    <a:pt x="44" y="363"/>
                    <a:pt x="44" y="363"/>
                    <a:pt x="44" y="363"/>
                  </a:cubicBezTo>
                  <a:cubicBezTo>
                    <a:pt x="90" y="409"/>
                    <a:pt x="90" y="409"/>
                    <a:pt x="90" y="409"/>
                  </a:cubicBezTo>
                  <a:cubicBezTo>
                    <a:pt x="139" y="374"/>
                    <a:pt x="139" y="374"/>
                    <a:pt x="139" y="374"/>
                  </a:cubicBezTo>
                  <a:cubicBezTo>
                    <a:pt x="184" y="393"/>
                    <a:pt x="184" y="393"/>
                    <a:pt x="184" y="393"/>
                  </a:cubicBezTo>
                  <a:cubicBezTo>
                    <a:pt x="194" y="452"/>
                    <a:pt x="194" y="452"/>
                    <a:pt x="194" y="452"/>
                  </a:cubicBezTo>
                  <a:cubicBezTo>
                    <a:pt x="259" y="452"/>
                    <a:pt x="259" y="452"/>
                    <a:pt x="259" y="452"/>
                  </a:cubicBezTo>
                  <a:close/>
                  <a:moveTo>
                    <a:pt x="346" y="210"/>
                  </a:moveTo>
                  <a:cubicBezTo>
                    <a:pt x="355" y="276"/>
                    <a:pt x="309" y="337"/>
                    <a:pt x="243" y="346"/>
                  </a:cubicBezTo>
                  <a:cubicBezTo>
                    <a:pt x="177" y="355"/>
                    <a:pt x="115" y="308"/>
                    <a:pt x="106" y="242"/>
                  </a:cubicBezTo>
                  <a:cubicBezTo>
                    <a:pt x="97" y="176"/>
                    <a:pt x="144" y="115"/>
                    <a:pt x="210" y="106"/>
                  </a:cubicBezTo>
                  <a:cubicBezTo>
                    <a:pt x="229" y="103"/>
                    <a:pt x="248" y="105"/>
                    <a:pt x="266" y="111"/>
                  </a:cubicBezTo>
                  <a:cubicBezTo>
                    <a:pt x="266" y="111"/>
                    <a:pt x="266" y="111"/>
                    <a:pt x="266" y="111"/>
                  </a:cubicBezTo>
                  <a:cubicBezTo>
                    <a:pt x="283" y="117"/>
                    <a:pt x="299" y="127"/>
                    <a:pt x="312" y="140"/>
                  </a:cubicBezTo>
                  <a:cubicBezTo>
                    <a:pt x="319" y="148"/>
                    <a:pt x="326" y="156"/>
                    <a:pt x="331" y="165"/>
                  </a:cubicBezTo>
                  <a:cubicBezTo>
                    <a:pt x="339" y="179"/>
                    <a:pt x="344" y="194"/>
                    <a:pt x="346" y="21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íṡľiḓè">
              <a:extLst>
                <a:ext uri="{FF2B5EF4-FFF2-40B4-BE49-F238E27FC236}">
                  <a16:creationId xmlns:a16="http://schemas.microsoft.com/office/drawing/2014/main" id="{0B5A6277-3B4E-4714-B0E8-E68FBE866F9C}"/>
                </a:ext>
              </a:extLst>
            </p:cNvPr>
            <p:cNvSpPr/>
            <p:nvPr/>
          </p:nvSpPr>
          <p:spPr bwMode="auto">
            <a:xfrm>
              <a:off x="6886783" y="1697645"/>
              <a:ext cx="1318199" cy="1319579"/>
            </a:xfrm>
            <a:custGeom>
              <a:avLst/>
              <a:gdLst>
                <a:gd name="T0" fmla="*/ 259 w 452"/>
                <a:gd name="T1" fmla="*/ 452 h 452"/>
                <a:gd name="T2" fmla="*/ 269 w 452"/>
                <a:gd name="T3" fmla="*/ 393 h 452"/>
                <a:gd name="T4" fmla="*/ 314 w 452"/>
                <a:gd name="T5" fmla="*/ 374 h 452"/>
                <a:gd name="T6" fmla="*/ 363 w 452"/>
                <a:gd name="T7" fmla="*/ 409 h 452"/>
                <a:gd name="T8" fmla="*/ 409 w 452"/>
                <a:gd name="T9" fmla="*/ 363 h 452"/>
                <a:gd name="T10" fmla="*/ 375 w 452"/>
                <a:gd name="T11" fmla="*/ 313 h 452"/>
                <a:gd name="T12" fmla="*/ 393 w 452"/>
                <a:gd name="T13" fmla="*/ 269 h 452"/>
                <a:gd name="T14" fmla="*/ 452 w 452"/>
                <a:gd name="T15" fmla="*/ 259 h 452"/>
                <a:gd name="T16" fmla="*/ 452 w 452"/>
                <a:gd name="T17" fmla="*/ 193 h 452"/>
                <a:gd name="T18" fmla="*/ 393 w 452"/>
                <a:gd name="T19" fmla="*/ 183 h 452"/>
                <a:gd name="T20" fmla="*/ 391 w 452"/>
                <a:gd name="T21" fmla="*/ 178 h 452"/>
                <a:gd name="T22" fmla="*/ 391 w 452"/>
                <a:gd name="T23" fmla="*/ 178 h 452"/>
                <a:gd name="T24" fmla="*/ 384 w 452"/>
                <a:gd name="T25" fmla="*/ 161 h 452"/>
                <a:gd name="T26" fmla="*/ 380 w 452"/>
                <a:gd name="T27" fmla="*/ 152 h 452"/>
                <a:gd name="T28" fmla="*/ 380 w 452"/>
                <a:gd name="T29" fmla="*/ 152 h 452"/>
                <a:gd name="T30" fmla="*/ 375 w 452"/>
                <a:gd name="T31" fmla="*/ 139 h 452"/>
                <a:gd name="T32" fmla="*/ 409 w 452"/>
                <a:gd name="T33" fmla="*/ 89 h 452"/>
                <a:gd name="T34" fmla="*/ 363 w 452"/>
                <a:gd name="T35" fmla="*/ 43 h 452"/>
                <a:gd name="T36" fmla="*/ 314 w 452"/>
                <a:gd name="T37" fmla="*/ 78 h 452"/>
                <a:gd name="T38" fmla="*/ 269 w 452"/>
                <a:gd name="T39" fmla="*/ 59 h 452"/>
                <a:gd name="T40" fmla="*/ 259 w 452"/>
                <a:gd name="T41" fmla="*/ 0 h 452"/>
                <a:gd name="T42" fmla="*/ 193 w 452"/>
                <a:gd name="T43" fmla="*/ 0 h 452"/>
                <a:gd name="T44" fmla="*/ 183 w 452"/>
                <a:gd name="T45" fmla="*/ 59 h 452"/>
                <a:gd name="T46" fmla="*/ 138 w 452"/>
                <a:gd name="T47" fmla="*/ 78 h 452"/>
                <a:gd name="T48" fmla="*/ 89 w 452"/>
                <a:gd name="T49" fmla="*/ 43 h 452"/>
                <a:gd name="T50" fmla="*/ 43 w 452"/>
                <a:gd name="T51" fmla="*/ 89 h 452"/>
                <a:gd name="T52" fmla="*/ 78 w 452"/>
                <a:gd name="T53" fmla="*/ 139 h 452"/>
                <a:gd name="T54" fmla="*/ 59 w 452"/>
                <a:gd name="T55" fmla="*/ 183 h 452"/>
                <a:gd name="T56" fmla="*/ 0 w 452"/>
                <a:gd name="T57" fmla="*/ 193 h 452"/>
                <a:gd name="T58" fmla="*/ 0 w 452"/>
                <a:gd name="T59" fmla="*/ 259 h 452"/>
                <a:gd name="T60" fmla="*/ 60 w 452"/>
                <a:gd name="T61" fmla="*/ 269 h 452"/>
                <a:gd name="T62" fmla="*/ 78 w 452"/>
                <a:gd name="T63" fmla="*/ 314 h 452"/>
                <a:gd name="T64" fmla="*/ 43 w 452"/>
                <a:gd name="T65" fmla="*/ 363 h 452"/>
                <a:gd name="T66" fmla="*/ 90 w 452"/>
                <a:gd name="T67" fmla="*/ 409 h 452"/>
                <a:gd name="T68" fmla="*/ 139 w 452"/>
                <a:gd name="T69" fmla="*/ 374 h 452"/>
                <a:gd name="T70" fmla="*/ 183 w 452"/>
                <a:gd name="T71" fmla="*/ 393 h 452"/>
                <a:gd name="T72" fmla="*/ 194 w 452"/>
                <a:gd name="T73" fmla="*/ 452 h 452"/>
                <a:gd name="T74" fmla="*/ 259 w 452"/>
                <a:gd name="T75" fmla="*/ 452 h 452"/>
                <a:gd name="T76" fmla="*/ 346 w 452"/>
                <a:gd name="T77" fmla="*/ 210 h 452"/>
                <a:gd name="T78" fmla="*/ 243 w 452"/>
                <a:gd name="T79" fmla="*/ 346 h 452"/>
                <a:gd name="T80" fmla="*/ 106 w 452"/>
                <a:gd name="T81" fmla="*/ 242 h 452"/>
                <a:gd name="T82" fmla="*/ 210 w 452"/>
                <a:gd name="T83" fmla="*/ 106 h 452"/>
                <a:gd name="T84" fmla="*/ 266 w 452"/>
                <a:gd name="T85" fmla="*/ 111 h 452"/>
                <a:gd name="T86" fmla="*/ 266 w 452"/>
                <a:gd name="T87" fmla="*/ 111 h 452"/>
                <a:gd name="T88" fmla="*/ 312 w 452"/>
                <a:gd name="T89" fmla="*/ 140 h 452"/>
                <a:gd name="T90" fmla="*/ 331 w 452"/>
                <a:gd name="T91" fmla="*/ 165 h 452"/>
                <a:gd name="T92" fmla="*/ 346 w 452"/>
                <a:gd name="T93" fmla="*/ 21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52" h="452">
                  <a:moveTo>
                    <a:pt x="259" y="452"/>
                  </a:moveTo>
                  <a:cubicBezTo>
                    <a:pt x="269" y="393"/>
                    <a:pt x="269" y="393"/>
                    <a:pt x="269" y="393"/>
                  </a:cubicBezTo>
                  <a:cubicBezTo>
                    <a:pt x="314" y="374"/>
                    <a:pt x="314" y="374"/>
                    <a:pt x="314" y="374"/>
                  </a:cubicBezTo>
                  <a:cubicBezTo>
                    <a:pt x="363" y="409"/>
                    <a:pt x="363" y="409"/>
                    <a:pt x="363" y="409"/>
                  </a:cubicBezTo>
                  <a:cubicBezTo>
                    <a:pt x="409" y="363"/>
                    <a:pt x="409" y="363"/>
                    <a:pt x="409" y="363"/>
                  </a:cubicBezTo>
                  <a:cubicBezTo>
                    <a:pt x="375" y="313"/>
                    <a:pt x="375" y="313"/>
                    <a:pt x="375" y="313"/>
                  </a:cubicBezTo>
                  <a:cubicBezTo>
                    <a:pt x="393" y="269"/>
                    <a:pt x="393" y="269"/>
                    <a:pt x="393" y="269"/>
                  </a:cubicBezTo>
                  <a:cubicBezTo>
                    <a:pt x="452" y="259"/>
                    <a:pt x="452" y="259"/>
                    <a:pt x="452" y="259"/>
                  </a:cubicBezTo>
                  <a:cubicBezTo>
                    <a:pt x="452" y="193"/>
                    <a:pt x="452" y="193"/>
                    <a:pt x="452" y="193"/>
                  </a:cubicBezTo>
                  <a:cubicBezTo>
                    <a:pt x="393" y="183"/>
                    <a:pt x="393" y="183"/>
                    <a:pt x="393" y="183"/>
                  </a:cubicBezTo>
                  <a:cubicBezTo>
                    <a:pt x="391" y="178"/>
                    <a:pt x="391" y="178"/>
                    <a:pt x="391" y="178"/>
                  </a:cubicBezTo>
                  <a:cubicBezTo>
                    <a:pt x="391" y="178"/>
                    <a:pt x="391" y="178"/>
                    <a:pt x="391" y="178"/>
                  </a:cubicBezTo>
                  <a:cubicBezTo>
                    <a:pt x="384" y="161"/>
                    <a:pt x="384" y="161"/>
                    <a:pt x="384" y="161"/>
                  </a:cubicBezTo>
                  <a:cubicBezTo>
                    <a:pt x="380" y="152"/>
                    <a:pt x="380" y="152"/>
                    <a:pt x="380" y="152"/>
                  </a:cubicBezTo>
                  <a:cubicBezTo>
                    <a:pt x="380" y="152"/>
                    <a:pt x="380" y="152"/>
                    <a:pt x="380" y="152"/>
                  </a:cubicBezTo>
                  <a:cubicBezTo>
                    <a:pt x="375" y="139"/>
                    <a:pt x="375" y="139"/>
                    <a:pt x="375" y="139"/>
                  </a:cubicBezTo>
                  <a:cubicBezTo>
                    <a:pt x="409" y="89"/>
                    <a:pt x="409" y="89"/>
                    <a:pt x="409" y="89"/>
                  </a:cubicBezTo>
                  <a:cubicBezTo>
                    <a:pt x="363" y="43"/>
                    <a:pt x="363" y="43"/>
                    <a:pt x="363" y="43"/>
                  </a:cubicBezTo>
                  <a:cubicBezTo>
                    <a:pt x="314" y="78"/>
                    <a:pt x="314" y="78"/>
                    <a:pt x="314" y="78"/>
                  </a:cubicBezTo>
                  <a:cubicBezTo>
                    <a:pt x="269" y="59"/>
                    <a:pt x="269" y="59"/>
                    <a:pt x="269" y="59"/>
                  </a:cubicBezTo>
                  <a:cubicBezTo>
                    <a:pt x="259" y="0"/>
                    <a:pt x="259" y="0"/>
                    <a:pt x="259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83" y="59"/>
                    <a:pt x="183" y="59"/>
                    <a:pt x="183" y="59"/>
                  </a:cubicBezTo>
                  <a:cubicBezTo>
                    <a:pt x="138" y="78"/>
                    <a:pt x="138" y="78"/>
                    <a:pt x="138" y="78"/>
                  </a:cubicBezTo>
                  <a:cubicBezTo>
                    <a:pt x="89" y="43"/>
                    <a:pt x="89" y="43"/>
                    <a:pt x="89" y="43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59" y="183"/>
                    <a:pt x="59" y="183"/>
                    <a:pt x="59" y="183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60" y="269"/>
                    <a:pt x="60" y="269"/>
                    <a:pt x="60" y="269"/>
                  </a:cubicBezTo>
                  <a:cubicBezTo>
                    <a:pt x="78" y="314"/>
                    <a:pt x="78" y="314"/>
                    <a:pt x="78" y="314"/>
                  </a:cubicBezTo>
                  <a:cubicBezTo>
                    <a:pt x="43" y="363"/>
                    <a:pt x="43" y="363"/>
                    <a:pt x="43" y="363"/>
                  </a:cubicBezTo>
                  <a:cubicBezTo>
                    <a:pt x="90" y="409"/>
                    <a:pt x="90" y="409"/>
                    <a:pt x="90" y="409"/>
                  </a:cubicBezTo>
                  <a:cubicBezTo>
                    <a:pt x="139" y="374"/>
                    <a:pt x="139" y="374"/>
                    <a:pt x="139" y="374"/>
                  </a:cubicBezTo>
                  <a:cubicBezTo>
                    <a:pt x="183" y="393"/>
                    <a:pt x="183" y="393"/>
                    <a:pt x="183" y="393"/>
                  </a:cubicBezTo>
                  <a:cubicBezTo>
                    <a:pt x="194" y="452"/>
                    <a:pt x="194" y="452"/>
                    <a:pt x="194" y="452"/>
                  </a:cubicBezTo>
                  <a:cubicBezTo>
                    <a:pt x="259" y="452"/>
                    <a:pt x="259" y="452"/>
                    <a:pt x="259" y="452"/>
                  </a:cubicBezTo>
                  <a:close/>
                  <a:moveTo>
                    <a:pt x="346" y="210"/>
                  </a:moveTo>
                  <a:cubicBezTo>
                    <a:pt x="355" y="276"/>
                    <a:pt x="309" y="337"/>
                    <a:pt x="243" y="346"/>
                  </a:cubicBezTo>
                  <a:cubicBezTo>
                    <a:pt x="176" y="355"/>
                    <a:pt x="115" y="308"/>
                    <a:pt x="106" y="242"/>
                  </a:cubicBezTo>
                  <a:cubicBezTo>
                    <a:pt x="97" y="176"/>
                    <a:pt x="144" y="115"/>
                    <a:pt x="210" y="106"/>
                  </a:cubicBezTo>
                  <a:cubicBezTo>
                    <a:pt x="229" y="103"/>
                    <a:pt x="248" y="105"/>
                    <a:pt x="266" y="111"/>
                  </a:cubicBezTo>
                  <a:cubicBezTo>
                    <a:pt x="266" y="111"/>
                    <a:pt x="266" y="111"/>
                    <a:pt x="266" y="111"/>
                  </a:cubicBezTo>
                  <a:cubicBezTo>
                    <a:pt x="283" y="117"/>
                    <a:pt x="299" y="127"/>
                    <a:pt x="312" y="140"/>
                  </a:cubicBezTo>
                  <a:cubicBezTo>
                    <a:pt x="319" y="148"/>
                    <a:pt x="326" y="156"/>
                    <a:pt x="331" y="165"/>
                  </a:cubicBezTo>
                  <a:cubicBezTo>
                    <a:pt x="339" y="179"/>
                    <a:pt x="344" y="194"/>
                    <a:pt x="346" y="21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ïŝļiḋe">
              <a:extLst>
                <a:ext uri="{FF2B5EF4-FFF2-40B4-BE49-F238E27FC236}">
                  <a16:creationId xmlns:a16="http://schemas.microsoft.com/office/drawing/2014/main" id="{8304BEDE-D648-43CC-B180-9FC951B53452}"/>
                </a:ext>
              </a:extLst>
            </p:cNvPr>
            <p:cNvSpPr/>
            <p:nvPr/>
          </p:nvSpPr>
          <p:spPr bwMode="auto">
            <a:xfrm>
              <a:off x="5491368" y="2763512"/>
              <a:ext cx="2177235" cy="2178615"/>
            </a:xfrm>
            <a:custGeom>
              <a:avLst/>
              <a:gdLst>
                <a:gd name="T0" fmla="*/ 427 w 746"/>
                <a:gd name="T1" fmla="*/ 746 h 746"/>
                <a:gd name="T2" fmla="*/ 444 w 746"/>
                <a:gd name="T3" fmla="*/ 648 h 746"/>
                <a:gd name="T4" fmla="*/ 518 w 746"/>
                <a:gd name="T5" fmla="*/ 618 h 746"/>
                <a:gd name="T6" fmla="*/ 599 w 746"/>
                <a:gd name="T7" fmla="*/ 675 h 746"/>
                <a:gd name="T8" fmla="*/ 675 w 746"/>
                <a:gd name="T9" fmla="*/ 598 h 746"/>
                <a:gd name="T10" fmla="*/ 618 w 746"/>
                <a:gd name="T11" fmla="*/ 517 h 746"/>
                <a:gd name="T12" fmla="*/ 649 w 746"/>
                <a:gd name="T13" fmla="*/ 444 h 746"/>
                <a:gd name="T14" fmla="*/ 746 w 746"/>
                <a:gd name="T15" fmla="*/ 427 h 746"/>
                <a:gd name="T16" fmla="*/ 746 w 746"/>
                <a:gd name="T17" fmla="*/ 319 h 746"/>
                <a:gd name="T18" fmla="*/ 648 w 746"/>
                <a:gd name="T19" fmla="*/ 302 h 746"/>
                <a:gd name="T20" fmla="*/ 645 w 746"/>
                <a:gd name="T21" fmla="*/ 294 h 746"/>
                <a:gd name="T22" fmla="*/ 645 w 746"/>
                <a:gd name="T23" fmla="*/ 294 h 746"/>
                <a:gd name="T24" fmla="*/ 633 w 746"/>
                <a:gd name="T25" fmla="*/ 266 h 746"/>
                <a:gd name="T26" fmla="*/ 628 w 746"/>
                <a:gd name="T27" fmla="*/ 252 h 746"/>
                <a:gd name="T28" fmla="*/ 628 w 746"/>
                <a:gd name="T29" fmla="*/ 252 h 746"/>
                <a:gd name="T30" fmla="*/ 618 w 746"/>
                <a:gd name="T31" fmla="*/ 229 h 746"/>
                <a:gd name="T32" fmla="*/ 675 w 746"/>
                <a:gd name="T33" fmla="*/ 147 h 746"/>
                <a:gd name="T34" fmla="*/ 599 w 746"/>
                <a:gd name="T35" fmla="*/ 71 h 746"/>
                <a:gd name="T36" fmla="*/ 518 w 746"/>
                <a:gd name="T37" fmla="*/ 128 h 746"/>
                <a:gd name="T38" fmla="*/ 444 w 746"/>
                <a:gd name="T39" fmla="*/ 97 h 746"/>
                <a:gd name="T40" fmla="*/ 427 w 746"/>
                <a:gd name="T41" fmla="*/ 0 h 746"/>
                <a:gd name="T42" fmla="*/ 319 w 746"/>
                <a:gd name="T43" fmla="*/ 0 h 746"/>
                <a:gd name="T44" fmla="*/ 302 w 746"/>
                <a:gd name="T45" fmla="*/ 98 h 746"/>
                <a:gd name="T46" fmla="*/ 229 w 746"/>
                <a:gd name="T47" fmla="*/ 128 h 746"/>
                <a:gd name="T48" fmla="*/ 148 w 746"/>
                <a:gd name="T49" fmla="*/ 71 h 746"/>
                <a:gd name="T50" fmla="*/ 71 w 746"/>
                <a:gd name="T51" fmla="*/ 147 h 746"/>
                <a:gd name="T52" fmla="*/ 129 w 746"/>
                <a:gd name="T53" fmla="*/ 229 h 746"/>
                <a:gd name="T54" fmla="*/ 98 w 746"/>
                <a:gd name="T55" fmla="*/ 302 h 746"/>
                <a:gd name="T56" fmla="*/ 0 w 746"/>
                <a:gd name="T57" fmla="*/ 319 h 746"/>
                <a:gd name="T58" fmla="*/ 0 w 746"/>
                <a:gd name="T59" fmla="*/ 427 h 746"/>
                <a:gd name="T60" fmla="*/ 98 w 746"/>
                <a:gd name="T61" fmla="*/ 444 h 746"/>
                <a:gd name="T62" fmla="*/ 129 w 746"/>
                <a:gd name="T63" fmla="*/ 518 h 746"/>
                <a:gd name="T64" fmla="*/ 72 w 746"/>
                <a:gd name="T65" fmla="*/ 599 h 746"/>
                <a:gd name="T66" fmla="*/ 148 w 746"/>
                <a:gd name="T67" fmla="*/ 675 h 746"/>
                <a:gd name="T68" fmla="*/ 229 w 746"/>
                <a:gd name="T69" fmla="*/ 618 h 746"/>
                <a:gd name="T70" fmla="*/ 303 w 746"/>
                <a:gd name="T71" fmla="*/ 648 h 746"/>
                <a:gd name="T72" fmla="*/ 320 w 746"/>
                <a:gd name="T73" fmla="*/ 746 h 746"/>
                <a:gd name="T74" fmla="*/ 427 w 746"/>
                <a:gd name="T75" fmla="*/ 746 h 746"/>
                <a:gd name="T76" fmla="*/ 571 w 746"/>
                <a:gd name="T77" fmla="*/ 346 h 746"/>
                <a:gd name="T78" fmla="*/ 400 w 746"/>
                <a:gd name="T79" fmla="*/ 571 h 746"/>
                <a:gd name="T80" fmla="*/ 175 w 746"/>
                <a:gd name="T81" fmla="*/ 400 h 746"/>
                <a:gd name="T82" fmla="*/ 346 w 746"/>
                <a:gd name="T83" fmla="*/ 175 h 746"/>
                <a:gd name="T84" fmla="*/ 438 w 746"/>
                <a:gd name="T85" fmla="*/ 184 h 746"/>
                <a:gd name="T86" fmla="*/ 438 w 746"/>
                <a:gd name="T87" fmla="*/ 184 h 746"/>
                <a:gd name="T88" fmla="*/ 514 w 746"/>
                <a:gd name="T89" fmla="*/ 232 h 746"/>
                <a:gd name="T90" fmla="*/ 546 w 746"/>
                <a:gd name="T91" fmla="*/ 273 h 746"/>
                <a:gd name="T92" fmla="*/ 571 w 746"/>
                <a:gd name="T93" fmla="*/ 346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46" h="746">
                  <a:moveTo>
                    <a:pt x="427" y="746"/>
                  </a:moveTo>
                  <a:cubicBezTo>
                    <a:pt x="444" y="648"/>
                    <a:pt x="444" y="648"/>
                    <a:pt x="444" y="648"/>
                  </a:cubicBezTo>
                  <a:cubicBezTo>
                    <a:pt x="518" y="618"/>
                    <a:pt x="518" y="618"/>
                    <a:pt x="518" y="618"/>
                  </a:cubicBezTo>
                  <a:cubicBezTo>
                    <a:pt x="599" y="675"/>
                    <a:pt x="599" y="675"/>
                    <a:pt x="599" y="675"/>
                  </a:cubicBezTo>
                  <a:cubicBezTo>
                    <a:pt x="675" y="598"/>
                    <a:pt x="675" y="598"/>
                    <a:pt x="675" y="598"/>
                  </a:cubicBezTo>
                  <a:cubicBezTo>
                    <a:pt x="618" y="517"/>
                    <a:pt x="618" y="517"/>
                    <a:pt x="618" y="517"/>
                  </a:cubicBezTo>
                  <a:cubicBezTo>
                    <a:pt x="649" y="444"/>
                    <a:pt x="649" y="444"/>
                    <a:pt x="649" y="444"/>
                  </a:cubicBezTo>
                  <a:cubicBezTo>
                    <a:pt x="746" y="427"/>
                    <a:pt x="746" y="427"/>
                    <a:pt x="746" y="427"/>
                  </a:cubicBezTo>
                  <a:cubicBezTo>
                    <a:pt x="746" y="319"/>
                    <a:pt x="746" y="319"/>
                    <a:pt x="746" y="319"/>
                  </a:cubicBezTo>
                  <a:cubicBezTo>
                    <a:pt x="648" y="302"/>
                    <a:pt x="648" y="302"/>
                    <a:pt x="648" y="302"/>
                  </a:cubicBezTo>
                  <a:cubicBezTo>
                    <a:pt x="645" y="294"/>
                    <a:pt x="645" y="294"/>
                    <a:pt x="645" y="294"/>
                  </a:cubicBezTo>
                  <a:cubicBezTo>
                    <a:pt x="645" y="294"/>
                    <a:pt x="645" y="294"/>
                    <a:pt x="645" y="294"/>
                  </a:cubicBezTo>
                  <a:cubicBezTo>
                    <a:pt x="633" y="266"/>
                    <a:pt x="633" y="266"/>
                    <a:pt x="633" y="266"/>
                  </a:cubicBezTo>
                  <a:cubicBezTo>
                    <a:pt x="628" y="252"/>
                    <a:pt x="628" y="252"/>
                    <a:pt x="628" y="252"/>
                  </a:cubicBezTo>
                  <a:cubicBezTo>
                    <a:pt x="628" y="252"/>
                    <a:pt x="628" y="252"/>
                    <a:pt x="628" y="252"/>
                  </a:cubicBezTo>
                  <a:cubicBezTo>
                    <a:pt x="618" y="229"/>
                    <a:pt x="618" y="229"/>
                    <a:pt x="618" y="229"/>
                  </a:cubicBezTo>
                  <a:cubicBezTo>
                    <a:pt x="675" y="147"/>
                    <a:pt x="675" y="147"/>
                    <a:pt x="675" y="147"/>
                  </a:cubicBezTo>
                  <a:cubicBezTo>
                    <a:pt x="599" y="71"/>
                    <a:pt x="599" y="71"/>
                    <a:pt x="599" y="71"/>
                  </a:cubicBezTo>
                  <a:cubicBezTo>
                    <a:pt x="518" y="128"/>
                    <a:pt x="518" y="128"/>
                    <a:pt x="518" y="128"/>
                  </a:cubicBezTo>
                  <a:cubicBezTo>
                    <a:pt x="444" y="97"/>
                    <a:pt x="444" y="97"/>
                    <a:pt x="444" y="97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02" y="98"/>
                    <a:pt x="302" y="98"/>
                    <a:pt x="302" y="98"/>
                  </a:cubicBezTo>
                  <a:cubicBezTo>
                    <a:pt x="229" y="128"/>
                    <a:pt x="229" y="128"/>
                    <a:pt x="229" y="128"/>
                  </a:cubicBezTo>
                  <a:cubicBezTo>
                    <a:pt x="148" y="71"/>
                    <a:pt x="148" y="71"/>
                    <a:pt x="148" y="71"/>
                  </a:cubicBezTo>
                  <a:cubicBezTo>
                    <a:pt x="71" y="147"/>
                    <a:pt x="71" y="147"/>
                    <a:pt x="71" y="147"/>
                  </a:cubicBezTo>
                  <a:cubicBezTo>
                    <a:pt x="129" y="229"/>
                    <a:pt x="129" y="229"/>
                    <a:pt x="129" y="229"/>
                  </a:cubicBezTo>
                  <a:cubicBezTo>
                    <a:pt x="98" y="302"/>
                    <a:pt x="98" y="302"/>
                    <a:pt x="98" y="302"/>
                  </a:cubicBezTo>
                  <a:cubicBezTo>
                    <a:pt x="0" y="319"/>
                    <a:pt x="0" y="319"/>
                    <a:pt x="0" y="319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98" y="444"/>
                    <a:pt x="98" y="444"/>
                    <a:pt x="98" y="444"/>
                  </a:cubicBezTo>
                  <a:cubicBezTo>
                    <a:pt x="129" y="518"/>
                    <a:pt x="129" y="518"/>
                    <a:pt x="129" y="518"/>
                  </a:cubicBezTo>
                  <a:cubicBezTo>
                    <a:pt x="72" y="599"/>
                    <a:pt x="72" y="599"/>
                    <a:pt x="72" y="599"/>
                  </a:cubicBezTo>
                  <a:cubicBezTo>
                    <a:pt x="148" y="675"/>
                    <a:pt x="148" y="675"/>
                    <a:pt x="148" y="675"/>
                  </a:cubicBezTo>
                  <a:cubicBezTo>
                    <a:pt x="229" y="618"/>
                    <a:pt x="229" y="618"/>
                    <a:pt x="229" y="618"/>
                  </a:cubicBezTo>
                  <a:cubicBezTo>
                    <a:pt x="303" y="648"/>
                    <a:pt x="303" y="648"/>
                    <a:pt x="303" y="648"/>
                  </a:cubicBezTo>
                  <a:cubicBezTo>
                    <a:pt x="320" y="746"/>
                    <a:pt x="320" y="746"/>
                    <a:pt x="320" y="746"/>
                  </a:cubicBezTo>
                  <a:cubicBezTo>
                    <a:pt x="427" y="746"/>
                    <a:pt x="427" y="746"/>
                    <a:pt x="427" y="746"/>
                  </a:cubicBezTo>
                  <a:close/>
                  <a:moveTo>
                    <a:pt x="571" y="346"/>
                  </a:moveTo>
                  <a:cubicBezTo>
                    <a:pt x="586" y="455"/>
                    <a:pt x="509" y="556"/>
                    <a:pt x="400" y="571"/>
                  </a:cubicBezTo>
                  <a:cubicBezTo>
                    <a:pt x="291" y="586"/>
                    <a:pt x="190" y="509"/>
                    <a:pt x="175" y="400"/>
                  </a:cubicBezTo>
                  <a:cubicBezTo>
                    <a:pt x="160" y="291"/>
                    <a:pt x="237" y="190"/>
                    <a:pt x="346" y="175"/>
                  </a:cubicBezTo>
                  <a:cubicBezTo>
                    <a:pt x="378" y="171"/>
                    <a:pt x="410" y="174"/>
                    <a:pt x="438" y="184"/>
                  </a:cubicBezTo>
                  <a:cubicBezTo>
                    <a:pt x="438" y="184"/>
                    <a:pt x="438" y="184"/>
                    <a:pt x="438" y="184"/>
                  </a:cubicBezTo>
                  <a:cubicBezTo>
                    <a:pt x="467" y="194"/>
                    <a:pt x="493" y="210"/>
                    <a:pt x="514" y="232"/>
                  </a:cubicBezTo>
                  <a:cubicBezTo>
                    <a:pt x="527" y="244"/>
                    <a:pt x="537" y="258"/>
                    <a:pt x="546" y="273"/>
                  </a:cubicBezTo>
                  <a:cubicBezTo>
                    <a:pt x="559" y="295"/>
                    <a:pt x="568" y="320"/>
                    <a:pt x="571" y="34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810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íślïdè">
              <a:extLst>
                <a:ext uri="{FF2B5EF4-FFF2-40B4-BE49-F238E27FC236}">
                  <a16:creationId xmlns:a16="http://schemas.microsoft.com/office/drawing/2014/main" id="{34D418EB-74EF-4654-B788-CA1BCF41DF0B}"/>
                </a:ext>
              </a:extLst>
            </p:cNvPr>
            <p:cNvSpPr/>
            <p:nvPr/>
          </p:nvSpPr>
          <p:spPr bwMode="auto">
            <a:xfrm>
              <a:off x="3977368" y="1256408"/>
              <a:ext cx="2261347" cy="2254452"/>
            </a:xfrm>
            <a:custGeom>
              <a:avLst/>
              <a:gdLst>
                <a:gd name="T0" fmla="*/ 630 w 775"/>
                <a:gd name="T1" fmla="*/ 746 h 772"/>
                <a:gd name="T2" fmla="*/ 628 w 775"/>
                <a:gd name="T3" fmla="*/ 747 h 772"/>
                <a:gd name="T4" fmla="*/ 533 w 775"/>
                <a:gd name="T5" fmla="*/ 772 h 772"/>
                <a:gd name="T6" fmla="*/ 385 w 775"/>
                <a:gd name="T7" fmla="*/ 641 h 772"/>
                <a:gd name="T8" fmla="*/ 418 w 775"/>
                <a:gd name="T9" fmla="*/ 537 h 772"/>
                <a:gd name="T10" fmla="*/ 421 w 775"/>
                <a:gd name="T11" fmla="*/ 529 h 772"/>
                <a:gd name="T12" fmla="*/ 34 w 775"/>
                <a:gd name="T13" fmla="*/ 159 h 772"/>
                <a:gd name="T14" fmla="*/ 37 w 775"/>
                <a:gd name="T15" fmla="*/ 37 h 772"/>
                <a:gd name="T16" fmla="*/ 37 w 775"/>
                <a:gd name="T17" fmla="*/ 37 h 772"/>
                <a:gd name="T18" fmla="*/ 159 w 775"/>
                <a:gd name="T19" fmla="*/ 34 h 772"/>
                <a:gd name="T20" fmla="*/ 527 w 775"/>
                <a:gd name="T21" fmla="*/ 419 h 772"/>
                <a:gd name="T22" fmla="*/ 540 w 775"/>
                <a:gd name="T23" fmla="*/ 416 h 772"/>
                <a:gd name="T24" fmla="*/ 643 w 775"/>
                <a:gd name="T25" fmla="*/ 382 h 772"/>
                <a:gd name="T26" fmla="*/ 775 w 775"/>
                <a:gd name="T27" fmla="*/ 530 h 772"/>
                <a:gd name="T28" fmla="*/ 749 w 775"/>
                <a:gd name="T29" fmla="*/ 625 h 772"/>
                <a:gd name="T30" fmla="*/ 749 w 775"/>
                <a:gd name="T31" fmla="*/ 627 h 772"/>
                <a:gd name="T32" fmla="*/ 745 w 775"/>
                <a:gd name="T33" fmla="*/ 623 h 772"/>
                <a:gd name="T34" fmla="*/ 646 w 775"/>
                <a:gd name="T35" fmla="*/ 524 h 772"/>
                <a:gd name="T36" fmla="*/ 567 w 775"/>
                <a:gd name="T37" fmla="*/ 564 h 772"/>
                <a:gd name="T38" fmla="*/ 527 w 775"/>
                <a:gd name="T39" fmla="*/ 644 h 772"/>
                <a:gd name="T40" fmla="*/ 625 w 775"/>
                <a:gd name="T41" fmla="*/ 742 h 772"/>
                <a:gd name="T42" fmla="*/ 630 w 775"/>
                <a:gd name="T43" fmla="*/ 746 h 772"/>
                <a:gd name="T44" fmla="*/ 129 w 775"/>
                <a:gd name="T45" fmla="*/ 129 h 772"/>
                <a:gd name="T46" fmla="*/ 71 w 775"/>
                <a:gd name="T47" fmla="*/ 129 h 772"/>
                <a:gd name="T48" fmla="*/ 71 w 775"/>
                <a:gd name="T49" fmla="*/ 70 h 772"/>
                <a:gd name="T50" fmla="*/ 129 w 775"/>
                <a:gd name="T51" fmla="*/ 70 h 772"/>
                <a:gd name="T52" fmla="*/ 129 w 775"/>
                <a:gd name="T53" fmla="*/ 129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5" h="772">
                  <a:moveTo>
                    <a:pt x="630" y="746"/>
                  </a:moveTo>
                  <a:cubicBezTo>
                    <a:pt x="628" y="747"/>
                    <a:pt x="628" y="747"/>
                    <a:pt x="628" y="747"/>
                  </a:cubicBezTo>
                  <a:cubicBezTo>
                    <a:pt x="533" y="772"/>
                    <a:pt x="533" y="772"/>
                    <a:pt x="533" y="772"/>
                  </a:cubicBezTo>
                  <a:cubicBezTo>
                    <a:pt x="385" y="641"/>
                    <a:pt x="385" y="641"/>
                    <a:pt x="385" y="641"/>
                  </a:cubicBezTo>
                  <a:cubicBezTo>
                    <a:pt x="418" y="537"/>
                    <a:pt x="418" y="537"/>
                    <a:pt x="418" y="537"/>
                  </a:cubicBezTo>
                  <a:cubicBezTo>
                    <a:pt x="421" y="529"/>
                    <a:pt x="421" y="529"/>
                    <a:pt x="421" y="529"/>
                  </a:cubicBezTo>
                  <a:cubicBezTo>
                    <a:pt x="34" y="159"/>
                    <a:pt x="34" y="159"/>
                    <a:pt x="34" y="159"/>
                  </a:cubicBezTo>
                  <a:cubicBezTo>
                    <a:pt x="0" y="127"/>
                    <a:pt x="4" y="70"/>
                    <a:pt x="37" y="37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70" y="4"/>
                    <a:pt x="127" y="0"/>
                    <a:pt x="159" y="34"/>
                  </a:cubicBezTo>
                  <a:cubicBezTo>
                    <a:pt x="527" y="419"/>
                    <a:pt x="527" y="419"/>
                    <a:pt x="527" y="419"/>
                  </a:cubicBezTo>
                  <a:cubicBezTo>
                    <a:pt x="540" y="416"/>
                    <a:pt x="540" y="416"/>
                    <a:pt x="540" y="416"/>
                  </a:cubicBezTo>
                  <a:cubicBezTo>
                    <a:pt x="643" y="382"/>
                    <a:pt x="643" y="382"/>
                    <a:pt x="643" y="382"/>
                  </a:cubicBezTo>
                  <a:cubicBezTo>
                    <a:pt x="775" y="530"/>
                    <a:pt x="775" y="530"/>
                    <a:pt x="775" y="530"/>
                  </a:cubicBezTo>
                  <a:cubicBezTo>
                    <a:pt x="749" y="625"/>
                    <a:pt x="749" y="625"/>
                    <a:pt x="749" y="625"/>
                  </a:cubicBezTo>
                  <a:cubicBezTo>
                    <a:pt x="749" y="627"/>
                    <a:pt x="749" y="627"/>
                    <a:pt x="749" y="627"/>
                  </a:cubicBezTo>
                  <a:cubicBezTo>
                    <a:pt x="745" y="623"/>
                    <a:pt x="745" y="623"/>
                    <a:pt x="745" y="623"/>
                  </a:cubicBezTo>
                  <a:cubicBezTo>
                    <a:pt x="646" y="524"/>
                    <a:pt x="646" y="524"/>
                    <a:pt x="646" y="524"/>
                  </a:cubicBezTo>
                  <a:cubicBezTo>
                    <a:pt x="567" y="564"/>
                    <a:pt x="567" y="564"/>
                    <a:pt x="567" y="564"/>
                  </a:cubicBezTo>
                  <a:cubicBezTo>
                    <a:pt x="527" y="644"/>
                    <a:pt x="527" y="644"/>
                    <a:pt x="527" y="644"/>
                  </a:cubicBezTo>
                  <a:cubicBezTo>
                    <a:pt x="625" y="742"/>
                    <a:pt x="625" y="742"/>
                    <a:pt x="625" y="742"/>
                  </a:cubicBezTo>
                  <a:cubicBezTo>
                    <a:pt x="630" y="746"/>
                    <a:pt x="630" y="746"/>
                    <a:pt x="630" y="746"/>
                  </a:cubicBezTo>
                  <a:close/>
                  <a:moveTo>
                    <a:pt x="129" y="129"/>
                  </a:moveTo>
                  <a:cubicBezTo>
                    <a:pt x="113" y="145"/>
                    <a:pt x="87" y="145"/>
                    <a:pt x="71" y="129"/>
                  </a:cubicBezTo>
                  <a:cubicBezTo>
                    <a:pt x="55" y="113"/>
                    <a:pt x="55" y="86"/>
                    <a:pt x="71" y="70"/>
                  </a:cubicBezTo>
                  <a:cubicBezTo>
                    <a:pt x="87" y="54"/>
                    <a:pt x="113" y="54"/>
                    <a:pt x="129" y="70"/>
                  </a:cubicBezTo>
                  <a:cubicBezTo>
                    <a:pt x="145" y="86"/>
                    <a:pt x="145" y="113"/>
                    <a:pt x="129" y="1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îSľïďé">
              <a:extLst>
                <a:ext uri="{FF2B5EF4-FFF2-40B4-BE49-F238E27FC236}">
                  <a16:creationId xmlns:a16="http://schemas.microsoft.com/office/drawing/2014/main" id="{4AD89B4F-C7E3-45FF-BC2E-FA0AA7A81050}"/>
                </a:ext>
              </a:extLst>
            </p:cNvPr>
            <p:cNvSpPr/>
            <p:nvPr/>
          </p:nvSpPr>
          <p:spPr bwMode="auto">
            <a:xfrm>
              <a:off x="7348855" y="5100861"/>
              <a:ext cx="409223" cy="494684"/>
            </a:xfrm>
            <a:custGeom>
              <a:avLst/>
              <a:gdLst>
                <a:gd name="T0" fmla="*/ 186 w 498"/>
                <a:gd name="T1" fmla="*/ 490 h 602"/>
                <a:gd name="T2" fmla="*/ 412 w 498"/>
                <a:gd name="T3" fmla="*/ 138 h 602"/>
                <a:gd name="T4" fmla="*/ 422 w 498"/>
                <a:gd name="T5" fmla="*/ 150 h 602"/>
                <a:gd name="T6" fmla="*/ 440 w 498"/>
                <a:gd name="T7" fmla="*/ 180 h 602"/>
                <a:gd name="T8" fmla="*/ 192 w 498"/>
                <a:gd name="T9" fmla="*/ 516 h 602"/>
                <a:gd name="T10" fmla="*/ 102 w 498"/>
                <a:gd name="T11" fmla="*/ 550 h 602"/>
                <a:gd name="T12" fmla="*/ 62 w 498"/>
                <a:gd name="T13" fmla="*/ 568 h 602"/>
                <a:gd name="T14" fmla="*/ 42 w 498"/>
                <a:gd name="T15" fmla="*/ 572 h 602"/>
                <a:gd name="T16" fmla="*/ 38 w 498"/>
                <a:gd name="T17" fmla="*/ 570 h 602"/>
                <a:gd name="T18" fmla="*/ 32 w 498"/>
                <a:gd name="T19" fmla="*/ 560 h 602"/>
                <a:gd name="T20" fmla="*/ 30 w 498"/>
                <a:gd name="T21" fmla="*/ 536 h 602"/>
                <a:gd name="T22" fmla="*/ 32 w 498"/>
                <a:gd name="T23" fmla="*/ 502 h 602"/>
                <a:gd name="T24" fmla="*/ 34 w 498"/>
                <a:gd name="T25" fmla="*/ 502 h 602"/>
                <a:gd name="T26" fmla="*/ 34 w 498"/>
                <a:gd name="T27" fmla="*/ 500 h 602"/>
                <a:gd name="T28" fmla="*/ 48 w 498"/>
                <a:gd name="T29" fmla="*/ 500 h 602"/>
                <a:gd name="T30" fmla="*/ 56 w 498"/>
                <a:gd name="T31" fmla="*/ 504 h 602"/>
                <a:gd name="T32" fmla="*/ 76 w 498"/>
                <a:gd name="T33" fmla="*/ 516 h 602"/>
                <a:gd name="T34" fmla="*/ 90 w 498"/>
                <a:gd name="T35" fmla="*/ 530 h 602"/>
                <a:gd name="T36" fmla="*/ 100 w 498"/>
                <a:gd name="T37" fmla="*/ 540 h 602"/>
                <a:gd name="T38" fmla="*/ 102 w 498"/>
                <a:gd name="T39" fmla="*/ 550 h 602"/>
                <a:gd name="T40" fmla="*/ 288 w 498"/>
                <a:gd name="T41" fmla="*/ 72 h 602"/>
                <a:gd name="T42" fmla="*/ 308 w 498"/>
                <a:gd name="T43" fmla="*/ 76 h 602"/>
                <a:gd name="T44" fmla="*/ 334 w 498"/>
                <a:gd name="T45" fmla="*/ 86 h 602"/>
                <a:gd name="T46" fmla="*/ 70 w 498"/>
                <a:gd name="T47" fmla="*/ 396 h 602"/>
                <a:gd name="T48" fmla="*/ 288 w 498"/>
                <a:gd name="T49" fmla="*/ 72 h 602"/>
                <a:gd name="T50" fmla="*/ 130 w 498"/>
                <a:gd name="T51" fmla="*/ 480 h 602"/>
                <a:gd name="T52" fmla="*/ 130 w 498"/>
                <a:gd name="T53" fmla="*/ 444 h 602"/>
                <a:gd name="T54" fmla="*/ 130 w 498"/>
                <a:gd name="T55" fmla="*/ 442 h 602"/>
                <a:gd name="T56" fmla="*/ 118 w 498"/>
                <a:gd name="T57" fmla="*/ 442 h 602"/>
                <a:gd name="T58" fmla="*/ 356 w 498"/>
                <a:gd name="T59" fmla="*/ 96 h 602"/>
                <a:gd name="T60" fmla="*/ 378 w 498"/>
                <a:gd name="T61" fmla="*/ 108 h 602"/>
                <a:gd name="T62" fmla="*/ 396 w 498"/>
                <a:gd name="T63" fmla="*/ 122 h 602"/>
                <a:gd name="T64" fmla="*/ 130 w 498"/>
                <a:gd name="T65" fmla="*/ 480 h 602"/>
                <a:gd name="T66" fmla="*/ 432 w 498"/>
                <a:gd name="T67" fmla="*/ 38 h 602"/>
                <a:gd name="T68" fmla="*/ 388 w 498"/>
                <a:gd name="T69" fmla="*/ 14 h 602"/>
                <a:gd name="T70" fmla="*/ 350 w 498"/>
                <a:gd name="T71" fmla="*/ 2 h 602"/>
                <a:gd name="T72" fmla="*/ 322 w 498"/>
                <a:gd name="T73" fmla="*/ 0 h 602"/>
                <a:gd name="T74" fmla="*/ 308 w 498"/>
                <a:gd name="T75" fmla="*/ 4 h 602"/>
                <a:gd name="T76" fmla="*/ 260 w 498"/>
                <a:gd name="T77" fmla="*/ 70 h 602"/>
                <a:gd name="T78" fmla="*/ 8 w 498"/>
                <a:gd name="T79" fmla="*/ 408 h 602"/>
                <a:gd name="T80" fmla="*/ 2 w 498"/>
                <a:gd name="T81" fmla="*/ 450 h 602"/>
                <a:gd name="T82" fmla="*/ 0 w 498"/>
                <a:gd name="T83" fmla="*/ 516 h 602"/>
                <a:gd name="T84" fmla="*/ 0 w 498"/>
                <a:gd name="T85" fmla="*/ 538 h 602"/>
                <a:gd name="T86" fmla="*/ 6 w 498"/>
                <a:gd name="T87" fmla="*/ 578 h 602"/>
                <a:gd name="T88" fmla="*/ 12 w 498"/>
                <a:gd name="T89" fmla="*/ 598 h 602"/>
                <a:gd name="T90" fmla="*/ 14 w 498"/>
                <a:gd name="T91" fmla="*/ 602 h 602"/>
                <a:gd name="T92" fmla="*/ 24 w 498"/>
                <a:gd name="T93" fmla="*/ 602 h 602"/>
                <a:gd name="T94" fmla="*/ 62 w 498"/>
                <a:gd name="T95" fmla="*/ 596 h 602"/>
                <a:gd name="T96" fmla="*/ 448 w 498"/>
                <a:gd name="T97" fmla="*/ 210 h 602"/>
                <a:gd name="T98" fmla="*/ 478 w 498"/>
                <a:gd name="T99" fmla="*/ 168 h 602"/>
                <a:gd name="T100" fmla="*/ 496 w 498"/>
                <a:gd name="T101" fmla="*/ 144 h 602"/>
                <a:gd name="T102" fmla="*/ 498 w 498"/>
                <a:gd name="T103" fmla="*/ 128 h 602"/>
                <a:gd name="T104" fmla="*/ 488 w 498"/>
                <a:gd name="T105" fmla="*/ 100 h 602"/>
                <a:gd name="T106" fmla="*/ 466 w 498"/>
                <a:gd name="T107" fmla="*/ 68 h 602"/>
                <a:gd name="T108" fmla="*/ 432 w 498"/>
                <a:gd name="T109" fmla="*/ 38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98" h="602">
                  <a:moveTo>
                    <a:pt x="192" y="516"/>
                  </a:moveTo>
                  <a:lnTo>
                    <a:pt x="186" y="490"/>
                  </a:lnTo>
                  <a:lnTo>
                    <a:pt x="144" y="500"/>
                  </a:lnTo>
                  <a:lnTo>
                    <a:pt x="412" y="138"/>
                  </a:lnTo>
                  <a:lnTo>
                    <a:pt x="412" y="138"/>
                  </a:lnTo>
                  <a:lnTo>
                    <a:pt x="422" y="150"/>
                  </a:lnTo>
                  <a:lnTo>
                    <a:pt x="428" y="160"/>
                  </a:lnTo>
                  <a:lnTo>
                    <a:pt x="440" y="180"/>
                  </a:lnTo>
                  <a:lnTo>
                    <a:pt x="192" y="516"/>
                  </a:lnTo>
                  <a:lnTo>
                    <a:pt x="192" y="516"/>
                  </a:lnTo>
                  <a:close/>
                  <a:moveTo>
                    <a:pt x="102" y="550"/>
                  </a:moveTo>
                  <a:lnTo>
                    <a:pt x="102" y="550"/>
                  </a:lnTo>
                  <a:lnTo>
                    <a:pt x="80" y="560"/>
                  </a:lnTo>
                  <a:lnTo>
                    <a:pt x="62" y="568"/>
                  </a:lnTo>
                  <a:lnTo>
                    <a:pt x="52" y="570"/>
                  </a:lnTo>
                  <a:lnTo>
                    <a:pt x="42" y="572"/>
                  </a:lnTo>
                  <a:lnTo>
                    <a:pt x="42" y="572"/>
                  </a:lnTo>
                  <a:lnTo>
                    <a:pt x="38" y="570"/>
                  </a:lnTo>
                  <a:lnTo>
                    <a:pt x="36" y="568"/>
                  </a:lnTo>
                  <a:lnTo>
                    <a:pt x="32" y="560"/>
                  </a:lnTo>
                  <a:lnTo>
                    <a:pt x="32" y="550"/>
                  </a:lnTo>
                  <a:lnTo>
                    <a:pt x="30" y="536"/>
                  </a:lnTo>
                  <a:lnTo>
                    <a:pt x="32" y="512"/>
                  </a:lnTo>
                  <a:lnTo>
                    <a:pt x="32" y="502"/>
                  </a:lnTo>
                  <a:lnTo>
                    <a:pt x="34" y="502"/>
                  </a:lnTo>
                  <a:lnTo>
                    <a:pt x="34" y="502"/>
                  </a:lnTo>
                  <a:lnTo>
                    <a:pt x="34" y="500"/>
                  </a:lnTo>
                  <a:lnTo>
                    <a:pt x="34" y="500"/>
                  </a:lnTo>
                  <a:lnTo>
                    <a:pt x="40" y="500"/>
                  </a:lnTo>
                  <a:lnTo>
                    <a:pt x="48" y="500"/>
                  </a:lnTo>
                  <a:lnTo>
                    <a:pt x="56" y="504"/>
                  </a:lnTo>
                  <a:lnTo>
                    <a:pt x="56" y="504"/>
                  </a:lnTo>
                  <a:lnTo>
                    <a:pt x="66" y="508"/>
                  </a:lnTo>
                  <a:lnTo>
                    <a:pt x="76" y="516"/>
                  </a:lnTo>
                  <a:lnTo>
                    <a:pt x="76" y="516"/>
                  </a:lnTo>
                  <a:lnTo>
                    <a:pt x="90" y="530"/>
                  </a:lnTo>
                  <a:lnTo>
                    <a:pt x="100" y="540"/>
                  </a:lnTo>
                  <a:lnTo>
                    <a:pt x="100" y="540"/>
                  </a:lnTo>
                  <a:lnTo>
                    <a:pt x="102" y="546"/>
                  </a:lnTo>
                  <a:lnTo>
                    <a:pt x="102" y="550"/>
                  </a:lnTo>
                  <a:lnTo>
                    <a:pt x="102" y="550"/>
                  </a:lnTo>
                  <a:close/>
                  <a:moveTo>
                    <a:pt x="288" y="72"/>
                  </a:moveTo>
                  <a:lnTo>
                    <a:pt x="288" y="72"/>
                  </a:lnTo>
                  <a:lnTo>
                    <a:pt x="308" y="76"/>
                  </a:lnTo>
                  <a:lnTo>
                    <a:pt x="334" y="84"/>
                  </a:lnTo>
                  <a:lnTo>
                    <a:pt x="334" y="86"/>
                  </a:lnTo>
                  <a:lnTo>
                    <a:pt x="70" y="444"/>
                  </a:lnTo>
                  <a:lnTo>
                    <a:pt x="70" y="396"/>
                  </a:lnTo>
                  <a:lnTo>
                    <a:pt x="46" y="398"/>
                  </a:lnTo>
                  <a:lnTo>
                    <a:pt x="288" y="72"/>
                  </a:lnTo>
                  <a:lnTo>
                    <a:pt x="288" y="72"/>
                  </a:lnTo>
                  <a:close/>
                  <a:moveTo>
                    <a:pt x="130" y="480"/>
                  </a:moveTo>
                  <a:lnTo>
                    <a:pt x="130" y="480"/>
                  </a:lnTo>
                  <a:lnTo>
                    <a:pt x="130" y="444"/>
                  </a:lnTo>
                  <a:lnTo>
                    <a:pt x="130" y="444"/>
                  </a:lnTo>
                  <a:lnTo>
                    <a:pt x="130" y="442"/>
                  </a:lnTo>
                  <a:lnTo>
                    <a:pt x="126" y="442"/>
                  </a:lnTo>
                  <a:lnTo>
                    <a:pt x="118" y="442"/>
                  </a:lnTo>
                  <a:lnTo>
                    <a:pt x="92" y="452"/>
                  </a:lnTo>
                  <a:lnTo>
                    <a:pt x="356" y="96"/>
                  </a:lnTo>
                  <a:lnTo>
                    <a:pt x="356" y="96"/>
                  </a:lnTo>
                  <a:lnTo>
                    <a:pt x="378" y="108"/>
                  </a:lnTo>
                  <a:lnTo>
                    <a:pt x="378" y="108"/>
                  </a:lnTo>
                  <a:lnTo>
                    <a:pt x="396" y="122"/>
                  </a:lnTo>
                  <a:lnTo>
                    <a:pt x="130" y="480"/>
                  </a:lnTo>
                  <a:lnTo>
                    <a:pt x="130" y="480"/>
                  </a:lnTo>
                  <a:close/>
                  <a:moveTo>
                    <a:pt x="432" y="38"/>
                  </a:moveTo>
                  <a:lnTo>
                    <a:pt x="432" y="38"/>
                  </a:lnTo>
                  <a:lnTo>
                    <a:pt x="410" y="24"/>
                  </a:lnTo>
                  <a:lnTo>
                    <a:pt x="388" y="14"/>
                  </a:lnTo>
                  <a:lnTo>
                    <a:pt x="368" y="6"/>
                  </a:lnTo>
                  <a:lnTo>
                    <a:pt x="350" y="2"/>
                  </a:lnTo>
                  <a:lnTo>
                    <a:pt x="334" y="0"/>
                  </a:lnTo>
                  <a:lnTo>
                    <a:pt x="322" y="0"/>
                  </a:lnTo>
                  <a:lnTo>
                    <a:pt x="314" y="0"/>
                  </a:lnTo>
                  <a:lnTo>
                    <a:pt x="308" y="4"/>
                  </a:lnTo>
                  <a:lnTo>
                    <a:pt x="290" y="28"/>
                  </a:lnTo>
                  <a:lnTo>
                    <a:pt x="260" y="70"/>
                  </a:lnTo>
                  <a:lnTo>
                    <a:pt x="16" y="398"/>
                  </a:lnTo>
                  <a:lnTo>
                    <a:pt x="8" y="408"/>
                  </a:lnTo>
                  <a:lnTo>
                    <a:pt x="8" y="408"/>
                  </a:lnTo>
                  <a:lnTo>
                    <a:pt x="2" y="450"/>
                  </a:lnTo>
                  <a:lnTo>
                    <a:pt x="0" y="492"/>
                  </a:lnTo>
                  <a:lnTo>
                    <a:pt x="0" y="516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2" y="560"/>
                  </a:lnTo>
                  <a:lnTo>
                    <a:pt x="6" y="578"/>
                  </a:lnTo>
                  <a:lnTo>
                    <a:pt x="10" y="594"/>
                  </a:lnTo>
                  <a:lnTo>
                    <a:pt x="12" y="598"/>
                  </a:lnTo>
                  <a:lnTo>
                    <a:pt x="14" y="602"/>
                  </a:lnTo>
                  <a:lnTo>
                    <a:pt x="14" y="602"/>
                  </a:lnTo>
                  <a:lnTo>
                    <a:pt x="18" y="602"/>
                  </a:lnTo>
                  <a:lnTo>
                    <a:pt x="24" y="602"/>
                  </a:lnTo>
                  <a:lnTo>
                    <a:pt x="40" y="600"/>
                  </a:lnTo>
                  <a:lnTo>
                    <a:pt x="62" y="596"/>
                  </a:lnTo>
                  <a:lnTo>
                    <a:pt x="196" y="548"/>
                  </a:lnTo>
                  <a:lnTo>
                    <a:pt x="448" y="210"/>
                  </a:lnTo>
                  <a:lnTo>
                    <a:pt x="452" y="204"/>
                  </a:lnTo>
                  <a:lnTo>
                    <a:pt x="478" y="168"/>
                  </a:lnTo>
                  <a:lnTo>
                    <a:pt x="496" y="144"/>
                  </a:lnTo>
                  <a:lnTo>
                    <a:pt x="496" y="144"/>
                  </a:lnTo>
                  <a:lnTo>
                    <a:pt x="498" y="138"/>
                  </a:lnTo>
                  <a:lnTo>
                    <a:pt x="498" y="128"/>
                  </a:lnTo>
                  <a:lnTo>
                    <a:pt x="494" y="114"/>
                  </a:lnTo>
                  <a:lnTo>
                    <a:pt x="488" y="100"/>
                  </a:lnTo>
                  <a:lnTo>
                    <a:pt x="478" y="84"/>
                  </a:lnTo>
                  <a:lnTo>
                    <a:pt x="466" y="68"/>
                  </a:lnTo>
                  <a:lnTo>
                    <a:pt x="450" y="52"/>
                  </a:lnTo>
                  <a:lnTo>
                    <a:pt x="432" y="38"/>
                  </a:lnTo>
                  <a:lnTo>
                    <a:pt x="432" y="38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îṧľiḍé">
              <a:extLst>
                <a:ext uri="{FF2B5EF4-FFF2-40B4-BE49-F238E27FC236}">
                  <a16:creationId xmlns:a16="http://schemas.microsoft.com/office/drawing/2014/main" id="{B71B1883-CBEB-433C-B000-3135364399C7}"/>
                </a:ext>
              </a:extLst>
            </p:cNvPr>
            <p:cNvSpPr txBox="1"/>
            <p:nvPr/>
          </p:nvSpPr>
          <p:spPr bwMode="auto">
            <a:xfrm>
              <a:off x="8524875" y="1372997"/>
              <a:ext cx="2994026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语言环境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ïṣlïďe">
              <a:extLst>
                <a:ext uri="{FF2B5EF4-FFF2-40B4-BE49-F238E27FC236}">
                  <a16:creationId xmlns:a16="http://schemas.microsoft.com/office/drawing/2014/main" id="{64F315FC-7604-40BC-9EA5-E36136DC00BC}"/>
                </a:ext>
              </a:extLst>
            </p:cNvPr>
            <p:cNvSpPr/>
            <p:nvPr/>
          </p:nvSpPr>
          <p:spPr bwMode="auto">
            <a:xfrm>
              <a:off x="8524875" y="1814803"/>
              <a:ext cx="2994026" cy="699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JDK1.8</a:t>
              </a:r>
            </a:p>
          </p:txBody>
        </p:sp>
        <p:sp>
          <p:nvSpPr>
            <p:cNvPr id="17" name="íṧļíḑe">
              <a:extLst>
                <a:ext uri="{FF2B5EF4-FFF2-40B4-BE49-F238E27FC236}">
                  <a16:creationId xmlns:a16="http://schemas.microsoft.com/office/drawing/2014/main" id="{D2196A70-8D21-4BDA-9B74-CEA39BD8CC8A}"/>
                </a:ext>
              </a:extLst>
            </p:cNvPr>
            <p:cNvSpPr txBox="1"/>
            <p:nvPr/>
          </p:nvSpPr>
          <p:spPr bwMode="auto">
            <a:xfrm>
              <a:off x="7886700" y="3082689"/>
              <a:ext cx="2994026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测试浏览器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îśľíḓe">
              <a:extLst>
                <a:ext uri="{FF2B5EF4-FFF2-40B4-BE49-F238E27FC236}">
                  <a16:creationId xmlns:a16="http://schemas.microsoft.com/office/drawing/2014/main" id="{365F4649-1102-4696-85FA-B90094274D9A}"/>
                </a:ext>
              </a:extLst>
            </p:cNvPr>
            <p:cNvSpPr/>
            <p:nvPr/>
          </p:nvSpPr>
          <p:spPr bwMode="auto">
            <a:xfrm>
              <a:off x="7886700" y="3524495"/>
              <a:ext cx="2994026" cy="699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Chrome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浏览器 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114.0.5735.91</a:t>
              </a:r>
            </a:p>
          </p:txBody>
        </p:sp>
        <p:sp>
          <p:nvSpPr>
            <p:cNvPr id="19" name="ïṩḷíḓê">
              <a:extLst>
                <a:ext uri="{FF2B5EF4-FFF2-40B4-BE49-F238E27FC236}">
                  <a16:creationId xmlns:a16="http://schemas.microsoft.com/office/drawing/2014/main" id="{DB9D22C1-FABB-428B-B0F4-747CBA584D4B}"/>
                </a:ext>
              </a:extLst>
            </p:cNvPr>
            <p:cNvSpPr txBox="1"/>
            <p:nvPr/>
          </p:nvSpPr>
          <p:spPr bwMode="auto">
            <a:xfrm>
              <a:off x="8524875" y="4688413"/>
              <a:ext cx="2994026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数据库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îṩḻîḍè">
              <a:extLst>
                <a:ext uri="{FF2B5EF4-FFF2-40B4-BE49-F238E27FC236}">
                  <a16:creationId xmlns:a16="http://schemas.microsoft.com/office/drawing/2014/main" id="{04BD1FA2-966B-4801-8EFE-94591970C8F3}"/>
                </a:ext>
              </a:extLst>
            </p:cNvPr>
            <p:cNvSpPr/>
            <p:nvPr/>
          </p:nvSpPr>
          <p:spPr bwMode="auto">
            <a:xfrm>
              <a:off x="8524875" y="5130219"/>
              <a:ext cx="2994026" cy="699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MySQL8.0</a:t>
              </a: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4E5B09EF-149D-42DE-926B-7B0F12BBC26F}"/>
                </a:ext>
              </a:extLst>
            </p:cNvPr>
            <p:cNvCxnSpPr/>
            <p:nvPr/>
          </p:nvCxnSpPr>
          <p:spPr>
            <a:xfrm>
              <a:off x="8353425" y="2763512"/>
              <a:ext cx="3167063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2824A347-98ED-4FCC-8EEE-5DB9E977CA7F}"/>
                </a:ext>
              </a:extLst>
            </p:cNvPr>
            <p:cNvCxnSpPr/>
            <p:nvPr/>
          </p:nvCxnSpPr>
          <p:spPr>
            <a:xfrm>
              <a:off x="7886700" y="4506587"/>
              <a:ext cx="3633788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图形 23" descr="扳手">
            <a:extLst>
              <a:ext uri="{FF2B5EF4-FFF2-40B4-BE49-F238E27FC236}">
                <a16:creationId xmlns:a16="http://schemas.microsoft.com/office/drawing/2014/main" id="{115FE8AA-D636-4355-93D7-D41DB0CF46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12144" y="2109079"/>
            <a:ext cx="509122" cy="509122"/>
          </a:xfrm>
          <a:prstGeom prst="rect">
            <a:avLst/>
          </a:prstGeom>
        </p:spPr>
      </p:pic>
      <p:sp>
        <p:nvSpPr>
          <p:cNvPr id="25" name="íṡľiḓè">
            <a:extLst>
              <a:ext uri="{FF2B5EF4-FFF2-40B4-BE49-F238E27FC236}">
                <a16:creationId xmlns:a16="http://schemas.microsoft.com/office/drawing/2014/main" id="{39B2A2E6-12B7-48BF-B4C8-C791149DDAD9}"/>
              </a:ext>
            </a:extLst>
          </p:cNvPr>
          <p:cNvSpPr/>
          <p:nvPr/>
        </p:nvSpPr>
        <p:spPr bwMode="auto">
          <a:xfrm>
            <a:off x="3329300" y="2357434"/>
            <a:ext cx="1318199" cy="1319579"/>
          </a:xfrm>
          <a:custGeom>
            <a:avLst/>
            <a:gdLst>
              <a:gd name="T0" fmla="*/ 259 w 452"/>
              <a:gd name="T1" fmla="*/ 452 h 452"/>
              <a:gd name="T2" fmla="*/ 269 w 452"/>
              <a:gd name="T3" fmla="*/ 393 h 452"/>
              <a:gd name="T4" fmla="*/ 314 w 452"/>
              <a:gd name="T5" fmla="*/ 374 h 452"/>
              <a:gd name="T6" fmla="*/ 363 w 452"/>
              <a:gd name="T7" fmla="*/ 409 h 452"/>
              <a:gd name="T8" fmla="*/ 409 w 452"/>
              <a:gd name="T9" fmla="*/ 363 h 452"/>
              <a:gd name="T10" fmla="*/ 375 w 452"/>
              <a:gd name="T11" fmla="*/ 313 h 452"/>
              <a:gd name="T12" fmla="*/ 393 w 452"/>
              <a:gd name="T13" fmla="*/ 269 h 452"/>
              <a:gd name="T14" fmla="*/ 452 w 452"/>
              <a:gd name="T15" fmla="*/ 259 h 452"/>
              <a:gd name="T16" fmla="*/ 452 w 452"/>
              <a:gd name="T17" fmla="*/ 193 h 452"/>
              <a:gd name="T18" fmla="*/ 393 w 452"/>
              <a:gd name="T19" fmla="*/ 183 h 452"/>
              <a:gd name="T20" fmla="*/ 391 w 452"/>
              <a:gd name="T21" fmla="*/ 178 h 452"/>
              <a:gd name="T22" fmla="*/ 391 w 452"/>
              <a:gd name="T23" fmla="*/ 178 h 452"/>
              <a:gd name="T24" fmla="*/ 384 w 452"/>
              <a:gd name="T25" fmla="*/ 161 h 452"/>
              <a:gd name="T26" fmla="*/ 380 w 452"/>
              <a:gd name="T27" fmla="*/ 152 h 452"/>
              <a:gd name="T28" fmla="*/ 380 w 452"/>
              <a:gd name="T29" fmla="*/ 152 h 452"/>
              <a:gd name="T30" fmla="*/ 375 w 452"/>
              <a:gd name="T31" fmla="*/ 139 h 452"/>
              <a:gd name="T32" fmla="*/ 409 w 452"/>
              <a:gd name="T33" fmla="*/ 89 h 452"/>
              <a:gd name="T34" fmla="*/ 363 w 452"/>
              <a:gd name="T35" fmla="*/ 43 h 452"/>
              <a:gd name="T36" fmla="*/ 314 w 452"/>
              <a:gd name="T37" fmla="*/ 78 h 452"/>
              <a:gd name="T38" fmla="*/ 269 w 452"/>
              <a:gd name="T39" fmla="*/ 59 h 452"/>
              <a:gd name="T40" fmla="*/ 259 w 452"/>
              <a:gd name="T41" fmla="*/ 0 h 452"/>
              <a:gd name="T42" fmla="*/ 193 w 452"/>
              <a:gd name="T43" fmla="*/ 0 h 452"/>
              <a:gd name="T44" fmla="*/ 183 w 452"/>
              <a:gd name="T45" fmla="*/ 59 h 452"/>
              <a:gd name="T46" fmla="*/ 138 w 452"/>
              <a:gd name="T47" fmla="*/ 78 h 452"/>
              <a:gd name="T48" fmla="*/ 89 w 452"/>
              <a:gd name="T49" fmla="*/ 43 h 452"/>
              <a:gd name="T50" fmla="*/ 43 w 452"/>
              <a:gd name="T51" fmla="*/ 89 h 452"/>
              <a:gd name="T52" fmla="*/ 78 w 452"/>
              <a:gd name="T53" fmla="*/ 139 h 452"/>
              <a:gd name="T54" fmla="*/ 59 w 452"/>
              <a:gd name="T55" fmla="*/ 183 h 452"/>
              <a:gd name="T56" fmla="*/ 0 w 452"/>
              <a:gd name="T57" fmla="*/ 193 h 452"/>
              <a:gd name="T58" fmla="*/ 0 w 452"/>
              <a:gd name="T59" fmla="*/ 259 h 452"/>
              <a:gd name="T60" fmla="*/ 60 w 452"/>
              <a:gd name="T61" fmla="*/ 269 h 452"/>
              <a:gd name="T62" fmla="*/ 78 w 452"/>
              <a:gd name="T63" fmla="*/ 314 h 452"/>
              <a:gd name="T64" fmla="*/ 43 w 452"/>
              <a:gd name="T65" fmla="*/ 363 h 452"/>
              <a:gd name="T66" fmla="*/ 90 w 452"/>
              <a:gd name="T67" fmla="*/ 409 h 452"/>
              <a:gd name="T68" fmla="*/ 139 w 452"/>
              <a:gd name="T69" fmla="*/ 374 h 452"/>
              <a:gd name="T70" fmla="*/ 183 w 452"/>
              <a:gd name="T71" fmla="*/ 393 h 452"/>
              <a:gd name="T72" fmla="*/ 194 w 452"/>
              <a:gd name="T73" fmla="*/ 452 h 452"/>
              <a:gd name="T74" fmla="*/ 259 w 452"/>
              <a:gd name="T75" fmla="*/ 452 h 452"/>
              <a:gd name="T76" fmla="*/ 346 w 452"/>
              <a:gd name="T77" fmla="*/ 210 h 452"/>
              <a:gd name="T78" fmla="*/ 243 w 452"/>
              <a:gd name="T79" fmla="*/ 346 h 452"/>
              <a:gd name="T80" fmla="*/ 106 w 452"/>
              <a:gd name="T81" fmla="*/ 242 h 452"/>
              <a:gd name="T82" fmla="*/ 210 w 452"/>
              <a:gd name="T83" fmla="*/ 106 h 452"/>
              <a:gd name="T84" fmla="*/ 266 w 452"/>
              <a:gd name="T85" fmla="*/ 111 h 452"/>
              <a:gd name="T86" fmla="*/ 266 w 452"/>
              <a:gd name="T87" fmla="*/ 111 h 452"/>
              <a:gd name="T88" fmla="*/ 312 w 452"/>
              <a:gd name="T89" fmla="*/ 140 h 452"/>
              <a:gd name="T90" fmla="*/ 331 w 452"/>
              <a:gd name="T91" fmla="*/ 165 h 452"/>
              <a:gd name="T92" fmla="*/ 346 w 452"/>
              <a:gd name="T93" fmla="*/ 210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52" h="452">
                <a:moveTo>
                  <a:pt x="259" y="452"/>
                </a:moveTo>
                <a:cubicBezTo>
                  <a:pt x="269" y="393"/>
                  <a:pt x="269" y="393"/>
                  <a:pt x="269" y="393"/>
                </a:cubicBezTo>
                <a:cubicBezTo>
                  <a:pt x="314" y="374"/>
                  <a:pt x="314" y="374"/>
                  <a:pt x="314" y="374"/>
                </a:cubicBezTo>
                <a:cubicBezTo>
                  <a:pt x="363" y="409"/>
                  <a:pt x="363" y="409"/>
                  <a:pt x="363" y="409"/>
                </a:cubicBezTo>
                <a:cubicBezTo>
                  <a:pt x="409" y="363"/>
                  <a:pt x="409" y="363"/>
                  <a:pt x="409" y="363"/>
                </a:cubicBezTo>
                <a:cubicBezTo>
                  <a:pt x="375" y="313"/>
                  <a:pt x="375" y="313"/>
                  <a:pt x="375" y="313"/>
                </a:cubicBezTo>
                <a:cubicBezTo>
                  <a:pt x="393" y="269"/>
                  <a:pt x="393" y="269"/>
                  <a:pt x="393" y="269"/>
                </a:cubicBezTo>
                <a:cubicBezTo>
                  <a:pt x="452" y="259"/>
                  <a:pt x="452" y="259"/>
                  <a:pt x="452" y="259"/>
                </a:cubicBezTo>
                <a:cubicBezTo>
                  <a:pt x="452" y="193"/>
                  <a:pt x="452" y="193"/>
                  <a:pt x="452" y="193"/>
                </a:cubicBezTo>
                <a:cubicBezTo>
                  <a:pt x="393" y="183"/>
                  <a:pt x="393" y="183"/>
                  <a:pt x="393" y="183"/>
                </a:cubicBezTo>
                <a:cubicBezTo>
                  <a:pt x="391" y="178"/>
                  <a:pt x="391" y="178"/>
                  <a:pt x="391" y="178"/>
                </a:cubicBezTo>
                <a:cubicBezTo>
                  <a:pt x="391" y="178"/>
                  <a:pt x="391" y="178"/>
                  <a:pt x="391" y="178"/>
                </a:cubicBezTo>
                <a:cubicBezTo>
                  <a:pt x="384" y="161"/>
                  <a:pt x="384" y="161"/>
                  <a:pt x="384" y="161"/>
                </a:cubicBezTo>
                <a:cubicBezTo>
                  <a:pt x="380" y="152"/>
                  <a:pt x="380" y="152"/>
                  <a:pt x="380" y="152"/>
                </a:cubicBezTo>
                <a:cubicBezTo>
                  <a:pt x="380" y="152"/>
                  <a:pt x="380" y="152"/>
                  <a:pt x="380" y="152"/>
                </a:cubicBezTo>
                <a:cubicBezTo>
                  <a:pt x="375" y="139"/>
                  <a:pt x="375" y="139"/>
                  <a:pt x="375" y="139"/>
                </a:cubicBezTo>
                <a:cubicBezTo>
                  <a:pt x="409" y="89"/>
                  <a:pt x="409" y="89"/>
                  <a:pt x="409" y="89"/>
                </a:cubicBezTo>
                <a:cubicBezTo>
                  <a:pt x="363" y="43"/>
                  <a:pt x="363" y="43"/>
                  <a:pt x="363" y="43"/>
                </a:cubicBezTo>
                <a:cubicBezTo>
                  <a:pt x="314" y="78"/>
                  <a:pt x="314" y="78"/>
                  <a:pt x="314" y="78"/>
                </a:cubicBezTo>
                <a:cubicBezTo>
                  <a:pt x="269" y="59"/>
                  <a:pt x="269" y="59"/>
                  <a:pt x="269" y="59"/>
                </a:cubicBezTo>
                <a:cubicBezTo>
                  <a:pt x="259" y="0"/>
                  <a:pt x="259" y="0"/>
                  <a:pt x="259" y="0"/>
                </a:cubicBezTo>
                <a:cubicBezTo>
                  <a:pt x="193" y="0"/>
                  <a:pt x="193" y="0"/>
                  <a:pt x="193" y="0"/>
                </a:cubicBezTo>
                <a:cubicBezTo>
                  <a:pt x="183" y="59"/>
                  <a:pt x="183" y="59"/>
                  <a:pt x="183" y="59"/>
                </a:cubicBezTo>
                <a:cubicBezTo>
                  <a:pt x="138" y="78"/>
                  <a:pt x="138" y="78"/>
                  <a:pt x="138" y="78"/>
                </a:cubicBezTo>
                <a:cubicBezTo>
                  <a:pt x="89" y="43"/>
                  <a:pt x="89" y="43"/>
                  <a:pt x="89" y="43"/>
                </a:cubicBezTo>
                <a:cubicBezTo>
                  <a:pt x="43" y="89"/>
                  <a:pt x="43" y="89"/>
                  <a:pt x="43" y="89"/>
                </a:cubicBezTo>
                <a:cubicBezTo>
                  <a:pt x="78" y="139"/>
                  <a:pt x="78" y="139"/>
                  <a:pt x="78" y="139"/>
                </a:cubicBezTo>
                <a:cubicBezTo>
                  <a:pt x="59" y="183"/>
                  <a:pt x="59" y="183"/>
                  <a:pt x="59" y="183"/>
                </a:cubicBezTo>
                <a:cubicBezTo>
                  <a:pt x="0" y="193"/>
                  <a:pt x="0" y="193"/>
                  <a:pt x="0" y="193"/>
                </a:cubicBezTo>
                <a:cubicBezTo>
                  <a:pt x="0" y="259"/>
                  <a:pt x="0" y="259"/>
                  <a:pt x="0" y="259"/>
                </a:cubicBezTo>
                <a:cubicBezTo>
                  <a:pt x="60" y="269"/>
                  <a:pt x="60" y="269"/>
                  <a:pt x="60" y="269"/>
                </a:cubicBezTo>
                <a:cubicBezTo>
                  <a:pt x="78" y="314"/>
                  <a:pt x="78" y="314"/>
                  <a:pt x="78" y="314"/>
                </a:cubicBezTo>
                <a:cubicBezTo>
                  <a:pt x="43" y="363"/>
                  <a:pt x="43" y="363"/>
                  <a:pt x="43" y="363"/>
                </a:cubicBezTo>
                <a:cubicBezTo>
                  <a:pt x="90" y="409"/>
                  <a:pt x="90" y="409"/>
                  <a:pt x="90" y="409"/>
                </a:cubicBezTo>
                <a:cubicBezTo>
                  <a:pt x="139" y="374"/>
                  <a:pt x="139" y="374"/>
                  <a:pt x="139" y="374"/>
                </a:cubicBezTo>
                <a:cubicBezTo>
                  <a:pt x="183" y="393"/>
                  <a:pt x="183" y="393"/>
                  <a:pt x="183" y="393"/>
                </a:cubicBezTo>
                <a:cubicBezTo>
                  <a:pt x="194" y="452"/>
                  <a:pt x="194" y="452"/>
                  <a:pt x="194" y="452"/>
                </a:cubicBezTo>
                <a:cubicBezTo>
                  <a:pt x="259" y="452"/>
                  <a:pt x="259" y="452"/>
                  <a:pt x="259" y="452"/>
                </a:cubicBezTo>
                <a:close/>
                <a:moveTo>
                  <a:pt x="346" y="210"/>
                </a:moveTo>
                <a:cubicBezTo>
                  <a:pt x="355" y="276"/>
                  <a:pt x="309" y="337"/>
                  <a:pt x="243" y="346"/>
                </a:cubicBezTo>
                <a:cubicBezTo>
                  <a:pt x="176" y="355"/>
                  <a:pt x="115" y="308"/>
                  <a:pt x="106" y="242"/>
                </a:cubicBezTo>
                <a:cubicBezTo>
                  <a:pt x="97" y="176"/>
                  <a:pt x="144" y="115"/>
                  <a:pt x="210" y="106"/>
                </a:cubicBezTo>
                <a:cubicBezTo>
                  <a:pt x="229" y="103"/>
                  <a:pt x="248" y="105"/>
                  <a:pt x="266" y="111"/>
                </a:cubicBezTo>
                <a:cubicBezTo>
                  <a:pt x="266" y="111"/>
                  <a:pt x="266" y="111"/>
                  <a:pt x="266" y="111"/>
                </a:cubicBezTo>
                <a:cubicBezTo>
                  <a:pt x="283" y="117"/>
                  <a:pt x="299" y="127"/>
                  <a:pt x="312" y="140"/>
                </a:cubicBezTo>
                <a:cubicBezTo>
                  <a:pt x="319" y="148"/>
                  <a:pt x="326" y="156"/>
                  <a:pt x="331" y="165"/>
                </a:cubicBezTo>
                <a:cubicBezTo>
                  <a:pt x="339" y="179"/>
                  <a:pt x="344" y="194"/>
                  <a:pt x="346" y="21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7B1FB3B-66E1-4CA1-A476-4912A43FC3DB}"/>
              </a:ext>
            </a:extLst>
          </p:cNvPr>
          <p:cNvCxnSpPr>
            <a:cxnSpLocks/>
          </p:cNvCxnSpPr>
          <p:nvPr/>
        </p:nvCxnSpPr>
        <p:spPr>
          <a:xfrm>
            <a:off x="314510" y="3380715"/>
            <a:ext cx="281477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íṡľiḓè">
            <a:extLst>
              <a:ext uri="{FF2B5EF4-FFF2-40B4-BE49-F238E27FC236}">
                <a16:creationId xmlns:a16="http://schemas.microsoft.com/office/drawing/2014/main" id="{A4AFA7C5-DDD6-4DF5-A7C2-E12B3AA93350}"/>
              </a:ext>
            </a:extLst>
          </p:cNvPr>
          <p:cNvSpPr/>
          <p:nvPr/>
        </p:nvSpPr>
        <p:spPr bwMode="auto">
          <a:xfrm rot="1210333">
            <a:off x="3827188" y="3732957"/>
            <a:ext cx="1858721" cy="1757859"/>
          </a:xfrm>
          <a:custGeom>
            <a:avLst/>
            <a:gdLst>
              <a:gd name="T0" fmla="*/ 259 w 452"/>
              <a:gd name="T1" fmla="*/ 452 h 452"/>
              <a:gd name="T2" fmla="*/ 269 w 452"/>
              <a:gd name="T3" fmla="*/ 393 h 452"/>
              <a:gd name="T4" fmla="*/ 314 w 452"/>
              <a:gd name="T5" fmla="*/ 374 h 452"/>
              <a:gd name="T6" fmla="*/ 363 w 452"/>
              <a:gd name="T7" fmla="*/ 409 h 452"/>
              <a:gd name="T8" fmla="*/ 409 w 452"/>
              <a:gd name="T9" fmla="*/ 363 h 452"/>
              <a:gd name="T10" fmla="*/ 375 w 452"/>
              <a:gd name="T11" fmla="*/ 313 h 452"/>
              <a:gd name="T12" fmla="*/ 393 w 452"/>
              <a:gd name="T13" fmla="*/ 269 h 452"/>
              <a:gd name="T14" fmla="*/ 452 w 452"/>
              <a:gd name="T15" fmla="*/ 259 h 452"/>
              <a:gd name="T16" fmla="*/ 452 w 452"/>
              <a:gd name="T17" fmla="*/ 193 h 452"/>
              <a:gd name="T18" fmla="*/ 393 w 452"/>
              <a:gd name="T19" fmla="*/ 183 h 452"/>
              <a:gd name="T20" fmla="*/ 391 w 452"/>
              <a:gd name="T21" fmla="*/ 178 h 452"/>
              <a:gd name="T22" fmla="*/ 391 w 452"/>
              <a:gd name="T23" fmla="*/ 178 h 452"/>
              <a:gd name="T24" fmla="*/ 384 w 452"/>
              <a:gd name="T25" fmla="*/ 161 h 452"/>
              <a:gd name="T26" fmla="*/ 380 w 452"/>
              <a:gd name="T27" fmla="*/ 152 h 452"/>
              <a:gd name="T28" fmla="*/ 380 w 452"/>
              <a:gd name="T29" fmla="*/ 152 h 452"/>
              <a:gd name="T30" fmla="*/ 375 w 452"/>
              <a:gd name="T31" fmla="*/ 139 h 452"/>
              <a:gd name="T32" fmla="*/ 409 w 452"/>
              <a:gd name="T33" fmla="*/ 89 h 452"/>
              <a:gd name="T34" fmla="*/ 363 w 452"/>
              <a:gd name="T35" fmla="*/ 43 h 452"/>
              <a:gd name="T36" fmla="*/ 314 w 452"/>
              <a:gd name="T37" fmla="*/ 78 h 452"/>
              <a:gd name="T38" fmla="*/ 269 w 452"/>
              <a:gd name="T39" fmla="*/ 59 h 452"/>
              <a:gd name="T40" fmla="*/ 259 w 452"/>
              <a:gd name="T41" fmla="*/ 0 h 452"/>
              <a:gd name="T42" fmla="*/ 193 w 452"/>
              <a:gd name="T43" fmla="*/ 0 h 452"/>
              <a:gd name="T44" fmla="*/ 183 w 452"/>
              <a:gd name="T45" fmla="*/ 59 h 452"/>
              <a:gd name="T46" fmla="*/ 138 w 452"/>
              <a:gd name="T47" fmla="*/ 78 h 452"/>
              <a:gd name="T48" fmla="*/ 89 w 452"/>
              <a:gd name="T49" fmla="*/ 43 h 452"/>
              <a:gd name="T50" fmla="*/ 43 w 452"/>
              <a:gd name="T51" fmla="*/ 89 h 452"/>
              <a:gd name="T52" fmla="*/ 78 w 452"/>
              <a:gd name="T53" fmla="*/ 139 h 452"/>
              <a:gd name="T54" fmla="*/ 59 w 452"/>
              <a:gd name="T55" fmla="*/ 183 h 452"/>
              <a:gd name="T56" fmla="*/ 0 w 452"/>
              <a:gd name="T57" fmla="*/ 193 h 452"/>
              <a:gd name="T58" fmla="*/ 0 w 452"/>
              <a:gd name="T59" fmla="*/ 259 h 452"/>
              <a:gd name="T60" fmla="*/ 60 w 452"/>
              <a:gd name="T61" fmla="*/ 269 h 452"/>
              <a:gd name="T62" fmla="*/ 78 w 452"/>
              <a:gd name="T63" fmla="*/ 314 h 452"/>
              <a:gd name="T64" fmla="*/ 43 w 452"/>
              <a:gd name="T65" fmla="*/ 363 h 452"/>
              <a:gd name="T66" fmla="*/ 90 w 452"/>
              <a:gd name="T67" fmla="*/ 409 h 452"/>
              <a:gd name="T68" fmla="*/ 139 w 452"/>
              <a:gd name="T69" fmla="*/ 374 h 452"/>
              <a:gd name="T70" fmla="*/ 183 w 452"/>
              <a:gd name="T71" fmla="*/ 393 h 452"/>
              <a:gd name="T72" fmla="*/ 194 w 452"/>
              <a:gd name="T73" fmla="*/ 452 h 452"/>
              <a:gd name="T74" fmla="*/ 259 w 452"/>
              <a:gd name="T75" fmla="*/ 452 h 452"/>
              <a:gd name="T76" fmla="*/ 346 w 452"/>
              <a:gd name="T77" fmla="*/ 210 h 452"/>
              <a:gd name="T78" fmla="*/ 243 w 452"/>
              <a:gd name="T79" fmla="*/ 346 h 452"/>
              <a:gd name="T80" fmla="*/ 106 w 452"/>
              <a:gd name="T81" fmla="*/ 242 h 452"/>
              <a:gd name="T82" fmla="*/ 210 w 452"/>
              <a:gd name="T83" fmla="*/ 106 h 452"/>
              <a:gd name="T84" fmla="*/ 266 w 452"/>
              <a:gd name="T85" fmla="*/ 111 h 452"/>
              <a:gd name="T86" fmla="*/ 266 w 452"/>
              <a:gd name="T87" fmla="*/ 111 h 452"/>
              <a:gd name="T88" fmla="*/ 312 w 452"/>
              <a:gd name="T89" fmla="*/ 140 h 452"/>
              <a:gd name="T90" fmla="*/ 331 w 452"/>
              <a:gd name="T91" fmla="*/ 165 h 452"/>
              <a:gd name="T92" fmla="*/ 346 w 452"/>
              <a:gd name="T93" fmla="*/ 210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52" h="452">
                <a:moveTo>
                  <a:pt x="259" y="452"/>
                </a:moveTo>
                <a:cubicBezTo>
                  <a:pt x="269" y="393"/>
                  <a:pt x="269" y="393"/>
                  <a:pt x="269" y="393"/>
                </a:cubicBezTo>
                <a:cubicBezTo>
                  <a:pt x="314" y="374"/>
                  <a:pt x="314" y="374"/>
                  <a:pt x="314" y="374"/>
                </a:cubicBezTo>
                <a:cubicBezTo>
                  <a:pt x="363" y="409"/>
                  <a:pt x="363" y="409"/>
                  <a:pt x="363" y="409"/>
                </a:cubicBezTo>
                <a:cubicBezTo>
                  <a:pt x="409" y="363"/>
                  <a:pt x="409" y="363"/>
                  <a:pt x="409" y="363"/>
                </a:cubicBezTo>
                <a:cubicBezTo>
                  <a:pt x="375" y="313"/>
                  <a:pt x="375" y="313"/>
                  <a:pt x="375" y="313"/>
                </a:cubicBezTo>
                <a:cubicBezTo>
                  <a:pt x="393" y="269"/>
                  <a:pt x="393" y="269"/>
                  <a:pt x="393" y="269"/>
                </a:cubicBezTo>
                <a:cubicBezTo>
                  <a:pt x="452" y="259"/>
                  <a:pt x="452" y="259"/>
                  <a:pt x="452" y="259"/>
                </a:cubicBezTo>
                <a:cubicBezTo>
                  <a:pt x="452" y="193"/>
                  <a:pt x="452" y="193"/>
                  <a:pt x="452" y="193"/>
                </a:cubicBezTo>
                <a:cubicBezTo>
                  <a:pt x="393" y="183"/>
                  <a:pt x="393" y="183"/>
                  <a:pt x="393" y="183"/>
                </a:cubicBezTo>
                <a:cubicBezTo>
                  <a:pt x="391" y="178"/>
                  <a:pt x="391" y="178"/>
                  <a:pt x="391" y="178"/>
                </a:cubicBezTo>
                <a:cubicBezTo>
                  <a:pt x="391" y="178"/>
                  <a:pt x="391" y="178"/>
                  <a:pt x="391" y="178"/>
                </a:cubicBezTo>
                <a:cubicBezTo>
                  <a:pt x="384" y="161"/>
                  <a:pt x="384" y="161"/>
                  <a:pt x="384" y="161"/>
                </a:cubicBezTo>
                <a:cubicBezTo>
                  <a:pt x="380" y="152"/>
                  <a:pt x="380" y="152"/>
                  <a:pt x="380" y="152"/>
                </a:cubicBezTo>
                <a:cubicBezTo>
                  <a:pt x="380" y="152"/>
                  <a:pt x="380" y="152"/>
                  <a:pt x="380" y="152"/>
                </a:cubicBezTo>
                <a:cubicBezTo>
                  <a:pt x="375" y="139"/>
                  <a:pt x="375" y="139"/>
                  <a:pt x="375" y="139"/>
                </a:cubicBezTo>
                <a:cubicBezTo>
                  <a:pt x="409" y="89"/>
                  <a:pt x="409" y="89"/>
                  <a:pt x="409" y="89"/>
                </a:cubicBezTo>
                <a:cubicBezTo>
                  <a:pt x="363" y="43"/>
                  <a:pt x="363" y="43"/>
                  <a:pt x="363" y="43"/>
                </a:cubicBezTo>
                <a:cubicBezTo>
                  <a:pt x="314" y="78"/>
                  <a:pt x="314" y="78"/>
                  <a:pt x="314" y="78"/>
                </a:cubicBezTo>
                <a:cubicBezTo>
                  <a:pt x="269" y="59"/>
                  <a:pt x="269" y="59"/>
                  <a:pt x="269" y="59"/>
                </a:cubicBezTo>
                <a:cubicBezTo>
                  <a:pt x="259" y="0"/>
                  <a:pt x="259" y="0"/>
                  <a:pt x="259" y="0"/>
                </a:cubicBezTo>
                <a:cubicBezTo>
                  <a:pt x="193" y="0"/>
                  <a:pt x="193" y="0"/>
                  <a:pt x="193" y="0"/>
                </a:cubicBezTo>
                <a:cubicBezTo>
                  <a:pt x="183" y="59"/>
                  <a:pt x="183" y="59"/>
                  <a:pt x="183" y="59"/>
                </a:cubicBezTo>
                <a:cubicBezTo>
                  <a:pt x="138" y="78"/>
                  <a:pt x="138" y="78"/>
                  <a:pt x="138" y="78"/>
                </a:cubicBezTo>
                <a:cubicBezTo>
                  <a:pt x="89" y="43"/>
                  <a:pt x="89" y="43"/>
                  <a:pt x="89" y="43"/>
                </a:cubicBezTo>
                <a:cubicBezTo>
                  <a:pt x="43" y="89"/>
                  <a:pt x="43" y="89"/>
                  <a:pt x="43" y="89"/>
                </a:cubicBezTo>
                <a:cubicBezTo>
                  <a:pt x="78" y="139"/>
                  <a:pt x="78" y="139"/>
                  <a:pt x="78" y="139"/>
                </a:cubicBezTo>
                <a:cubicBezTo>
                  <a:pt x="59" y="183"/>
                  <a:pt x="59" y="183"/>
                  <a:pt x="59" y="183"/>
                </a:cubicBezTo>
                <a:cubicBezTo>
                  <a:pt x="0" y="193"/>
                  <a:pt x="0" y="193"/>
                  <a:pt x="0" y="193"/>
                </a:cubicBezTo>
                <a:cubicBezTo>
                  <a:pt x="0" y="259"/>
                  <a:pt x="0" y="259"/>
                  <a:pt x="0" y="259"/>
                </a:cubicBezTo>
                <a:cubicBezTo>
                  <a:pt x="60" y="269"/>
                  <a:pt x="60" y="269"/>
                  <a:pt x="60" y="269"/>
                </a:cubicBezTo>
                <a:cubicBezTo>
                  <a:pt x="78" y="314"/>
                  <a:pt x="78" y="314"/>
                  <a:pt x="78" y="314"/>
                </a:cubicBezTo>
                <a:cubicBezTo>
                  <a:pt x="43" y="363"/>
                  <a:pt x="43" y="363"/>
                  <a:pt x="43" y="363"/>
                </a:cubicBezTo>
                <a:cubicBezTo>
                  <a:pt x="90" y="409"/>
                  <a:pt x="90" y="409"/>
                  <a:pt x="90" y="409"/>
                </a:cubicBezTo>
                <a:cubicBezTo>
                  <a:pt x="139" y="374"/>
                  <a:pt x="139" y="374"/>
                  <a:pt x="139" y="374"/>
                </a:cubicBezTo>
                <a:cubicBezTo>
                  <a:pt x="183" y="393"/>
                  <a:pt x="183" y="393"/>
                  <a:pt x="183" y="393"/>
                </a:cubicBezTo>
                <a:cubicBezTo>
                  <a:pt x="194" y="452"/>
                  <a:pt x="194" y="452"/>
                  <a:pt x="194" y="452"/>
                </a:cubicBezTo>
                <a:cubicBezTo>
                  <a:pt x="259" y="452"/>
                  <a:pt x="259" y="452"/>
                  <a:pt x="259" y="452"/>
                </a:cubicBezTo>
                <a:close/>
                <a:moveTo>
                  <a:pt x="346" y="210"/>
                </a:moveTo>
                <a:cubicBezTo>
                  <a:pt x="355" y="276"/>
                  <a:pt x="309" y="337"/>
                  <a:pt x="243" y="346"/>
                </a:cubicBezTo>
                <a:cubicBezTo>
                  <a:pt x="176" y="355"/>
                  <a:pt x="115" y="308"/>
                  <a:pt x="106" y="242"/>
                </a:cubicBezTo>
                <a:cubicBezTo>
                  <a:pt x="97" y="176"/>
                  <a:pt x="144" y="115"/>
                  <a:pt x="210" y="106"/>
                </a:cubicBezTo>
                <a:cubicBezTo>
                  <a:pt x="229" y="103"/>
                  <a:pt x="248" y="105"/>
                  <a:pt x="266" y="111"/>
                </a:cubicBezTo>
                <a:cubicBezTo>
                  <a:pt x="266" y="111"/>
                  <a:pt x="266" y="111"/>
                  <a:pt x="266" y="111"/>
                </a:cubicBezTo>
                <a:cubicBezTo>
                  <a:pt x="283" y="117"/>
                  <a:pt x="299" y="127"/>
                  <a:pt x="312" y="140"/>
                </a:cubicBezTo>
                <a:cubicBezTo>
                  <a:pt x="319" y="148"/>
                  <a:pt x="326" y="156"/>
                  <a:pt x="331" y="165"/>
                </a:cubicBezTo>
                <a:cubicBezTo>
                  <a:pt x="339" y="179"/>
                  <a:pt x="344" y="194"/>
                  <a:pt x="346" y="21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80933AD2-40D8-4020-A8A1-D0E6A4B33A4B}"/>
              </a:ext>
            </a:extLst>
          </p:cNvPr>
          <p:cNvCxnSpPr>
            <a:cxnSpLocks/>
          </p:cNvCxnSpPr>
          <p:nvPr/>
        </p:nvCxnSpPr>
        <p:spPr>
          <a:xfrm>
            <a:off x="358788" y="4909315"/>
            <a:ext cx="2970512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îṧľiḍé">
            <a:extLst>
              <a:ext uri="{FF2B5EF4-FFF2-40B4-BE49-F238E27FC236}">
                <a16:creationId xmlns:a16="http://schemas.microsoft.com/office/drawing/2014/main" id="{16F23E02-5505-469E-832E-B3B74BB88B82}"/>
              </a:ext>
            </a:extLst>
          </p:cNvPr>
          <p:cNvSpPr txBox="1"/>
          <p:nvPr/>
        </p:nvSpPr>
        <p:spPr bwMode="auto">
          <a:xfrm>
            <a:off x="154938" y="2126275"/>
            <a:ext cx="2994026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开发系统环境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3" name="îṧľiḍé">
            <a:extLst>
              <a:ext uri="{FF2B5EF4-FFF2-40B4-BE49-F238E27FC236}">
                <a16:creationId xmlns:a16="http://schemas.microsoft.com/office/drawing/2014/main" id="{9E099037-E9BF-4F46-84E4-D70F525AEE52}"/>
              </a:ext>
            </a:extLst>
          </p:cNvPr>
          <p:cNvSpPr txBox="1"/>
          <p:nvPr/>
        </p:nvSpPr>
        <p:spPr bwMode="auto">
          <a:xfrm>
            <a:off x="224882" y="3640036"/>
            <a:ext cx="2994026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Web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服务器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35" name="图形 34" descr="挖掘工具">
            <a:extLst>
              <a:ext uri="{FF2B5EF4-FFF2-40B4-BE49-F238E27FC236}">
                <a16:creationId xmlns:a16="http://schemas.microsoft.com/office/drawing/2014/main" id="{CAD020D4-D4AB-4024-8DCB-804D70246B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78492" y="2807316"/>
            <a:ext cx="419814" cy="419814"/>
          </a:xfrm>
          <a:prstGeom prst="rect">
            <a:avLst/>
          </a:prstGeom>
        </p:spPr>
      </p:pic>
      <p:pic>
        <p:nvPicPr>
          <p:cNvPr id="37" name="图形 36" descr="齿轮">
            <a:extLst>
              <a:ext uri="{FF2B5EF4-FFF2-40B4-BE49-F238E27FC236}">
                <a16:creationId xmlns:a16="http://schemas.microsoft.com/office/drawing/2014/main" id="{EB43A7EC-43CE-4FF7-AD6E-6C9B81FDC5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47400" y="4192207"/>
            <a:ext cx="855209" cy="855209"/>
          </a:xfrm>
          <a:prstGeom prst="rect">
            <a:avLst/>
          </a:prstGeom>
        </p:spPr>
      </p:pic>
      <p:pic>
        <p:nvPicPr>
          <p:cNvPr id="39" name="图形 38" descr="螺丝刀">
            <a:extLst>
              <a:ext uri="{FF2B5EF4-FFF2-40B4-BE49-F238E27FC236}">
                <a16:creationId xmlns:a16="http://schemas.microsoft.com/office/drawing/2014/main" id="{CCF78F8A-B422-4CA2-BA53-3A682F2689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13005" y="3545839"/>
            <a:ext cx="689521" cy="689521"/>
          </a:xfrm>
          <a:prstGeom prst="rect">
            <a:avLst/>
          </a:prstGeom>
        </p:spPr>
      </p:pic>
      <p:sp>
        <p:nvSpPr>
          <p:cNvPr id="40" name="ïṣlïďe">
            <a:extLst>
              <a:ext uri="{FF2B5EF4-FFF2-40B4-BE49-F238E27FC236}">
                <a16:creationId xmlns:a16="http://schemas.microsoft.com/office/drawing/2014/main" id="{03D43DBC-7B6B-4F39-9638-95D213EC21BC}"/>
              </a:ext>
            </a:extLst>
          </p:cNvPr>
          <p:cNvSpPr/>
          <p:nvPr/>
        </p:nvSpPr>
        <p:spPr bwMode="auto">
          <a:xfrm>
            <a:off x="238436" y="2477501"/>
            <a:ext cx="2994026" cy="903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r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Windows 10</a:t>
            </a:r>
          </a:p>
        </p:txBody>
      </p:sp>
      <p:sp>
        <p:nvSpPr>
          <p:cNvPr id="41" name="îśľíḓe">
            <a:extLst>
              <a:ext uri="{FF2B5EF4-FFF2-40B4-BE49-F238E27FC236}">
                <a16:creationId xmlns:a16="http://schemas.microsoft.com/office/drawing/2014/main" id="{CFDC98E1-89C9-43DE-A17E-914B1E6F74D3}"/>
              </a:ext>
            </a:extLst>
          </p:cNvPr>
          <p:cNvSpPr/>
          <p:nvPr/>
        </p:nvSpPr>
        <p:spPr bwMode="auto">
          <a:xfrm>
            <a:off x="276833" y="4236666"/>
            <a:ext cx="2994026" cy="699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r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SpringBoot2.7.7</a:t>
            </a:r>
          </a:p>
          <a:p>
            <a:pPr marL="171450" marR="0" lvl="0" indent="-171450" algn="r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rgbClr val="000000"/>
                </a:solidFill>
              </a:rPr>
              <a:t>内置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Tomcat 9.0.70</a:t>
            </a:r>
          </a:p>
        </p:txBody>
      </p:sp>
      <p:sp>
        <p:nvSpPr>
          <p:cNvPr id="30" name="îṧľiḍé">
            <a:extLst>
              <a:ext uri="{FF2B5EF4-FFF2-40B4-BE49-F238E27FC236}">
                <a16:creationId xmlns:a16="http://schemas.microsoft.com/office/drawing/2014/main" id="{071FF642-88C3-405A-88DF-C3498CF54E79}"/>
              </a:ext>
            </a:extLst>
          </p:cNvPr>
          <p:cNvSpPr txBox="1"/>
          <p:nvPr/>
        </p:nvSpPr>
        <p:spPr bwMode="auto">
          <a:xfrm>
            <a:off x="784466" y="5100861"/>
            <a:ext cx="2994026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其他测试工具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1" name="îśľíḓe">
            <a:extLst>
              <a:ext uri="{FF2B5EF4-FFF2-40B4-BE49-F238E27FC236}">
                <a16:creationId xmlns:a16="http://schemas.microsoft.com/office/drawing/2014/main" id="{37749A54-E3C8-46F1-9467-994C23FCE7FB}"/>
              </a:ext>
            </a:extLst>
          </p:cNvPr>
          <p:cNvSpPr/>
          <p:nvPr/>
        </p:nvSpPr>
        <p:spPr bwMode="auto">
          <a:xfrm>
            <a:off x="685771" y="5571886"/>
            <a:ext cx="2994026" cy="699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r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IDEA 2019 </a:t>
            </a:r>
            <a:r>
              <a:rPr lang="en-US" altLang="zh-CN" sz="1400" dirty="0">
                <a:solidFill>
                  <a:srgbClr val="000000"/>
                </a:solidFill>
              </a:rPr>
              <a:t>JU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nit </a:t>
            </a:r>
          </a:p>
        </p:txBody>
      </p:sp>
    </p:spTree>
    <p:extLst>
      <p:ext uri="{BB962C8B-B14F-4D97-AF65-F5344CB8AC3E}">
        <p14:creationId xmlns:p14="http://schemas.microsoft.com/office/powerpoint/2010/main" val="2545446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151A0-CC2B-4687-BA8D-15E600018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功能测试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ED20A9-1C62-4F80-B9D9-668E174CE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AFDCA740-A87B-4AB6-8E9B-E7DC5B99962E}"/>
              </a:ext>
            </a:extLst>
          </p:cNvPr>
          <p:cNvCxnSpPr>
            <a:cxnSpLocks/>
          </p:cNvCxnSpPr>
          <p:nvPr/>
        </p:nvCxnSpPr>
        <p:spPr>
          <a:xfrm flipH="1">
            <a:off x="815975" y="1618137"/>
            <a:ext cx="275548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F73B2AAD-B59A-4215-B2C1-EFE62414AE76}"/>
              </a:ext>
            </a:extLst>
          </p:cNvPr>
          <p:cNvSpPr txBox="1"/>
          <p:nvPr/>
        </p:nvSpPr>
        <p:spPr>
          <a:xfrm>
            <a:off x="941493" y="1219200"/>
            <a:ext cx="2540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输入检查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80244871-E87B-42B4-A07A-0C470F855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28550"/>
            <a:ext cx="4237861" cy="3113531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A246AD5E-9546-4C16-A521-8D0963C3301E}"/>
              </a:ext>
            </a:extLst>
          </p:cNvPr>
          <p:cNvSpPr txBox="1"/>
          <p:nvPr/>
        </p:nvSpPr>
        <p:spPr>
          <a:xfrm>
            <a:off x="741243" y="1779032"/>
            <a:ext cx="5086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登陆成功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登陆失败</a:t>
            </a:r>
            <a:endParaRPr lang="en-US" altLang="zh-CN" sz="1600" dirty="0"/>
          </a:p>
        </p:txBody>
      </p:sp>
      <p:sp>
        <p:nvSpPr>
          <p:cNvPr id="44" name="箭头: 右 43">
            <a:extLst>
              <a:ext uri="{FF2B5EF4-FFF2-40B4-BE49-F238E27FC236}">
                <a16:creationId xmlns:a16="http://schemas.microsoft.com/office/drawing/2014/main" id="{CAAF652F-77AB-4693-9252-15C8B1D0E70D}"/>
              </a:ext>
            </a:extLst>
          </p:cNvPr>
          <p:cNvSpPr/>
          <p:nvPr/>
        </p:nvSpPr>
        <p:spPr>
          <a:xfrm rot="19520655">
            <a:off x="4198819" y="2386102"/>
            <a:ext cx="1402716" cy="50417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右 44">
            <a:extLst>
              <a:ext uri="{FF2B5EF4-FFF2-40B4-BE49-F238E27FC236}">
                <a16:creationId xmlns:a16="http://schemas.microsoft.com/office/drawing/2014/main" id="{824A3BA1-3A69-4E14-ADDB-31026C83C96D}"/>
              </a:ext>
            </a:extLst>
          </p:cNvPr>
          <p:cNvSpPr/>
          <p:nvPr/>
        </p:nvSpPr>
        <p:spPr>
          <a:xfrm>
            <a:off x="4198032" y="4023597"/>
            <a:ext cx="1402716" cy="50417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C03B5B8C-78D5-426B-B8F4-CF0392D54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59" y="3072634"/>
            <a:ext cx="3352949" cy="2757718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26272E1E-D538-4FCE-89B8-9C092A283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3832" y="301387"/>
            <a:ext cx="3926882" cy="282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407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151A0-CC2B-4687-BA8D-15E600018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功能测试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ED20A9-1C62-4F80-B9D9-668E174CE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AFDCA740-A87B-4AB6-8E9B-E7DC5B99962E}"/>
              </a:ext>
            </a:extLst>
          </p:cNvPr>
          <p:cNvCxnSpPr>
            <a:cxnSpLocks/>
          </p:cNvCxnSpPr>
          <p:nvPr/>
        </p:nvCxnSpPr>
        <p:spPr>
          <a:xfrm flipH="1">
            <a:off x="815975" y="1618137"/>
            <a:ext cx="275548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F73B2AAD-B59A-4215-B2C1-EFE62414AE76}"/>
              </a:ext>
            </a:extLst>
          </p:cNvPr>
          <p:cNvSpPr txBox="1"/>
          <p:nvPr/>
        </p:nvSpPr>
        <p:spPr>
          <a:xfrm>
            <a:off x="941493" y="1219200"/>
            <a:ext cx="2540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输入检查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246AD5E-9546-4C16-A521-8D0963C3301E}"/>
              </a:ext>
            </a:extLst>
          </p:cNvPr>
          <p:cNvSpPr txBox="1"/>
          <p:nvPr/>
        </p:nvSpPr>
        <p:spPr>
          <a:xfrm>
            <a:off x="741243" y="1779032"/>
            <a:ext cx="101299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非法输入</a:t>
            </a:r>
            <a:endParaRPr lang="en-US" altLang="zh-C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用户名输入检查：仅数字和英文字母的组合</a:t>
            </a:r>
            <a:endParaRPr lang="en-US" altLang="zh-C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密码输入检查（</a:t>
            </a:r>
            <a:r>
              <a:rPr lang="en-US" altLang="zh-CN" sz="1600" dirty="0"/>
              <a:t>6-20</a:t>
            </a:r>
            <a:r>
              <a:rPr lang="zh-CN" altLang="en-US" sz="1600" dirty="0"/>
              <a:t>位英文字母、数字或者符号（除空格），且字母、数字和标点符号至少包含两种）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1459FCD-FC90-4616-8620-BE1613075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167" y="2954618"/>
            <a:ext cx="4705178" cy="287069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A5F35C6-E6DE-4786-A27A-849E5CC8A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105" y="2954619"/>
            <a:ext cx="4750415" cy="287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367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151A0-CC2B-4687-BA8D-15E600018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功能测试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ED20A9-1C62-4F80-B9D9-668E174CE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AFDCA740-A87B-4AB6-8E9B-E7DC5B99962E}"/>
              </a:ext>
            </a:extLst>
          </p:cNvPr>
          <p:cNvCxnSpPr>
            <a:cxnSpLocks/>
          </p:cNvCxnSpPr>
          <p:nvPr/>
        </p:nvCxnSpPr>
        <p:spPr>
          <a:xfrm flipH="1">
            <a:off x="815975" y="1618137"/>
            <a:ext cx="275548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F73B2AAD-B59A-4215-B2C1-EFE62414AE76}"/>
              </a:ext>
            </a:extLst>
          </p:cNvPr>
          <p:cNvSpPr txBox="1"/>
          <p:nvPr/>
        </p:nvSpPr>
        <p:spPr>
          <a:xfrm>
            <a:off x="941493" y="1219200"/>
            <a:ext cx="254000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数据库操作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5553D12C-2B68-4CB7-9656-D92AFB443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4" y="2513277"/>
            <a:ext cx="4052056" cy="3274588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CADFD3B6-4A61-41B3-A821-2086D6448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282" y="1536067"/>
            <a:ext cx="6127115" cy="1714500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EF908AD1-AFFE-46B7-A2CC-934208B39120}"/>
              </a:ext>
            </a:extLst>
          </p:cNvPr>
          <p:cNvSpPr txBox="1"/>
          <p:nvPr/>
        </p:nvSpPr>
        <p:spPr>
          <a:xfrm>
            <a:off x="941493" y="1686028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加密存储验证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166F8B79-0389-48BB-9C39-3A332EC0CD7F}"/>
              </a:ext>
            </a:extLst>
          </p:cNvPr>
          <p:cNvGrpSpPr/>
          <p:nvPr/>
        </p:nvGrpSpPr>
        <p:grpSpPr>
          <a:xfrm>
            <a:off x="5309960" y="4150571"/>
            <a:ext cx="6067425" cy="1666875"/>
            <a:chOff x="5309960" y="4150571"/>
            <a:chExt cx="6067425" cy="1666875"/>
          </a:xfrm>
        </p:grpSpPr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C1AA3ED6-67AF-40C0-A25C-49E2EF7DB9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09960" y="4150571"/>
              <a:ext cx="6067425" cy="1666875"/>
            </a:xfrm>
            <a:prstGeom prst="rect">
              <a:avLst/>
            </a:prstGeom>
          </p:spPr>
        </p:pic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3AD6A62-FEF3-4A29-9914-E29DC1DCAA69}"/>
                </a:ext>
              </a:extLst>
            </p:cNvPr>
            <p:cNvSpPr/>
            <p:nvPr/>
          </p:nvSpPr>
          <p:spPr>
            <a:xfrm>
              <a:off x="5547360" y="5323840"/>
              <a:ext cx="5466080" cy="33866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342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2252306"/>
            <a:ext cx="10850564" cy="1176694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项目管理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800" dirty="0"/>
              <a:t>参与人员及分工 项目进展记录 项目管理工具</a:t>
            </a:r>
            <a:endParaRPr lang="en-US" altLang="zh-CN" sz="1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7999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0fb470e5-1029-42ce-833c-e9373f9ba9b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642C52E-6E86-4BBE-ACE6-CA73E371848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930109" y="1051361"/>
            <a:ext cx="12450597" cy="4778319"/>
            <a:chOff x="-930109" y="1051361"/>
            <a:chExt cx="12450597" cy="4778319"/>
          </a:xfrm>
        </p:grpSpPr>
        <p:grpSp>
          <p:nvGrpSpPr>
            <p:cNvPr id="6" name="ïṣľîde">
              <a:extLst>
                <a:ext uri="{FF2B5EF4-FFF2-40B4-BE49-F238E27FC236}">
                  <a16:creationId xmlns:a16="http://schemas.microsoft.com/office/drawing/2014/main" id="{933B65FF-A272-4A69-9A01-92D7C77CF829}"/>
                </a:ext>
              </a:extLst>
            </p:cNvPr>
            <p:cNvGrpSpPr/>
            <p:nvPr/>
          </p:nvGrpSpPr>
          <p:grpSpPr>
            <a:xfrm>
              <a:off x="-930109" y="1051361"/>
              <a:ext cx="2490640" cy="4778319"/>
              <a:chOff x="-930109" y="1051361"/>
              <a:chExt cx="2490640" cy="4778319"/>
            </a:xfrm>
          </p:grpSpPr>
          <p:sp>
            <p:nvSpPr>
              <p:cNvPr id="27" name="îSľïďe">
                <a:extLst>
                  <a:ext uri="{FF2B5EF4-FFF2-40B4-BE49-F238E27FC236}">
                    <a16:creationId xmlns:a16="http://schemas.microsoft.com/office/drawing/2014/main" id="{B19D50FC-1125-4ED9-B7D8-78BCBCE8C008}"/>
                  </a:ext>
                </a:extLst>
              </p:cNvPr>
              <p:cNvSpPr/>
              <p:nvPr/>
            </p:nvSpPr>
            <p:spPr bwMode="auto">
              <a:xfrm rot="13500000">
                <a:off x="-930105" y="3969472"/>
                <a:ext cx="1860208" cy="1860208"/>
              </a:xfrm>
              <a:custGeom>
                <a:avLst/>
                <a:gdLst>
                  <a:gd name="connsiteX0" fmla="*/ 0 w 2304255"/>
                  <a:gd name="connsiteY0" fmla="*/ 0 h 2304255"/>
                  <a:gd name="connsiteX1" fmla="*/ 2304255 w 2304255"/>
                  <a:gd name="connsiteY1" fmla="*/ 2304255 h 2304255"/>
                  <a:gd name="connsiteX2" fmla="*/ 0 w 2304255"/>
                  <a:gd name="connsiteY2" fmla="*/ 2304255 h 2304255"/>
                  <a:gd name="connsiteX3" fmla="*/ 0 w 2304255"/>
                  <a:gd name="connsiteY3" fmla="*/ 0 h 2304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55" h="2304255">
                    <a:moveTo>
                      <a:pt x="0" y="0"/>
                    </a:moveTo>
                    <a:lnTo>
                      <a:pt x="2304255" y="2304255"/>
                    </a:lnTo>
                    <a:lnTo>
                      <a:pt x="0" y="23042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íṡļîḍe">
                <a:extLst>
                  <a:ext uri="{FF2B5EF4-FFF2-40B4-BE49-F238E27FC236}">
                    <a16:creationId xmlns:a16="http://schemas.microsoft.com/office/drawing/2014/main" id="{9361AAF3-CAD5-4F13-928C-BFE011AA4BDD}"/>
                  </a:ext>
                </a:extLst>
              </p:cNvPr>
              <p:cNvSpPr/>
              <p:nvPr/>
            </p:nvSpPr>
            <p:spPr bwMode="auto">
              <a:xfrm rot="2700000">
                <a:off x="-930109" y="1051361"/>
                <a:ext cx="1860208" cy="1860208"/>
              </a:xfrm>
              <a:custGeom>
                <a:avLst/>
                <a:gdLst>
                  <a:gd name="connsiteX0" fmla="*/ 0 w 1860208"/>
                  <a:gd name="connsiteY0" fmla="*/ 0 h 1860208"/>
                  <a:gd name="connsiteX1" fmla="*/ 1860208 w 1860208"/>
                  <a:gd name="connsiteY1" fmla="*/ 0 h 1860208"/>
                  <a:gd name="connsiteX2" fmla="*/ 1860208 w 1860208"/>
                  <a:gd name="connsiteY2" fmla="*/ 1860208 h 1860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60208" h="1860208">
                    <a:moveTo>
                      <a:pt x="0" y="0"/>
                    </a:moveTo>
                    <a:lnTo>
                      <a:pt x="1860208" y="0"/>
                    </a:lnTo>
                    <a:lnTo>
                      <a:pt x="1860208" y="1860208"/>
                    </a:lnTo>
                    <a:close/>
                  </a:path>
                </a:pathLst>
              </a:cu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9" name="ïŝ1ïḋe">
                <a:extLst>
                  <a:ext uri="{FF2B5EF4-FFF2-40B4-BE49-F238E27FC236}">
                    <a16:creationId xmlns:a16="http://schemas.microsoft.com/office/drawing/2014/main" id="{97F43942-06F9-42D1-A7B5-43B69347F1AE}"/>
                  </a:ext>
                </a:extLst>
              </p:cNvPr>
              <p:cNvSpPr/>
              <p:nvPr/>
            </p:nvSpPr>
            <p:spPr bwMode="auto">
              <a:xfrm rot="5400000">
                <a:off x="-780266" y="2648735"/>
                <a:ext cx="3121063" cy="1560531"/>
              </a:xfrm>
              <a:custGeom>
                <a:avLst/>
                <a:gdLst>
                  <a:gd name="connsiteX0" fmla="*/ 2367656 w 4735313"/>
                  <a:gd name="connsiteY0" fmla="*/ 0 h 2367656"/>
                  <a:gd name="connsiteX1" fmla="*/ 4735313 w 4735313"/>
                  <a:gd name="connsiteY1" fmla="*/ 2367656 h 2367656"/>
                  <a:gd name="connsiteX2" fmla="*/ 3847062 w 4735313"/>
                  <a:gd name="connsiteY2" fmla="*/ 2367656 h 2367656"/>
                  <a:gd name="connsiteX3" fmla="*/ 2367656 w 4735313"/>
                  <a:gd name="connsiteY3" fmla="*/ 888250 h 2367656"/>
                  <a:gd name="connsiteX4" fmla="*/ 888250 w 4735313"/>
                  <a:gd name="connsiteY4" fmla="*/ 2367656 h 2367656"/>
                  <a:gd name="connsiteX5" fmla="*/ 0 w 4735313"/>
                  <a:gd name="connsiteY5" fmla="*/ 2367656 h 2367656"/>
                  <a:gd name="connsiteX6" fmla="*/ 2367656 w 4735313"/>
                  <a:gd name="connsiteY6" fmla="*/ 0 h 2367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35313" h="2367656">
                    <a:moveTo>
                      <a:pt x="2367656" y="0"/>
                    </a:moveTo>
                    <a:lnTo>
                      <a:pt x="4735313" y="2367656"/>
                    </a:lnTo>
                    <a:lnTo>
                      <a:pt x="3847062" y="2367656"/>
                    </a:lnTo>
                    <a:lnTo>
                      <a:pt x="2367656" y="888250"/>
                    </a:lnTo>
                    <a:lnTo>
                      <a:pt x="888250" y="2367656"/>
                    </a:lnTo>
                    <a:lnTo>
                      <a:pt x="0" y="2367656"/>
                    </a:lnTo>
                    <a:lnTo>
                      <a:pt x="2367656" y="0"/>
                    </a:lnTo>
                    <a:close/>
                  </a:path>
                </a:pathLst>
              </a:custGeom>
              <a:solidFill>
                <a:schemeClr val="tx2">
                  <a:alpha val="77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7" name="ïsḷíḑè">
              <a:extLst>
                <a:ext uri="{FF2B5EF4-FFF2-40B4-BE49-F238E27FC236}">
                  <a16:creationId xmlns:a16="http://schemas.microsoft.com/office/drawing/2014/main" id="{4F1A39D8-7570-4901-A3E5-473DAAB733E1}"/>
                </a:ext>
              </a:extLst>
            </p:cNvPr>
            <p:cNvSpPr/>
            <p:nvPr/>
          </p:nvSpPr>
          <p:spPr>
            <a:xfrm>
              <a:off x="1543012" y="2978855"/>
              <a:ext cx="3742988" cy="923330"/>
            </a:xfrm>
            <a:prstGeom prst="rect">
              <a:avLst/>
            </a:prstGeom>
          </p:spPr>
          <p:txBody>
            <a:bodyPr wrap="square" anchor="ctr" anchorCtr="1">
              <a:normAutofit fontScale="85000" lnSpcReduction="10000"/>
            </a:bodyPr>
            <a:lstStyle/>
            <a:p>
              <a:pPr algn="r"/>
              <a:r>
                <a:rPr lang="en-US" altLang="zh-CN" sz="5400" b="1" spc="300" dirty="0">
                  <a:solidFill>
                    <a:schemeClr val="tx2"/>
                  </a:solidFill>
                </a:rPr>
                <a:t>CONTENTS</a:t>
              </a:r>
            </a:p>
          </p:txBody>
        </p:sp>
        <p:sp>
          <p:nvSpPr>
            <p:cNvPr id="8" name="i$ļïďe">
              <a:extLst>
                <a:ext uri="{FF2B5EF4-FFF2-40B4-BE49-F238E27FC236}">
                  <a16:creationId xmlns:a16="http://schemas.microsoft.com/office/drawing/2014/main" id="{A25DF563-5684-4357-AF66-64EBE7A7028F}"/>
                </a:ext>
              </a:extLst>
            </p:cNvPr>
            <p:cNvSpPr/>
            <p:nvPr/>
          </p:nvSpPr>
          <p:spPr>
            <a:xfrm>
              <a:off x="6276020" y="5029187"/>
              <a:ext cx="624349" cy="624349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  <p:sp>
          <p:nvSpPr>
            <p:cNvPr id="9" name="îṡ1íḑé">
              <a:extLst>
                <a:ext uri="{FF2B5EF4-FFF2-40B4-BE49-F238E27FC236}">
                  <a16:creationId xmlns:a16="http://schemas.microsoft.com/office/drawing/2014/main" id="{82BD5307-F3AD-4DE2-A6DA-7E8B6322ACC7}"/>
                </a:ext>
              </a:extLst>
            </p:cNvPr>
            <p:cNvSpPr/>
            <p:nvPr/>
          </p:nvSpPr>
          <p:spPr>
            <a:xfrm>
              <a:off x="6281459" y="4150611"/>
              <a:ext cx="624349" cy="624349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10" name="íśľíḍé">
              <a:extLst>
                <a:ext uri="{FF2B5EF4-FFF2-40B4-BE49-F238E27FC236}">
                  <a16:creationId xmlns:a16="http://schemas.microsoft.com/office/drawing/2014/main" id="{1AB55A3F-C86D-41AF-8780-3FA466C759D8}"/>
                </a:ext>
              </a:extLst>
            </p:cNvPr>
            <p:cNvSpPr/>
            <p:nvPr/>
          </p:nvSpPr>
          <p:spPr>
            <a:xfrm>
              <a:off x="6281459" y="3272035"/>
              <a:ext cx="624349" cy="624349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11" name="ïşḻíḋê">
              <a:extLst>
                <a:ext uri="{FF2B5EF4-FFF2-40B4-BE49-F238E27FC236}">
                  <a16:creationId xmlns:a16="http://schemas.microsoft.com/office/drawing/2014/main" id="{F0E5BC8E-4AA2-4FC6-AEDE-48B8FAA4B9AC}"/>
                </a:ext>
              </a:extLst>
            </p:cNvPr>
            <p:cNvSpPr/>
            <p:nvPr/>
          </p:nvSpPr>
          <p:spPr>
            <a:xfrm>
              <a:off x="6281459" y="2393459"/>
              <a:ext cx="624349" cy="624349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12" name="isḻïḋé">
              <a:extLst>
                <a:ext uri="{FF2B5EF4-FFF2-40B4-BE49-F238E27FC236}">
                  <a16:creationId xmlns:a16="http://schemas.microsoft.com/office/drawing/2014/main" id="{C0451A36-F8F9-4E68-9C14-18681989F54C}"/>
                </a:ext>
              </a:extLst>
            </p:cNvPr>
            <p:cNvSpPr/>
            <p:nvPr/>
          </p:nvSpPr>
          <p:spPr>
            <a:xfrm>
              <a:off x="6281461" y="1514883"/>
              <a:ext cx="624349" cy="624349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13" name="isļiḓé">
              <a:extLst>
                <a:ext uri="{FF2B5EF4-FFF2-40B4-BE49-F238E27FC236}">
                  <a16:creationId xmlns:a16="http://schemas.microsoft.com/office/drawing/2014/main" id="{14BE8420-7381-470B-AC29-3CB82B49C2D2}"/>
                </a:ext>
              </a:extLst>
            </p:cNvPr>
            <p:cNvSpPr txBox="1"/>
            <p:nvPr/>
          </p:nvSpPr>
          <p:spPr>
            <a:xfrm>
              <a:off x="6905844" y="5017678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92500" lnSpcReduction="10000"/>
            </a:bodyPr>
            <a:lstStyle/>
            <a:p>
              <a:r>
                <a:rPr lang="zh-CN" altLang="en-US" sz="1600" b="1" dirty="0"/>
                <a:t>未来工作计划</a:t>
              </a:r>
            </a:p>
          </p:txBody>
        </p:sp>
        <p:sp>
          <p:nvSpPr>
            <p:cNvPr id="14" name="íśľíďe">
              <a:extLst>
                <a:ext uri="{FF2B5EF4-FFF2-40B4-BE49-F238E27FC236}">
                  <a16:creationId xmlns:a16="http://schemas.microsoft.com/office/drawing/2014/main" id="{889E92F7-69A5-441F-8629-BA0CBCAD9F45}"/>
                </a:ext>
              </a:extLst>
            </p:cNvPr>
            <p:cNvSpPr txBox="1"/>
            <p:nvPr/>
          </p:nvSpPr>
          <p:spPr>
            <a:xfrm>
              <a:off x="6905844" y="5321659"/>
              <a:ext cx="3962574" cy="320368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50" dirty="0"/>
                <a:t>UI</a:t>
              </a:r>
              <a:r>
                <a:rPr lang="zh-CN" altLang="en-US" sz="1050" dirty="0"/>
                <a:t>界面设计 功能完善</a:t>
              </a:r>
              <a:endParaRPr lang="en-US" altLang="zh-CN" sz="1050" dirty="0"/>
            </a:p>
          </p:txBody>
        </p:sp>
        <p:sp>
          <p:nvSpPr>
            <p:cNvPr id="15" name="iṡ1íḑê">
              <a:extLst>
                <a:ext uri="{FF2B5EF4-FFF2-40B4-BE49-F238E27FC236}">
                  <a16:creationId xmlns:a16="http://schemas.microsoft.com/office/drawing/2014/main" id="{05F8F47E-A116-4434-A57F-D953A941B808}"/>
                </a:ext>
              </a:extLst>
            </p:cNvPr>
            <p:cNvSpPr txBox="1"/>
            <p:nvPr/>
          </p:nvSpPr>
          <p:spPr>
            <a:xfrm>
              <a:off x="6905844" y="4139102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92500" lnSpcReduction="10000"/>
            </a:bodyPr>
            <a:lstStyle/>
            <a:p>
              <a:r>
                <a:rPr lang="zh-CN" altLang="en-US" sz="1600" b="1" dirty="0"/>
                <a:t>项目管理</a:t>
              </a:r>
            </a:p>
          </p:txBody>
        </p:sp>
        <p:sp>
          <p:nvSpPr>
            <p:cNvPr id="16" name="ïṣḷiḑé">
              <a:extLst>
                <a:ext uri="{FF2B5EF4-FFF2-40B4-BE49-F238E27FC236}">
                  <a16:creationId xmlns:a16="http://schemas.microsoft.com/office/drawing/2014/main" id="{0418EEEE-E53D-41BF-8D2D-64DFC89A76FF}"/>
                </a:ext>
              </a:extLst>
            </p:cNvPr>
            <p:cNvSpPr txBox="1"/>
            <p:nvPr/>
          </p:nvSpPr>
          <p:spPr>
            <a:xfrm>
              <a:off x="6905844" y="4443083"/>
              <a:ext cx="3962574" cy="320368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/>
                <a:t>参与人员及分工 项目进展记录 项目管理工具</a:t>
              </a:r>
              <a:endParaRPr lang="en-US" altLang="zh-CN" sz="1050" dirty="0"/>
            </a:p>
          </p:txBody>
        </p:sp>
        <p:sp>
          <p:nvSpPr>
            <p:cNvPr id="17" name="íşḻïďê">
              <a:extLst>
                <a:ext uri="{FF2B5EF4-FFF2-40B4-BE49-F238E27FC236}">
                  <a16:creationId xmlns:a16="http://schemas.microsoft.com/office/drawing/2014/main" id="{09C5B617-7E6A-4CFF-AD7F-0BDED1EE9FAA}"/>
                </a:ext>
              </a:extLst>
            </p:cNvPr>
            <p:cNvSpPr txBox="1"/>
            <p:nvPr/>
          </p:nvSpPr>
          <p:spPr>
            <a:xfrm>
              <a:off x="6905844" y="3260526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92500" lnSpcReduction="10000"/>
            </a:bodyPr>
            <a:lstStyle/>
            <a:p>
              <a:r>
                <a:rPr lang="zh-CN" altLang="en-US" sz="1600" b="1" dirty="0"/>
                <a:t>系统测试</a:t>
              </a:r>
            </a:p>
          </p:txBody>
        </p:sp>
        <p:sp>
          <p:nvSpPr>
            <p:cNvPr id="18" name="íṧ1íḋè">
              <a:extLst>
                <a:ext uri="{FF2B5EF4-FFF2-40B4-BE49-F238E27FC236}">
                  <a16:creationId xmlns:a16="http://schemas.microsoft.com/office/drawing/2014/main" id="{D1F5375C-1DAD-43E9-AAF5-2E34C94F3348}"/>
                </a:ext>
              </a:extLst>
            </p:cNvPr>
            <p:cNvSpPr txBox="1"/>
            <p:nvPr/>
          </p:nvSpPr>
          <p:spPr>
            <a:xfrm>
              <a:off x="6905844" y="3564507"/>
              <a:ext cx="3962574" cy="320368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/>
                <a:t>测试环境 功能测试 性能测试</a:t>
              </a:r>
              <a:endParaRPr lang="en-US" altLang="zh-CN" sz="1050" dirty="0"/>
            </a:p>
          </p:txBody>
        </p:sp>
        <p:sp>
          <p:nvSpPr>
            <p:cNvPr id="19" name="iśļîďe">
              <a:extLst>
                <a:ext uri="{FF2B5EF4-FFF2-40B4-BE49-F238E27FC236}">
                  <a16:creationId xmlns:a16="http://schemas.microsoft.com/office/drawing/2014/main" id="{176089DB-693D-4D37-A433-1F6BA8DEFCFF}"/>
                </a:ext>
              </a:extLst>
            </p:cNvPr>
            <p:cNvSpPr txBox="1"/>
            <p:nvPr/>
          </p:nvSpPr>
          <p:spPr>
            <a:xfrm>
              <a:off x="6905844" y="2381950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92500" lnSpcReduction="10000"/>
            </a:bodyPr>
            <a:lstStyle/>
            <a:p>
              <a:r>
                <a:rPr lang="zh-CN" altLang="en-US" sz="1600" b="1" dirty="0"/>
                <a:t>需求分析与系统设计</a:t>
              </a:r>
            </a:p>
          </p:txBody>
        </p:sp>
        <p:sp>
          <p:nvSpPr>
            <p:cNvPr id="20" name="iṣ1ïḋê">
              <a:extLst>
                <a:ext uri="{FF2B5EF4-FFF2-40B4-BE49-F238E27FC236}">
                  <a16:creationId xmlns:a16="http://schemas.microsoft.com/office/drawing/2014/main" id="{30C1C854-FD0E-4183-9705-F4C24B458771}"/>
                </a:ext>
              </a:extLst>
            </p:cNvPr>
            <p:cNvSpPr txBox="1"/>
            <p:nvPr/>
          </p:nvSpPr>
          <p:spPr>
            <a:xfrm>
              <a:off x="6905844" y="2685931"/>
              <a:ext cx="3962574" cy="320368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/>
                <a:t>需求分析 系统设计 详细设计 数据库设计 </a:t>
              </a:r>
              <a:r>
                <a:rPr lang="en-US" altLang="zh-CN" sz="1050" dirty="0"/>
                <a:t>UI</a:t>
              </a:r>
              <a:r>
                <a:rPr lang="zh-CN" altLang="en-US" sz="1050" dirty="0"/>
                <a:t>设计</a:t>
              </a:r>
              <a:endParaRPr lang="en-US" altLang="zh-CN" sz="1050" dirty="0"/>
            </a:p>
          </p:txBody>
        </p:sp>
        <p:sp>
          <p:nvSpPr>
            <p:cNvPr id="21" name="îṧļïďé">
              <a:extLst>
                <a:ext uri="{FF2B5EF4-FFF2-40B4-BE49-F238E27FC236}">
                  <a16:creationId xmlns:a16="http://schemas.microsoft.com/office/drawing/2014/main" id="{6C45C575-63D3-4FAE-AD19-9A503AADE65D}"/>
                </a:ext>
              </a:extLst>
            </p:cNvPr>
            <p:cNvSpPr txBox="1"/>
            <p:nvPr/>
          </p:nvSpPr>
          <p:spPr>
            <a:xfrm>
              <a:off x="6905844" y="1503374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92500" lnSpcReduction="10000"/>
            </a:bodyPr>
            <a:lstStyle/>
            <a:p>
              <a:r>
                <a:rPr lang="zh-CN" altLang="en-US" sz="1600" b="1" dirty="0"/>
                <a:t>项目概述</a:t>
              </a:r>
            </a:p>
          </p:txBody>
        </p:sp>
        <p:sp>
          <p:nvSpPr>
            <p:cNvPr id="22" name="işļïḑê">
              <a:extLst>
                <a:ext uri="{FF2B5EF4-FFF2-40B4-BE49-F238E27FC236}">
                  <a16:creationId xmlns:a16="http://schemas.microsoft.com/office/drawing/2014/main" id="{74478B70-EA34-4DA2-A4B7-2043B716C17C}"/>
                </a:ext>
              </a:extLst>
            </p:cNvPr>
            <p:cNvSpPr txBox="1"/>
            <p:nvPr/>
          </p:nvSpPr>
          <p:spPr>
            <a:xfrm>
              <a:off x="6905844" y="1807355"/>
              <a:ext cx="3962574" cy="320368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/>
                <a:t>开发背景 项目目标 开发环境 可行性分析 项目计划</a:t>
              </a:r>
              <a:endParaRPr lang="en-US" altLang="zh-CN" sz="1050" dirty="0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0E32E640-B6ED-4EFE-957A-AAD95DCF3AAB}"/>
                </a:ext>
              </a:extLst>
            </p:cNvPr>
            <p:cNvCxnSpPr/>
            <p:nvPr/>
          </p:nvCxnSpPr>
          <p:spPr>
            <a:xfrm>
              <a:off x="6951000" y="221400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E9E2D5EA-51F3-4E72-84C3-3CE94BF2E84E}"/>
                </a:ext>
              </a:extLst>
            </p:cNvPr>
            <p:cNvCxnSpPr/>
            <p:nvPr/>
          </p:nvCxnSpPr>
          <p:spPr>
            <a:xfrm>
              <a:off x="6951000" y="3137925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7836C54C-28CC-4860-AF9D-44ABB7440248}"/>
                </a:ext>
              </a:extLst>
            </p:cNvPr>
            <p:cNvCxnSpPr/>
            <p:nvPr/>
          </p:nvCxnSpPr>
          <p:spPr>
            <a:xfrm>
              <a:off x="6951000" y="406185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C5F81125-8A12-4887-9236-8B5ADD3E6237}"/>
                </a:ext>
              </a:extLst>
            </p:cNvPr>
            <p:cNvCxnSpPr/>
            <p:nvPr/>
          </p:nvCxnSpPr>
          <p:spPr>
            <a:xfrm>
              <a:off x="6951000" y="491910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7818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151A0-CC2B-4687-BA8D-15E600018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177" y="285297"/>
            <a:ext cx="10850563" cy="612781"/>
          </a:xfrm>
        </p:spPr>
        <p:txBody>
          <a:bodyPr/>
          <a:lstStyle/>
          <a:p>
            <a:r>
              <a:rPr lang="zh-CN" altLang="en-US" dirty="0"/>
              <a:t>前期准备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ED20A9-1C62-4F80-B9D9-668E174CE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/>
          </a:p>
        </p:txBody>
      </p:sp>
      <p:grpSp>
        <p:nvGrpSpPr>
          <p:cNvPr id="24" name="5d4050a8-28fd-406e-8b0c-f9038cd2605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B07396C-4EFB-B89F-ED92-4BD41E96191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51320" y="1106489"/>
            <a:ext cx="10138481" cy="5232401"/>
            <a:chOff x="2222959" y="1573254"/>
            <a:chExt cx="7722987" cy="3985781"/>
          </a:xfrm>
        </p:grpSpPr>
        <p:sp>
          <p:nvSpPr>
            <p:cNvPr id="25" name="í$ḷïďè">
              <a:extLst>
                <a:ext uri="{FF2B5EF4-FFF2-40B4-BE49-F238E27FC236}">
                  <a16:creationId xmlns:a16="http://schemas.microsoft.com/office/drawing/2014/main" id="{7600E4A3-8436-6C8B-3944-4935CC907413}"/>
                </a:ext>
              </a:extLst>
            </p:cNvPr>
            <p:cNvSpPr/>
            <p:nvPr/>
          </p:nvSpPr>
          <p:spPr bwMode="auto">
            <a:xfrm>
              <a:off x="2246054" y="2149909"/>
              <a:ext cx="2098468" cy="340912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571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1440000" anchor="b" anchorCtr="1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26" name="îSľíḍé">
              <a:extLst>
                <a:ext uri="{FF2B5EF4-FFF2-40B4-BE49-F238E27FC236}">
                  <a16:creationId xmlns:a16="http://schemas.microsoft.com/office/drawing/2014/main" id="{9BFFA730-602B-C062-6E6F-D54FE0DB60F3}"/>
                </a:ext>
              </a:extLst>
            </p:cNvPr>
            <p:cNvGrpSpPr/>
            <p:nvPr/>
          </p:nvGrpSpPr>
          <p:grpSpPr>
            <a:xfrm>
              <a:off x="2246054" y="4529788"/>
              <a:ext cx="2282134" cy="848656"/>
              <a:chOff x="2249096" y="4529788"/>
              <a:chExt cx="2282134" cy="848656"/>
            </a:xfrm>
          </p:grpSpPr>
          <p:sp>
            <p:nvSpPr>
              <p:cNvPr id="57" name="íšļîde">
                <a:extLst>
                  <a:ext uri="{FF2B5EF4-FFF2-40B4-BE49-F238E27FC236}">
                    <a16:creationId xmlns:a16="http://schemas.microsoft.com/office/drawing/2014/main" id="{24A20758-B336-89DE-4139-B663809340D6}"/>
                  </a:ext>
                </a:extLst>
              </p:cNvPr>
              <p:cNvSpPr/>
              <p:nvPr/>
            </p:nvSpPr>
            <p:spPr bwMode="auto">
              <a:xfrm>
                <a:off x="4343658" y="4617016"/>
                <a:ext cx="187572" cy="227157"/>
              </a:xfrm>
              <a:custGeom>
                <a:avLst/>
                <a:gdLst/>
                <a:ahLst/>
                <a:cxnLst>
                  <a:cxn ang="0">
                    <a:pos x="54" y="79"/>
                  </a:cxn>
                  <a:cxn ang="0">
                    <a:pos x="54" y="0"/>
                  </a:cxn>
                  <a:cxn ang="0">
                    <a:pos x="0" y="10"/>
                  </a:cxn>
                  <a:cxn ang="0">
                    <a:pos x="0" y="131"/>
                  </a:cxn>
                  <a:cxn ang="0">
                    <a:pos x="54" y="121"/>
                  </a:cxn>
                  <a:cxn ang="0">
                    <a:pos x="54" y="121"/>
                  </a:cxn>
                  <a:cxn ang="0">
                    <a:pos x="80" y="90"/>
                  </a:cxn>
                  <a:cxn ang="0">
                    <a:pos x="54" y="79"/>
                  </a:cxn>
                </a:cxnLst>
                <a:rect l="0" t="0" r="r" b="b"/>
                <a:pathLst>
                  <a:path w="81" h="131">
                    <a:moveTo>
                      <a:pt x="54" y="79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54" y="121"/>
                      <a:pt x="81" y="116"/>
                      <a:pt x="80" y="90"/>
                    </a:cubicBezTo>
                    <a:cubicBezTo>
                      <a:pt x="79" y="71"/>
                      <a:pt x="54" y="79"/>
                      <a:pt x="54" y="7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ïşḻíḑé">
                <a:extLst>
                  <a:ext uri="{FF2B5EF4-FFF2-40B4-BE49-F238E27FC236}">
                    <a16:creationId xmlns:a16="http://schemas.microsoft.com/office/drawing/2014/main" id="{6A7048A3-876D-E0C2-1E24-EC785EB54F8B}"/>
                  </a:ext>
                </a:extLst>
              </p:cNvPr>
              <p:cNvSpPr/>
              <p:nvPr/>
            </p:nvSpPr>
            <p:spPr bwMode="auto">
              <a:xfrm>
                <a:off x="2249096" y="4529788"/>
                <a:ext cx="2280180" cy="550627"/>
              </a:xfrm>
              <a:custGeom>
                <a:avLst/>
                <a:gdLst/>
                <a:ahLst/>
                <a:cxnLst>
                  <a:cxn ang="0">
                    <a:pos x="954" y="8"/>
                  </a:cxn>
                  <a:cxn ang="0">
                    <a:pos x="954" y="8"/>
                  </a:cxn>
                  <a:cxn ang="0">
                    <a:pos x="0" y="196"/>
                  </a:cxn>
                  <a:cxn ang="0">
                    <a:pos x="0" y="317"/>
                  </a:cxn>
                  <a:cxn ang="0">
                    <a:pos x="954" y="129"/>
                  </a:cxn>
                  <a:cxn ang="0">
                    <a:pos x="980" y="140"/>
                  </a:cxn>
                  <a:cxn ang="0">
                    <a:pos x="980" y="19"/>
                  </a:cxn>
                  <a:cxn ang="0">
                    <a:pos x="954" y="8"/>
                  </a:cxn>
                </a:cxnLst>
                <a:rect l="0" t="0" r="r" b="b"/>
                <a:pathLst>
                  <a:path w="980" h="317">
                    <a:moveTo>
                      <a:pt x="954" y="8"/>
                    </a:moveTo>
                    <a:cubicBezTo>
                      <a:pt x="954" y="8"/>
                      <a:pt x="954" y="8"/>
                      <a:pt x="954" y="8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0" y="317"/>
                      <a:pt x="0" y="317"/>
                      <a:pt x="0" y="317"/>
                    </a:cubicBezTo>
                    <a:cubicBezTo>
                      <a:pt x="954" y="129"/>
                      <a:pt x="954" y="129"/>
                      <a:pt x="954" y="129"/>
                    </a:cubicBezTo>
                    <a:cubicBezTo>
                      <a:pt x="954" y="129"/>
                      <a:pt x="979" y="121"/>
                      <a:pt x="980" y="140"/>
                    </a:cubicBezTo>
                    <a:cubicBezTo>
                      <a:pt x="980" y="19"/>
                      <a:pt x="980" y="19"/>
                      <a:pt x="980" y="19"/>
                    </a:cubicBezTo>
                    <a:cubicBezTo>
                      <a:pt x="979" y="0"/>
                      <a:pt x="954" y="8"/>
                      <a:pt x="954" y="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îśḷîďe">
                <a:extLst>
                  <a:ext uri="{FF2B5EF4-FFF2-40B4-BE49-F238E27FC236}">
                    <a16:creationId xmlns:a16="http://schemas.microsoft.com/office/drawing/2014/main" id="{6B6A3102-5347-18EE-1B20-0402B6A7F8B6}"/>
                  </a:ext>
                </a:extLst>
              </p:cNvPr>
              <p:cNvSpPr/>
              <p:nvPr/>
            </p:nvSpPr>
            <p:spPr bwMode="auto">
              <a:xfrm>
                <a:off x="4343658" y="4915045"/>
                <a:ext cx="187572" cy="227157"/>
              </a:xfrm>
              <a:custGeom>
                <a:avLst/>
                <a:gdLst/>
                <a:ahLst/>
                <a:cxnLst>
                  <a:cxn ang="0">
                    <a:pos x="54" y="79"/>
                  </a:cxn>
                  <a:cxn ang="0">
                    <a:pos x="54" y="0"/>
                  </a:cxn>
                  <a:cxn ang="0">
                    <a:pos x="0" y="10"/>
                  </a:cxn>
                  <a:cxn ang="0">
                    <a:pos x="0" y="131"/>
                  </a:cxn>
                  <a:cxn ang="0">
                    <a:pos x="54" y="121"/>
                  </a:cxn>
                  <a:cxn ang="0">
                    <a:pos x="54" y="121"/>
                  </a:cxn>
                  <a:cxn ang="0">
                    <a:pos x="80" y="90"/>
                  </a:cxn>
                  <a:cxn ang="0">
                    <a:pos x="54" y="79"/>
                  </a:cxn>
                </a:cxnLst>
                <a:rect l="0" t="0" r="r" b="b"/>
                <a:pathLst>
                  <a:path w="81" h="131">
                    <a:moveTo>
                      <a:pt x="54" y="79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54" y="121"/>
                      <a:pt x="81" y="116"/>
                      <a:pt x="80" y="90"/>
                    </a:cubicBezTo>
                    <a:cubicBezTo>
                      <a:pt x="79" y="71"/>
                      <a:pt x="54" y="79"/>
                      <a:pt x="54" y="7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íšḻîḍê">
                <a:extLst>
                  <a:ext uri="{FF2B5EF4-FFF2-40B4-BE49-F238E27FC236}">
                    <a16:creationId xmlns:a16="http://schemas.microsoft.com/office/drawing/2014/main" id="{489F807C-9375-8576-58DC-ECD3AA7C9AA2}"/>
                  </a:ext>
                </a:extLst>
              </p:cNvPr>
              <p:cNvSpPr/>
              <p:nvPr/>
            </p:nvSpPr>
            <p:spPr bwMode="auto">
              <a:xfrm>
                <a:off x="2249096" y="4827817"/>
                <a:ext cx="2280180" cy="550627"/>
              </a:xfrm>
              <a:custGeom>
                <a:avLst/>
                <a:gdLst/>
                <a:ahLst/>
                <a:cxnLst>
                  <a:cxn ang="0">
                    <a:pos x="954" y="8"/>
                  </a:cxn>
                  <a:cxn ang="0">
                    <a:pos x="954" y="8"/>
                  </a:cxn>
                  <a:cxn ang="0">
                    <a:pos x="0" y="196"/>
                  </a:cxn>
                  <a:cxn ang="0">
                    <a:pos x="0" y="317"/>
                  </a:cxn>
                  <a:cxn ang="0">
                    <a:pos x="954" y="129"/>
                  </a:cxn>
                  <a:cxn ang="0">
                    <a:pos x="980" y="140"/>
                  </a:cxn>
                  <a:cxn ang="0">
                    <a:pos x="980" y="19"/>
                  </a:cxn>
                  <a:cxn ang="0">
                    <a:pos x="954" y="8"/>
                  </a:cxn>
                </a:cxnLst>
                <a:rect l="0" t="0" r="r" b="b"/>
                <a:pathLst>
                  <a:path w="980" h="317">
                    <a:moveTo>
                      <a:pt x="954" y="8"/>
                    </a:moveTo>
                    <a:cubicBezTo>
                      <a:pt x="954" y="8"/>
                      <a:pt x="954" y="8"/>
                      <a:pt x="954" y="8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0" y="317"/>
                      <a:pt x="0" y="317"/>
                      <a:pt x="0" y="317"/>
                    </a:cubicBezTo>
                    <a:cubicBezTo>
                      <a:pt x="954" y="129"/>
                      <a:pt x="954" y="129"/>
                      <a:pt x="954" y="129"/>
                    </a:cubicBezTo>
                    <a:cubicBezTo>
                      <a:pt x="954" y="129"/>
                      <a:pt x="979" y="121"/>
                      <a:pt x="980" y="140"/>
                    </a:cubicBezTo>
                    <a:cubicBezTo>
                      <a:pt x="980" y="19"/>
                      <a:pt x="980" y="19"/>
                      <a:pt x="980" y="19"/>
                    </a:cubicBezTo>
                    <a:cubicBezTo>
                      <a:pt x="979" y="0"/>
                      <a:pt x="954" y="8"/>
                      <a:pt x="954" y="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52" name="îṩļíďé">
              <a:extLst>
                <a:ext uri="{FF2B5EF4-FFF2-40B4-BE49-F238E27FC236}">
                  <a16:creationId xmlns:a16="http://schemas.microsoft.com/office/drawing/2014/main" id="{208163C7-BB75-FB6B-1FD8-FA64E60E8558}"/>
                </a:ext>
              </a:extLst>
            </p:cNvPr>
            <p:cNvGrpSpPr/>
            <p:nvPr/>
          </p:nvGrpSpPr>
          <p:grpSpPr>
            <a:xfrm>
              <a:off x="2246054" y="1573254"/>
              <a:ext cx="2282134" cy="1324774"/>
              <a:chOff x="2249096" y="1573254"/>
              <a:chExt cx="2282134" cy="1324774"/>
            </a:xfrm>
          </p:grpSpPr>
          <p:sp>
            <p:nvSpPr>
              <p:cNvPr id="55" name="îṣ1ïḋê">
                <a:extLst>
                  <a:ext uri="{FF2B5EF4-FFF2-40B4-BE49-F238E27FC236}">
                    <a16:creationId xmlns:a16="http://schemas.microsoft.com/office/drawing/2014/main" id="{898E4877-1E43-F1A2-A1F5-5CFDD76A4BBE}"/>
                  </a:ext>
                </a:extLst>
              </p:cNvPr>
              <p:cNvSpPr/>
              <p:nvPr/>
            </p:nvSpPr>
            <p:spPr bwMode="auto">
              <a:xfrm>
                <a:off x="4343658" y="1809496"/>
                <a:ext cx="187572" cy="1088532"/>
              </a:xfrm>
              <a:custGeom>
                <a:avLst/>
                <a:gdLst/>
                <a:ahLst/>
                <a:cxnLst>
                  <a:cxn ang="0">
                    <a:pos x="54" y="575"/>
                  </a:cxn>
                  <a:cxn ang="0">
                    <a:pos x="54" y="0"/>
                  </a:cxn>
                  <a:cxn ang="0">
                    <a:pos x="0" y="10"/>
                  </a:cxn>
                  <a:cxn ang="0">
                    <a:pos x="0" y="627"/>
                  </a:cxn>
                  <a:cxn ang="0">
                    <a:pos x="54" y="617"/>
                  </a:cxn>
                  <a:cxn ang="0">
                    <a:pos x="54" y="617"/>
                  </a:cxn>
                  <a:cxn ang="0">
                    <a:pos x="80" y="586"/>
                  </a:cxn>
                  <a:cxn ang="0">
                    <a:pos x="54" y="575"/>
                  </a:cxn>
                </a:cxnLst>
                <a:rect l="0" t="0" r="r" b="b"/>
                <a:pathLst>
                  <a:path w="81" h="627">
                    <a:moveTo>
                      <a:pt x="54" y="575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54" y="617"/>
                      <a:pt x="54" y="617"/>
                      <a:pt x="54" y="617"/>
                    </a:cubicBezTo>
                    <a:cubicBezTo>
                      <a:pt x="54" y="617"/>
                      <a:pt x="54" y="617"/>
                      <a:pt x="54" y="617"/>
                    </a:cubicBezTo>
                    <a:cubicBezTo>
                      <a:pt x="54" y="617"/>
                      <a:pt x="81" y="612"/>
                      <a:pt x="80" y="586"/>
                    </a:cubicBezTo>
                    <a:cubicBezTo>
                      <a:pt x="79" y="567"/>
                      <a:pt x="54" y="575"/>
                      <a:pt x="54" y="575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î$ḷîďe">
                <a:extLst>
                  <a:ext uri="{FF2B5EF4-FFF2-40B4-BE49-F238E27FC236}">
                    <a16:creationId xmlns:a16="http://schemas.microsoft.com/office/drawing/2014/main" id="{B1799A9C-D632-C698-644B-4E2039F4AFE7}"/>
                  </a:ext>
                </a:extLst>
              </p:cNvPr>
              <p:cNvSpPr/>
              <p:nvPr/>
            </p:nvSpPr>
            <p:spPr bwMode="auto">
              <a:xfrm>
                <a:off x="2249096" y="1573254"/>
                <a:ext cx="2280180" cy="932625"/>
              </a:xfrm>
              <a:custGeom>
                <a:avLst/>
                <a:gdLst/>
                <a:ahLst/>
                <a:cxnLst>
                  <a:cxn ang="0">
                    <a:pos x="954" y="8"/>
                  </a:cxn>
                  <a:cxn ang="0">
                    <a:pos x="954" y="8"/>
                  </a:cxn>
                  <a:cxn ang="0">
                    <a:pos x="0" y="196"/>
                  </a:cxn>
                  <a:cxn ang="0">
                    <a:pos x="0" y="813"/>
                  </a:cxn>
                  <a:cxn ang="0">
                    <a:pos x="954" y="625"/>
                  </a:cxn>
                  <a:cxn ang="0">
                    <a:pos x="980" y="636"/>
                  </a:cxn>
                  <a:cxn ang="0">
                    <a:pos x="980" y="19"/>
                  </a:cxn>
                  <a:cxn ang="0">
                    <a:pos x="954" y="8"/>
                  </a:cxn>
                </a:cxnLst>
                <a:rect l="0" t="0" r="r" b="b"/>
                <a:pathLst>
                  <a:path w="980" h="813">
                    <a:moveTo>
                      <a:pt x="954" y="8"/>
                    </a:moveTo>
                    <a:cubicBezTo>
                      <a:pt x="954" y="8"/>
                      <a:pt x="954" y="8"/>
                      <a:pt x="954" y="8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0" y="813"/>
                      <a:pt x="0" y="813"/>
                      <a:pt x="0" y="813"/>
                    </a:cubicBezTo>
                    <a:cubicBezTo>
                      <a:pt x="954" y="625"/>
                      <a:pt x="954" y="625"/>
                      <a:pt x="954" y="625"/>
                    </a:cubicBezTo>
                    <a:cubicBezTo>
                      <a:pt x="954" y="625"/>
                      <a:pt x="979" y="617"/>
                      <a:pt x="980" y="636"/>
                    </a:cubicBezTo>
                    <a:cubicBezTo>
                      <a:pt x="980" y="19"/>
                      <a:pt x="980" y="19"/>
                      <a:pt x="980" y="19"/>
                    </a:cubicBezTo>
                    <a:cubicBezTo>
                      <a:pt x="979" y="0"/>
                      <a:pt x="954" y="8"/>
                      <a:pt x="954" y="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8" name="íšľîḍe">
              <a:extLst>
                <a:ext uri="{FF2B5EF4-FFF2-40B4-BE49-F238E27FC236}">
                  <a16:creationId xmlns:a16="http://schemas.microsoft.com/office/drawing/2014/main" id="{E8983EB5-C1A3-0CF5-28BA-137157A85793}"/>
                </a:ext>
              </a:extLst>
            </p:cNvPr>
            <p:cNvSpPr/>
            <p:nvPr/>
          </p:nvSpPr>
          <p:spPr bwMode="auto">
            <a:xfrm>
              <a:off x="2246054" y="2663653"/>
              <a:ext cx="2108063" cy="1665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endParaRPr lang="en-US" altLang="zh-CN" sz="1100" dirty="0"/>
            </a:p>
          </p:txBody>
        </p:sp>
        <p:sp>
          <p:nvSpPr>
            <p:cNvPr id="29" name="íšļîdè">
              <a:extLst>
                <a:ext uri="{FF2B5EF4-FFF2-40B4-BE49-F238E27FC236}">
                  <a16:creationId xmlns:a16="http://schemas.microsoft.com/office/drawing/2014/main" id="{6B3BE437-0A83-8BD6-4FDC-F55917FD24DE}"/>
                </a:ext>
              </a:extLst>
            </p:cNvPr>
            <p:cNvSpPr txBox="1"/>
            <p:nvPr/>
          </p:nvSpPr>
          <p:spPr bwMode="auto">
            <a:xfrm>
              <a:off x="2222959" y="1809496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solidFill>
                    <a:schemeClr val="bg1"/>
                  </a:solidFill>
                </a:rPr>
                <a:t>选取技术栈</a:t>
              </a:r>
              <a:endParaRPr lang="en-US" altLang="zh-CN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ïṧḷiďè">
              <a:extLst>
                <a:ext uri="{FF2B5EF4-FFF2-40B4-BE49-F238E27FC236}">
                  <a16:creationId xmlns:a16="http://schemas.microsoft.com/office/drawing/2014/main" id="{FFC366AA-C382-8287-B184-67E0A9B3BD70}"/>
                </a:ext>
              </a:extLst>
            </p:cNvPr>
            <p:cNvSpPr/>
            <p:nvPr/>
          </p:nvSpPr>
          <p:spPr bwMode="auto">
            <a:xfrm>
              <a:off x="4954934" y="2149908"/>
              <a:ext cx="2098468" cy="340912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571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1440000" anchor="b" anchorCtr="1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1" name="ïšľîḍé">
              <a:extLst>
                <a:ext uri="{FF2B5EF4-FFF2-40B4-BE49-F238E27FC236}">
                  <a16:creationId xmlns:a16="http://schemas.microsoft.com/office/drawing/2014/main" id="{9318B259-4111-7C9D-1938-7722F1276E0B}"/>
                </a:ext>
              </a:extLst>
            </p:cNvPr>
            <p:cNvSpPr/>
            <p:nvPr/>
          </p:nvSpPr>
          <p:spPr bwMode="auto">
            <a:xfrm>
              <a:off x="7049495" y="4617016"/>
              <a:ext cx="187572" cy="227157"/>
            </a:xfrm>
            <a:custGeom>
              <a:avLst/>
              <a:gdLst/>
              <a:ahLst/>
              <a:cxnLst>
                <a:cxn ang="0">
                  <a:pos x="54" y="79"/>
                </a:cxn>
                <a:cxn ang="0">
                  <a:pos x="54" y="0"/>
                </a:cxn>
                <a:cxn ang="0">
                  <a:pos x="0" y="10"/>
                </a:cxn>
                <a:cxn ang="0">
                  <a:pos x="0" y="131"/>
                </a:cxn>
                <a:cxn ang="0">
                  <a:pos x="54" y="121"/>
                </a:cxn>
                <a:cxn ang="0">
                  <a:pos x="54" y="121"/>
                </a:cxn>
                <a:cxn ang="0">
                  <a:pos x="80" y="90"/>
                </a:cxn>
                <a:cxn ang="0">
                  <a:pos x="54" y="79"/>
                </a:cxn>
              </a:cxnLst>
              <a:rect l="0" t="0" r="r" b="b"/>
              <a:pathLst>
                <a:path w="81" h="131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6"/>
                    <a:pt x="80" y="90"/>
                  </a:cubicBezTo>
                  <a:cubicBezTo>
                    <a:pt x="79" y="71"/>
                    <a:pt x="54" y="79"/>
                    <a:pt x="54" y="7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íṩļîḍê">
              <a:extLst>
                <a:ext uri="{FF2B5EF4-FFF2-40B4-BE49-F238E27FC236}">
                  <a16:creationId xmlns:a16="http://schemas.microsoft.com/office/drawing/2014/main" id="{4AD50797-81D8-67FA-2E88-30A9EA3F6B74}"/>
                </a:ext>
              </a:extLst>
            </p:cNvPr>
            <p:cNvSpPr/>
            <p:nvPr/>
          </p:nvSpPr>
          <p:spPr bwMode="auto">
            <a:xfrm>
              <a:off x="4954934" y="4529788"/>
              <a:ext cx="2280180" cy="550627"/>
            </a:xfrm>
            <a:custGeom>
              <a:avLst/>
              <a:gdLst/>
              <a:ahLst/>
              <a:cxnLst>
                <a:cxn ang="0">
                  <a:pos x="954" y="8"/>
                </a:cxn>
                <a:cxn ang="0">
                  <a:pos x="954" y="8"/>
                </a:cxn>
                <a:cxn ang="0">
                  <a:pos x="0" y="196"/>
                </a:cxn>
                <a:cxn ang="0">
                  <a:pos x="0" y="317"/>
                </a:cxn>
                <a:cxn ang="0">
                  <a:pos x="954" y="129"/>
                </a:cxn>
                <a:cxn ang="0">
                  <a:pos x="980" y="140"/>
                </a:cxn>
                <a:cxn ang="0">
                  <a:pos x="980" y="19"/>
                </a:cxn>
                <a:cxn ang="0">
                  <a:pos x="954" y="8"/>
                </a:cxn>
              </a:cxnLst>
              <a:rect l="0" t="0" r="r" b="b"/>
              <a:pathLst>
                <a:path w="980" h="317">
                  <a:moveTo>
                    <a:pt x="954" y="8"/>
                  </a:moveTo>
                  <a:cubicBezTo>
                    <a:pt x="954" y="8"/>
                    <a:pt x="954" y="8"/>
                    <a:pt x="954" y="8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9"/>
                    <a:pt x="954" y="129"/>
                    <a:pt x="954" y="129"/>
                  </a:cubicBezTo>
                  <a:cubicBezTo>
                    <a:pt x="954" y="129"/>
                    <a:pt x="979" y="121"/>
                    <a:pt x="980" y="140"/>
                  </a:cubicBezTo>
                  <a:cubicBezTo>
                    <a:pt x="980" y="19"/>
                    <a:pt x="980" y="19"/>
                    <a:pt x="980" y="19"/>
                  </a:cubicBezTo>
                  <a:cubicBezTo>
                    <a:pt x="979" y="0"/>
                    <a:pt x="954" y="8"/>
                    <a:pt x="954" y="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îṡľïḓè">
              <a:extLst>
                <a:ext uri="{FF2B5EF4-FFF2-40B4-BE49-F238E27FC236}">
                  <a16:creationId xmlns:a16="http://schemas.microsoft.com/office/drawing/2014/main" id="{897BC5B9-9D0F-B9CD-1EAF-A6BA9565C211}"/>
                </a:ext>
              </a:extLst>
            </p:cNvPr>
            <p:cNvSpPr/>
            <p:nvPr/>
          </p:nvSpPr>
          <p:spPr bwMode="auto">
            <a:xfrm>
              <a:off x="7049495" y="4915045"/>
              <a:ext cx="187572" cy="227157"/>
            </a:xfrm>
            <a:custGeom>
              <a:avLst/>
              <a:gdLst/>
              <a:ahLst/>
              <a:cxnLst>
                <a:cxn ang="0">
                  <a:pos x="54" y="79"/>
                </a:cxn>
                <a:cxn ang="0">
                  <a:pos x="54" y="0"/>
                </a:cxn>
                <a:cxn ang="0">
                  <a:pos x="0" y="10"/>
                </a:cxn>
                <a:cxn ang="0">
                  <a:pos x="0" y="131"/>
                </a:cxn>
                <a:cxn ang="0">
                  <a:pos x="54" y="121"/>
                </a:cxn>
                <a:cxn ang="0">
                  <a:pos x="54" y="121"/>
                </a:cxn>
                <a:cxn ang="0">
                  <a:pos x="80" y="90"/>
                </a:cxn>
                <a:cxn ang="0">
                  <a:pos x="54" y="79"/>
                </a:cxn>
              </a:cxnLst>
              <a:rect l="0" t="0" r="r" b="b"/>
              <a:pathLst>
                <a:path w="81" h="131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6"/>
                    <a:pt x="80" y="90"/>
                  </a:cubicBezTo>
                  <a:cubicBezTo>
                    <a:pt x="79" y="71"/>
                    <a:pt x="54" y="79"/>
                    <a:pt x="54" y="7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ísḷîḋe">
              <a:extLst>
                <a:ext uri="{FF2B5EF4-FFF2-40B4-BE49-F238E27FC236}">
                  <a16:creationId xmlns:a16="http://schemas.microsoft.com/office/drawing/2014/main" id="{91BAD771-1C7F-07AC-C46F-D5C837B816DA}"/>
                </a:ext>
              </a:extLst>
            </p:cNvPr>
            <p:cNvSpPr/>
            <p:nvPr/>
          </p:nvSpPr>
          <p:spPr bwMode="auto">
            <a:xfrm>
              <a:off x="4954934" y="4827817"/>
              <a:ext cx="2280180" cy="550627"/>
            </a:xfrm>
            <a:custGeom>
              <a:avLst/>
              <a:gdLst/>
              <a:ahLst/>
              <a:cxnLst>
                <a:cxn ang="0">
                  <a:pos x="954" y="8"/>
                </a:cxn>
                <a:cxn ang="0">
                  <a:pos x="954" y="8"/>
                </a:cxn>
                <a:cxn ang="0">
                  <a:pos x="0" y="196"/>
                </a:cxn>
                <a:cxn ang="0">
                  <a:pos x="0" y="317"/>
                </a:cxn>
                <a:cxn ang="0">
                  <a:pos x="954" y="129"/>
                </a:cxn>
                <a:cxn ang="0">
                  <a:pos x="980" y="140"/>
                </a:cxn>
                <a:cxn ang="0">
                  <a:pos x="980" y="19"/>
                </a:cxn>
                <a:cxn ang="0">
                  <a:pos x="954" y="8"/>
                </a:cxn>
              </a:cxnLst>
              <a:rect l="0" t="0" r="r" b="b"/>
              <a:pathLst>
                <a:path w="980" h="317">
                  <a:moveTo>
                    <a:pt x="954" y="8"/>
                  </a:moveTo>
                  <a:cubicBezTo>
                    <a:pt x="954" y="8"/>
                    <a:pt x="954" y="8"/>
                    <a:pt x="954" y="8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9"/>
                    <a:pt x="954" y="129"/>
                    <a:pt x="954" y="129"/>
                  </a:cubicBezTo>
                  <a:cubicBezTo>
                    <a:pt x="954" y="129"/>
                    <a:pt x="979" y="121"/>
                    <a:pt x="980" y="140"/>
                  </a:cubicBezTo>
                  <a:cubicBezTo>
                    <a:pt x="980" y="19"/>
                    <a:pt x="980" y="19"/>
                    <a:pt x="980" y="19"/>
                  </a:cubicBezTo>
                  <a:cubicBezTo>
                    <a:pt x="979" y="0"/>
                    <a:pt x="954" y="8"/>
                    <a:pt x="954" y="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îṩ1íďè">
              <a:extLst>
                <a:ext uri="{FF2B5EF4-FFF2-40B4-BE49-F238E27FC236}">
                  <a16:creationId xmlns:a16="http://schemas.microsoft.com/office/drawing/2014/main" id="{075ABB4F-085A-E06F-E584-591BEA6D00ED}"/>
                </a:ext>
              </a:extLst>
            </p:cNvPr>
            <p:cNvSpPr/>
            <p:nvPr/>
          </p:nvSpPr>
          <p:spPr bwMode="auto">
            <a:xfrm>
              <a:off x="7049495" y="1809496"/>
              <a:ext cx="187572" cy="1088532"/>
            </a:xfrm>
            <a:custGeom>
              <a:avLst/>
              <a:gdLst/>
              <a:ahLst/>
              <a:cxnLst>
                <a:cxn ang="0">
                  <a:pos x="54" y="575"/>
                </a:cxn>
                <a:cxn ang="0">
                  <a:pos x="54" y="0"/>
                </a:cxn>
                <a:cxn ang="0">
                  <a:pos x="0" y="10"/>
                </a:cxn>
                <a:cxn ang="0">
                  <a:pos x="0" y="627"/>
                </a:cxn>
                <a:cxn ang="0">
                  <a:pos x="54" y="617"/>
                </a:cxn>
                <a:cxn ang="0">
                  <a:pos x="54" y="617"/>
                </a:cxn>
                <a:cxn ang="0">
                  <a:pos x="80" y="586"/>
                </a:cxn>
                <a:cxn ang="0">
                  <a:pos x="54" y="575"/>
                </a:cxn>
              </a:cxnLst>
              <a:rect l="0" t="0" r="r" b="b"/>
              <a:pathLst>
                <a:path w="81" h="627">
                  <a:moveTo>
                    <a:pt x="54" y="575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54" y="617"/>
                    <a:pt x="54" y="617"/>
                    <a:pt x="54" y="617"/>
                  </a:cubicBezTo>
                  <a:cubicBezTo>
                    <a:pt x="54" y="617"/>
                    <a:pt x="54" y="617"/>
                    <a:pt x="54" y="617"/>
                  </a:cubicBezTo>
                  <a:cubicBezTo>
                    <a:pt x="54" y="617"/>
                    <a:pt x="81" y="612"/>
                    <a:pt x="80" y="586"/>
                  </a:cubicBezTo>
                  <a:cubicBezTo>
                    <a:pt x="79" y="567"/>
                    <a:pt x="54" y="575"/>
                    <a:pt x="54" y="57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îSļïḍè">
              <a:extLst>
                <a:ext uri="{FF2B5EF4-FFF2-40B4-BE49-F238E27FC236}">
                  <a16:creationId xmlns:a16="http://schemas.microsoft.com/office/drawing/2014/main" id="{D1AB1015-8729-0895-0E12-CB34C2D366D4}"/>
                </a:ext>
              </a:extLst>
            </p:cNvPr>
            <p:cNvSpPr/>
            <p:nvPr/>
          </p:nvSpPr>
          <p:spPr bwMode="auto">
            <a:xfrm>
              <a:off x="4954934" y="1573254"/>
              <a:ext cx="2280180" cy="932625"/>
            </a:xfrm>
            <a:custGeom>
              <a:avLst/>
              <a:gdLst/>
              <a:ahLst/>
              <a:cxnLst>
                <a:cxn ang="0">
                  <a:pos x="954" y="8"/>
                </a:cxn>
                <a:cxn ang="0">
                  <a:pos x="954" y="8"/>
                </a:cxn>
                <a:cxn ang="0">
                  <a:pos x="0" y="196"/>
                </a:cxn>
                <a:cxn ang="0">
                  <a:pos x="0" y="813"/>
                </a:cxn>
                <a:cxn ang="0">
                  <a:pos x="954" y="625"/>
                </a:cxn>
                <a:cxn ang="0">
                  <a:pos x="980" y="636"/>
                </a:cxn>
                <a:cxn ang="0">
                  <a:pos x="980" y="19"/>
                </a:cxn>
                <a:cxn ang="0">
                  <a:pos x="954" y="8"/>
                </a:cxn>
              </a:cxnLst>
              <a:rect l="0" t="0" r="r" b="b"/>
              <a:pathLst>
                <a:path w="980" h="813">
                  <a:moveTo>
                    <a:pt x="954" y="8"/>
                  </a:moveTo>
                  <a:cubicBezTo>
                    <a:pt x="954" y="8"/>
                    <a:pt x="954" y="8"/>
                    <a:pt x="954" y="8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954" y="625"/>
                    <a:pt x="954" y="625"/>
                    <a:pt x="954" y="625"/>
                  </a:cubicBezTo>
                  <a:cubicBezTo>
                    <a:pt x="954" y="625"/>
                    <a:pt x="979" y="617"/>
                    <a:pt x="980" y="636"/>
                  </a:cubicBezTo>
                  <a:cubicBezTo>
                    <a:pt x="980" y="19"/>
                    <a:pt x="980" y="19"/>
                    <a:pt x="980" y="19"/>
                  </a:cubicBezTo>
                  <a:cubicBezTo>
                    <a:pt x="979" y="0"/>
                    <a:pt x="954" y="8"/>
                    <a:pt x="954" y="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íṧľiďè">
              <a:extLst>
                <a:ext uri="{FF2B5EF4-FFF2-40B4-BE49-F238E27FC236}">
                  <a16:creationId xmlns:a16="http://schemas.microsoft.com/office/drawing/2014/main" id="{72C648BE-9AAF-1101-F493-AC995E3A93BC}"/>
                </a:ext>
              </a:extLst>
            </p:cNvPr>
            <p:cNvSpPr/>
            <p:nvPr/>
          </p:nvSpPr>
          <p:spPr bwMode="auto">
            <a:xfrm>
              <a:off x="7663813" y="2149908"/>
              <a:ext cx="2098468" cy="340912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571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1440000" anchor="b" anchorCtr="1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2" name="íṧ1ïde">
              <a:extLst>
                <a:ext uri="{FF2B5EF4-FFF2-40B4-BE49-F238E27FC236}">
                  <a16:creationId xmlns:a16="http://schemas.microsoft.com/office/drawing/2014/main" id="{448A55A6-7B73-1560-5AE0-203A2FA9F326}"/>
                </a:ext>
              </a:extLst>
            </p:cNvPr>
            <p:cNvSpPr/>
            <p:nvPr/>
          </p:nvSpPr>
          <p:spPr bwMode="auto">
            <a:xfrm>
              <a:off x="9758374" y="4617016"/>
              <a:ext cx="187572" cy="227157"/>
            </a:xfrm>
            <a:custGeom>
              <a:avLst/>
              <a:gdLst/>
              <a:ahLst/>
              <a:cxnLst>
                <a:cxn ang="0">
                  <a:pos x="54" y="79"/>
                </a:cxn>
                <a:cxn ang="0">
                  <a:pos x="54" y="0"/>
                </a:cxn>
                <a:cxn ang="0">
                  <a:pos x="0" y="10"/>
                </a:cxn>
                <a:cxn ang="0">
                  <a:pos x="0" y="131"/>
                </a:cxn>
                <a:cxn ang="0">
                  <a:pos x="54" y="121"/>
                </a:cxn>
                <a:cxn ang="0">
                  <a:pos x="54" y="121"/>
                </a:cxn>
                <a:cxn ang="0">
                  <a:pos x="80" y="90"/>
                </a:cxn>
                <a:cxn ang="0">
                  <a:pos x="54" y="79"/>
                </a:cxn>
              </a:cxnLst>
              <a:rect l="0" t="0" r="r" b="b"/>
              <a:pathLst>
                <a:path w="81" h="131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6"/>
                    <a:pt x="80" y="90"/>
                  </a:cubicBezTo>
                  <a:cubicBezTo>
                    <a:pt x="79" y="71"/>
                    <a:pt x="54" y="79"/>
                    <a:pt x="54" y="7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ïṣḷïdè">
              <a:extLst>
                <a:ext uri="{FF2B5EF4-FFF2-40B4-BE49-F238E27FC236}">
                  <a16:creationId xmlns:a16="http://schemas.microsoft.com/office/drawing/2014/main" id="{A365156A-AF27-3FF2-ACF6-827C088BA1DA}"/>
                </a:ext>
              </a:extLst>
            </p:cNvPr>
            <p:cNvSpPr/>
            <p:nvPr/>
          </p:nvSpPr>
          <p:spPr bwMode="auto">
            <a:xfrm>
              <a:off x="7663813" y="4529788"/>
              <a:ext cx="2280180" cy="550627"/>
            </a:xfrm>
            <a:custGeom>
              <a:avLst/>
              <a:gdLst/>
              <a:ahLst/>
              <a:cxnLst>
                <a:cxn ang="0">
                  <a:pos x="954" y="8"/>
                </a:cxn>
                <a:cxn ang="0">
                  <a:pos x="954" y="8"/>
                </a:cxn>
                <a:cxn ang="0">
                  <a:pos x="0" y="196"/>
                </a:cxn>
                <a:cxn ang="0">
                  <a:pos x="0" y="317"/>
                </a:cxn>
                <a:cxn ang="0">
                  <a:pos x="954" y="129"/>
                </a:cxn>
                <a:cxn ang="0">
                  <a:pos x="980" y="140"/>
                </a:cxn>
                <a:cxn ang="0">
                  <a:pos x="980" y="19"/>
                </a:cxn>
                <a:cxn ang="0">
                  <a:pos x="954" y="8"/>
                </a:cxn>
              </a:cxnLst>
              <a:rect l="0" t="0" r="r" b="b"/>
              <a:pathLst>
                <a:path w="980" h="317">
                  <a:moveTo>
                    <a:pt x="954" y="8"/>
                  </a:moveTo>
                  <a:cubicBezTo>
                    <a:pt x="954" y="8"/>
                    <a:pt x="954" y="8"/>
                    <a:pt x="954" y="8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9"/>
                    <a:pt x="954" y="129"/>
                    <a:pt x="954" y="129"/>
                  </a:cubicBezTo>
                  <a:cubicBezTo>
                    <a:pt x="954" y="129"/>
                    <a:pt x="979" y="121"/>
                    <a:pt x="980" y="140"/>
                  </a:cubicBezTo>
                  <a:cubicBezTo>
                    <a:pt x="980" y="19"/>
                    <a:pt x="980" y="19"/>
                    <a:pt x="980" y="19"/>
                  </a:cubicBezTo>
                  <a:cubicBezTo>
                    <a:pt x="979" y="0"/>
                    <a:pt x="954" y="8"/>
                    <a:pt x="954" y="8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îşľíḍê">
              <a:extLst>
                <a:ext uri="{FF2B5EF4-FFF2-40B4-BE49-F238E27FC236}">
                  <a16:creationId xmlns:a16="http://schemas.microsoft.com/office/drawing/2014/main" id="{3699BBD0-EDFF-AEA1-B8CF-466C67397C8A}"/>
                </a:ext>
              </a:extLst>
            </p:cNvPr>
            <p:cNvSpPr/>
            <p:nvPr/>
          </p:nvSpPr>
          <p:spPr bwMode="auto">
            <a:xfrm>
              <a:off x="9758374" y="4915045"/>
              <a:ext cx="187572" cy="227157"/>
            </a:xfrm>
            <a:custGeom>
              <a:avLst/>
              <a:gdLst/>
              <a:ahLst/>
              <a:cxnLst>
                <a:cxn ang="0">
                  <a:pos x="54" y="79"/>
                </a:cxn>
                <a:cxn ang="0">
                  <a:pos x="54" y="0"/>
                </a:cxn>
                <a:cxn ang="0">
                  <a:pos x="0" y="10"/>
                </a:cxn>
                <a:cxn ang="0">
                  <a:pos x="0" y="131"/>
                </a:cxn>
                <a:cxn ang="0">
                  <a:pos x="54" y="121"/>
                </a:cxn>
                <a:cxn ang="0">
                  <a:pos x="54" y="121"/>
                </a:cxn>
                <a:cxn ang="0">
                  <a:pos x="80" y="90"/>
                </a:cxn>
                <a:cxn ang="0">
                  <a:pos x="54" y="79"/>
                </a:cxn>
              </a:cxnLst>
              <a:rect l="0" t="0" r="r" b="b"/>
              <a:pathLst>
                <a:path w="81" h="131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6"/>
                    <a:pt x="80" y="90"/>
                  </a:cubicBezTo>
                  <a:cubicBezTo>
                    <a:pt x="79" y="71"/>
                    <a:pt x="54" y="79"/>
                    <a:pt x="54" y="7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í$ľïḋe">
              <a:extLst>
                <a:ext uri="{FF2B5EF4-FFF2-40B4-BE49-F238E27FC236}">
                  <a16:creationId xmlns:a16="http://schemas.microsoft.com/office/drawing/2014/main" id="{345AA0AE-CF67-7B5A-707A-612414E0E4D1}"/>
                </a:ext>
              </a:extLst>
            </p:cNvPr>
            <p:cNvSpPr/>
            <p:nvPr/>
          </p:nvSpPr>
          <p:spPr bwMode="auto">
            <a:xfrm>
              <a:off x="7663813" y="4827817"/>
              <a:ext cx="2280180" cy="550627"/>
            </a:xfrm>
            <a:custGeom>
              <a:avLst/>
              <a:gdLst/>
              <a:ahLst/>
              <a:cxnLst>
                <a:cxn ang="0">
                  <a:pos x="954" y="8"/>
                </a:cxn>
                <a:cxn ang="0">
                  <a:pos x="954" y="8"/>
                </a:cxn>
                <a:cxn ang="0">
                  <a:pos x="0" y="196"/>
                </a:cxn>
                <a:cxn ang="0">
                  <a:pos x="0" y="317"/>
                </a:cxn>
                <a:cxn ang="0">
                  <a:pos x="954" y="129"/>
                </a:cxn>
                <a:cxn ang="0">
                  <a:pos x="980" y="140"/>
                </a:cxn>
                <a:cxn ang="0">
                  <a:pos x="980" y="19"/>
                </a:cxn>
                <a:cxn ang="0">
                  <a:pos x="954" y="8"/>
                </a:cxn>
              </a:cxnLst>
              <a:rect l="0" t="0" r="r" b="b"/>
              <a:pathLst>
                <a:path w="980" h="317">
                  <a:moveTo>
                    <a:pt x="954" y="8"/>
                  </a:moveTo>
                  <a:cubicBezTo>
                    <a:pt x="954" y="8"/>
                    <a:pt x="954" y="8"/>
                    <a:pt x="954" y="8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9"/>
                    <a:pt x="954" y="129"/>
                    <a:pt x="954" y="129"/>
                  </a:cubicBezTo>
                  <a:cubicBezTo>
                    <a:pt x="954" y="129"/>
                    <a:pt x="979" y="121"/>
                    <a:pt x="980" y="140"/>
                  </a:cubicBezTo>
                  <a:cubicBezTo>
                    <a:pt x="980" y="19"/>
                    <a:pt x="980" y="19"/>
                    <a:pt x="980" y="19"/>
                  </a:cubicBezTo>
                  <a:cubicBezTo>
                    <a:pt x="979" y="0"/>
                    <a:pt x="954" y="8"/>
                    <a:pt x="954" y="8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ïṣľîḋé">
              <a:extLst>
                <a:ext uri="{FF2B5EF4-FFF2-40B4-BE49-F238E27FC236}">
                  <a16:creationId xmlns:a16="http://schemas.microsoft.com/office/drawing/2014/main" id="{8F1854C2-A1B1-A411-D105-79BBD7D23422}"/>
                </a:ext>
              </a:extLst>
            </p:cNvPr>
            <p:cNvSpPr/>
            <p:nvPr/>
          </p:nvSpPr>
          <p:spPr bwMode="auto">
            <a:xfrm>
              <a:off x="9758374" y="1809496"/>
              <a:ext cx="187572" cy="1088532"/>
            </a:xfrm>
            <a:custGeom>
              <a:avLst/>
              <a:gdLst/>
              <a:ahLst/>
              <a:cxnLst>
                <a:cxn ang="0">
                  <a:pos x="54" y="575"/>
                </a:cxn>
                <a:cxn ang="0">
                  <a:pos x="54" y="0"/>
                </a:cxn>
                <a:cxn ang="0">
                  <a:pos x="0" y="10"/>
                </a:cxn>
                <a:cxn ang="0">
                  <a:pos x="0" y="627"/>
                </a:cxn>
                <a:cxn ang="0">
                  <a:pos x="54" y="617"/>
                </a:cxn>
                <a:cxn ang="0">
                  <a:pos x="54" y="617"/>
                </a:cxn>
                <a:cxn ang="0">
                  <a:pos x="80" y="586"/>
                </a:cxn>
                <a:cxn ang="0">
                  <a:pos x="54" y="575"/>
                </a:cxn>
              </a:cxnLst>
              <a:rect l="0" t="0" r="r" b="b"/>
              <a:pathLst>
                <a:path w="81" h="627">
                  <a:moveTo>
                    <a:pt x="54" y="575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54" y="617"/>
                    <a:pt x="54" y="617"/>
                    <a:pt x="54" y="617"/>
                  </a:cubicBezTo>
                  <a:cubicBezTo>
                    <a:pt x="54" y="617"/>
                    <a:pt x="54" y="617"/>
                    <a:pt x="54" y="617"/>
                  </a:cubicBezTo>
                  <a:cubicBezTo>
                    <a:pt x="54" y="617"/>
                    <a:pt x="81" y="612"/>
                    <a:pt x="80" y="586"/>
                  </a:cubicBezTo>
                  <a:cubicBezTo>
                    <a:pt x="79" y="567"/>
                    <a:pt x="54" y="575"/>
                    <a:pt x="54" y="575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íṡḻiḋè">
              <a:extLst>
                <a:ext uri="{FF2B5EF4-FFF2-40B4-BE49-F238E27FC236}">
                  <a16:creationId xmlns:a16="http://schemas.microsoft.com/office/drawing/2014/main" id="{24643E84-6220-1BA8-87C0-4C50A7C183FF}"/>
                </a:ext>
              </a:extLst>
            </p:cNvPr>
            <p:cNvSpPr/>
            <p:nvPr/>
          </p:nvSpPr>
          <p:spPr bwMode="auto">
            <a:xfrm>
              <a:off x="7663813" y="1573254"/>
              <a:ext cx="2280180" cy="932625"/>
            </a:xfrm>
            <a:custGeom>
              <a:avLst/>
              <a:gdLst/>
              <a:ahLst/>
              <a:cxnLst>
                <a:cxn ang="0">
                  <a:pos x="954" y="8"/>
                </a:cxn>
                <a:cxn ang="0">
                  <a:pos x="954" y="8"/>
                </a:cxn>
                <a:cxn ang="0">
                  <a:pos x="0" y="196"/>
                </a:cxn>
                <a:cxn ang="0">
                  <a:pos x="0" y="813"/>
                </a:cxn>
                <a:cxn ang="0">
                  <a:pos x="954" y="625"/>
                </a:cxn>
                <a:cxn ang="0">
                  <a:pos x="980" y="636"/>
                </a:cxn>
                <a:cxn ang="0">
                  <a:pos x="980" y="19"/>
                </a:cxn>
                <a:cxn ang="0">
                  <a:pos x="954" y="8"/>
                </a:cxn>
              </a:cxnLst>
              <a:rect l="0" t="0" r="r" b="b"/>
              <a:pathLst>
                <a:path w="980" h="813">
                  <a:moveTo>
                    <a:pt x="954" y="8"/>
                  </a:moveTo>
                  <a:cubicBezTo>
                    <a:pt x="954" y="8"/>
                    <a:pt x="954" y="8"/>
                    <a:pt x="954" y="8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954" y="625"/>
                    <a:pt x="954" y="625"/>
                    <a:pt x="954" y="625"/>
                  </a:cubicBezTo>
                  <a:cubicBezTo>
                    <a:pt x="954" y="625"/>
                    <a:pt x="979" y="617"/>
                    <a:pt x="980" y="636"/>
                  </a:cubicBezTo>
                  <a:cubicBezTo>
                    <a:pt x="980" y="19"/>
                    <a:pt x="980" y="19"/>
                    <a:pt x="980" y="19"/>
                  </a:cubicBezTo>
                  <a:cubicBezTo>
                    <a:pt x="979" y="0"/>
                    <a:pt x="954" y="8"/>
                    <a:pt x="954" y="8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61" name="文本框 60">
            <a:extLst>
              <a:ext uri="{FF2B5EF4-FFF2-40B4-BE49-F238E27FC236}">
                <a16:creationId xmlns:a16="http://schemas.microsoft.com/office/drawing/2014/main" id="{8BB913D7-B0AA-C680-336C-D58D0EFB5ECC}"/>
              </a:ext>
            </a:extLst>
          </p:cNvPr>
          <p:cNvSpPr txBox="1"/>
          <p:nvPr/>
        </p:nvSpPr>
        <p:spPr>
          <a:xfrm>
            <a:off x="1070661" y="2202176"/>
            <a:ext cx="2968153" cy="3001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002060"/>
                </a:solidFill>
              </a:rPr>
              <a:t>后端技术栈：</a:t>
            </a:r>
            <a:r>
              <a:rPr lang="en-US" altLang="zh-CN" sz="1600" b="1" dirty="0">
                <a:solidFill>
                  <a:srgbClr val="002060"/>
                </a:solidFill>
              </a:rPr>
              <a:t>Java8</a:t>
            </a:r>
            <a:r>
              <a:rPr lang="zh-CN" altLang="en-US" sz="1600" b="1" dirty="0">
                <a:solidFill>
                  <a:srgbClr val="002060"/>
                </a:solidFill>
              </a:rPr>
              <a:t>、</a:t>
            </a:r>
            <a:r>
              <a:rPr lang="en-US" altLang="zh-CN" sz="1600" b="1" dirty="0" err="1">
                <a:solidFill>
                  <a:srgbClr val="002060"/>
                </a:solidFill>
              </a:rPr>
              <a:t>Springboot</a:t>
            </a:r>
            <a:r>
              <a:rPr lang="zh-CN" altLang="en-US" sz="1600" b="1" dirty="0">
                <a:solidFill>
                  <a:srgbClr val="002060"/>
                </a:solidFill>
              </a:rPr>
              <a:t>、</a:t>
            </a:r>
            <a:r>
              <a:rPr lang="en-US" altLang="zh-CN" sz="1600" b="1" dirty="0">
                <a:solidFill>
                  <a:srgbClr val="002060"/>
                </a:solidFill>
              </a:rPr>
              <a:t>Node.js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002060"/>
                </a:solidFill>
              </a:rPr>
              <a:t>前端技术栈：</a:t>
            </a:r>
            <a:r>
              <a:rPr lang="en-US" altLang="zh-CN" sz="1600" b="1" dirty="0">
                <a:solidFill>
                  <a:srgbClr val="002060"/>
                </a:solidFill>
              </a:rPr>
              <a:t>Vue2</a:t>
            </a:r>
            <a:r>
              <a:rPr lang="zh-CN" altLang="en-US" sz="1600" b="1" dirty="0">
                <a:solidFill>
                  <a:srgbClr val="002060"/>
                </a:solidFill>
              </a:rPr>
              <a:t>、</a:t>
            </a:r>
            <a:r>
              <a:rPr lang="en-US" altLang="zh-CN" sz="1600" b="1" dirty="0">
                <a:solidFill>
                  <a:srgbClr val="002060"/>
                </a:solidFill>
              </a:rPr>
              <a:t>html/CSS/JavaScript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002060"/>
                </a:solidFill>
              </a:rPr>
              <a:t>数据库技术栈：</a:t>
            </a:r>
            <a:endParaRPr lang="en-US" altLang="zh-CN" sz="1600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02060"/>
                </a:solidFill>
              </a:rPr>
              <a:t>     MySQL8.0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002060"/>
                </a:solidFill>
              </a:rPr>
              <a:t>开发工具：</a:t>
            </a:r>
            <a:endParaRPr lang="en-US" altLang="zh-CN" sz="1600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02060"/>
                </a:solidFill>
              </a:rPr>
              <a:t>     IntelliJ IDEA 2019</a:t>
            </a:r>
          </a:p>
        </p:txBody>
      </p:sp>
      <p:sp>
        <p:nvSpPr>
          <p:cNvPr id="62" name="íšļîdè">
            <a:extLst>
              <a:ext uri="{FF2B5EF4-FFF2-40B4-BE49-F238E27FC236}">
                <a16:creationId xmlns:a16="http://schemas.microsoft.com/office/drawing/2014/main" id="{0EE80BB7-B35D-F80A-0FBF-158BA41D3ED5}"/>
              </a:ext>
            </a:extLst>
          </p:cNvPr>
          <p:cNvSpPr txBox="1"/>
          <p:nvPr/>
        </p:nvSpPr>
        <p:spPr bwMode="auto">
          <a:xfrm>
            <a:off x="4652832" y="1445044"/>
            <a:ext cx="2767395" cy="508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bg1"/>
                </a:solidFill>
              </a:rPr>
              <a:t>进行需求分析</a:t>
            </a:r>
            <a:endParaRPr lang="en-US" altLang="zh-CN" sz="1800" b="1" dirty="0">
              <a:solidFill>
                <a:schemeClr val="bg1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05426A30-BA06-36C2-7BA2-0A83DB0D1609}"/>
              </a:ext>
            </a:extLst>
          </p:cNvPr>
          <p:cNvSpPr txBox="1"/>
          <p:nvPr/>
        </p:nvSpPr>
        <p:spPr>
          <a:xfrm>
            <a:off x="4562958" y="2202176"/>
            <a:ext cx="2968153" cy="2385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4E5988"/>
                </a:solidFill>
              </a:rPr>
              <a:t>用户需求分析</a:t>
            </a:r>
            <a:endParaRPr lang="en-US" altLang="zh-CN" sz="1600" b="1" dirty="0">
              <a:solidFill>
                <a:srgbClr val="4E5988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4E5988"/>
                </a:solidFill>
              </a:rPr>
              <a:t>业务需求分析</a:t>
            </a:r>
            <a:endParaRPr lang="en-US" altLang="zh-CN" sz="1600" b="1" dirty="0">
              <a:solidFill>
                <a:srgbClr val="4E5988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4E5988"/>
                </a:solidFill>
              </a:rPr>
              <a:t>软件需求分析</a:t>
            </a:r>
            <a:endParaRPr lang="en-US" altLang="zh-CN" sz="1600" b="1" dirty="0">
              <a:solidFill>
                <a:srgbClr val="4E5988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4E5988"/>
                </a:solidFill>
              </a:rPr>
              <a:t>依从性需求分析</a:t>
            </a:r>
            <a:endParaRPr lang="en-US" altLang="zh-CN" sz="1600" b="1" dirty="0">
              <a:solidFill>
                <a:srgbClr val="4E5988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600" b="1" dirty="0">
              <a:solidFill>
                <a:srgbClr val="4E5988"/>
              </a:solidFill>
            </a:endParaRPr>
          </a:p>
        </p:txBody>
      </p:sp>
      <p:sp>
        <p:nvSpPr>
          <p:cNvPr id="64" name="íšļîdè">
            <a:extLst>
              <a:ext uri="{FF2B5EF4-FFF2-40B4-BE49-F238E27FC236}">
                <a16:creationId xmlns:a16="http://schemas.microsoft.com/office/drawing/2014/main" id="{56AD8821-7E5D-1F59-2496-F1CE5EE7F644}"/>
              </a:ext>
            </a:extLst>
          </p:cNvPr>
          <p:cNvSpPr txBox="1"/>
          <p:nvPr/>
        </p:nvSpPr>
        <p:spPr bwMode="auto">
          <a:xfrm>
            <a:off x="8093893" y="1445044"/>
            <a:ext cx="2767395" cy="508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bg1"/>
                </a:solidFill>
              </a:rPr>
              <a:t>进行系统设计</a:t>
            </a:r>
            <a:endParaRPr lang="en-US" altLang="zh-CN" sz="1800" b="1" dirty="0">
              <a:solidFill>
                <a:schemeClr val="bg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E0807E89-051F-1F35-054A-F1DB76AF686A}"/>
              </a:ext>
            </a:extLst>
          </p:cNvPr>
          <p:cNvSpPr txBox="1"/>
          <p:nvPr/>
        </p:nvSpPr>
        <p:spPr>
          <a:xfrm>
            <a:off x="8153186" y="2230600"/>
            <a:ext cx="2968153" cy="2878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chemeClr val="accent3">
                    <a:lumMod val="50000"/>
                  </a:schemeClr>
                </a:solidFill>
              </a:rPr>
              <a:t>接口设计</a:t>
            </a:r>
            <a:endParaRPr lang="en-US" altLang="zh-CN" sz="1600" b="1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chemeClr val="accent3">
                    <a:lumMod val="50000"/>
                  </a:schemeClr>
                </a:solidFill>
              </a:rPr>
              <a:t>用户交互设计</a:t>
            </a:r>
            <a:endParaRPr lang="en-US" altLang="zh-CN" sz="1600" b="1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chemeClr val="accent3">
                    <a:lumMod val="50000"/>
                  </a:schemeClr>
                </a:solidFill>
              </a:rPr>
              <a:t>数据库设计</a:t>
            </a:r>
            <a:endParaRPr lang="en-US" altLang="zh-CN" sz="1600" b="1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chemeClr val="accent3">
                    <a:lumMod val="50000"/>
                  </a:schemeClr>
                </a:solidFill>
              </a:rPr>
              <a:t>安全设计</a:t>
            </a:r>
            <a:endParaRPr lang="en-US" altLang="zh-CN" sz="1600" b="1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chemeClr val="accent3">
                    <a:lumMod val="50000"/>
                  </a:schemeClr>
                </a:solidFill>
              </a:rPr>
              <a:t>部署设计</a:t>
            </a:r>
            <a:endParaRPr lang="en-US" altLang="zh-CN" sz="1600" b="1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600" b="1" dirty="0">
              <a:solidFill>
                <a:srgbClr val="4E59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850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00F0E-5488-4D43-81BC-E21ED2FE9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小组人员具体分工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A26B86-2336-4F31-A4A0-99D79D78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21</a:t>
            </a:fld>
            <a:endParaRPr lang="zh-CN" altLang="en-US"/>
          </a:p>
        </p:txBody>
      </p:sp>
      <p:grpSp>
        <p:nvGrpSpPr>
          <p:cNvPr id="5" name="6af0e110-c422-4047-af34-da3053609d1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1AAA6E0-E624-4FF4-9368-21FD64595C7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21204" y="1608092"/>
            <a:ext cx="10922516" cy="4048216"/>
            <a:chOff x="621204" y="1608093"/>
            <a:chExt cx="10922516" cy="4048216"/>
          </a:xfrm>
        </p:grpSpPr>
        <p:grpSp>
          <p:nvGrpSpPr>
            <p:cNvPr id="6" name="ïṥḻïḍê">
              <a:extLst>
                <a:ext uri="{FF2B5EF4-FFF2-40B4-BE49-F238E27FC236}">
                  <a16:creationId xmlns:a16="http://schemas.microsoft.com/office/drawing/2014/main" id="{7A8E257D-C365-4230-B88C-C798C80915CF}"/>
                </a:ext>
              </a:extLst>
            </p:cNvPr>
            <p:cNvGrpSpPr/>
            <p:nvPr/>
          </p:nvGrpSpPr>
          <p:grpSpPr>
            <a:xfrm>
              <a:off x="647700" y="1608093"/>
              <a:ext cx="10883899" cy="4048216"/>
              <a:chOff x="1245779" y="1879615"/>
              <a:chExt cx="9700442" cy="3608034"/>
            </a:xfrm>
          </p:grpSpPr>
          <p:sp>
            <p:nvSpPr>
              <p:cNvPr id="21" name="ïṧlîdè">
                <a:extLst>
                  <a:ext uri="{FF2B5EF4-FFF2-40B4-BE49-F238E27FC236}">
                    <a16:creationId xmlns:a16="http://schemas.microsoft.com/office/drawing/2014/main" id="{48AEBE68-36DE-47BF-8151-ACEA35AEE918}"/>
                  </a:ext>
                </a:extLst>
              </p:cNvPr>
              <p:cNvSpPr/>
              <p:nvPr/>
            </p:nvSpPr>
            <p:spPr>
              <a:xfrm flipV="1">
                <a:off x="1245779" y="3653077"/>
                <a:ext cx="4860061" cy="1793811"/>
              </a:xfrm>
              <a:custGeom>
                <a:avLst/>
                <a:gdLst>
                  <a:gd name="connsiteX0" fmla="*/ 239626 w 4860061"/>
                  <a:gd name="connsiteY0" fmla="*/ 0 h 1793810"/>
                  <a:gd name="connsiteX1" fmla="*/ 3963156 w 4860061"/>
                  <a:gd name="connsiteY1" fmla="*/ 0 h 1793810"/>
                  <a:gd name="connsiteX2" fmla="*/ 4860061 w 4860061"/>
                  <a:gd name="connsiteY2" fmla="*/ 896905 h 1793810"/>
                  <a:gd name="connsiteX3" fmla="*/ 4860061 w 4860061"/>
                  <a:gd name="connsiteY3" fmla="*/ 1793810 h 1793810"/>
                  <a:gd name="connsiteX4" fmla="*/ 4769902 w 4860061"/>
                  <a:gd name="connsiteY4" fmla="*/ 1793810 h 1793810"/>
                  <a:gd name="connsiteX5" fmla="*/ 4769902 w 4860061"/>
                  <a:gd name="connsiteY5" fmla="*/ 957113 h 1793810"/>
                  <a:gd name="connsiteX6" fmla="*/ 3912791 w 4860061"/>
                  <a:gd name="connsiteY6" fmla="*/ 100001 h 1793810"/>
                  <a:gd name="connsiteX7" fmla="*/ 292797 w 4860061"/>
                  <a:gd name="connsiteY7" fmla="*/ 100001 h 1793810"/>
                  <a:gd name="connsiteX8" fmla="*/ 165689 w 4860061"/>
                  <a:gd name="connsiteY8" fmla="*/ 0 h 1793810"/>
                  <a:gd name="connsiteX9" fmla="*/ 218913 w 4860061"/>
                  <a:gd name="connsiteY9" fmla="*/ 0 h 1793810"/>
                  <a:gd name="connsiteX10" fmla="*/ 272084 w 4860061"/>
                  <a:gd name="connsiteY10" fmla="*/ 100001 h 1793810"/>
                  <a:gd name="connsiteX11" fmla="*/ 218861 w 4860061"/>
                  <a:gd name="connsiteY11" fmla="*/ 100001 h 1793810"/>
                  <a:gd name="connsiteX12" fmla="*/ 95995 w 4860061"/>
                  <a:gd name="connsiteY12" fmla="*/ 0 h 1793810"/>
                  <a:gd name="connsiteX13" fmla="*/ 144977 w 4860061"/>
                  <a:gd name="connsiteY13" fmla="*/ 0 h 1793810"/>
                  <a:gd name="connsiteX14" fmla="*/ 198148 w 4860061"/>
                  <a:gd name="connsiteY14" fmla="*/ 100001 h 1793810"/>
                  <a:gd name="connsiteX15" fmla="*/ 149167 w 4860061"/>
                  <a:gd name="connsiteY15" fmla="*/ 100001 h 1793810"/>
                  <a:gd name="connsiteX16" fmla="*/ 25811 w 4860061"/>
                  <a:gd name="connsiteY16" fmla="*/ 0 h 1793810"/>
                  <a:gd name="connsiteX17" fmla="*/ 75283 w 4860061"/>
                  <a:gd name="connsiteY17" fmla="*/ 0 h 1793810"/>
                  <a:gd name="connsiteX18" fmla="*/ 128454 w 4860061"/>
                  <a:gd name="connsiteY18" fmla="*/ 100001 h 1793810"/>
                  <a:gd name="connsiteX19" fmla="*/ 78982 w 4860061"/>
                  <a:gd name="connsiteY19" fmla="*/ 100001 h 1793810"/>
                  <a:gd name="connsiteX20" fmla="*/ 0 w 4860061"/>
                  <a:gd name="connsiteY20" fmla="*/ 0 h 1793810"/>
                  <a:gd name="connsiteX21" fmla="*/ 5098 w 4860061"/>
                  <a:gd name="connsiteY21" fmla="*/ 0 h 1793810"/>
                  <a:gd name="connsiteX22" fmla="*/ 58270 w 4860061"/>
                  <a:gd name="connsiteY22" fmla="*/ 100001 h 1793810"/>
                  <a:gd name="connsiteX23" fmla="*/ 0 w 4860061"/>
                  <a:gd name="connsiteY23" fmla="*/ 100001 h 179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860061" h="1793810">
                    <a:moveTo>
                      <a:pt x="239626" y="0"/>
                    </a:moveTo>
                    <a:lnTo>
                      <a:pt x="3963156" y="0"/>
                    </a:lnTo>
                    <a:lnTo>
                      <a:pt x="4860061" y="896905"/>
                    </a:lnTo>
                    <a:lnTo>
                      <a:pt x="4860061" y="1793810"/>
                    </a:lnTo>
                    <a:lnTo>
                      <a:pt x="4769902" y="1793810"/>
                    </a:lnTo>
                    <a:lnTo>
                      <a:pt x="4769902" y="957113"/>
                    </a:lnTo>
                    <a:lnTo>
                      <a:pt x="3912791" y="100001"/>
                    </a:lnTo>
                    <a:lnTo>
                      <a:pt x="292797" y="100001"/>
                    </a:lnTo>
                    <a:close/>
                    <a:moveTo>
                      <a:pt x="165689" y="0"/>
                    </a:moveTo>
                    <a:lnTo>
                      <a:pt x="218913" y="0"/>
                    </a:lnTo>
                    <a:lnTo>
                      <a:pt x="272084" y="100001"/>
                    </a:lnTo>
                    <a:lnTo>
                      <a:pt x="218861" y="100001"/>
                    </a:lnTo>
                    <a:close/>
                    <a:moveTo>
                      <a:pt x="95995" y="0"/>
                    </a:moveTo>
                    <a:lnTo>
                      <a:pt x="144977" y="0"/>
                    </a:lnTo>
                    <a:lnTo>
                      <a:pt x="198148" y="100001"/>
                    </a:lnTo>
                    <a:lnTo>
                      <a:pt x="149167" y="100001"/>
                    </a:lnTo>
                    <a:close/>
                    <a:moveTo>
                      <a:pt x="25811" y="0"/>
                    </a:moveTo>
                    <a:lnTo>
                      <a:pt x="75283" y="0"/>
                    </a:lnTo>
                    <a:lnTo>
                      <a:pt x="128454" y="100001"/>
                    </a:lnTo>
                    <a:lnTo>
                      <a:pt x="78982" y="100001"/>
                    </a:lnTo>
                    <a:close/>
                    <a:moveTo>
                      <a:pt x="0" y="0"/>
                    </a:moveTo>
                    <a:lnTo>
                      <a:pt x="5098" y="0"/>
                    </a:lnTo>
                    <a:lnTo>
                      <a:pt x="58270" y="100001"/>
                    </a:lnTo>
                    <a:lnTo>
                      <a:pt x="0" y="10000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ísḷîdê">
                <a:extLst>
                  <a:ext uri="{FF2B5EF4-FFF2-40B4-BE49-F238E27FC236}">
                    <a16:creationId xmlns:a16="http://schemas.microsoft.com/office/drawing/2014/main" id="{D3A9C77D-3050-4A5E-B765-BCD175BAF7F8}"/>
                  </a:ext>
                </a:extLst>
              </p:cNvPr>
              <p:cNvSpPr/>
              <p:nvPr/>
            </p:nvSpPr>
            <p:spPr>
              <a:xfrm flipH="1">
                <a:off x="6072876" y="1885675"/>
                <a:ext cx="4860061" cy="1793811"/>
              </a:xfrm>
              <a:custGeom>
                <a:avLst/>
                <a:gdLst>
                  <a:gd name="connsiteX0" fmla="*/ 239626 w 4860061"/>
                  <a:gd name="connsiteY0" fmla="*/ 0 h 1793810"/>
                  <a:gd name="connsiteX1" fmla="*/ 3963156 w 4860061"/>
                  <a:gd name="connsiteY1" fmla="*/ 0 h 1793810"/>
                  <a:gd name="connsiteX2" fmla="*/ 4860061 w 4860061"/>
                  <a:gd name="connsiteY2" fmla="*/ 896905 h 1793810"/>
                  <a:gd name="connsiteX3" fmla="*/ 4860061 w 4860061"/>
                  <a:gd name="connsiteY3" fmla="*/ 1793810 h 1793810"/>
                  <a:gd name="connsiteX4" fmla="*/ 4769902 w 4860061"/>
                  <a:gd name="connsiteY4" fmla="*/ 1793810 h 1793810"/>
                  <a:gd name="connsiteX5" fmla="*/ 4769902 w 4860061"/>
                  <a:gd name="connsiteY5" fmla="*/ 957113 h 1793810"/>
                  <a:gd name="connsiteX6" fmla="*/ 3912791 w 4860061"/>
                  <a:gd name="connsiteY6" fmla="*/ 100001 h 1793810"/>
                  <a:gd name="connsiteX7" fmla="*/ 292797 w 4860061"/>
                  <a:gd name="connsiteY7" fmla="*/ 100001 h 1793810"/>
                  <a:gd name="connsiteX8" fmla="*/ 165689 w 4860061"/>
                  <a:gd name="connsiteY8" fmla="*/ 0 h 1793810"/>
                  <a:gd name="connsiteX9" fmla="*/ 218913 w 4860061"/>
                  <a:gd name="connsiteY9" fmla="*/ 0 h 1793810"/>
                  <a:gd name="connsiteX10" fmla="*/ 272084 w 4860061"/>
                  <a:gd name="connsiteY10" fmla="*/ 100001 h 1793810"/>
                  <a:gd name="connsiteX11" fmla="*/ 218861 w 4860061"/>
                  <a:gd name="connsiteY11" fmla="*/ 100001 h 1793810"/>
                  <a:gd name="connsiteX12" fmla="*/ 95995 w 4860061"/>
                  <a:gd name="connsiteY12" fmla="*/ 0 h 1793810"/>
                  <a:gd name="connsiteX13" fmla="*/ 144977 w 4860061"/>
                  <a:gd name="connsiteY13" fmla="*/ 0 h 1793810"/>
                  <a:gd name="connsiteX14" fmla="*/ 198148 w 4860061"/>
                  <a:gd name="connsiteY14" fmla="*/ 100001 h 1793810"/>
                  <a:gd name="connsiteX15" fmla="*/ 149167 w 4860061"/>
                  <a:gd name="connsiteY15" fmla="*/ 100001 h 1793810"/>
                  <a:gd name="connsiteX16" fmla="*/ 25811 w 4860061"/>
                  <a:gd name="connsiteY16" fmla="*/ 0 h 1793810"/>
                  <a:gd name="connsiteX17" fmla="*/ 75283 w 4860061"/>
                  <a:gd name="connsiteY17" fmla="*/ 0 h 1793810"/>
                  <a:gd name="connsiteX18" fmla="*/ 128454 w 4860061"/>
                  <a:gd name="connsiteY18" fmla="*/ 100001 h 1793810"/>
                  <a:gd name="connsiteX19" fmla="*/ 78982 w 4860061"/>
                  <a:gd name="connsiteY19" fmla="*/ 100001 h 1793810"/>
                  <a:gd name="connsiteX20" fmla="*/ 0 w 4860061"/>
                  <a:gd name="connsiteY20" fmla="*/ 0 h 1793810"/>
                  <a:gd name="connsiteX21" fmla="*/ 5098 w 4860061"/>
                  <a:gd name="connsiteY21" fmla="*/ 0 h 1793810"/>
                  <a:gd name="connsiteX22" fmla="*/ 58270 w 4860061"/>
                  <a:gd name="connsiteY22" fmla="*/ 100001 h 1793810"/>
                  <a:gd name="connsiteX23" fmla="*/ 0 w 4860061"/>
                  <a:gd name="connsiteY23" fmla="*/ 100001 h 179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860061" h="1793810">
                    <a:moveTo>
                      <a:pt x="239626" y="0"/>
                    </a:moveTo>
                    <a:lnTo>
                      <a:pt x="3963156" y="0"/>
                    </a:lnTo>
                    <a:lnTo>
                      <a:pt x="4860061" y="896905"/>
                    </a:lnTo>
                    <a:lnTo>
                      <a:pt x="4860061" y="1793810"/>
                    </a:lnTo>
                    <a:lnTo>
                      <a:pt x="4769902" y="1793810"/>
                    </a:lnTo>
                    <a:lnTo>
                      <a:pt x="4769902" y="957113"/>
                    </a:lnTo>
                    <a:lnTo>
                      <a:pt x="3912791" y="100001"/>
                    </a:lnTo>
                    <a:lnTo>
                      <a:pt x="292797" y="100001"/>
                    </a:lnTo>
                    <a:close/>
                    <a:moveTo>
                      <a:pt x="165689" y="0"/>
                    </a:moveTo>
                    <a:lnTo>
                      <a:pt x="218913" y="0"/>
                    </a:lnTo>
                    <a:lnTo>
                      <a:pt x="272084" y="100001"/>
                    </a:lnTo>
                    <a:lnTo>
                      <a:pt x="218861" y="100001"/>
                    </a:lnTo>
                    <a:close/>
                    <a:moveTo>
                      <a:pt x="95995" y="0"/>
                    </a:moveTo>
                    <a:lnTo>
                      <a:pt x="144977" y="0"/>
                    </a:lnTo>
                    <a:lnTo>
                      <a:pt x="198148" y="100001"/>
                    </a:lnTo>
                    <a:lnTo>
                      <a:pt x="149167" y="100001"/>
                    </a:lnTo>
                    <a:close/>
                    <a:moveTo>
                      <a:pt x="25811" y="0"/>
                    </a:moveTo>
                    <a:lnTo>
                      <a:pt x="75283" y="0"/>
                    </a:lnTo>
                    <a:lnTo>
                      <a:pt x="128454" y="100001"/>
                    </a:lnTo>
                    <a:lnTo>
                      <a:pt x="78982" y="100001"/>
                    </a:lnTo>
                    <a:close/>
                    <a:moveTo>
                      <a:pt x="0" y="0"/>
                    </a:moveTo>
                    <a:lnTo>
                      <a:pt x="5098" y="0"/>
                    </a:lnTo>
                    <a:lnTo>
                      <a:pt x="58270" y="100001"/>
                    </a:lnTo>
                    <a:lnTo>
                      <a:pt x="0" y="10000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ṥḷide">
                <a:extLst>
                  <a:ext uri="{FF2B5EF4-FFF2-40B4-BE49-F238E27FC236}">
                    <a16:creationId xmlns:a16="http://schemas.microsoft.com/office/drawing/2014/main" id="{B92FDA94-1384-4F73-A188-B70E0287BED3}"/>
                  </a:ext>
                </a:extLst>
              </p:cNvPr>
              <p:cNvSpPr/>
              <p:nvPr/>
            </p:nvSpPr>
            <p:spPr>
              <a:xfrm flipH="1" flipV="1">
                <a:off x="6086160" y="3659137"/>
                <a:ext cx="4860061" cy="1793811"/>
              </a:xfrm>
              <a:custGeom>
                <a:avLst/>
                <a:gdLst>
                  <a:gd name="connsiteX0" fmla="*/ 0 w 4860061"/>
                  <a:gd name="connsiteY0" fmla="*/ 0 h 1793810"/>
                  <a:gd name="connsiteX1" fmla="*/ 3963156 w 4860061"/>
                  <a:gd name="connsiteY1" fmla="*/ 0 h 1793810"/>
                  <a:gd name="connsiteX2" fmla="*/ 4860061 w 4860061"/>
                  <a:gd name="connsiteY2" fmla="*/ 896905 h 1793810"/>
                  <a:gd name="connsiteX3" fmla="*/ 4860061 w 4860061"/>
                  <a:gd name="connsiteY3" fmla="*/ 1793810 h 1793810"/>
                  <a:gd name="connsiteX4" fmla="*/ 4769902 w 4860061"/>
                  <a:gd name="connsiteY4" fmla="*/ 1793810 h 1793810"/>
                  <a:gd name="connsiteX5" fmla="*/ 4769902 w 4860061"/>
                  <a:gd name="connsiteY5" fmla="*/ 957113 h 1793810"/>
                  <a:gd name="connsiteX6" fmla="*/ 3912791 w 4860061"/>
                  <a:gd name="connsiteY6" fmla="*/ 100001 h 1793810"/>
                  <a:gd name="connsiteX7" fmla="*/ 0 w 4860061"/>
                  <a:gd name="connsiteY7" fmla="*/ 100001 h 179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60061" h="1793810">
                    <a:moveTo>
                      <a:pt x="0" y="0"/>
                    </a:moveTo>
                    <a:lnTo>
                      <a:pt x="3963156" y="0"/>
                    </a:lnTo>
                    <a:lnTo>
                      <a:pt x="4860061" y="896905"/>
                    </a:lnTo>
                    <a:lnTo>
                      <a:pt x="4860061" y="1793810"/>
                    </a:lnTo>
                    <a:lnTo>
                      <a:pt x="4769902" y="1793810"/>
                    </a:lnTo>
                    <a:lnTo>
                      <a:pt x="4769902" y="957113"/>
                    </a:lnTo>
                    <a:lnTo>
                      <a:pt x="3912791" y="100001"/>
                    </a:lnTo>
                    <a:lnTo>
                      <a:pt x="0" y="10000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śḷîḋe">
                <a:extLst>
                  <a:ext uri="{FF2B5EF4-FFF2-40B4-BE49-F238E27FC236}">
                    <a16:creationId xmlns:a16="http://schemas.microsoft.com/office/drawing/2014/main" id="{5C9B3738-E5F6-4001-8FDF-8A3EA29D0206}"/>
                  </a:ext>
                </a:extLst>
              </p:cNvPr>
              <p:cNvSpPr/>
              <p:nvPr/>
            </p:nvSpPr>
            <p:spPr>
              <a:xfrm>
                <a:off x="1245779" y="1879615"/>
                <a:ext cx="4860061" cy="1793811"/>
              </a:xfrm>
              <a:custGeom>
                <a:avLst/>
                <a:gdLst>
                  <a:gd name="connsiteX0" fmla="*/ 239626 w 4860061"/>
                  <a:gd name="connsiteY0" fmla="*/ 0 h 1793810"/>
                  <a:gd name="connsiteX1" fmla="*/ 3963156 w 4860061"/>
                  <a:gd name="connsiteY1" fmla="*/ 0 h 1793810"/>
                  <a:gd name="connsiteX2" fmla="*/ 4860061 w 4860061"/>
                  <a:gd name="connsiteY2" fmla="*/ 896905 h 1793810"/>
                  <a:gd name="connsiteX3" fmla="*/ 4860061 w 4860061"/>
                  <a:gd name="connsiteY3" fmla="*/ 1793810 h 1793810"/>
                  <a:gd name="connsiteX4" fmla="*/ 4769902 w 4860061"/>
                  <a:gd name="connsiteY4" fmla="*/ 1793810 h 1793810"/>
                  <a:gd name="connsiteX5" fmla="*/ 4769902 w 4860061"/>
                  <a:gd name="connsiteY5" fmla="*/ 957113 h 1793810"/>
                  <a:gd name="connsiteX6" fmla="*/ 3912791 w 4860061"/>
                  <a:gd name="connsiteY6" fmla="*/ 100001 h 1793810"/>
                  <a:gd name="connsiteX7" fmla="*/ 292797 w 4860061"/>
                  <a:gd name="connsiteY7" fmla="*/ 100001 h 1793810"/>
                  <a:gd name="connsiteX8" fmla="*/ 165689 w 4860061"/>
                  <a:gd name="connsiteY8" fmla="*/ 0 h 1793810"/>
                  <a:gd name="connsiteX9" fmla="*/ 218913 w 4860061"/>
                  <a:gd name="connsiteY9" fmla="*/ 0 h 1793810"/>
                  <a:gd name="connsiteX10" fmla="*/ 272084 w 4860061"/>
                  <a:gd name="connsiteY10" fmla="*/ 100001 h 1793810"/>
                  <a:gd name="connsiteX11" fmla="*/ 218861 w 4860061"/>
                  <a:gd name="connsiteY11" fmla="*/ 100001 h 1793810"/>
                  <a:gd name="connsiteX12" fmla="*/ 95995 w 4860061"/>
                  <a:gd name="connsiteY12" fmla="*/ 0 h 1793810"/>
                  <a:gd name="connsiteX13" fmla="*/ 144977 w 4860061"/>
                  <a:gd name="connsiteY13" fmla="*/ 0 h 1793810"/>
                  <a:gd name="connsiteX14" fmla="*/ 198148 w 4860061"/>
                  <a:gd name="connsiteY14" fmla="*/ 100001 h 1793810"/>
                  <a:gd name="connsiteX15" fmla="*/ 149167 w 4860061"/>
                  <a:gd name="connsiteY15" fmla="*/ 100001 h 1793810"/>
                  <a:gd name="connsiteX16" fmla="*/ 25811 w 4860061"/>
                  <a:gd name="connsiteY16" fmla="*/ 0 h 1793810"/>
                  <a:gd name="connsiteX17" fmla="*/ 75283 w 4860061"/>
                  <a:gd name="connsiteY17" fmla="*/ 0 h 1793810"/>
                  <a:gd name="connsiteX18" fmla="*/ 128454 w 4860061"/>
                  <a:gd name="connsiteY18" fmla="*/ 100001 h 1793810"/>
                  <a:gd name="connsiteX19" fmla="*/ 78982 w 4860061"/>
                  <a:gd name="connsiteY19" fmla="*/ 100001 h 1793810"/>
                  <a:gd name="connsiteX20" fmla="*/ 0 w 4860061"/>
                  <a:gd name="connsiteY20" fmla="*/ 0 h 1793810"/>
                  <a:gd name="connsiteX21" fmla="*/ 5098 w 4860061"/>
                  <a:gd name="connsiteY21" fmla="*/ 0 h 1793810"/>
                  <a:gd name="connsiteX22" fmla="*/ 58270 w 4860061"/>
                  <a:gd name="connsiteY22" fmla="*/ 100001 h 1793810"/>
                  <a:gd name="connsiteX23" fmla="*/ 0 w 4860061"/>
                  <a:gd name="connsiteY23" fmla="*/ 100001 h 179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860061" h="1793810">
                    <a:moveTo>
                      <a:pt x="239626" y="0"/>
                    </a:moveTo>
                    <a:lnTo>
                      <a:pt x="3963156" y="0"/>
                    </a:lnTo>
                    <a:lnTo>
                      <a:pt x="4860061" y="896905"/>
                    </a:lnTo>
                    <a:lnTo>
                      <a:pt x="4860061" y="1793810"/>
                    </a:lnTo>
                    <a:lnTo>
                      <a:pt x="4769902" y="1793810"/>
                    </a:lnTo>
                    <a:lnTo>
                      <a:pt x="4769902" y="957113"/>
                    </a:lnTo>
                    <a:lnTo>
                      <a:pt x="3912791" y="100001"/>
                    </a:lnTo>
                    <a:lnTo>
                      <a:pt x="292797" y="100001"/>
                    </a:lnTo>
                    <a:close/>
                    <a:moveTo>
                      <a:pt x="165689" y="0"/>
                    </a:moveTo>
                    <a:lnTo>
                      <a:pt x="218913" y="0"/>
                    </a:lnTo>
                    <a:lnTo>
                      <a:pt x="272084" y="100001"/>
                    </a:lnTo>
                    <a:lnTo>
                      <a:pt x="218861" y="100001"/>
                    </a:lnTo>
                    <a:close/>
                    <a:moveTo>
                      <a:pt x="95995" y="0"/>
                    </a:moveTo>
                    <a:lnTo>
                      <a:pt x="144977" y="0"/>
                    </a:lnTo>
                    <a:lnTo>
                      <a:pt x="198148" y="100001"/>
                    </a:lnTo>
                    <a:lnTo>
                      <a:pt x="149167" y="100001"/>
                    </a:lnTo>
                    <a:close/>
                    <a:moveTo>
                      <a:pt x="25811" y="0"/>
                    </a:moveTo>
                    <a:lnTo>
                      <a:pt x="75283" y="0"/>
                    </a:lnTo>
                    <a:lnTo>
                      <a:pt x="128454" y="100001"/>
                    </a:lnTo>
                    <a:lnTo>
                      <a:pt x="78982" y="100001"/>
                    </a:lnTo>
                    <a:close/>
                    <a:moveTo>
                      <a:pt x="0" y="0"/>
                    </a:moveTo>
                    <a:lnTo>
                      <a:pt x="5098" y="0"/>
                    </a:lnTo>
                    <a:lnTo>
                      <a:pt x="58270" y="100001"/>
                    </a:lnTo>
                    <a:lnTo>
                      <a:pt x="0" y="10000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ï$ḷîďè">
                <a:extLst>
                  <a:ext uri="{FF2B5EF4-FFF2-40B4-BE49-F238E27FC236}">
                    <a16:creationId xmlns:a16="http://schemas.microsoft.com/office/drawing/2014/main" id="{5DACF2C9-664B-43BE-8819-147512B86F5F}"/>
                  </a:ext>
                </a:extLst>
              </p:cNvPr>
              <p:cNvSpPr/>
              <p:nvPr/>
            </p:nvSpPr>
            <p:spPr>
              <a:xfrm flipH="1" flipV="1">
                <a:off x="4567590" y="1900029"/>
                <a:ext cx="1534677" cy="1793810"/>
              </a:xfrm>
              <a:custGeom>
                <a:avLst/>
                <a:gdLst>
                  <a:gd name="connsiteX0" fmla="*/ 0 w 1521571"/>
                  <a:gd name="connsiteY0" fmla="*/ 0 h 1778491"/>
                  <a:gd name="connsiteX1" fmla="*/ 1521571 w 1521571"/>
                  <a:gd name="connsiteY1" fmla="*/ 0 h 1778491"/>
                  <a:gd name="connsiteX2" fmla="*/ 1521571 w 1521571"/>
                  <a:gd name="connsiteY2" fmla="*/ 14491 h 1778491"/>
                  <a:gd name="connsiteX3" fmla="*/ 1521571 w 1521571"/>
                  <a:gd name="connsiteY3" fmla="*/ 1040227 h 1778491"/>
                  <a:gd name="connsiteX4" fmla="*/ 45043 w 1521571"/>
                  <a:gd name="connsiteY4" fmla="*/ 1778491 h 1778491"/>
                  <a:gd name="connsiteX5" fmla="*/ 0 w 1521571"/>
                  <a:gd name="connsiteY5" fmla="*/ 1778491 h 1778491"/>
                  <a:gd name="connsiteX6" fmla="*/ 0 w 1521571"/>
                  <a:gd name="connsiteY6" fmla="*/ 14491 h 1778491"/>
                  <a:gd name="connsiteX7" fmla="*/ 0 w 1521571"/>
                  <a:gd name="connsiteY7" fmla="*/ 0 h 177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1571" h="1778491">
                    <a:moveTo>
                      <a:pt x="0" y="0"/>
                    </a:moveTo>
                    <a:lnTo>
                      <a:pt x="1521571" y="0"/>
                    </a:lnTo>
                    <a:lnTo>
                      <a:pt x="1521571" y="14491"/>
                    </a:lnTo>
                    <a:lnTo>
                      <a:pt x="1521571" y="1040227"/>
                    </a:lnTo>
                    <a:lnTo>
                      <a:pt x="45043" y="1778491"/>
                    </a:lnTo>
                    <a:lnTo>
                      <a:pt x="0" y="1778491"/>
                    </a:lnTo>
                    <a:lnTo>
                      <a:pt x="0" y="14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îŝļïďè">
                <a:extLst>
                  <a:ext uri="{FF2B5EF4-FFF2-40B4-BE49-F238E27FC236}">
                    <a16:creationId xmlns:a16="http://schemas.microsoft.com/office/drawing/2014/main" id="{F352EC60-B096-4B37-8672-CB473555B3F6}"/>
                  </a:ext>
                </a:extLst>
              </p:cNvPr>
              <p:cNvSpPr/>
              <p:nvPr/>
            </p:nvSpPr>
            <p:spPr>
              <a:xfrm flipH="1">
                <a:off x="4567590" y="3693839"/>
                <a:ext cx="1534677" cy="1793810"/>
              </a:xfrm>
              <a:custGeom>
                <a:avLst/>
                <a:gdLst>
                  <a:gd name="connsiteX0" fmla="*/ 0 w 1521571"/>
                  <a:gd name="connsiteY0" fmla="*/ 0 h 1778491"/>
                  <a:gd name="connsiteX1" fmla="*/ 1521571 w 1521571"/>
                  <a:gd name="connsiteY1" fmla="*/ 0 h 1778491"/>
                  <a:gd name="connsiteX2" fmla="*/ 1521571 w 1521571"/>
                  <a:gd name="connsiteY2" fmla="*/ 14491 h 1778491"/>
                  <a:gd name="connsiteX3" fmla="*/ 1521571 w 1521571"/>
                  <a:gd name="connsiteY3" fmla="*/ 1040227 h 1778491"/>
                  <a:gd name="connsiteX4" fmla="*/ 45043 w 1521571"/>
                  <a:gd name="connsiteY4" fmla="*/ 1778491 h 1778491"/>
                  <a:gd name="connsiteX5" fmla="*/ 0 w 1521571"/>
                  <a:gd name="connsiteY5" fmla="*/ 1778491 h 1778491"/>
                  <a:gd name="connsiteX6" fmla="*/ 0 w 1521571"/>
                  <a:gd name="connsiteY6" fmla="*/ 14491 h 1778491"/>
                  <a:gd name="connsiteX7" fmla="*/ 0 w 1521571"/>
                  <a:gd name="connsiteY7" fmla="*/ 0 h 177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1571" h="1778491">
                    <a:moveTo>
                      <a:pt x="0" y="0"/>
                    </a:moveTo>
                    <a:lnTo>
                      <a:pt x="1521571" y="0"/>
                    </a:lnTo>
                    <a:lnTo>
                      <a:pt x="1521571" y="14491"/>
                    </a:lnTo>
                    <a:lnTo>
                      <a:pt x="1521571" y="1040227"/>
                    </a:lnTo>
                    <a:lnTo>
                      <a:pt x="45043" y="1778491"/>
                    </a:lnTo>
                    <a:lnTo>
                      <a:pt x="0" y="1778491"/>
                    </a:lnTo>
                    <a:lnTo>
                      <a:pt x="0" y="14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îSļíḑê">
                <a:extLst>
                  <a:ext uri="{FF2B5EF4-FFF2-40B4-BE49-F238E27FC236}">
                    <a16:creationId xmlns:a16="http://schemas.microsoft.com/office/drawing/2014/main" id="{4E5FCB6D-1B22-401B-8200-3FEF151F07EA}"/>
                  </a:ext>
                </a:extLst>
              </p:cNvPr>
              <p:cNvSpPr txBox="1"/>
              <p:nvPr/>
            </p:nvSpPr>
            <p:spPr>
              <a:xfrm>
                <a:off x="4567589" y="2292388"/>
                <a:ext cx="1611200" cy="1569660"/>
              </a:xfrm>
              <a:prstGeom prst="rect">
                <a:avLst/>
              </a:prstGeom>
              <a:noFill/>
            </p:spPr>
            <p:txBody>
              <a:bodyPr wrap="square">
                <a:normAutofit/>
              </a:bodyPr>
              <a:lstStyle/>
              <a:p>
                <a:pPr algn="ctr"/>
                <a:r>
                  <a:rPr lang="en-US" sz="9600" b="1" dirty="0">
                    <a:solidFill>
                      <a:schemeClr val="bg1"/>
                    </a:solidFill>
                  </a:rPr>
                  <a:t>L</a:t>
                </a:r>
                <a:endParaRPr lang="id-ID" sz="9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ïṡḻîḍe">
                <a:extLst>
                  <a:ext uri="{FF2B5EF4-FFF2-40B4-BE49-F238E27FC236}">
                    <a16:creationId xmlns:a16="http://schemas.microsoft.com/office/drawing/2014/main" id="{461B9510-A65A-41EE-9020-AAB657F275B6}"/>
                  </a:ext>
                </a:extLst>
              </p:cNvPr>
              <p:cNvSpPr txBox="1"/>
              <p:nvPr/>
            </p:nvSpPr>
            <p:spPr>
              <a:xfrm>
                <a:off x="4567589" y="3693840"/>
                <a:ext cx="1611200" cy="1569660"/>
              </a:xfrm>
              <a:prstGeom prst="rect">
                <a:avLst/>
              </a:prstGeom>
              <a:noFill/>
            </p:spPr>
            <p:txBody>
              <a:bodyPr wrap="square">
                <a:normAutofit/>
              </a:bodyPr>
              <a:lstStyle/>
              <a:p>
                <a:pPr algn="ctr"/>
                <a:r>
                  <a:rPr lang="en-US" sz="9600" b="1" dirty="0">
                    <a:solidFill>
                      <a:schemeClr val="bg1"/>
                    </a:solidFill>
                  </a:rPr>
                  <a:t>C</a:t>
                </a:r>
                <a:endParaRPr lang="id-ID" sz="9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iŝľíḋê">
                <a:extLst>
                  <a:ext uri="{FF2B5EF4-FFF2-40B4-BE49-F238E27FC236}">
                    <a16:creationId xmlns:a16="http://schemas.microsoft.com/office/drawing/2014/main" id="{4287D4A5-8497-46E5-88E2-1758E7366AF8}"/>
                  </a:ext>
                </a:extLst>
              </p:cNvPr>
              <p:cNvSpPr/>
              <p:nvPr/>
            </p:nvSpPr>
            <p:spPr>
              <a:xfrm>
                <a:off x="6109411" y="3693839"/>
                <a:ext cx="1534677" cy="1793810"/>
              </a:xfrm>
              <a:custGeom>
                <a:avLst/>
                <a:gdLst>
                  <a:gd name="connsiteX0" fmla="*/ 0 w 1521571"/>
                  <a:gd name="connsiteY0" fmla="*/ 0 h 1778491"/>
                  <a:gd name="connsiteX1" fmla="*/ 1521571 w 1521571"/>
                  <a:gd name="connsiteY1" fmla="*/ 0 h 1778491"/>
                  <a:gd name="connsiteX2" fmla="*/ 1521571 w 1521571"/>
                  <a:gd name="connsiteY2" fmla="*/ 14491 h 1778491"/>
                  <a:gd name="connsiteX3" fmla="*/ 1521571 w 1521571"/>
                  <a:gd name="connsiteY3" fmla="*/ 1040227 h 1778491"/>
                  <a:gd name="connsiteX4" fmla="*/ 45043 w 1521571"/>
                  <a:gd name="connsiteY4" fmla="*/ 1778491 h 1778491"/>
                  <a:gd name="connsiteX5" fmla="*/ 0 w 1521571"/>
                  <a:gd name="connsiteY5" fmla="*/ 1778491 h 1778491"/>
                  <a:gd name="connsiteX6" fmla="*/ 0 w 1521571"/>
                  <a:gd name="connsiteY6" fmla="*/ 14491 h 1778491"/>
                  <a:gd name="connsiteX7" fmla="*/ 0 w 1521571"/>
                  <a:gd name="connsiteY7" fmla="*/ 0 h 177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1571" h="1778491">
                    <a:moveTo>
                      <a:pt x="0" y="0"/>
                    </a:moveTo>
                    <a:lnTo>
                      <a:pt x="1521571" y="0"/>
                    </a:lnTo>
                    <a:lnTo>
                      <a:pt x="1521571" y="14491"/>
                    </a:lnTo>
                    <a:lnTo>
                      <a:pt x="1521571" y="1040227"/>
                    </a:lnTo>
                    <a:lnTo>
                      <a:pt x="45043" y="1778491"/>
                    </a:lnTo>
                    <a:lnTo>
                      <a:pt x="0" y="1778491"/>
                    </a:lnTo>
                    <a:lnTo>
                      <a:pt x="0" y="14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ṡľiḓê">
                <a:extLst>
                  <a:ext uri="{FF2B5EF4-FFF2-40B4-BE49-F238E27FC236}">
                    <a16:creationId xmlns:a16="http://schemas.microsoft.com/office/drawing/2014/main" id="{9C90979D-1D1B-41B3-9A80-237AF87BA600}"/>
                  </a:ext>
                </a:extLst>
              </p:cNvPr>
              <p:cNvSpPr/>
              <p:nvPr/>
            </p:nvSpPr>
            <p:spPr>
              <a:xfrm flipV="1">
                <a:off x="6109411" y="1900029"/>
                <a:ext cx="1534677" cy="1793810"/>
              </a:xfrm>
              <a:custGeom>
                <a:avLst/>
                <a:gdLst>
                  <a:gd name="connsiteX0" fmla="*/ 0 w 1521571"/>
                  <a:gd name="connsiteY0" fmla="*/ 0 h 1778491"/>
                  <a:gd name="connsiteX1" fmla="*/ 1521571 w 1521571"/>
                  <a:gd name="connsiteY1" fmla="*/ 0 h 1778491"/>
                  <a:gd name="connsiteX2" fmla="*/ 1521571 w 1521571"/>
                  <a:gd name="connsiteY2" fmla="*/ 14491 h 1778491"/>
                  <a:gd name="connsiteX3" fmla="*/ 1521571 w 1521571"/>
                  <a:gd name="connsiteY3" fmla="*/ 1040227 h 1778491"/>
                  <a:gd name="connsiteX4" fmla="*/ 45043 w 1521571"/>
                  <a:gd name="connsiteY4" fmla="*/ 1778491 h 1778491"/>
                  <a:gd name="connsiteX5" fmla="*/ 0 w 1521571"/>
                  <a:gd name="connsiteY5" fmla="*/ 1778491 h 1778491"/>
                  <a:gd name="connsiteX6" fmla="*/ 0 w 1521571"/>
                  <a:gd name="connsiteY6" fmla="*/ 14491 h 1778491"/>
                  <a:gd name="connsiteX7" fmla="*/ 0 w 1521571"/>
                  <a:gd name="connsiteY7" fmla="*/ 0 h 177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1571" h="1778491">
                    <a:moveTo>
                      <a:pt x="0" y="0"/>
                    </a:moveTo>
                    <a:lnTo>
                      <a:pt x="1521571" y="0"/>
                    </a:lnTo>
                    <a:lnTo>
                      <a:pt x="1521571" y="14491"/>
                    </a:lnTo>
                    <a:lnTo>
                      <a:pt x="1521571" y="1040227"/>
                    </a:lnTo>
                    <a:lnTo>
                      <a:pt x="45043" y="1778491"/>
                    </a:lnTo>
                    <a:lnTo>
                      <a:pt x="0" y="1778491"/>
                    </a:lnTo>
                    <a:lnTo>
                      <a:pt x="0" y="14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îṣlíďè">
                <a:extLst>
                  <a:ext uri="{FF2B5EF4-FFF2-40B4-BE49-F238E27FC236}">
                    <a16:creationId xmlns:a16="http://schemas.microsoft.com/office/drawing/2014/main" id="{5147DA38-192F-46B5-BB58-06D2085E3B29}"/>
                  </a:ext>
                </a:extLst>
              </p:cNvPr>
              <p:cNvSpPr txBox="1"/>
              <p:nvPr/>
            </p:nvSpPr>
            <p:spPr>
              <a:xfrm>
                <a:off x="6272520" y="2292388"/>
                <a:ext cx="1208457" cy="1569660"/>
              </a:xfrm>
              <a:prstGeom prst="rect">
                <a:avLst/>
              </a:prstGeom>
              <a:noFill/>
            </p:spPr>
            <p:txBody>
              <a:bodyPr wrap="square">
                <a:normAutofit/>
              </a:bodyPr>
              <a:lstStyle/>
              <a:p>
                <a:pPr algn="ctr"/>
                <a:r>
                  <a:rPr lang="en-US" sz="9600" b="1" dirty="0">
                    <a:solidFill>
                      <a:schemeClr val="bg1"/>
                    </a:solidFill>
                  </a:rPr>
                  <a:t>Z</a:t>
                </a:r>
                <a:endParaRPr lang="id-ID" sz="9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íṥļíḍe">
                <a:extLst>
                  <a:ext uri="{FF2B5EF4-FFF2-40B4-BE49-F238E27FC236}">
                    <a16:creationId xmlns:a16="http://schemas.microsoft.com/office/drawing/2014/main" id="{51850912-9AF7-4380-AC17-25945DE2B002}"/>
                  </a:ext>
                </a:extLst>
              </p:cNvPr>
              <p:cNvSpPr txBox="1"/>
              <p:nvPr/>
            </p:nvSpPr>
            <p:spPr>
              <a:xfrm>
                <a:off x="6125519" y="3693840"/>
                <a:ext cx="1473401" cy="1569660"/>
              </a:xfrm>
              <a:prstGeom prst="rect">
                <a:avLst/>
              </a:prstGeom>
              <a:noFill/>
            </p:spPr>
            <p:txBody>
              <a:bodyPr wrap="square">
                <a:normAutofit/>
              </a:bodyPr>
              <a:lstStyle/>
              <a:p>
                <a:pPr algn="ctr"/>
                <a:r>
                  <a:rPr lang="en-US" sz="9600" b="1" dirty="0">
                    <a:solidFill>
                      <a:schemeClr val="bg1"/>
                    </a:solidFill>
                  </a:rPr>
                  <a:t>S</a:t>
                </a:r>
                <a:endParaRPr lang="id-ID" sz="96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0" name="í$ḷîḓe">
              <a:extLst>
                <a:ext uri="{FF2B5EF4-FFF2-40B4-BE49-F238E27FC236}">
                  <a16:creationId xmlns:a16="http://schemas.microsoft.com/office/drawing/2014/main" id="{633BAF64-4B74-45E5-A3C7-E7268E5B090E}"/>
                </a:ext>
              </a:extLst>
            </p:cNvPr>
            <p:cNvSpPr txBox="1"/>
            <p:nvPr/>
          </p:nvSpPr>
          <p:spPr bwMode="auto">
            <a:xfrm>
              <a:off x="647700" y="1739899"/>
              <a:ext cx="3700985" cy="522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400" b="1" dirty="0">
                  <a:solidFill>
                    <a:srgbClr val="002060"/>
                  </a:solidFill>
                </a:rPr>
                <a:t>刘嗣旸</a:t>
              </a:r>
              <a:endParaRPr lang="en-US" altLang="zh-CN" sz="2400" b="1" dirty="0">
                <a:solidFill>
                  <a:srgbClr val="002060"/>
                </a:solidFill>
              </a:endParaRPr>
            </a:p>
          </p:txBody>
        </p:sp>
        <p:sp>
          <p:nvSpPr>
            <p:cNvPr id="18" name="ïṥľîḓê">
              <a:extLst>
                <a:ext uri="{FF2B5EF4-FFF2-40B4-BE49-F238E27FC236}">
                  <a16:creationId xmlns:a16="http://schemas.microsoft.com/office/drawing/2014/main" id="{633BAF64-4B74-45E5-A3C7-E7268E5B090E}"/>
                </a:ext>
              </a:extLst>
            </p:cNvPr>
            <p:cNvSpPr txBox="1"/>
            <p:nvPr/>
          </p:nvSpPr>
          <p:spPr bwMode="auto">
            <a:xfrm>
              <a:off x="621204" y="3677400"/>
              <a:ext cx="3700985" cy="522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 dirty="0">
                  <a:solidFill>
                    <a:schemeClr val="accent3">
                      <a:lumMod val="50000"/>
                    </a:schemeClr>
                  </a:solidFill>
                </a:rPr>
                <a:t>陈都</a:t>
              </a:r>
              <a:endParaRPr lang="en-US" altLang="zh-CN" sz="24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grpSp>
          <p:nvGrpSpPr>
            <p:cNvPr id="9" name="ïṩļíḓè">
              <a:extLst>
                <a:ext uri="{FF2B5EF4-FFF2-40B4-BE49-F238E27FC236}">
                  <a16:creationId xmlns:a16="http://schemas.microsoft.com/office/drawing/2014/main" id="{506EA12D-660D-46B9-80A1-93F944DB6889}"/>
                </a:ext>
              </a:extLst>
            </p:cNvPr>
            <p:cNvGrpSpPr/>
            <p:nvPr/>
          </p:nvGrpSpPr>
          <p:grpSpPr>
            <a:xfrm>
              <a:off x="7830614" y="1707633"/>
              <a:ext cx="3713106" cy="2340418"/>
              <a:chOff x="1245778" y="2104465"/>
              <a:chExt cx="3309362" cy="2085932"/>
            </a:xfrm>
          </p:grpSpPr>
          <p:sp>
            <p:nvSpPr>
              <p:cNvPr id="15" name="îṡľîḍê">
                <a:extLst>
                  <a:ext uri="{FF2B5EF4-FFF2-40B4-BE49-F238E27FC236}">
                    <a16:creationId xmlns:a16="http://schemas.microsoft.com/office/drawing/2014/main" id="{1A91E3BF-E0AD-4547-BC6A-D898E0422619}"/>
                  </a:ext>
                </a:extLst>
              </p:cNvPr>
              <p:cNvSpPr/>
              <p:nvPr/>
            </p:nvSpPr>
            <p:spPr bwMode="auto">
              <a:xfrm>
                <a:off x="1256581" y="2536859"/>
                <a:ext cx="3298559" cy="1653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7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300" dirty="0">
                    <a:solidFill>
                      <a:srgbClr val="4E5988"/>
                    </a:solidFill>
                    <a:latin typeface="+mn-ea"/>
                  </a:rPr>
                  <a:t>统筹规划项目进程</a:t>
                </a:r>
                <a:endParaRPr lang="en-US" altLang="zh-CN" sz="1300" dirty="0">
                  <a:solidFill>
                    <a:srgbClr val="4E5988"/>
                  </a:solidFill>
                  <a:latin typeface="+mn-ea"/>
                </a:endParaRPr>
              </a:p>
              <a:p>
                <a:pPr marL="171450" indent="-171450">
                  <a:lnSpc>
                    <a:spcPct val="17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300" dirty="0">
                    <a:solidFill>
                      <a:srgbClr val="4E5988"/>
                    </a:solidFill>
                    <a:latin typeface="+mn-ea"/>
                  </a:rPr>
                  <a:t>实现教师线上阅卷功能</a:t>
                </a:r>
                <a:endParaRPr lang="en-US" altLang="zh-CN" sz="1300" dirty="0">
                  <a:solidFill>
                    <a:srgbClr val="4E5988"/>
                  </a:solidFill>
                  <a:latin typeface="+mn-ea"/>
                </a:endParaRPr>
              </a:p>
              <a:p>
                <a:pPr marL="171450" indent="-171450">
                  <a:lnSpc>
                    <a:spcPct val="17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300" dirty="0">
                    <a:solidFill>
                      <a:srgbClr val="4E5988"/>
                    </a:solidFill>
                    <a:latin typeface="+mn-ea"/>
                  </a:rPr>
                  <a:t>统筹进行</a:t>
                </a:r>
                <a:r>
                  <a:rPr lang="en-US" altLang="zh-CN" sz="1300" dirty="0">
                    <a:solidFill>
                      <a:srgbClr val="4E5988"/>
                    </a:solidFill>
                    <a:latin typeface="+mn-ea"/>
                  </a:rPr>
                  <a:t>UI</a:t>
                </a:r>
                <a:r>
                  <a:rPr lang="zh-CN" altLang="en-US" sz="1300" dirty="0">
                    <a:solidFill>
                      <a:srgbClr val="4E5988"/>
                    </a:solidFill>
                    <a:latin typeface="+mn-ea"/>
                  </a:rPr>
                  <a:t>设计</a:t>
                </a:r>
                <a:endParaRPr lang="en-US" altLang="zh-CN" sz="1300" dirty="0">
                  <a:solidFill>
                    <a:srgbClr val="4E5988"/>
                  </a:solidFill>
                  <a:latin typeface="+mn-ea"/>
                </a:endParaRPr>
              </a:p>
              <a:p>
                <a:pPr marL="171450" indent="-171450">
                  <a:lnSpc>
                    <a:spcPct val="17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300" dirty="0">
                    <a:solidFill>
                      <a:srgbClr val="4E5988"/>
                    </a:solidFill>
                    <a:latin typeface="+mn-ea"/>
                  </a:rPr>
                  <a:t>制作</a:t>
                </a:r>
                <a:r>
                  <a:rPr lang="en-US" altLang="zh-CN" sz="1300" dirty="0">
                    <a:solidFill>
                      <a:srgbClr val="4E5988"/>
                    </a:solidFill>
                    <a:latin typeface="+mn-ea"/>
                  </a:rPr>
                  <a:t>PPT</a:t>
                </a:r>
                <a:r>
                  <a:rPr lang="zh-CN" altLang="en-US" sz="1300" dirty="0">
                    <a:solidFill>
                      <a:srgbClr val="4E5988"/>
                    </a:solidFill>
                    <a:latin typeface="+mn-ea"/>
                  </a:rPr>
                  <a:t>并进行汇报展示</a:t>
                </a:r>
                <a:endParaRPr lang="en-US" altLang="zh-CN" sz="1300" dirty="0">
                  <a:solidFill>
                    <a:srgbClr val="4E5988"/>
                  </a:solidFill>
                  <a:latin typeface="+mn-ea"/>
                </a:endParaRPr>
              </a:p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endParaRPr lang="en-US" altLang="zh-CN" sz="1400" dirty="0"/>
              </a:p>
            </p:txBody>
          </p:sp>
          <p:sp>
            <p:nvSpPr>
              <p:cNvPr id="16" name="íŝlíḓe">
                <a:extLst>
                  <a:ext uri="{FF2B5EF4-FFF2-40B4-BE49-F238E27FC236}">
                    <a16:creationId xmlns:a16="http://schemas.microsoft.com/office/drawing/2014/main" id="{633BAF64-4B74-45E5-A3C7-E7268E5B090E}"/>
                  </a:ext>
                </a:extLst>
              </p:cNvPr>
              <p:cNvSpPr txBox="1"/>
              <p:nvPr/>
            </p:nvSpPr>
            <p:spPr bwMode="auto">
              <a:xfrm>
                <a:off x="1245778" y="2104465"/>
                <a:ext cx="3298559" cy="4659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 b="1" dirty="0">
                    <a:solidFill>
                      <a:srgbClr val="4E5988"/>
                    </a:solidFill>
                  </a:rPr>
                  <a:t>张朝阳</a:t>
                </a:r>
                <a:endParaRPr lang="en-US" altLang="zh-CN" sz="2400" b="1" dirty="0">
                  <a:solidFill>
                    <a:srgbClr val="4E5988"/>
                  </a:solidFill>
                </a:endParaRPr>
              </a:p>
            </p:txBody>
          </p:sp>
        </p:grpSp>
        <p:sp>
          <p:nvSpPr>
            <p:cNvPr id="14" name="išḻïḑé">
              <a:extLst>
                <a:ext uri="{FF2B5EF4-FFF2-40B4-BE49-F238E27FC236}">
                  <a16:creationId xmlns:a16="http://schemas.microsoft.com/office/drawing/2014/main" id="{633BAF64-4B74-45E5-A3C7-E7268E5B090E}"/>
                </a:ext>
              </a:extLst>
            </p:cNvPr>
            <p:cNvSpPr txBox="1"/>
            <p:nvPr/>
          </p:nvSpPr>
          <p:spPr bwMode="auto">
            <a:xfrm>
              <a:off x="7826605" y="3726053"/>
              <a:ext cx="3700985" cy="522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 dirty="0">
                  <a:solidFill>
                    <a:srgbClr val="E39407"/>
                  </a:solidFill>
                </a:rPr>
                <a:t>施浩南</a:t>
              </a:r>
              <a:endParaRPr lang="en-US" altLang="zh-CN" sz="2400" b="1" dirty="0">
                <a:solidFill>
                  <a:srgbClr val="E39407"/>
                </a:solidFill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169AE475-220D-486D-A850-86623541CDCD}"/>
                </a:ext>
              </a:extLst>
            </p:cNvPr>
            <p:cNvCxnSpPr/>
            <p:nvPr/>
          </p:nvCxnSpPr>
          <p:spPr>
            <a:xfrm>
              <a:off x="737708" y="3598953"/>
              <a:ext cx="3180871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04CF68CD-280A-4C77-A339-0DA7AA26247C}"/>
                </a:ext>
              </a:extLst>
            </p:cNvPr>
            <p:cNvCxnSpPr/>
            <p:nvPr/>
          </p:nvCxnSpPr>
          <p:spPr>
            <a:xfrm>
              <a:off x="8210231" y="3598953"/>
              <a:ext cx="3180871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ïṡľïḑé">
            <a:extLst>
              <a:ext uri="{FF2B5EF4-FFF2-40B4-BE49-F238E27FC236}">
                <a16:creationId xmlns:a16="http://schemas.microsoft.com/office/drawing/2014/main" id="{2DB48C0C-FAAB-A4ED-9D19-6E5445886CAE}"/>
              </a:ext>
            </a:extLst>
          </p:cNvPr>
          <p:cNvSpPr/>
          <p:nvPr/>
        </p:nvSpPr>
        <p:spPr bwMode="auto">
          <a:xfrm>
            <a:off x="648280" y="2319290"/>
            <a:ext cx="3700985" cy="913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100" dirty="0"/>
          </a:p>
        </p:txBody>
      </p:sp>
      <p:sp>
        <p:nvSpPr>
          <p:cNvPr id="34" name="ïṡľïḑé">
            <a:extLst>
              <a:ext uri="{FF2B5EF4-FFF2-40B4-BE49-F238E27FC236}">
                <a16:creationId xmlns:a16="http://schemas.microsoft.com/office/drawing/2014/main" id="{2D87AA1C-DF13-433B-2BFD-35E7E5F38C47}"/>
              </a:ext>
            </a:extLst>
          </p:cNvPr>
          <p:cNvSpPr/>
          <p:nvPr/>
        </p:nvSpPr>
        <p:spPr bwMode="auto">
          <a:xfrm>
            <a:off x="679253" y="2262256"/>
            <a:ext cx="3700985" cy="1175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92500" lnSpcReduction="2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rgbClr val="002060"/>
                </a:solidFill>
              </a:rPr>
              <a:t>实现不同身份用户的注册与登录验证</a:t>
            </a:r>
            <a:endParaRPr lang="en-US" altLang="zh-CN" sz="1400" dirty="0">
              <a:solidFill>
                <a:srgbClr val="002060"/>
              </a:solidFill>
            </a:endParaRPr>
          </a:p>
          <a:p>
            <a:pPr marL="171450" indent="-171450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rgbClr val="002060"/>
                </a:solidFill>
              </a:rPr>
              <a:t>实现学生个人信息完善和报名功能</a:t>
            </a:r>
            <a:endParaRPr lang="en-US" altLang="zh-CN" sz="1400" dirty="0">
              <a:solidFill>
                <a:srgbClr val="002060"/>
              </a:solidFill>
            </a:endParaRPr>
          </a:p>
          <a:p>
            <a:pPr marL="171450" indent="-171450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rgbClr val="002060"/>
                </a:solidFill>
              </a:rPr>
              <a:t>实现用户密码安全加密存储</a:t>
            </a:r>
            <a:endParaRPr lang="en-US" altLang="zh-CN" sz="1400" dirty="0">
              <a:solidFill>
                <a:srgbClr val="002060"/>
              </a:solidFill>
            </a:endParaRPr>
          </a:p>
          <a:p>
            <a:pPr marL="171450" indent="-171450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rgbClr val="002060"/>
                </a:solidFill>
              </a:rPr>
              <a:t>制作</a:t>
            </a:r>
            <a:r>
              <a:rPr lang="en-US" altLang="zh-CN" sz="1400" dirty="0">
                <a:solidFill>
                  <a:srgbClr val="002060"/>
                </a:solidFill>
              </a:rPr>
              <a:t>PPT</a:t>
            </a:r>
            <a:r>
              <a:rPr lang="zh-CN" altLang="en-US" sz="1400" dirty="0">
                <a:solidFill>
                  <a:srgbClr val="002060"/>
                </a:solidFill>
              </a:rPr>
              <a:t>并进行汇报展示</a:t>
            </a:r>
            <a:endParaRPr lang="en-US" altLang="zh-CN" sz="1400" dirty="0">
              <a:solidFill>
                <a:srgbClr val="002060"/>
              </a:solidFill>
            </a:endParaRPr>
          </a:p>
        </p:txBody>
      </p:sp>
      <p:sp>
        <p:nvSpPr>
          <p:cNvPr id="35" name="ïṡľïḑé">
            <a:extLst>
              <a:ext uri="{FF2B5EF4-FFF2-40B4-BE49-F238E27FC236}">
                <a16:creationId xmlns:a16="http://schemas.microsoft.com/office/drawing/2014/main" id="{14872D0A-6024-5C7C-6B3C-7FE7204A459F}"/>
              </a:ext>
            </a:extLst>
          </p:cNvPr>
          <p:cNvSpPr/>
          <p:nvPr/>
        </p:nvSpPr>
        <p:spPr bwMode="auto">
          <a:xfrm>
            <a:off x="631570" y="4106785"/>
            <a:ext cx="3809692" cy="1175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zh-CN" altLang="en-US" sz="1300" dirty="0">
                <a:solidFill>
                  <a:schemeClr val="accent3">
                    <a:lumMod val="50000"/>
                  </a:schemeClr>
                </a:solidFill>
              </a:rPr>
              <a:t>统筹进行试卷、答案等长文本内容的序列化</a:t>
            </a:r>
            <a:endParaRPr lang="en-US" altLang="zh-CN" sz="1300" dirty="0">
              <a:solidFill>
                <a:schemeClr val="accent3">
                  <a:lumMod val="50000"/>
                </a:schemeClr>
              </a:solidFill>
            </a:endParaRPr>
          </a:p>
          <a:p>
            <a:pPr marL="171450" indent="-171450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zh-CN" altLang="en-US" sz="1300" dirty="0">
                <a:solidFill>
                  <a:schemeClr val="accent3">
                    <a:lumMod val="50000"/>
                  </a:schemeClr>
                </a:solidFill>
              </a:rPr>
              <a:t>实现管理员试题录入功能</a:t>
            </a:r>
            <a:endParaRPr lang="en-US" altLang="zh-CN" sz="1300" dirty="0">
              <a:solidFill>
                <a:schemeClr val="accent3">
                  <a:lumMod val="50000"/>
                </a:schemeClr>
              </a:solidFill>
            </a:endParaRPr>
          </a:p>
          <a:p>
            <a:pPr marL="171450" indent="-171450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zh-CN" altLang="en-US" sz="1300" dirty="0">
                <a:solidFill>
                  <a:schemeClr val="accent3">
                    <a:lumMod val="50000"/>
                  </a:schemeClr>
                </a:solidFill>
              </a:rPr>
              <a:t>前后端架构的整体搭建</a:t>
            </a:r>
            <a:endParaRPr lang="en-US" altLang="zh-CN" sz="13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6" name="ïṡľïḑé">
            <a:extLst>
              <a:ext uri="{FF2B5EF4-FFF2-40B4-BE49-F238E27FC236}">
                <a16:creationId xmlns:a16="http://schemas.microsoft.com/office/drawing/2014/main" id="{601AF933-C5BC-FD52-F8BE-2010EBD5307F}"/>
              </a:ext>
            </a:extLst>
          </p:cNvPr>
          <p:cNvSpPr/>
          <p:nvPr/>
        </p:nvSpPr>
        <p:spPr bwMode="auto">
          <a:xfrm>
            <a:off x="7877284" y="4170916"/>
            <a:ext cx="3809692" cy="1175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zh-CN" altLang="en-US" sz="1300" b="1" dirty="0">
                <a:solidFill>
                  <a:srgbClr val="E39407"/>
                </a:solidFill>
              </a:rPr>
              <a:t>实现考生在线答题功能</a:t>
            </a:r>
            <a:endParaRPr lang="en-US" altLang="zh-CN" sz="1300" b="1" dirty="0">
              <a:solidFill>
                <a:srgbClr val="E39407"/>
              </a:solidFill>
            </a:endParaRPr>
          </a:p>
          <a:p>
            <a:pPr marL="171450" indent="-171450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zh-CN" altLang="en-US" sz="1300" b="1" dirty="0">
                <a:solidFill>
                  <a:srgbClr val="E39407"/>
                </a:solidFill>
              </a:rPr>
              <a:t>实现自动阅卷功能</a:t>
            </a:r>
            <a:endParaRPr lang="en-US" altLang="zh-CN" sz="1300" b="1" dirty="0">
              <a:solidFill>
                <a:srgbClr val="E39407"/>
              </a:solidFill>
            </a:endParaRPr>
          </a:p>
          <a:p>
            <a:pPr marL="171450" indent="-171450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zh-CN" altLang="en-US" sz="1300" b="1" dirty="0">
                <a:solidFill>
                  <a:srgbClr val="E39407"/>
                </a:solidFill>
              </a:rPr>
              <a:t>实现考试结果查询功能</a:t>
            </a:r>
            <a:endParaRPr lang="en-US" altLang="zh-CN" sz="1300" b="1" dirty="0">
              <a:solidFill>
                <a:srgbClr val="E394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384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D5D0C-7F0F-4B6C-BF5A-9478E815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项目进展记录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1DB616-F290-49BB-8F70-5ADF767DF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/>
          </a:p>
        </p:txBody>
      </p:sp>
      <p:grpSp>
        <p:nvGrpSpPr>
          <p:cNvPr id="5" name="02ea7964-a759-4a39-863b-c2456b1f8b2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C3D65189-AD9E-40BC-8D11-C16B9D58C2C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105747" y="1490989"/>
            <a:ext cx="11557518" cy="4282421"/>
            <a:chOff x="748754" y="1805516"/>
            <a:chExt cx="10651577" cy="3727207"/>
          </a:xfrm>
        </p:grpSpPr>
        <p:grpSp>
          <p:nvGrpSpPr>
            <p:cNvPr id="6" name="îŝlïḋê">
              <a:extLst>
                <a:ext uri="{FF2B5EF4-FFF2-40B4-BE49-F238E27FC236}">
                  <a16:creationId xmlns:a16="http://schemas.microsoft.com/office/drawing/2014/main" id="{12ADD28B-C1D7-4E3D-BD13-65A796579820}"/>
                </a:ext>
              </a:extLst>
            </p:cNvPr>
            <p:cNvGrpSpPr/>
            <p:nvPr/>
          </p:nvGrpSpPr>
          <p:grpSpPr>
            <a:xfrm>
              <a:off x="748754" y="3590620"/>
              <a:ext cx="2489672" cy="766218"/>
              <a:chOff x="773883" y="3550468"/>
              <a:chExt cx="2489672" cy="766218"/>
            </a:xfrm>
          </p:grpSpPr>
          <p:sp>
            <p:nvSpPr>
              <p:cNvPr id="34" name="iṡḻíde">
                <a:extLst>
                  <a:ext uri="{FF2B5EF4-FFF2-40B4-BE49-F238E27FC236}">
                    <a16:creationId xmlns:a16="http://schemas.microsoft.com/office/drawing/2014/main" id="{2B37027F-B3B9-404E-8425-EA148B5D5E00}"/>
                  </a:ext>
                </a:extLst>
              </p:cNvPr>
              <p:cNvSpPr txBox="1"/>
              <p:nvPr/>
            </p:nvSpPr>
            <p:spPr bwMode="auto">
              <a:xfrm>
                <a:off x="773883" y="3550468"/>
                <a:ext cx="2489672" cy="356534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r" latinLnBrk="0"/>
                <a:r>
                  <a:rPr lang="en-US" altLang="zh-CN" b="1" dirty="0">
                    <a:effectLst/>
                  </a:rPr>
                  <a:t>5.21</a:t>
                </a:r>
                <a:endParaRPr lang="zh-CN" altLang="en-US" b="1" dirty="0">
                  <a:effectLst/>
                </a:endParaRPr>
              </a:p>
            </p:txBody>
          </p:sp>
          <p:sp>
            <p:nvSpPr>
              <p:cNvPr id="35" name="iṣľiḍe">
                <a:extLst>
                  <a:ext uri="{FF2B5EF4-FFF2-40B4-BE49-F238E27FC236}">
                    <a16:creationId xmlns:a16="http://schemas.microsoft.com/office/drawing/2014/main" id="{786007CA-7219-4212-92B7-DF4EA890D581}"/>
                  </a:ext>
                </a:extLst>
              </p:cNvPr>
              <p:cNvSpPr txBox="1"/>
              <p:nvPr/>
            </p:nvSpPr>
            <p:spPr bwMode="auto">
              <a:xfrm>
                <a:off x="773883" y="3806674"/>
                <a:ext cx="2489672" cy="510012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项目启动</a:t>
                </a:r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grpSp>
          <p:nvGrpSpPr>
            <p:cNvPr id="7" name="îšḷïďe">
              <a:extLst>
                <a:ext uri="{FF2B5EF4-FFF2-40B4-BE49-F238E27FC236}">
                  <a16:creationId xmlns:a16="http://schemas.microsoft.com/office/drawing/2014/main" id="{2A1F4BDC-EDB4-4124-A819-FFE86C318CC4}"/>
                </a:ext>
              </a:extLst>
            </p:cNvPr>
            <p:cNvGrpSpPr/>
            <p:nvPr/>
          </p:nvGrpSpPr>
          <p:grpSpPr>
            <a:xfrm>
              <a:off x="8820707" y="2484516"/>
              <a:ext cx="2579624" cy="1071085"/>
              <a:chOff x="9142043" y="2435481"/>
              <a:chExt cx="2579624" cy="1071085"/>
            </a:xfrm>
          </p:grpSpPr>
          <p:sp>
            <p:nvSpPr>
              <p:cNvPr id="32" name="îṡ1ïḍê">
                <a:extLst>
                  <a:ext uri="{FF2B5EF4-FFF2-40B4-BE49-F238E27FC236}">
                    <a16:creationId xmlns:a16="http://schemas.microsoft.com/office/drawing/2014/main" id="{712D7352-1DB1-4F16-8A00-C0027C91EB98}"/>
                  </a:ext>
                </a:extLst>
              </p:cNvPr>
              <p:cNvSpPr txBox="1"/>
              <p:nvPr/>
            </p:nvSpPr>
            <p:spPr bwMode="auto">
              <a:xfrm>
                <a:off x="9231995" y="2435481"/>
                <a:ext cx="2489672" cy="356534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l" latinLnBrk="0"/>
                <a:r>
                  <a:rPr lang="en-US" altLang="zh-CN" b="1" dirty="0">
                    <a:effectLst/>
                  </a:rPr>
                  <a:t>6.4 - </a:t>
                </a:r>
                <a:endParaRPr lang="zh-CN" altLang="en-US" b="1" dirty="0">
                  <a:effectLst/>
                </a:endParaRPr>
              </a:p>
            </p:txBody>
          </p:sp>
          <p:sp>
            <p:nvSpPr>
              <p:cNvPr id="33" name="išlíḍé">
                <a:extLst>
                  <a:ext uri="{FF2B5EF4-FFF2-40B4-BE49-F238E27FC236}">
                    <a16:creationId xmlns:a16="http://schemas.microsoft.com/office/drawing/2014/main" id="{16812D02-D18E-4E3F-B813-450E05EC2555}"/>
                  </a:ext>
                </a:extLst>
              </p:cNvPr>
              <p:cNvSpPr txBox="1"/>
              <p:nvPr/>
            </p:nvSpPr>
            <p:spPr bwMode="auto">
              <a:xfrm>
                <a:off x="9142043" y="3021304"/>
                <a:ext cx="2489672" cy="485262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进行总体</a:t>
                </a: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UI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界面风格的设计与统一，增加页面输入合法性判断等</a:t>
                </a:r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grpSp>
          <p:nvGrpSpPr>
            <p:cNvPr id="8" name="iṣḷîḑé">
              <a:extLst>
                <a:ext uri="{FF2B5EF4-FFF2-40B4-BE49-F238E27FC236}">
                  <a16:creationId xmlns:a16="http://schemas.microsoft.com/office/drawing/2014/main" id="{965E8F45-6109-4D55-83C1-D50F2450E74F}"/>
                </a:ext>
              </a:extLst>
            </p:cNvPr>
            <p:cNvGrpSpPr/>
            <p:nvPr/>
          </p:nvGrpSpPr>
          <p:grpSpPr>
            <a:xfrm>
              <a:off x="6228173" y="3742571"/>
              <a:ext cx="2798775" cy="1064026"/>
              <a:chOff x="6825178" y="3697939"/>
              <a:chExt cx="2798775" cy="1064026"/>
            </a:xfrm>
          </p:grpSpPr>
          <p:sp>
            <p:nvSpPr>
              <p:cNvPr id="30" name="îślïde">
                <a:extLst>
                  <a:ext uri="{FF2B5EF4-FFF2-40B4-BE49-F238E27FC236}">
                    <a16:creationId xmlns:a16="http://schemas.microsoft.com/office/drawing/2014/main" id="{C17E5425-CCDD-4066-B6A3-8EDA57457CC2}"/>
                  </a:ext>
                </a:extLst>
              </p:cNvPr>
              <p:cNvSpPr txBox="1"/>
              <p:nvPr/>
            </p:nvSpPr>
            <p:spPr bwMode="auto">
              <a:xfrm>
                <a:off x="7134281" y="3697939"/>
                <a:ext cx="2489672" cy="356534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l" latinLnBrk="0"/>
                <a:r>
                  <a:rPr lang="en-US" altLang="zh-CN" b="1" dirty="0">
                    <a:effectLst/>
                  </a:rPr>
                  <a:t>6.3 – 6.4</a:t>
                </a:r>
                <a:endParaRPr lang="zh-CN" altLang="en-US" b="1" dirty="0">
                  <a:effectLst/>
                </a:endParaRPr>
              </a:p>
            </p:txBody>
          </p:sp>
          <p:sp>
            <p:nvSpPr>
              <p:cNvPr id="31" name="is1îďê">
                <a:extLst>
                  <a:ext uri="{FF2B5EF4-FFF2-40B4-BE49-F238E27FC236}">
                    <a16:creationId xmlns:a16="http://schemas.microsoft.com/office/drawing/2014/main" id="{467C85C8-8AC4-49FD-BA96-08ABA982DC8B}"/>
                  </a:ext>
                </a:extLst>
              </p:cNvPr>
              <p:cNvSpPr txBox="1"/>
              <p:nvPr/>
            </p:nvSpPr>
            <p:spPr bwMode="auto">
              <a:xfrm>
                <a:off x="6825178" y="4276703"/>
                <a:ext cx="2724862" cy="485262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合并各成员编写的代码，结合需求进行查漏补缺，制作汇报</a:t>
                </a: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PPT</a:t>
                </a:r>
              </a:p>
            </p:txBody>
          </p:sp>
        </p:grpSp>
        <p:grpSp>
          <p:nvGrpSpPr>
            <p:cNvPr id="9" name="îş1ïdè">
              <a:extLst>
                <a:ext uri="{FF2B5EF4-FFF2-40B4-BE49-F238E27FC236}">
                  <a16:creationId xmlns:a16="http://schemas.microsoft.com/office/drawing/2014/main" id="{9F80976C-4E38-43B4-83A2-D11D1D1F1E1E}"/>
                </a:ext>
              </a:extLst>
            </p:cNvPr>
            <p:cNvGrpSpPr/>
            <p:nvPr/>
          </p:nvGrpSpPr>
          <p:grpSpPr>
            <a:xfrm>
              <a:off x="4129654" y="1805516"/>
              <a:ext cx="3200255" cy="970276"/>
              <a:chOff x="3799593" y="1937258"/>
              <a:chExt cx="3200255" cy="970276"/>
            </a:xfrm>
          </p:grpSpPr>
          <p:sp>
            <p:nvSpPr>
              <p:cNvPr id="28" name="iṧḻîḓè">
                <a:extLst>
                  <a:ext uri="{FF2B5EF4-FFF2-40B4-BE49-F238E27FC236}">
                    <a16:creationId xmlns:a16="http://schemas.microsoft.com/office/drawing/2014/main" id="{15DDD0ED-13AC-4C90-866A-F62A13DB1E49}"/>
                  </a:ext>
                </a:extLst>
              </p:cNvPr>
              <p:cNvSpPr txBox="1"/>
              <p:nvPr/>
            </p:nvSpPr>
            <p:spPr bwMode="auto">
              <a:xfrm>
                <a:off x="3799593" y="1937258"/>
                <a:ext cx="2489672" cy="356534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r" latinLnBrk="0"/>
                <a:r>
                  <a:rPr lang="en-US" altLang="zh-CN" b="1" dirty="0">
                    <a:effectLst/>
                  </a:rPr>
                  <a:t>5.24 - 6.2 </a:t>
                </a:r>
                <a:endParaRPr lang="zh-CN" altLang="en-US" b="1" dirty="0">
                  <a:effectLst/>
                </a:endParaRPr>
              </a:p>
            </p:txBody>
          </p:sp>
          <p:sp>
            <p:nvSpPr>
              <p:cNvPr id="29" name="ïŝľîḍé">
                <a:extLst>
                  <a:ext uri="{FF2B5EF4-FFF2-40B4-BE49-F238E27FC236}">
                    <a16:creationId xmlns:a16="http://schemas.microsoft.com/office/drawing/2014/main" id="{A6B7120C-D475-44AD-BF0D-8DB098D64CAF}"/>
                  </a:ext>
                </a:extLst>
              </p:cNvPr>
              <p:cNvSpPr txBox="1"/>
              <p:nvPr/>
            </p:nvSpPr>
            <p:spPr bwMode="auto">
              <a:xfrm>
                <a:off x="3955743" y="2397522"/>
                <a:ext cx="3044105" cy="510012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前后端开发框架的搭建，小组成员分工实现不同的系统功能</a:t>
                </a:r>
                <a:endParaRPr lang="en-US" altLang="zh-CN" sz="1600" dirty="0"/>
              </a:p>
            </p:txBody>
          </p:sp>
        </p:grpSp>
        <p:grpSp>
          <p:nvGrpSpPr>
            <p:cNvPr id="10" name="ïṥlíďe">
              <a:extLst>
                <a:ext uri="{FF2B5EF4-FFF2-40B4-BE49-F238E27FC236}">
                  <a16:creationId xmlns:a16="http://schemas.microsoft.com/office/drawing/2014/main" id="{AF38D40E-7B3B-4D57-9833-D2E3038B8F81}"/>
                </a:ext>
              </a:extLst>
            </p:cNvPr>
            <p:cNvGrpSpPr/>
            <p:nvPr/>
          </p:nvGrpSpPr>
          <p:grpSpPr>
            <a:xfrm>
              <a:off x="4022708" y="4497963"/>
              <a:ext cx="2752768" cy="1034760"/>
              <a:chOff x="4635948" y="4115057"/>
              <a:chExt cx="2752768" cy="1034760"/>
            </a:xfrm>
          </p:grpSpPr>
          <p:sp>
            <p:nvSpPr>
              <p:cNvPr id="26" name="íṡḻïḓé">
                <a:extLst>
                  <a:ext uri="{FF2B5EF4-FFF2-40B4-BE49-F238E27FC236}">
                    <a16:creationId xmlns:a16="http://schemas.microsoft.com/office/drawing/2014/main" id="{0C51C466-D57D-45BF-B20E-2EF0D60A3E53}"/>
                  </a:ext>
                </a:extLst>
              </p:cNvPr>
              <p:cNvSpPr txBox="1"/>
              <p:nvPr/>
            </p:nvSpPr>
            <p:spPr bwMode="auto">
              <a:xfrm>
                <a:off x="4899044" y="4115057"/>
                <a:ext cx="2489672" cy="356534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l" latinLnBrk="0"/>
                <a:r>
                  <a:rPr lang="en-US" altLang="zh-CN" b="1" dirty="0"/>
                  <a:t>5.21 - 5.23</a:t>
                </a:r>
                <a:endParaRPr lang="zh-CN" altLang="en-US" b="1" dirty="0">
                  <a:effectLst/>
                </a:endParaRPr>
              </a:p>
            </p:txBody>
          </p:sp>
          <p:sp>
            <p:nvSpPr>
              <p:cNvPr id="27" name="îṧḻiďê">
                <a:extLst>
                  <a:ext uri="{FF2B5EF4-FFF2-40B4-BE49-F238E27FC236}">
                    <a16:creationId xmlns:a16="http://schemas.microsoft.com/office/drawing/2014/main" id="{7173F685-BF3C-4113-BF01-493C47FFA32E}"/>
                  </a:ext>
                </a:extLst>
              </p:cNvPr>
              <p:cNvSpPr txBox="1"/>
              <p:nvPr/>
            </p:nvSpPr>
            <p:spPr bwMode="auto">
              <a:xfrm>
                <a:off x="4635948" y="4509369"/>
                <a:ext cx="2139878" cy="640448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进行需求分析和设计，选取技术栈</a:t>
                </a:r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grpSp>
          <p:nvGrpSpPr>
            <p:cNvPr id="11" name="isḻiḓé">
              <a:extLst>
                <a:ext uri="{FF2B5EF4-FFF2-40B4-BE49-F238E27FC236}">
                  <a16:creationId xmlns:a16="http://schemas.microsoft.com/office/drawing/2014/main" id="{6B8E3E99-3030-47FC-99F3-76DC97CB4785}"/>
                </a:ext>
              </a:extLst>
            </p:cNvPr>
            <p:cNvGrpSpPr/>
            <p:nvPr/>
          </p:nvGrpSpPr>
          <p:grpSpPr>
            <a:xfrm>
              <a:off x="3281341" y="2437286"/>
              <a:ext cx="5629318" cy="1983429"/>
              <a:chOff x="3435351" y="2361883"/>
              <a:chExt cx="5629318" cy="1983429"/>
            </a:xfrm>
          </p:grpSpPr>
          <p:sp>
            <p:nvSpPr>
              <p:cNvPr id="12" name="îṡļidè">
                <a:extLst>
                  <a:ext uri="{FF2B5EF4-FFF2-40B4-BE49-F238E27FC236}">
                    <a16:creationId xmlns:a16="http://schemas.microsoft.com/office/drawing/2014/main" id="{080098E9-2FD0-4CF2-8442-7B10CDB12041}"/>
                  </a:ext>
                </a:extLst>
              </p:cNvPr>
              <p:cNvSpPr/>
              <p:nvPr/>
            </p:nvSpPr>
            <p:spPr>
              <a:xfrm>
                <a:off x="3435351" y="3693484"/>
                <a:ext cx="1320057" cy="65182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ïsľiḓé">
                <a:extLst>
                  <a:ext uri="{FF2B5EF4-FFF2-40B4-BE49-F238E27FC236}">
                    <a16:creationId xmlns:a16="http://schemas.microsoft.com/office/drawing/2014/main" id="{2C0E7258-D9DF-4C3C-89FB-8D979450DF8B}"/>
                  </a:ext>
                </a:extLst>
              </p:cNvPr>
              <p:cNvSpPr/>
              <p:nvPr/>
            </p:nvSpPr>
            <p:spPr>
              <a:xfrm rot="5400000">
                <a:off x="4121452" y="3711356"/>
                <a:ext cx="952317" cy="315593"/>
              </a:xfrm>
              <a:prstGeom prst="parallelogram">
                <a:avLst>
                  <a:gd name="adj" fmla="val 104466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ṥ1îḍê">
                <a:extLst>
                  <a:ext uri="{FF2B5EF4-FFF2-40B4-BE49-F238E27FC236}">
                    <a16:creationId xmlns:a16="http://schemas.microsoft.com/office/drawing/2014/main" id="{5BB62A6D-5BF2-4593-9193-8C23644DC88D}"/>
                  </a:ext>
                </a:extLst>
              </p:cNvPr>
              <p:cNvSpPr/>
              <p:nvPr/>
            </p:nvSpPr>
            <p:spPr>
              <a:xfrm>
                <a:off x="4439816" y="3392996"/>
                <a:ext cx="1320057" cy="65182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šḻîḑé">
                <a:extLst>
                  <a:ext uri="{FF2B5EF4-FFF2-40B4-BE49-F238E27FC236}">
                    <a16:creationId xmlns:a16="http://schemas.microsoft.com/office/drawing/2014/main" id="{53FAA96A-CEA7-4159-93F6-1AB0F9FA77DE}"/>
                  </a:ext>
                </a:extLst>
              </p:cNvPr>
              <p:cNvSpPr/>
              <p:nvPr/>
            </p:nvSpPr>
            <p:spPr>
              <a:xfrm rot="5400000">
                <a:off x="5125916" y="3410867"/>
                <a:ext cx="952317" cy="315593"/>
              </a:xfrm>
              <a:prstGeom prst="parallelogram">
                <a:avLst>
                  <a:gd name="adj" fmla="val 105939"/>
                </a:avLst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iślíďe">
                <a:extLst>
                  <a:ext uri="{FF2B5EF4-FFF2-40B4-BE49-F238E27FC236}">
                    <a16:creationId xmlns:a16="http://schemas.microsoft.com/office/drawing/2014/main" id="{8330AEA3-274D-42CD-9EEB-7480F99D6966}"/>
                  </a:ext>
                </a:extLst>
              </p:cNvPr>
              <p:cNvSpPr/>
              <p:nvPr/>
            </p:nvSpPr>
            <p:spPr>
              <a:xfrm>
                <a:off x="5444280" y="3092506"/>
                <a:ext cx="1320057" cy="65182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ïşḻiďè">
                <a:extLst>
                  <a:ext uri="{FF2B5EF4-FFF2-40B4-BE49-F238E27FC236}">
                    <a16:creationId xmlns:a16="http://schemas.microsoft.com/office/drawing/2014/main" id="{F503BED0-A828-4EF0-BFB7-E9610AD476B9}"/>
                  </a:ext>
                </a:extLst>
              </p:cNvPr>
              <p:cNvSpPr/>
              <p:nvPr/>
            </p:nvSpPr>
            <p:spPr>
              <a:xfrm rot="5400000">
                <a:off x="6130380" y="3110377"/>
                <a:ext cx="952317" cy="315593"/>
              </a:xfrm>
              <a:prstGeom prst="parallelogram">
                <a:avLst>
                  <a:gd name="adj" fmla="val 105939"/>
                </a:avLst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ïṧḷïḓè">
                <a:extLst>
                  <a:ext uri="{FF2B5EF4-FFF2-40B4-BE49-F238E27FC236}">
                    <a16:creationId xmlns:a16="http://schemas.microsoft.com/office/drawing/2014/main" id="{7F897121-734F-4172-B119-1E271BD426CA}"/>
                  </a:ext>
                </a:extLst>
              </p:cNvPr>
              <p:cNvSpPr/>
              <p:nvPr/>
            </p:nvSpPr>
            <p:spPr>
              <a:xfrm>
                <a:off x="6448743" y="2792017"/>
                <a:ext cx="1320057" cy="65182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isļíḓè">
                <a:extLst>
                  <a:ext uri="{FF2B5EF4-FFF2-40B4-BE49-F238E27FC236}">
                    <a16:creationId xmlns:a16="http://schemas.microsoft.com/office/drawing/2014/main" id="{E70525DA-5110-4360-8C2F-CE81E5F2AB41}"/>
                  </a:ext>
                </a:extLst>
              </p:cNvPr>
              <p:cNvSpPr/>
              <p:nvPr/>
            </p:nvSpPr>
            <p:spPr>
              <a:xfrm rot="5400000">
                <a:off x="7134845" y="2810983"/>
                <a:ext cx="952317" cy="315593"/>
              </a:xfrm>
              <a:prstGeom prst="parallelogram">
                <a:avLst>
                  <a:gd name="adj" fmla="val 106676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ľiḓe">
                <a:extLst>
                  <a:ext uri="{FF2B5EF4-FFF2-40B4-BE49-F238E27FC236}">
                    <a16:creationId xmlns:a16="http://schemas.microsoft.com/office/drawing/2014/main" id="{259A05C2-C922-4D46-A587-69D3F09E1177}"/>
                  </a:ext>
                </a:extLst>
              </p:cNvPr>
              <p:cNvSpPr/>
              <p:nvPr/>
            </p:nvSpPr>
            <p:spPr>
              <a:xfrm rot="5400000">
                <a:off x="7812991" y="2002097"/>
                <a:ext cx="891891" cy="1611464"/>
              </a:xfrm>
              <a:custGeom>
                <a:avLst/>
                <a:gdLst>
                  <a:gd name="connsiteX0" fmla="*/ 0 w 1019112"/>
                  <a:gd name="connsiteY0" fmla="*/ 298436 h 1650344"/>
                  <a:gd name="connsiteX1" fmla="*/ 509556 w 1019112"/>
                  <a:gd name="connsiteY1" fmla="*/ 0 h 1650344"/>
                  <a:gd name="connsiteX2" fmla="*/ 1019112 w 1019112"/>
                  <a:gd name="connsiteY2" fmla="*/ 298436 h 1650344"/>
                  <a:gd name="connsiteX3" fmla="*/ 887593 w 1019112"/>
                  <a:gd name="connsiteY3" fmla="*/ 298436 h 1650344"/>
                  <a:gd name="connsiteX4" fmla="*/ 887593 w 1019112"/>
                  <a:gd name="connsiteY4" fmla="*/ 1650344 h 1650344"/>
                  <a:gd name="connsiteX5" fmla="*/ 147853 w 1019112"/>
                  <a:gd name="connsiteY5" fmla="*/ 1650344 h 1650344"/>
                  <a:gd name="connsiteX6" fmla="*/ 147853 w 1019112"/>
                  <a:gd name="connsiteY6" fmla="*/ 298436 h 1650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9112" h="1650344">
                    <a:moveTo>
                      <a:pt x="0" y="298436"/>
                    </a:moveTo>
                    <a:lnTo>
                      <a:pt x="509556" y="0"/>
                    </a:lnTo>
                    <a:lnTo>
                      <a:pt x="1019112" y="298436"/>
                    </a:lnTo>
                    <a:lnTo>
                      <a:pt x="887593" y="298436"/>
                    </a:lnTo>
                    <a:lnTo>
                      <a:pt x="887593" y="1650344"/>
                    </a:lnTo>
                    <a:lnTo>
                      <a:pt x="147853" y="1650344"/>
                    </a:lnTo>
                    <a:lnTo>
                      <a:pt x="147853" y="29843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Sḷïďê">
                <a:extLst>
                  <a:ext uri="{FF2B5EF4-FFF2-40B4-BE49-F238E27FC236}">
                    <a16:creationId xmlns:a16="http://schemas.microsoft.com/office/drawing/2014/main" id="{E728B82C-6AF4-4BB3-8A32-5F105288DBDB}"/>
                  </a:ext>
                </a:extLst>
              </p:cNvPr>
              <p:cNvSpPr/>
              <p:nvPr/>
            </p:nvSpPr>
            <p:spPr bwMode="auto">
              <a:xfrm>
                <a:off x="5750112" y="3153607"/>
                <a:ext cx="529625" cy="529625"/>
              </a:xfrm>
              <a:custGeom>
                <a:avLst/>
                <a:gdLst>
                  <a:gd name="T0" fmla="*/ 118 w 236"/>
                  <a:gd name="T1" fmla="*/ 0 h 236"/>
                  <a:gd name="T2" fmla="*/ 0 w 236"/>
                  <a:gd name="T3" fmla="*/ 118 h 236"/>
                  <a:gd name="T4" fmla="*/ 118 w 236"/>
                  <a:gd name="T5" fmla="*/ 236 h 236"/>
                  <a:gd name="T6" fmla="*/ 236 w 236"/>
                  <a:gd name="T7" fmla="*/ 118 h 236"/>
                  <a:gd name="T8" fmla="*/ 118 w 236"/>
                  <a:gd name="T9" fmla="*/ 0 h 236"/>
                  <a:gd name="T10" fmla="*/ 124 w 236"/>
                  <a:gd name="T11" fmla="*/ 56 h 236"/>
                  <a:gd name="T12" fmla="*/ 144 w 236"/>
                  <a:gd name="T13" fmla="*/ 46 h 236"/>
                  <a:gd name="T14" fmla="*/ 137 w 236"/>
                  <a:gd name="T15" fmla="*/ 67 h 236"/>
                  <a:gd name="T16" fmla="*/ 117 w 236"/>
                  <a:gd name="T17" fmla="*/ 77 h 236"/>
                  <a:gd name="T18" fmla="*/ 124 w 236"/>
                  <a:gd name="T19" fmla="*/ 56 h 236"/>
                  <a:gd name="T20" fmla="*/ 162 w 236"/>
                  <a:gd name="T21" fmla="*/ 164 h 236"/>
                  <a:gd name="T22" fmla="*/ 142 w 236"/>
                  <a:gd name="T23" fmla="*/ 181 h 236"/>
                  <a:gd name="T24" fmla="*/ 119 w 236"/>
                  <a:gd name="T25" fmla="*/ 175 h 236"/>
                  <a:gd name="T26" fmla="*/ 97 w 236"/>
                  <a:gd name="T27" fmla="*/ 181 h 236"/>
                  <a:gd name="T28" fmla="*/ 76 w 236"/>
                  <a:gd name="T29" fmla="*/ 164 h 236"/>
                  <a:gd name="T30" fmla="*/ 67 w 236"/>
                  <a:gd name="T31" fmla="*/ 96 h 236"/>
                  <a:gd name="T32" fmla="*/ 95 w 236"/>
                  <a:gd name="T33" fmla="*/ 79 h 236"/>
                  <a:gd name="T34" fmla="*/ 118 w 236"/>
                  <a:gd name="T35" fmla="*/ 85 h 236"/>
                  <a:gd name="T36" fmla="*/ 143 w 236"/>
                  <a:gd name="T37" fmla="*/ 79 h 236"/>
                  <a:gd name="T38" fmla="*/ 168 w 236"/>
                  <a:gd name="T39" fmla="*/ 92 h 236"/>
                  <a:gd name="T40" fmla="*/ 154 w 236"/>
                  <a:gd name="T41" fmla="*/ 118 h 236"/>
                  <a:gd name="T42" fmla="*/ 172 w 236"/>
                  <a:gd name="T43" fmla="*/ 145 h 236"/>
                  <a:gd name="T44" fmla="*/ 162 w 236"/>
                  <a:gd name="T45" fmla="*/ 164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6" h="236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  <a:moveTo>
                      <a:pt x="124" y="56"/>
                    </a:moveTo>
                    <a:cubicBezTo>
                      <a:pt x="129" y="50"/>
                      <a:pt x="137" y="46"/>
                      <a:pt x="144" y="46"/>
                    </a:cubicBezTo>
                    <a:cubicBezTo>
                      <a:pt x="144" y="54"/>
                      <a:pt x="141" y="62"/>
                      <a:pt x="137" y="67"/>
                    </a:cubicBezTo>
                    <a:cubicBezTo>
                      <a:pt x="132" y="73"/>
                      <a:pt x="124" y="78"/>
                      <a:pt x="117" y="77"/>
                    </a:cubicBezTo>
                    <a:cubicBezTo>
                      <a:pt x="115" y="69"/>
                      <a:pt x="119" y="61"/>
                      <a:pt x="124" y="56"/>
                    </a:cubicBezTo>
                    <a:close/>
                    <a:moveTo>
                      <a:pt x="162" y="164"/>
                    </a:moveTo>
                    <a:cubicBezTo>
                      <a:pt x="157" y="172"/>
                      <a:pt x="151" y="180"/>
                      <a:pt x="142" y="181"/>
                    </a:cubicBezTo>
                    <a:cubicBezTo>
                      <a:pt x="133" y="181"/>
                      <a:pt x="130" y="175"/>
                      <a:pt x="119" y="175"/>
                    </a:cubicBezTo>
                    <a:cubicBezTo>
                      <a:pt x="109" y="175"/>
                      <a:pt x="106" y="180"/>
                      <a:pt x="97" y="181"/>
                    </a:cubicBezTo>
                    <a:cubicBezTo>
                      <a:pt x="88" y="181"/>
                      <a:pt x="82" y="172"/>
                      <a:pt x="76" y="164"/>
                    </a:cubicBezTo>
                    <a:cubicBezTo>
                      <a:pt x="64" y="147"/>
                      <a:pt x="55" y="116"/>
                      <a:pt x="67" y="96"/>
                    </a:cubicBezTo>
                    <a:cubicBezTo>
                      <a:pt x="73" y="85"/>
                      <a:pt x="84" y="79"/>
                      <a:pt x="95" y="79"/>
                    </a:cubicBezTo>
                    <a:cubicBezTo>
                      <a:pt x="104" y="79"/>
                      <a:pt x="112" y="85"/>
                      <a:pt x="118" y="85"/>
                    </a:cubicBezTo>
                    <a:cubicBezTo>
                      <a:pt x="123" y="85"/>
                      <a:pt x="133" y="77"/>
                      <a:pt x="143" y="79"/>
                    </a:cubicBezTo>
                    <a:cubicBezTo>
                      <a:pt x="148" y="79"/>
                      <a:pt x="160" y="80"/>
                      <a:pt x="168" y="92"/>
                    </a:cubicBezTo>
                    <a:cubicBezTo>
                      <a:pt x="167" y="92"/>
                      <a:pt x="153" y="100"/>
                      <a:pt x="154" y="118"/>
                    </a:cubicBezTo>
                    <a:cubicBezTo>
                      <a:pt x="154" y="138"/>
                      <a:pt x="171" y="145"/>
                      <a:pt x="172" y="145"/>
                    </a:cubicBezTo>
                    <a:cubicBezTo>
                      <a:pt x="171" y="145"/>
                      <a:pt x="169" y="155"/>
                      <a:pt x="162" y="16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iṣlíḍê">
                <a:extLst>
                  <a:ext uri="{FF2B5EF4-FFF2-40B4-BE49-F238E27FC236}">
                    <a16:creationId xmlns:a16="http://schemas.microsoft.com/office/drawing/2014/main" id="{5BC5AC8E-A085-4660-9986-B0B619D335CD}"/>
                  </a:ext>
                </a:extLst>
              </p:cNvPr>
              <p:cNvSpPr/>
              <p:nvPr/>
            </p:nvSpPr>
            <p:spPr bwMode="auto">
              <a:xfrm>
                <a:off x="7671310" y="2528900"/>
                <a:ext cx="529625" cy="529625"/>
              </a:xfrm>
              <a:custGeom>
                <a:avLst/>
                <a:gdLst>
                  <a:gd name="T0" fmla="*/ 118 w 236"/>
                  <a:gd name="T1" fmla="*/ 0 h 236"/>
                  <a:gd name="T2" fmla="*/ 0 w 236"/>
                  <a:gd name="T3" fmla="*/ 118 h 236"/>
                  <a:gd name="T4" fmla="*/ 118 w 236"/>
                  <a:gd name="T5" fmla="*/ 236 h 236"/>
                  <a:gd name="T6" fmla="*/ 236 w 236"/>
                  <a:gd name="T7" fmla="*/ 118 h 236"/>
                  <a:gd name="T8" fmla="*/ 118 w 236"/>
                  <a:gd name="T9" fmla="*/ 0 h 236"/>
                  <a:gd name="T10" fmla="*/ 106 w 236"/>
                  <a:gd name="T11" fmla="*/ 171 h 236"/>
                  <a:gd name="T12" fmla="*/ 54 w 236"/>
                  <a:gd name="T13" fmla="*/ 163 h 236"/>
                  <a:gd name="T14" fmla="*/ 54 w 236"/>
                  <a:gd name="T15" fmla="*/ 121 h 236"/>
                  <a:gd name="T16" fmla="*/ 106 w 236"/>
                  <a:gd name="T17" fmla="*/ 121 h 236"/>
                  <a:gd name="T18" fmla="*/ 106 w 236"/>
                  <a:gd name="T19" fmla="*/ 171 h 236"/>
                  <a:gd name="T20" fmla="*/ 106 w 236"/>
                  <a:gd name="T21" fmla="*/ 114 h 236"/>
                  <a:gd name="T22" fmla="*/ 54 w 236"/>
                  <a:gd name="T23" fmla="*/ 114 h 236"/>
                  <a:gd name="T24" fmla="*/ 54 w 236"/>
                  <a:gd name="T25" fmla="*/ 72 h 236"/>
                  <a:gd name="T26" fmla="*/ 106 w 236"/>
                  <a:gd name="T27" fmla="*/ 64 h 236"/>
                  <a:gd name="T28" fmla="*/ 106 w 236"/>
                  <a:gd name="T29" fmla="*/ 114 h 236"/>
                  <a:gd name="T30" fmla="*/ 182 w 236"/>
                  <a:gd name="T31" fmla="*/ 182 h 236"/>
                  <a:gd name="T32" fmla="*/ 113 w 236"/>
                  <a:gd name="T33" fmla="*/ 172 h 236"/>
                  <a:gd name="T34" fmla="*/ 113 w 236"/>
                  <a:gd name="T35" fmla="*/ 121 h 236"/>
                  <a:gd name="T36" fmla="*/ 182 w 236"/>
                  <a:gd name="T37" fmla="*/ 121 h 236"/>
                  <a:gd name="T38" fmla="*/ 182 w 236"/>
                  <a:gd name="T39" fmla="*/ 182 h 236"/>
                  <a:gd name="T40" fmla="*/ 182 w 236"/>
                  <a:gd name="T41" fmla="*/ 114 h 236"/>
                  <a:gd name="T42" fmla="*/ 113 w 236"/>
                  <a:gd name="T43" fmla="*/ 114 h 236"/>
                  <a:gd name="T44" fmla="*/ 113 w 236"/>
                  <a:gd name="T45" fmla="*/ 63 h 236"/>
                  <a:gd name="T46" fmla="*/ 182 w 236"/>
                  <a:gd name="T47" fmla="*/ 53 h 236"/>
                  <a:gd name="T48" fmla="*/ 182 w 236"/>
                  <a:gd name="T49" fmla="*/ 114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36" h="236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  <a:moveTo>
                      <a:pt x="106" y="171"/>
                    </a:moveTo>
                    <a:cubicBezTo>
                      <a:pt x="54" y="163"/>
                      <a:pt x="54" y="163"/>
                      <a:pt x="54" y="163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71"/>
                    </a:lnTo>
                    <a:close/>
                    <a:moveTo>
                      <a:pt x="106" y="114"/>
                    </a:moveTo>
                    <a:cubicBezTo>
                      <a:pt x="54" y="114"/>
                      <a:pt x="54" y="114"/>
                      <a:pt x="54" y="114"/>
                    </a:cubicBezTo>
                    <a:cubicBezTo>
                      <a:pt x="54" y="72"/>
                      <a:pt x="54" y="72"/>
                      <a:pt x="54" y="72"/>
                    </a:cubicBezTo>
                    <a:cubicBezTo>
                      <a:pt x="106" y="64"/>
                      <a:pt x="106" y="64"/>
                      <a:pt x="106" y="64"/>
                    </a:cubicBezTo>
                    <a:lnTo>
                      <a:pt x="106" y="114"/>
                    </a:lnTo>
                    <a:close/>
                    <a:moveTo>
                      <a:pt x="182" y="182"/>
                    </a:moveTo>
                    <a:cubicBezTo>
                      <a:pt x="113" y="172"/>
                      <a:pt x="113" y="172"/>
                      <a:pt x="113" y="172"/>
                    </a:cubicBezTo>
                    <a:cubicBezTo>
                      <a:pt x="113" y="121"/>
                      <a:pt x="113" y="121"/>
                      <a:pt x="113" y="121"/>
                    </a:cubicBezTo>
                    <a:cubicBezTo>
                      <a:pt x="182" y="121"/>
                      <a:pt x="182" y="121"/>
                      <a:pt x="182" y="121"/>
                    </a:cubicBezTo>
                    <a:lnTo>
                      <a:pt x="182" y="182"/>
                    </a:lnTo>
                    <a:close/>
                    <a:moveTo>
                      <a:pt x="182" y="114"/>
                    </a:moveTo>
                    <a:cubicBezTo>
                      <a:pt x="113" y="114"/>
                      <a:pt x="113" y="114"/>
                      <a:pt x="113" y="114"/>
                    </a:cubicBezTo>
                    <a:cubicBezTo>
                      <a:pt x="113" y="63"/>
                      <a:pt x="113" y="63"/>
                      <a:pt x="113" y="63"/>
                    </a:cubicBezTo>
                    <a:cubicBezTo>
                      <a:pt x="182" y="53"/>
                      <a:pt x="182" y="53"/>
                      <a:pt x="182" y="53"/>
                    </a:cubicBezTo>
                    <a:lnTo>
                      <a:pt x="182" y="11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ïşļîďé">
                <a:extLst>
                  <a:ext uri="{FF2B5EF4-FFF2-40B4-BE49-F238E27FC236}">
                    <a16:creationId xmlns:a16="http://schemas.microsoft.com/office/drawing/2014/main" id="{DA34DF1D-CE4B-4564-BABE-8E272EBD5E65}"/>
                  </a:ext>
                </a:extLst>
              </p:cNvPr>
              <p:cNvSpPr/>
              <p:nvPr/>
            </p:nvSpPr>
            <p:spPr bwMode="auto">
              <a:xfrm>
                <a:off x="3698793" y="3748851"/>
                <a:ext cx="529625" cy="529625"/>
              </a:xfrm>
              <a:custGeom>
                <a:avLst/>
                <a:gdLst>
                  <a:gd name="T0" fmla="*/ 223 w 228"/>
                  <a:gd name="T1" fmla="*/ 95 h 228"/>
                  <a:gd name="T2" fmla="*/ 196 w 228"/>
                  <a:gd name="T3" fmla="*/ 90 h 228"/>
                  <a:gd name="T4" fmla="*/ 189 w 228"/>
                  <a:gd name="T5" fmla="*/ 74 h 228"/>
                  <a:gd name="T6" fmla="*/ 205 w 228"/>
                  <a:gd name="T7" fmla="*/ 50 h 228"/>
                  <a:gd name="T8" fmla="*/ 205 w 228"/>
                  <a:gd name="T9" fmla="*/ 43 h 228"/>
                  <a:gd name="T10" fmla="*/ 185 w 228"/>
                  <a:gd name="T11" fmla="*/ 24 h 228"/>
                  <a:gd name="T12" fmla="*/ 178 w 228"/>
                  <a:gd name="T13" fmla="*/ 23 h 228"/>
                  <a:gd name="T14" fmla="*/ 155 w 228"/>
                  <a:gd name="T15" fmla="*/ 39 h 228"/>
                  <a:gd name="T16" fmla="*/ 138 w 228"/>
                  <a:gd name="T17" fmla="*/ 32 h 228"/>
                  <a:gd name="T18" fmla="*/ 133 w 228"/>
                  <a:gd name="T19" fmla="*/ 5 h 228"/>
                  <a:gd name="T20" fmla="*/ 127 w 228"/>
                  <a:gd name="T21" fmla="*/ 0 h 228"/>
                  <a:gd name="T22" fmla="*/ 100 w 228"/>
                  <a:gd name="T23" fmla="*/ 0 h 228"/>
                  <a:gd name="T24" fmla="*/ 94 w 228"/>
                  <a:gd name="T25" fmla="*/ 5 h 228"/>
                  <a:gd name="T26" fmla="*/ 89 w 228"/>
                  <a:gd name="T27" fmla="*/ 32 h 228"/>
                  <a:gd name="T28" fmla="*/ 73 w 228"/>
                  <a:gd name="T29" fmla="*/ 39 h 228"/>
                  <a:gd name="T30" fmla="*/ 50 w 228"/>
                  <a:gd name="T31" fmla="*/ 23 h 228"/>
                  <a:gd name="T32" fmla="*/ 43 w 228"/>
                  <a:gd name="T33" fmla="*/ 24 h 228"/>
                  <a:gd name="T34" fmla="*/ 23 w 228"/>
                  <a:gd name="T35" fmla="*/ 43 h 228"/>
                  <a:gd name="T36" fmla="*/ 23 w 228"/>
                  <a:gd name="T37" fmla="*/ 51 h 228"/>
                  <a:gd name="T38" fmla="*/ 39 w 228"/>
                  <a:gd name="T39" fmla="*/ 74 h 228"/>
                  <a:gd name="T40" fmla="*/ 32 w 228"/>
                  <a:gd name="T41" fmla="*/ 90 h 228"/>
                  <a:gd name="T42" fmla="*/ 5 w 228"/>
                  <a:gd name="T43" fmla="*/ 95 h 228"/>
                  <a:gd name="T44" fmla="*/ 0 w 228"/>
                  <a:gd name="T45" fmla="*/ 100 h 228"/>
                  <a:gd name="T46" fmla="*/ 0 w 228"/>
                  <a:gd name="T47" fmla="*/ 128 h 228"/>
                  <a:gd name="T48" fmla="*/ 5 w 228"/>
                  <a:gd name="T49" fmla="*/ 134 h 228"/>
                  <a:gd name="T50" fmla="*/ 32 w 228"/>
                  <a:gd name="T51" fmla="*/ 139 h 228"/>
                  <a:gd name="T52" fmla="*/ 39 w 228"/>
                  <a:gd name="T53" fmla="*/ 155 h 228"/>
                  <a:gd name="T54" fmla="*/ 23 w 228"/>
                  <a:gd name="T55" fmla="*/ 178 h 228"/>
                  <a:gd name="T56" fmla="*/ 24 w 228"/>
                  <a:gd name="T57" fmla="*/ 185 h 228"/>
                  <a:gd name="T58" fmla="*/ 43 w 228"/>
                  <a:gd name="T59" fmla="*/ 204 h 228"/>
                  <a:gd name="T60" fmla="*/ 51 w 228"/>
                  <a:gd name="T61" fmla="*/ 205 h 228"/>
                  <a:gd name="T62" fmla="*/ 73 w 228"/>
                  <a:gd name="T63" fmla="*/ 189 h 228"/>
                  <a:gd name="T64" fmla="*/ 89 w 228"/>
                  <a:gd name="T65" fmla="*/ 196 h 228"/>
                  <a:gd name="T66" fmla="*/ 94 w 228"/>
                  <a:gd name="T67" fmla="*/ 223 h 228"/>
                  <a:gd name="T68" fmla="*/ 100 w 228"/>
                  <a:gd name="T69" fmla="*/ 228 h 228"/>
                  <a:gd name="T70" fmla="*/ 127 w 228"/>
                  <a:gd name="T71" fmla="*/ 228 h 228"/>
                  <a:gd name="T72" fmla="*/ 133 w 228"/>
                  <a:gd name="T73" fmla="*/ 223 h 228"/>
                  <a:gd name="T74" fmla="*/ 138 w 228"/>
                  <a:gd name="T75" fmla="*/ 196 h 228"/>
                  <a:gd name="T76" fmla="*/ 154 w 228"/>
                  <a:gd name="T77" fmla="*/ 190 h 228"/>
                  <a:gd name="T78" fmla="*/ 177 w 228"/>
                  <a:gd name="T79" fmla="*/ 205 h 228"/>
                  <a:gd name="T80" fmla="*/ 185 w 228"/>
                  <a:gd name="T81" fmla="*/ 205 h 228"/>
                  <a:gd name="T82" fmla="*/ 204 w 228"/>
                  <a:gd name="T83" fmla="*/ 185 h 228"/>
                  <a:gd name="T84" fmla="*/ 205 w 228"/>
                  <a:gd name="T85" fmla="*/ 178 h 228"/>
                  <a:gd name="T86" fmla="*/ 189 w 228"/>
                  <a:gd name="T87" fmla="*/ 155 h 228"/>
                  <a:gd name="T88" fmla="*/ 196 w 228"/>
                  <a:gd name="T89" fmla="*/ 139 h 228"/>
                  <a:gd name="T90" fmla="*/ 223 w 228"/>
                  <a:gd name="T91" fmla="*/ 134 h 228"/>
                  <a:gd name="T92" fmla="*/ 228 w 228"/>
                  <a:gd name="T93" fmla="*/ 128 h 228"/>
                  <a:gd name="T94" fmla="*/ 228 w 228"/>
                  <a:gd name="T95" fmla="*/ 100 h 228"/>
                  <a:gd name="T96" fmla="*/ 223 w 228"/>
                  <a:gd name="T97" fmla="*/ 95 h 228"/>
                  <a:gd name="T98" fmla="*/ 114 w 228"/>
                  <a:gd name="T99" fmla="*/ 149 h 228"/>
                  <a:gd name="T100" fmla="*/ 79 w 228"/>
                  <a:gd name="T101" fmla="*/ 114 h 228"/>
                  <a:gd name="T102" fmla="*/ 114 w 228"/>
                  <a:gd name="T103" fmla="*/ 79 h 228"/>
                  <a:gd name="T104" fmla="*/ 149 w 228"/>
                  <a:gd name="T105" fmla="*/ 114 h 228"/>
                  <a:gd name="T106" fmla="*/ 114 w 228"/>
                  <a:gd name="T107" fmla="*/ 149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28" h="228">
                    <a:moveTo>
                      <a:pt x="223" y="95"/>
                    </a:moveTo>
                    <a:cubicBezTo>
                      <a:pt x="196" y="90"/>
                      <a:pt x="196" y="90"/>
                      <a:pt x="196" y="90"/>
                    </a:cubicBezTo>
                    <a:cubicBezTo>
                      <a:pt x="194" y="84"/>
                      <a:pt x="192" y="79"/>
                      <a:pt x="189" y="74"/>
                    </a:cubicBezTo>
                    <a:cubicBezTo>
                      <a:pt x="205" y="50"/>
                      <a:pt x="205" y="50"/>
                      <a:pt x="205" y="50"/>
                    </a:cubicBezTo>
                    <a:cubicBezTo>
                      <a:pt x="207" y="48"/>
                      <a:pt x="206" y="45"/>
                      <a:pt x="205" y="43"/>
                    </a:cubicBezTo>
                    <a:cubicBezTo>
                      <a:pt x="185" y="24"/>
                      <a:pt x="185" y="24"/>
                      <a:pt x="185" y="24"/>
                    </a:cubicBezTo>
                    <a:cubicBezTo>
                      <a:pt x="183" y="22"/>
                      <a:pt x="180" y="21"/>
                      <a:pt x="178" y="23"/>
                    </a:cubicBezTo>
                    <a:cubicBezTo>
                      <a:pt x="155" y="39"/>
                      <a:pt x="155" y="39"/>
                      <a:pt x="155" y="39"/>
                    </a:cubicBezTo>
                    <a:cubicBezTo>
                      <a:pt x="149" y="36"/>
                      <a:pt x="144" y="34"/>
                      <a:pt x="138" y="32"/>
                    </a:cubicBezTo>
                    <a:cubicBezTo>
                      <a:pt x="133" y="5"/>
                      <a:pt x="133" y="5"/>
                      <a:pt x="133" y="5"/>
                    </a:cubicBezTo>
                    <a:cubicBezTo>
                      <a:pt x="133" y="2"/>
                      <a:pt x="130" y="0"/>
                      <a:pt x="127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97" y="0"/>
                      <a:pt x="95" y="2"/>
                      <a:pt x="94" y="5"/>
                    </a:cubicBezTo>
                    <a:cubicBezTo>
                      <a:pt x="89" y="32"/>
                      <a:pt x="89" y="32"/>
                      <a:pt x="89" y="32"/>
                    </a:cubicBezTo>
                    <a:cubicBezTo>
                      <a:pt x="83" y="34"/>
                      <a:pt x="78" y="36"/>
                      <a:pt x="73" y="39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48" y="22"/>
                      <a:pt x="45" y="22"/>
                      <a:pt x="43" y="24"/>
                    </a:cubicBezTo>
                    <a:cubicBezTo>
                      <a:pt x="23" y="43"/>
                      <a:pt x="23" y="43"/>
                      <a:pt x="23" y="43"/>
                    </a:cubicBezTo>
                    <a:cubicBezTo>
                      <a:pt x="22" y="45"/>
                      <a:pt x="21" y="49"/>
                      <a:pt x="23" y="51"/>
                    </a:cubicBezTo>
                    <a:cubicBezTo>
                      <a:pt x="39" y="74"/>
                      <a:pt x="39" y="74"/>
                      <a:pt x="39" y="74"/>
                    </a:cubicBezTo>
                    <a:cubicBezTo>
                      <a:pt x="36" y="79"/>
                      <a:pt x="34" y="84"/>
                      <a:pt x="32" y="90"/>
                    </a:cubicBezTo>
                    <a:cubicBezTo>
                      <a:pt x="5" y="95"/>
                      <a:pt x="5" y="95"/>
                      <a:pt x="5" y="95"/>
                    </a:cubicBezTo>
                    <a:cubicBezTo>
                      <a:pt x="2" y="95"/>
                      <a:pt x="0" y="98"/>
                      <a:pt x="0" y="100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31"/>
                      <a:pt x="2" y="133"/>
                      <a:pt x="5" y="134"/>
                    </a:cubicBezTo>
                    <a:cubicBezTo>
                      <a:pt x="32" y="139"/>
                      <a:pt x="32" y="139"/>
                      <a:pt x="32" y="139"/>
                    </a:cubicBezTo>
                    <a:cubicBezTo>
                      <a:pt x="34" y="144"/>
                      <a:pt x="36" y="150"/>
                      <a:pt x="39" y="155"/>
                    </a:cubicBezTo>
                    <a:cubicBezTo>
                      <a:pt x="23" y="178"/>
                      <a:pt x="23" y="178"/>
                      <a:pt x="23" y="178"/>
                    </a:cubicBezTo>
                    <a:cubicBezTo>
                      <a:pt x="22" y="180"/>
                      <a:pt x="22" y="183"/>
                      <a:pt x="24" y="185"/>
                    </a:cubicBezTo>
                    <a:cubicBezTo>
                      <a:pt x="43" y="204"/>
                      <a:pt x="43" y="204"/>
                      <a:pt x="43" y="204"/>
                    </a:cubicBezTo>
                    <a:cubicBezTo>
                      <a:pt x="45" y="206"/>
                      <a:pt x="48" y="207"/>
                      <a:pt x="51" y="205"/>
                    </a:cubicBezTo>
                    <a:cubicBezTo>
                      <a:pt x="73" y="189"/>
                      <a:pt x="73" y="189"/>
                      <a:pt x="73" y="189"/>
                    </a:cubicBezTo>
                    <a:cubicBezTo>
                      <a:pt x="78" y="192"/>
                      <a:pt x="84" y="194"/>
                      <a:pt x="89" y="196"/>
                    </a:cubicBezTo>
                    <a:cubicBezTo>
                      <a:pt x="94" y="223"/>
                      <a:pt x="94" y="223"/>
                      <a:pt x="94" y="223"/>
                    </a:cubicBezTo>
                    <a:cubicBezTo>
                      <a:pt x="95" y="226"/>
                      <a:pt x="97" y="228"/>
                      <a:pt x="100" y="228"/>
                    </a:cubicBezTo>
                    <a:cubicBezTo>
                      <a:pt x="127" y="228"/>
                      <a:pt x="127" y="228"/>
                      <a:pt x="127" y="228"/>
                    </a:cubicBezTo>
                    <a:cubicBezTo>
                      <a:pt x="130" y="228"/>
                      <a:pt x="133" y="226"/>
                      <a:pt x="133" y="223"/>
                    </a:cubicBezTo>
                    <a:cubicBezTo>
                      <a:pt x="138" y="196"/>
                      <a:pt x="138" y="196"/>
                      <a:pt x="138" y="196"/>
                    </a:cubicBezTo>
                    <a:cubicBezTo>
                      <a:pt x="144" y="194"/>
                      <a:pt x="149" y="192"/>
                      <a:pt x="154" y="190"/>
                    </a:cubicBezTo>
                    <a:cubicBezTo>
                      <a:pt x="177" y="205"/>
                      <a:pt x="177" y="205"/>
                      <a:pt x="177" y="205"/>
                    </a:cubicBezTo>
                    <a:cubicBezTo>
                      <a:pt x="180" y="207"/>
                      <a:pt x="183" y="207"/>
                      <a:pt x="185" y="205"/>
                    </a:cubicBezTo>
                    <a:cubicBezTo>
                      <a:pt x="204" y="185"/>
                      <a:pt x="204" y="185"/>
                      <a:pt x="204" y="185"/>
                    </a:cubicBezTo>
                    <a:cubicBezTo>
                      <a:pt x="206" y="183"/>
                      <a:pt x="206" y="180"/>
                      <a:pt x="205" y="178"/>
                    </a:cubicBezTo>
                    <a:cubicBezTo>
                      <a:pt x="189" y="155"/>
                      <a:pt x="189" y="155"/>
                      <a:pt x="189" y="155"/>
                    </a:cubicBezTo>
                    <a:cubicBezTo>
                      <a:pt x="192" y="150"/>
                      <a:pt x="194" y="144"/>
                      <a:pt x="196" y="139"/>
                    </a:cubicBezTo>
                    <a:cubicBezTo>
                      <a:pt x="223" y="134"/>
                      <a:pt x="223" y="134"/>
                      <a:pt x="223" y="134"/>
                    </a:cubicBezTo>
                    <a:cubicBezTo>
                      <a:pt x="226" y="133"/>
                      <a:pt x="228" y="131"/>
                      <a:pt x="228" y="128"/>
                    </a:cubicBezTo>
                    <a:cubicBezTo>
                      <a:pt x="228" y="100"/>
                      <a:pt x="228" y="100"/>
                      <a:pt x="228" y="100"/>
                    </a:cubicBezTo>
                    <a:cubicBezTo>
                      <a:pt x="228" y="98"/>
                      <a:pt x="226" y="95"/>
                      <a:pt x="223" y="95"/>
                    </a:cubicBezTo>
                    <a:close/>
                    <a:moveTo>
                      <a:pt x="114" y="149"/>
                    </a:moveTo>
                    <a:cubicBezTo>
                      <a:pt x="95" y="149"/>
                      <a:pt x="79" y="133"/>
                      <a:pt x="79" y="114"/>
                    </a:cubicBezTo>
                    <a:cubicBezTo>
                      <a:pt x="79" y="95"/>
                      <a:pt x="95" y="79"/>
                      <a:pt x="114" y="79"/>
                    </a:cubicBezTo>
                    <a:cubicBezTo>
                      <a:pt x="133" y="79"/>
                      <a:pt x="149" y="95"/>
                      <a:pt x="149" y="114"/>
                    </a:cubicBezTo>
                    <a:cubicBezTo>
                      <a:pt x="149" y="133"/>
                      <a:pt x="133" y="149"/>
                      <a:pt x="114" y="14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iṡ1íḓè">
                <a:extLst>
                  <a:ext uri="{FF2B5EF4-FFF2-40B4-BE49-F238E27FC236}">
                    <a16:creationId xmlns:a16="http://schemas.microsoft.com/office/drawing/2014/main" id="{278953B5-FE30-4DA0-9AD8-92C7D2E9A84F}"/>
                  </a:ext>
                </a:extLst>
              </p:cNvPr>
              <p:cNvSpPr/>
              <p:nvPr/>
            </p:nvSpPr>
            <p:spPr bwMode="auto">
              <a:xfrm>
                <a:off x="4717032" y="3443845"/>
                <a:ext cx="529625" cy="529625"/>
              </a:xfrm>
              <a:custGeom>
                <a:avLst/>
                <a:gdLst>
                  <a:gd name="T0" fmla="*/ 130 w 236"/>
                  <a:gd name="T1" fmla="*/ 1 h 236"/>
                  <a:gd name="T2" fmla="*/ 118 w 236"/>
                  <a:gd name="T3" fmla="*/ 0 h 236"/>
                  <a:gd name="T4" fmla="*/ 30 w 236"/>
                  <a:gd name="T5" fmla="*/ 40 h 236"/>
                  <a:gd name="T6" fmla="*/ 68 w 236"/>
                  <a:gd name="T7" fmla="*/ 105 h 236"/>
                  <a:gd name="T8" fmla="*/ 130 w 236"/>
                  <a:gd name="T9" fmla="*/ 1 h 236"/>
                  <a:gd name="T10" fmla="*/ 20 w 236"/>
                  <a:gd name="T11" fmla="*/ 52 h 236"/>
                  <a:gd name="T12" fmla="*/ 0 w 236"/>
                  <a:gd name="T13" fmla="*/ 118 h 236"/>
                  <a:gd name="T14" fmla="*/ 5 w 236"/>
                  <a:gd name="T15" fmla="*/ 153 h 236"/>
                  <a:gd name="T16" fmla="*/ 81 w 236"/>
                  <a:gd name="T17" fmla="*/ 153 h 236"/>
                  <a:gd name="T18" fmla="*/ 20 w 236"/>
                  <a:gd name="T19" fmla="*/ 52 h 236"/>
                  <a:gd name="T20" fmla="*/ 225 w 236"/>
                  <a:gd name="T21" fmla="*/ 68 h 236"/>
                  <a:gd name="T22" fmla="*/ 145 w 236"/>
                  <a:gd name="T23" fmla="*/ 3 h 236"/>
                  <a:gd name="T24" fmla="*/ 106 w 236"/>
                  <a:gd name="T25" fmla="*/ 68 h 236"/>
                  <a:gd name="T26" fmla="*/ 225 w 236"/>
                  <a:gd name="T27" fmla="*/ 68 h 236"/>
                  <a:gd name="T28" fmla="*/ 130 w 236"/>
                  <a:gd name="T29" fmla="*/ 167 h 236"/>
                  <a:gd name="T30" fmla="*/ 11 w 236"/>
                  <a:gd name="T31" fmla="*/ 167 h 236"/>
                  <a:gd name="T32" fmla="*/ 96 w 236"/>
                  <a:gd name="T33" fmla="*/ 234 h 236"/>
                  <a:gd name="T34" fmla="*/ 93 w 236"/>
                  <a:gd name="T35" fmla="*/ 232 h 236"/>
                  <a:gd name="T36" fmla="*/ 130 w 236"/>
                  <a:gd name="T37" fmla="*/ 167 h 236"/>
                  <a:gd name="T38" fmla="*/ 230 w 236"/>
                  <a:gd name="T39" fmla="*/ 82 h 236"/>
                  <a:gd name="T40" fmla="*/ 155 w 236"/>
                  <a:gd name="T41" fmla="*/ 82 h 236"/>
                  <a:gd name="T42" fmla="*/ 215 w 236"/>
                  <a:gd name="T43" fmla="*/ 186 h 236"/>
                  <a:gd name="T44" fmla="*/ 236 w 236"/>
                  <a:gd name="T45" fmla="*/ 118 h 236"/>
                  <a:gd name="T46" fmla="*/ 230 w 236"/>
                  <a:gd name="T47" fmla="*/ 82 h 236"/>
                  <a:gd name="T48" fmla="*/ 108 w 236"/>
                  <a:gd name="T49" fmla="*/ 236 h 236"/>
                  <a:gd name="T50" fmla="*/ 118 w 236"/>
                  <a:gd name="T51" fmla="*/ 236 h 236"/>
                  <a:gd name="T52" fmla="*/ 205 w 236"/>
                  <a:gd name="T53" fmla="*/ 198 h 236"/>
                  <a:gd name="T54" fmla="*/ 167 w 236"/>
                  <a:gd name="T55" fmla="*/ 132 h 236"/>
                  <a:gd name="T56" fmla="*/ 108 w 236"/>
                  <a:gd name="T57" fmla="*/ 23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6" h="236">
                    <a:moveTo>
                      <a:pt x="130" y="1"/>
                    </a:moveTo>
                    <a:cubicBezTo>
                      <a:pt x="126" y="0"/>
                      <a:pt x="122" y="0"/>
                      <a:pt x="118" y="0"/>
                    </a:cubicBezTo>
                    <a:cubicBezTo>
                      <a:pt x="83" y="0"/>
                      <a:pt x="51" y="16"/>
                      <a:pt x="30" y="40"/>
                    </a:cubicBezTo>
                    <a:cubicBezTo>
                      <a:pt x="68" y="105"/>
                      <a:pt x="68" y="105"/>
                      <a:pt x="68" y="105"/>
                    </a:cubicBezTo>
                    <a:lnTo>
                      <a:pt x="130" y="1"/>
                    </a:lnTo>
                    <a:close/>
                    <a:moveTo>
                      <a:pt x="20" y="52"/>
                    </a:moveTo>
                    <a:cubicBezTo>
                      <a:pt x="7" y="71"/>
                      <a:pt x="0" y="94"/>
                      <a:pt x="0" y="118"/>
                    </a:cubicBezTo>
                    <a:cubicBezTo>
                      <a:pt x="0" y="130"/>
                      <a:pt x="2" y="142"/>
                      <a:pt x="5" y="153"/>
                    </a:cubicBezTo>
                    <a:cubicBezTo>
                      <a:pt x="81" y="153"/>
                      <a:pt x="81" y="153"/>
                      <a:pt x="81" y="153"/>
                    </a:cubicBezTo>
                    <a:lnTo>
                      <a:pt x="20" y="52"/>
                    </a:lnTo>
                    <a:close/>
                    <a:moveTo>
                      <a:pt x="225" y="68"/>
                    </a:moveTo>
                    <a:cubicBezTo>
                      <a:pt x="210" y="36"/>
                      <a:pt x="180" y="11"/>
                      <a:pt x="145" y="3"/>
                    </a:cubicBezTo>
                    <a:cubicBezTo>
                      <a:pt x="106" y="68"/>
                      <a:pt x="106" y="68"/>
                      <a:pt x="106" y="68"/>
                    </a:cubicBezTo>
                    <a:lnTo>
                      <a:pt x="225" y="68"/>
                    </a:lnTo>
                    <a:close/>
                    <a:moveTo>
                      <a:pt x="130" y="167"/>
                    </a:moveTo>
                    <a:cubicBezTo>
                      <a:pt x="11" y="167"/>
                      <a:pt x="11" y="167"/>
                      <a:pt x="11" y="167"/>
                    </a:cubicBezTo>
                    <a:cubicBezTo>
                      <a:pt x="26" y="201"/>
                      <a:pt x="58" y="227"/>
                      <a:pt x="96" y="234"/>
                    </a:cubicBezTo>
                    <a:cubicBezTo>
                      <a:pt x="93" y="232"/>
                      <a:pt x="93" y="232"/>
                      <a:pt x="93" y="232"/>
                    </a:cubicBezTo>
                    <a:lnTo>
                      <a:pt x="130" y="167"/>
                    </a:lnTo>
                    <a:close/>
                    <a:moveTo>
                      <a:pt x="230" y="82"/>
                    </a:moveTo>
                    <a:cubicBezTo>
                      <a:pt x="155" y="82"/>
                      <a:pt x="155" y="82"/>
                      <a:pt x="155" y="82"/>
                    </a:cubicBezTo>
                    <a:cubicBezTo>
                      <a:pt x="215" y="186"/>
                      <a:pt x="215" y="186"/>
                      <a:pt x="215" y="186"/>
                    </a:cubicBezTo>
                    <a:cubicBezTo>
                      <a:pt x="228" y="167"/>
                      <a:pt x="236" y="143"/>
                      <a:pt x="236" y="118"/>
                    </a:cubicBezTo>
                    <a:cubicBezTo>
                      <a:pt x="236" y="106"/>
                      <a:pt x="234" y="94"/>
                      <a:pt x="230" y="82"/>
                    </a:cubicBezTo>
                    <a:close/>
                    <a:moveTo>
                      <a:pt x="108" y="236"/>
                    </a:moveTo>
                    <a:cubicBezTo>
                      <a:pt x="111" y="236"/>
                      <a:pt x="115" y="236"/>
                      <a:pt x="118" y="236"/>
                    </a:cubicBezTo>
                    <a:cubicBezTo>
                      <a:pt x="152" y="236"/>
                      <a:pt x="183" y="221"/>
                      <a:pt x="205" y="198"/>
                    </a:cubicBezTo>
                    <a:cubicBezTo>
                      <a:pt x="167" y="132"/>
                      <a:pt x="167" y="132"/>
                      <a:pt x="167" y="132"/>
                    </a:cubicBezTo>
                    <a:lnTo>
                      <a:pt x="108" y="23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işļïḓê">
                <a:extLst>
                  <a:ext uri="{FF2B5EF4-FFF2-40B4-BE49-F238E27FC236}">
                    <a16:creationId xmlns:a16="http://schemas.microsoft.com/office/drawing/2014/main" id="{352426C7-DF33-4240-8B2C-D3960B614E93}"/>
                  </a:ext>
                </a:extLst>
              </p:cNvPr>
              <p:cNvSpPr/>
              <p:nvPr/>
            </p:nvSpPr>
            <p:spPr bwMode="auto">
              <a:xfrm>
                <a:off x="6732426" y="2838649"/>
                <a:ext cx="529625" cy="529625"/>
              </a:xfrm>
              <a:custGeom>
                <a:avLst/>
                <a:gdLst>
                  <a:gd name="T0" fmla="*/ 118 w 236"/>
                  <a:gd name="T1" fmla="*/ 142 h 236"/>
                  <a:gd name="T2" fmla="*/ 142 w 236"/>
                  <a:gd name="T3" fmla="*/ 118 h 236"/>
                  <a:gd name="T4" fmla="*/ 137 w 236"/>
                  <a:gd name="T5" fmla="*/ 105 h 236"/>
                  <a:gd name="T6" fmla="*/ 118 w 236"/>
                  <a:gd name="T7" fmla="*/ 95 h 236"/>
                  <a:gd name="T8" fmla="*/ 99 w 236"/>
                  <a:gd name="T9" fmla="*/ 105 h 236"/>
                  <a:gd name="T10" fmla="*/ 94 w 236"/>
                  <a:gd name="T11" fmla="*/ 118 h 236"/>
                  <a:gd name="T12" fmla="*/ 118 w 236"/>
                  <a:gd name="T13" fmla="*/ 142 h 236"/>
                  <a:gd name="T14" fmla="*/ 170 w 236"/>
                  <a:gd name="T15" fmla="*/ 89 h 236"/>
                  <a:gd name="T16" fmla="*/ 170 w 236"/>
                  <a:gd name="T17" fmla="*/ 70 h 236"/>
                  <a:gd name="T18" fmla="*/ 170 w 236"/>
                  <a:gd name="T19" fmla="*/ 67 h 236"/>
                  <a:gd name="T20" fmla="*/ 167 w 236"/>
                  <a:gd name="T21" fmla="*/ 67 h 236"/>
                  <a:gd name="T22" fmla="*/ 147 w 236"/>
                  <a:gd name="T23" fmla="*/ 67 h 236"/>
                  <a:gd name="T24" fmla="*/ 147 w 236"/>
                  <a:gd name="T25" fmla="*/ 90 h 236"/>
                  <a:gd name="T26" fmla="*/ 170 w 236"/>
                  <a:gd name="T27" fmla="*/ 89 h 236"/>
                  <a:gd name="T28" fmla="*/ 118 w 236"/>
                  <a:gd name="T29" fmla="*/ 0 h 236"/>
                  <a:gd name="T30" fmla="*/ 0 w 236"/>
                  <a:gd name="T31" fmla="*/ 118 h 236"/>
                  <a:gd name="T32" fmla="*/ 118 w 236"/>
                  <a:gd name="T33" fmla="*/ 236 h 236"/>
                  <a:gd name="T34" fmla="*/ 236 w 236"/>
                  <a:gd name="T35" fmla="*/ 118 h 236"/>
                  <a:gd name="T36" fmla="*/ 118 w 236"/>
                  <a:gd name="T37" fmla="*/ 0 h 236"/>
                  <a:gd name="T38" fmla="*/ 185 w 236"/>
                  <a:gd name="T39" fmla="*/ 105 h 236"/>
                  <a:gd name="T40" fmla="*/ 185 w 236"/>
                  <a:gd name="T41" fmla="*/ 160 h 236"/>
                  <a:gd name="T42" fmla="*/ 159 w 236"/>
                  <a:gd name="T43" fmla="*/ 186 h 236"/>
                  <a:gd name="T44" fmla="*/ 77 w 236"/>
                  <a:gd name="T45" fmla="*/ 186 h 236"/>
                  <a:gd name="T46" fmla="*/ 51 w 236"/>
                  <a:gd name="T47" fmla="*/ 160 h 236"/>
                  <a:gd name="T48" fmla="*/ 51 w 236"/>
                  <a:gd name="T49" fmla="*/ 105 h 236"/>
                  <a:gd name="T50" fmla="*/ 51 w 236"/>
                  <a:gd name="T51" fmla="*/ 77 h 236"/>
                  <a:gd name="T52" fmla="*/ 77 w 236"/>
                  <a:gd name="T53" fmla="*/ 51 h 236"/>
                  <a:gd name="T54" fmla="*/ 159 w 236"/>
                  <a:gd name="T55" fmla="*/ 51 h 236"/>
                  <a:gd name="T56" fmla="*/ 185 w 236"/>
                  <a:gd name="T57" fmla="*/ 77 h 236"/>
                  <a:gd name="T58" fmla="*/ 185 w 236"/>
                  <a:gd name="T59" fmla="*/ 105 h 236"/>
                  <a:gd name="T60" fmla="*/ 155 w 236"/>
                  <a:gd name="T61" fmla="*/ 118 h 236"/>
                  <a:gd name="T62" fmla="*/ 118 w 236"/>
                  <a:gd name="T63" fmla="*/ 155 h 236"/>
                  <a:gd name="T64" fmla="*/ 81 w 236"/>
                  <a:gd name="T65" fmla="*/ 118 h 236"/>
                  <a:gd name="T66" fmla="*/ 84 w 236"/>
                  <a:gd name="T67" fmla="*/ 105 h 236"/>
                  <a:gd name="T68" fmla="*/ 64 w 236"/>
                  <a:gd name="T69" fmla="*/ 105 h 236"/>
                  <a:gd name="T70" fmla="*/ 64 w 236"/>
                  <a:gd name="T71" fmla="*/ 160 h 236"/>
                  <a:gd name="T72" fmla="*/ 77 w 236"/>
                  <a:gd name="T73" fmla="*/ 172 h 236"/>
                  <a:gd name="T74" fmla="*/ 159 w 236"/>
                  <a:gd name="T75" fmla="*/ 172 h 236"/>
                  <a:gd name="T76" fmla="*/ 172 w 236"/>
                  <a:gd name="T77" fmla="*/ 160 h 236"/>
                  <a:gd name="T78" fmla="*/ 172 w 236"/>
                  <a:gd name="T79" fmla="*/ 105 h 236"/>
                  <a:gd name="T80" fmla="*/ 152 w 236"/>
                  <a:gd name="T81" fmla="*/ 105 h 236"/>
                  <a:gd name="T82" fmla="*/ 155 w 236"/>
                  <a:gd name="T83" fmla="*/ 118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36" h="236">
                    <a:moveTo>
                      <a:pt x="118" y="142"/>
                    </a:moveTo>
                    <a:cubicBezTo>
                      <a:pt x="131" y="142"/>
                      <a:pt x="142" y="131"/>
                      <a:pt x="142" y="118"/>
                    </a:cubicBezTo>
                    <a:cubicBezTo>
                      <a:pt x="142" y="113"/>
                      <a:pt x="140" y="108"/>
                      <a:pt x="137" y="105"/>
                    </a:cubicBezTo>
                    <a:cubicBezTo>
                      <a:pt x="133" y="99"/>
                      <a:pt x="126" y="95"/>
                      <a:pt x="118" y="95"/>
                    </a:cubicBezTo>
                    <a:cubicBezTo>
                      <a:pt x="110" y="95"/>
                      <a:pt x="103" y="99"/>
                      <a:pt x="99" y="105"/>
                    </a:cubicBezTo>
                    <a:cubicBezTo>
                      <a:pt x="96" y="108"/>
                      <a:pt x="94" y="113"/>
                      <a:pt x="94" y="118"/>
                    </a:cubicBezTo>
                    <a:cubicBezTo>
                      <a:pt x="94" y="131"/>
                      <a:pt x="105" y="142"/>
                      <a:pt x="118" y="142"/>
                    </a:cubicBezTo>
                    <a:close/>
                    <a:moveTo>
                      <a:pt x="170" y="89"/>
                    </a:moveTo>
                    <a:cubicBezTo>
                      <a:pt x="170" y="70"/>
                      <a:pt x="170" y="70"/>
                      <a:pt x="170" y="70"/>
                    </a:cubicBezTo>
                    <a:cubicBezTo>
                      <a:pt x="170" y="67"/>
                      <a:pt x="170" y="67"/>
                      <a:pt x="170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47" y="67"/>
                      <a:pt x="147" y="67"/>
                      <a:pt x="147" y="67"/>
                    </a:cubicBezTo>
                    <a:cubicBezTo>
                      <a:pt x="147" y="90"/>
                      <a:pt x="147" y="90"/>
                      <a:pt x="147" y="90"/>
                    </a:cubicBezTo>
                    <a:lnTo>
                      <a:pt x="170" y="89"/>
                    </a:lnTo>
                    <a:close/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  <a:moveTo>
                      <a:pt x="185" y="105"/>
                    </a:moveTo>
                    <a:cubicBezTo>
                      <a:pt x="185" y="160"/>
                      <a:pt x="185" y="160"/>
                      <a:pt x="185" y="160"/>
                    </a:cubicBezTo>
                    <a:cubicBezTo>
                      <a:pt x="185" y="174"/>
                      <a:pt x="173" y="186"/>
                      <a:pt x="159" y="186"/>
                    </a:cubicBezTo>
                    <a:cubicBezTo>
                      <a:pt x="77" y="186"/>
                      <a:pt x="77" y="186"/>
                      <a:pt x="77" y="186"/>
                    </a:cubicBezTo>
                    <a:cubicBezTo>
                      <a:pt x="62" y="186"/>
                      <a:pt x="51" y="174"/>
                      <a:pt x="51" y="160"/>
                    </a:cubicBezTo>
                    <a:cubicBezTo>
                      <a:pt x="51" y="105"/>
                      <a:pt x="51" y="105"/>
                      <a:pt x="51" y="105"/>
                    </a:cubicBezTo>
                    <a:cubicBezTo>
                      <a:pt x="51" y="77"/>
                      <a:pt x="51" y="77"/>
                      <a:pt x="51" y="77"/>
                    </a:cubicBezTo>
                    <a:cubicBezTo>
                      <a:pt x="51" y="63"/>
                      <a:pt x="62" y="51"/>
                      <a:pt x="77" y="51"/>
                    </a:cubicBezTo>
                    <a:cubicBezTo>
                      <a:pt x="159" y="51"/>
                      <a:pt x="159" y="51"/>
                      <a:pt x="159" y="51"/>
                    </a:cubicBezTo>
                    <a:cubicBezTo>
                      <a:pt x="173" y="51"/>
                      <a:pt x="185" y="63"/>
                      <a:pt x="185" y="77"/>
                    </a:cubicBezTo>
                    <a:lnTo>
                      <a:pt x="185" y="105"/>
                    </a:lnTo>
                    <a:close/>
                    <a:moveTo>
                      <a:pt x="155" y="118"/>
                    </a:moveTo>
                    <a:cubicBezTo>
                      <a:pt x="155" y="139"/>
                      <a:pt x="138" y="155"/>
                      <a:pt x="118" y="155"/>
                    </a:cubicBezTo>
                    <a:cubicBezTo>
                      <a:pt x="98" y="155"/>
                      <a:pt x="81" y="139"/>
                      <a:pt x="81" y="118"/>
                    </a:cubicBezTo>
                    <a:cubicBezTo>
                      <a:pt x="81" y="114"/>
                      <a:pt x="82" y="109"/>
                      <a:pt x="84" y="105"/>
                    </a:cubicBezTo>
                    <a:cubicBezTo>
                      <a:pt x="64" y="105"/>
                      <a:pt x="64" y="105"/>
                      <a:pt x="64" y="105"/>
                    </a:cubicBezTo>
                    <a:cubicBezTo>
                      <a:pt x="64" y="160"/>
                      <a:pt x="64" y="160"/>
                      <a:pt x="64" y="160"/>
                    </a:cubicBezTo>
                    <a:cubicBezTo>
                      <a:pt x="64" y="167"/>
                      <a:pt x="70" y="172"/>
                      <a:pt x="77" y="172"/>
                    </a:cubicBezTo>
                    <a:cubicBezTo>
                      <a:pt x="159" y="172"/>
                      <a:pt x="159" y="172"/>
                      <a:pt x="159" y="172"/>
                    </a:cubicBezTo>
                    <a:cubicBezTo>
                      <a:pt x="166" y="172"/>
                      <a:pt x="172" y="167"/>
                      <a:pt x="172" y="160"/>
                    </a:cubicBezTo>
                    <a:cubicBezTo>
                      <a:pt x="172" y="105"/>
                      <a:pt x="172" y="105"/>
                      <a:pt x="172" y="105"/>
                    </a:cubicBezTo>
                    <a:cubicBezTo>
                      <a:pt x="152" y="105"/>
                      <a:pt x="152" y="105"/>
                      <a:pt x="152" y="105"/>
                    </a:cubicBezTo>
                    <a:cubicBezTo>
                      <a:pt x="154" y="109"/>
                      <a:pt x="155" y="114"/>
                      <a:pt x="155" y="11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2448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项目管理工具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23</a:t>
            </a:fld>
            <a:endParaRPr lang="zh-CN" altLang="en-US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731C1160-29C5-D0C2-CBB9-7B295CB568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800" y="1248924"/>
            <a:ext cx="1837889" cy="1225259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D96B9E5E-CBD2-1039-B4BB-DA05294808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28" y="875449"/>
            <a:ext cx="1609312" cy="1837834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080F6658-9415-CBE9-B94A-88387CBD51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530" y="2935388"/>
            <a:ext cx="8572563" cy="3157561"/>
          </a:xfrm>
          <a:prstGeom prst="rect">
            <a:avLst/>
          </a:prstGeom>
        </p:spPr>
      </p:pic>
      <p:sp>
        <p:nvSpPr>
          <p:cNvPr id="33" name="加号 32">
            <a:extLst>
              <a:ext uri="{FF2B5EF4-FFF2-40B4-BE49-F238E27FC236}">
                <a16:creationId xmlns:a16="http://schemas.microsoft.com/office/drawing/2014/main" id="{BC2F55F0-E459-04D6-7B08-7B219D91E161}"/>
              </a:ext>
            </a:extLst>
          </p:cNvPr>
          <p:cNvSpPr/>
          <p:nvPr/>
        </p:nvSpPr>
        <p:spPr>
          <a:xfrm>
            <a:off x="5191600" y="1474347"/>
            <a:ext cx="845975" cy="869485"/>
          </a:xfrm>
          <a:prstGeom prst="mathPlus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473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2252306"/>
            <a:ext cx="10850564" cy="1176694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未来工作计划</a:t>
            </a:r>
            <a:endParaRPr lang="zh-CN" altLang="en-US" sz="40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1800" dirty="0"/>
              <a:t>UI</a:t>
            </a:r>
            <a:r>
              <a:rPr lang="zh-CN" altLang="en-US" sz="1800" dirty="0"/>
              <a:t>界面设计 功能完善</a:t>
            </a:r>
            <a:endParaRPr lang="en-US" altLang="zh-CN" sz="1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86932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59535"/>
            <a:ext cx="10850563" cy="1028699"/>
          </a:xfrm>
        </p:spPr>
        <p:txBody>
          <a:bodyPr/>
          <a:lstStyle/>
          <a:p>
            <a:r>
              <a:rPr lang="zh-CN" altLang="en-US" dirty="0"/>
              <a:t>未来工作计划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25</a:t>
            </a:fld>
            <a:endParaRPr lang="zh-CN" altLang="en-US"/>
          </a:p>
        </p:txBody>
      </p:sp>
      <p:grpSp>
        <p:nvGrpSpPr>
          <p:cNvPr id="5" name="3c2f1681-f979-4de5-8036-c0bce5db0ca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FC8EAE86-2169-4416-8243-3873B2475B6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02617" y="1578293"/>
            <a:ext cx="10585176" cy="3671731"/>
            <a:chOff x="-631733" y="1988840"/>
            <a:chExt cx="10585176" cy="3671731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1656F748-F72D-45EA-B1B2-372FBA49EA13}"/>
                </a:ext>
              </a:extLst>
            </p:cNvPr>
            <p:cNvCxnSpPr>
              <a:cxnSpLocks/>
            </p:cNvCxnSpPr>
            <p:nvPr/>
          </p:nvCxnSpPr>
          <p:spPr>
            <a:xfrm>
              <a:off x="-631733" y="4180345"/>
              <a:ext cx="10585176" cy="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îsḷïḓè">
              <a:extLst>
                <a:ext uri="{FF2B5EF4-FFF2-40B4-BE49-F238E27FC236}">
                  <a16:creationId xmlns:a16="http://schemas.microsoft.com/office/drawing/2014/main" id="{70BA1ADD-1590-4732-9047-93287AAFCF5B}"/>
                </a:ext>
              </a:extLst>
            </p:cNvPr>
            <p:cNvGrpSpPr/>
            <p:nvPr/>
          </p:nvGrpSpPr>
          <p:grpSpPr>
            <a:xfrm>
              <a:off x="1139724" y="1988840"/>
              <a:ext cx="1518741" cy="1509753"/>
              <a:chOff x="2452226" y="1883471"/>
              <a:chExt cx="1518741" cy="1509753"/>
            </a:xfrm>
          </p:grpSpPr>
          <p:sp>
            <p:nvSpPr>
              <p:cNvPr id="25" name="ïśľïḍe">
                <a:extLst>
                  <a:ext uri="{FF2B5EF4-FFF2-40B4-BE49-F238E27FC236}">
                    <a16:creationId xmlns:a16="http://schemas.microsoft.com/office/drawing/2014/main" id="{48BFC3DB-6FFA-4EDD-931B-C336FCEDB696}"/>
                  </a:ext>
                </a:extLst>
              </p:cNvPr>
              <p:cNvSpPr/>
              <p:nvPr/>
            </p:nvSpPr>
            <p:spPr>
              <a:xfrm rot="8100000">
                <a:off x="2452226" y="1883471"/>
                <a:ext cx="1518741" cy="1509753"/>
              </a:xfrm>
              <a:prstGeom prst="teardrop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isḷïḓé">
                <a:extLst>
                  <a:ext uri="{FF2B5EF4-FFF2-40B4-BE49-F238E27FC236}">
                    <a16:creationId xmlns:a16="http://schemas.microsoft.com/office/drawing/2014/main" id="{B024462C-F034-4D38-9294-17BDFAD79B27}"/>
                  </a:ext>
                </a:extLst>
              </p:cNvPr>
              <p:cNvSpPr/>
              <p:nvPr/>
            </p:nvSpPr>
            <p:spPr>
              <a:xfrm>
                <a:off x="2597858" y="2024527"/>
                <a:ext cx="1233979" cy="12266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24" tIns="45713" rIns="91424" bIns="45713" anchor="ctr">
                <a:normAutofit/>
              </a:bodyPr>
              <a:lstStyle/>
              <a:p>
                <a:pPr algn="ctr"/>
                <a:r>
                  <a:rPr lang="en-US" altLang="zh-CN" b="1" dirty="0"/>
                  <a:t>UI</a:t>
                </a:r>
                <a:r>
                  <a:rPr lang="zh-CN" altLang="en-US" b="1" dirty="0"/>
                  <a:t>设计</a:t>
                </a:r>
              </a:p>
            </p:txBody>
          </p:sp>
        </p:grpSp>
        <p:sp>
          <p:nvSpPr>
            <p:cNvPr id="8" name="îś1íḓè">
              <a:extLst>
                <a:ext uri="{FF2B5EF4-FFF2-40B4-BE49-F238E27FC236}">
                  <a16:creationId xmlns:a16="http://schemas.microsoft.com/office/drawing/2014/main" id="{6B4217AE-7997-4B45-8A73-5BBF2C92C87A}"/>
                </a:ext>
              </a:extLst>
            </p:cNvPr>
            <p:cNvSpPr/>
            <p:nvPr/>
          </p:nvSpPr>
          <p:spPr>
            <a:xfrm>
              <a:off x="1126052" y="3947623"/>
              <a:ext cx="1546085" cy="43279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24" tIns="45713" rIns="91424" bIns="45713" anchor="ctr">
              <a:normAutofit fontScale="85000" lnSpcReduction="20000"/>
            </a:bodyPr>
            <a:lstStyle/>
            <a:p>
              <a:pPr algn="ctr"/>
              <a:endParaRPr lang="zh-CN" altLang="en-US" sz="1866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išḻîḓè">
              <a:extLst>
                <a:ext uri="{FF2B5EF4-FFF2-40B4-BE49-F238E27FC236}">
                  <a16:creationId xmlns:a16="http://schemas.microsoft.com/office/drawing/2014/main" id="{B0012074-1947-493C-A777-D5BE14C4F2C9}"/>
                </a:ext>
              </a:extLst>
            </p:cNvPr>
            <p:cNvSpPr/>
            <p:nvPr/>
          </p:nvSpPr>
          <p:spPr bwMode="auto">
            <a:xfrm>
              <a:off x="801139" y="4513588"/>
              <a:ext cx="2324070" cy="11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rIns="90000" anchor="t" anchorCtr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统一前端</a:t>
              </a:r>
              <a:r>
                <a:rPr lang="en-US" altLang="zh-CN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UI</a:t>
              </a:r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风格，进行界面美化工作，增加对六级考试相关消息及新闻的展示</a:t>
              </a:r>
              <a:endParaRPr lang="en-US" altLang="zh-CN" sz="14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grpSp>
          <p:nvGrpSpPr>
            <p:cNvPr id="10" name="î$ḷiḑé">
              <a:extLst>
                <a:ext uri="{FF2B5EF4-FFF2-40B4-BE49-F238E27FC236}">
                  <a16:creationId xmlns:a16="http://schemas.microsoft.com/office/drawing/2014/main" id="{5C043DDD-8D85-48E9-A72B-C4B8C8BC7FD1}"/>
                </a:ext>
              </a:extLst>
            </p:cNvPr>
            <p:cNvGrpSpPr/>
            <p:nvPr/>
          </p:nvGrpSpPr>
          <p:grpSpPr>
            <a:xfrm>
              <a:off x="3901485" y="1988840"/>
              <a:ext cx="1518741" cy="1509753"/>
              <a:chOff x="2452226" y="1883471"/>
              <a:chExt cx="1518741" cy="1509753"/>
            </a:xfrm>
          </p:grpSpPr>
          <p:sp>
            <p:nvSpPr>
              <p:cNvPr id="23" name="ïŝliḓè">
                <a:extLst>
                  <a:ext uri="{FF2B5EF4-FFF2-40B4-BE49-F238E27FC236}">
                    <a16:creationId xmlns:a16="http://schemas.microsoft.com/office/drawing/2014/main" id="{90F506AF-16EF-4BAC-AF3A-3A1D5F2FE78B}"/>
                  </a:ext>
                </a:extLst>
              </p:cNvPr>
              <p:cNvSpPr/>
              <p:nvPr/>
            </p:nvSpPr>
            <p:spPr>
              <a:xfrm rot="8100000">
                <a:off x="2452226" y="1883471"/>
                <a:ext cx="1518741" cy="1509753"/>
              </a:xfrm>
              <a:prstGeom prst="teardrop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ŝ1íďe">
                <a:extLst>
                  <a:ext uri="{FF2B5EF4-FFF2-40B4-BE49-F238E27FC236}">
                    <a16:creationId xmlns:a16="http://schemas.microsoft.com/office/drawing/2014/main" id="{2B396D1C-0DF4-499B-807C-7B6A004221F9}"/>
                  </a:ext>
                </a:extLst>
              </p:cNvPr>
              <p:cNvSpPr/>
              <p:nvPr/>
            </p:nvSpPr>
            <p:spPr>
              <a:xfrm>
                <a:off x="2597858" y="2024527"/>
                <a:ext cx="1233979" cy="122667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24" tIns="45713" rIns="91424" bIns="45713" anchor="ctr">
                <a:normAutofit/>
              </a:bodyPr>
              <a:lstStyle/>
              <a:p>
                <a:pPr algn="ctr"/>
                <a:r>
                  <a:rPr lang="zh-CN" altLang="en-US" b="1" dirty="0"/>
                  <a:t>功能扩展</a:t>
                </a:r>
              </a:p>
            </p:txBody>
          </p:sp>
        </p:grpSp>
        <p:sp>
          <p:nvSpPr>
            <p:cNvPr id="11" name="ïṩḻïďê">
              <a:extLst>
                <a:ext uri="{FF2B5EF4-FFF2-40B4-BE49-F238E27FC236}">
                  <a16:creationId xmlns:a16="http://schemas.microsoft.com/office/drawing/2014/main" id="{41FA2418-F36A-4139-81E4-B52EC2BFAFA0}"/>
                </a:ext>
              </a:extLst>
            </p:cNvPr>
            <p:cNvSpPr/>
            <p:nvPr/>
          </p:nvSpPr>
          <p:spPr>
            <a:xfrm>
              <a:off x="3887813" y="3947623"/>
              <a:ext cx="1546085" cy="432793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24" tIns="45713" rIns="91424" bIns="45713" anchor="ctr">
              <a:normAutofit fontScale="85000" lnSpcReduction="20000"/>
            </a:bodyPr>
            <a:lstStyle/>
            <a:p>
              <a:pPr algn="ctr"/>
              <a:endParaRPr lang="zh-CN" altLang="en-US" sz="1866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íşḷíḓê">
              <a:extLst>
                <a:ext uri="{FF2B5EF4-FFF2-40B4-BE49-F238E27FC236}">
                  <a16:creationId xmlns:a16="http://schemas.microsoft.com/office/drawing/2014/main" id="{DB9DC22D-8C04-4B00-9B41-F0F15A4F561A}"/>
                </a:ext>
              </a:extLst>
            </p:cNvPr>
            <p:cNvSpPr/>
            <p:nvPr/>
          </p:nvSpPr>
          <p:spPr bwMode="auto">
            <a:xfrm>
              <a:off x="3562900" y="4513588"/>
              <a:ext cx="219591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rIns="90000" anchor="t" anchorCtr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依据教育考试网进行功能补充与扩展</a:t>
              </a:r>
              <a:endParaRPr lang="en-US" altLang="zh-CN" sz="14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grpSp>
          <p:nvGrpSpPr>
            <p:cNvPr id="13" name="íŝ1ïḑè">
              <a:extLst>
                <a:ext uri="{FF2B5EF4-FFF2-40B4-BE49-F238E27FC236}">
                  <a16:creationId xmlns:a16="http://schemas.microsoft.com/office/drawing/2014/main" id="{DDEA539B-4F1D-4FB6-B7EE-8851CBED9BC0}"/>
                </a:ext>
              </a:extLst>
            </p:cNvPr>
            <p:cNvGrpSpPr/>
            <p:nvPr/>
          </p:nvGrpSpPr>
          <p:grpSpPr>
            <a:xfrm>
              <a:off x="6663246" y="1988840"/>
              <a:ext cx="1518741" cy="1509753"/>
              <a:chOff x="2452226" y="1883471"/>
              <a:chExt cx="1518741" cy="1509753"/>
            </a:xfrm>
          </p:grpSpPr>
          <p:sp>
            <p:nvSpPr>
              <p:cNvPr id="21" name="íṩľïdè">
                <a:extLst>
                  <a:ext uri="{FF2B5EF4-FFF2-40B4-BE49-F238E27FC236}">
                    <a16:creationId xmlns:a16="http://schemas.microsoft.com/office/drawing/2014/main" id="{557ED63D-63E7-48EF-8548-A7BEEED0A0DB}"/>
                  </a:ext>
                </a:extLst>
              </p:cNvPr>
              <p:cNvSpPr/>
              <p:nvPr/>
            </p:nvSpPr>
            <p:spPr>
              <a:xfrm rot="8100000">
                <a:off x="2452226" y="1883471"/>
                <a:ext cx="1518741" cy="1509753"/>
              </a:xfrm>
              <a:prstGeom prst="teardrop">
                <a:avLst/>
              </a:prstGeom>
              <a:solidFill>
                <a:schemeClr val="bg1"/>
              </a:solidFill>
              <a:ln w="25400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îśļiďé">
                <a:extLst>
                  <a:ext uri="{FF2B5EF4-FFF2-40B4-BE49-F238E27FC236}">
                    <a16:creationId xmlns:a16="http://schemas.microsoft.com/office/drawing/2014/main" id="{07D91E52-A13F-4013-AB71-B6AC3C14D28D}"/>
                  </a:ext>
                </a:extLst>
              </p:cNvPr>
              <p:cNvSpPr/>
              <p:nvPr/>
            </p:nvSpPr>
            <p:spPr>
              <a:xfrm>
                <a:off x="2597858" y="2024527"/>
                <a:ext cx="1233979" cy="1226673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24" tIns="45713" rIns="91424" bIns="45713" anchor="ctr">
                <a:normAutofit/>
              </a:bodyPr>
              <a:lstStyle/>
              <a:p>
                <a:pPr algn="ctr"/>
                <a:r>
                  <a:rPr lang="zh-CN" altLang="en-US" b="1" dirty="0"/>
                  <a:t>性能测试</a:t>
                </a:r>
              </a:p>
            </p:txBody>
          </p:sp>
        </p:grpSp>
        <p:sp>
          <p:nvSpPr>
            <p:cNvPr id="14" name="ï$ľide">
              <a:extLst>
                <a:ext uri="{FF2B5EF4-FFF2-40B4-BE49-F238E27FC236}">
                  <a16:creationId xmlns:a16="http://schemas.microsoft.com/office/drawing/2014/main" id="{61385D2E-995B-4CA8-B14E-FD13EC808D69}"/>
                </a:ext>
              </a:extLst>
            </p:cNvPr>
            <p:cNvSpPr/>
            <p:nvPr/>
          </p:nvSpPr>
          <p:spPr>
            <a:xfrm>
              <a:off x="6649574" y="3947623"/>
              <a:ext cx="1546085" cy="432793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24" tIns="45713" rIns="91424" bIns="45713" anchor="ctr">
              <a:normAutofit fontScale="85000" lnSpcReduction="20000"/>
            </a:bodyPr>
            <a:lstStyle/>
            <a:p>
              <a:pPr algn="ctr"/>
              <a:endParaRPr lang="zh-CN" altLang="en-US" sz="1866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îśľiḓè">
              <a:extLst>
                <a:ext uri="{FF2B5EF4-FFF2-40B4-BE49-F238E27FC236}">
                  <a16:creationId xmlns:a16="http://schemas.microsoft.com/office/drawing/2014/main" id="{4A76E167-E8CD-45BF-BEDA-6C0A67218DBF}"/>
                </a:ext>
              </a:extLst>
            </p:cNvPr>
            <p:cNvSpPr/>
            <p:nvPr/>
          </p:nvSpPr>
          <p:spPr bwMode="auto">
            <a:xfrm>
              <a:off x="6324661" y="4513588"/>
              <a:ext cx="2195910" cy="1028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rIns="90000" anchor="t" anchorCtr="0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待项目所有</a:t>
              </a:r>
              <a:r>
                <a:rPr lang="en-US" altLang="zh-CN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UI</a:t>
              </a:r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及功能完全实现后进行整体性能测试</a:t>
              </a:r>
              <a:endParaRPr lang="en-US" altLang="zh-CN" sz="14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76391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07126" y="2235084"/>
            <a:ext cx="4482645" cy="1950836"/>
          </a:xfrm>
        </p:spPr>
        <p:txBody>
          <a:bodyPr>
            <a:noAutofit/>
          </a:bodyPr>
          <a:lstStyle/>
          <a:p>
            <a:r>
              <a:rPr lang="en-US" altLang="zh-CN" sz="4800" dirty="0"/>
              <a:t>Thanks.</a:t>
            </a:r>
            <a:br>
              <a:rPr lang="en-US" altLang="zh-CN" sz="4800" dirty="0"/>
            </a:br>
            <a:endParaRPr lang="zh-CN" altLang="en-US" sz="4000" b="0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946A5F7-F537-4434-9DF0-6849E234EDA4}"/>
              </a:ext>
            </a:extLst>
          </p:cNvPr>
          <p:cNvCxnSpPr>
            <a:cxnSpLocks/>
          </p:cNvCxnSpPr>
          <p:nvPr/>
        </p:nvCxnSpPr>
        <p:spPr>
          <a:xfrm>
            <a:off x="6207126" y="2127252"/>
            <a:ext cx="531336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F408655-7B16-4C36-8089-D73A62DE8A3B}"/>
              </a:ext>
            </a:extLst>
          </p:cNvPr>
          <p:cNvCxnSpPr>
            <a:cxnSpLocks/>
          </p:cNvCxnSpPr>
          <p:nvPr/>
        </p:nvCxnSpPr>
        <p:spPr>
          <a:xfrm>
            <a:off x="6207126" y="4112630"/>
            <a:ext cx="531336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2252306"/>
            <a:ext cx="10850564" cy="1176694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项目概述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800" dirty="0"/>
              <a:t>开发背景 项目目标 开发环境 可行性分析 项目计划</a:t>
            </a:r>
            <a:endParaRPr lang="en-US" altLang="zh-CN" sz="1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CE10D-5B7D-4BA0-997F-5CC01ABEF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C4B6C8-55ED-4B03-AB64-ED35581F0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grpSp>
        <p:nvGrpSpPr>
          <p:cNvPr id="5" name="5c5c6363-8da2-4e7c-b72c-935bc104d25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DE9F42F-9019-43A6-AD3A-F81A119BBC2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11552" y="1"/>
            <a:ext cx="12215105" cy="6674497"/>
            <a:chOff x="-11552" y="1"/>
            <a:chExt cx="12215105" cy="5900527"/>
          </a:xfrm>
        </p:grpSpPr>
        <p:sp>
          <p:nvSpPr>
            <p:cNvPr id="6" name="iṡ1íḋe">
              <a:extLst>
                <a:ext uri="{FF2B5EF4-FFF2-40B4-BE49-F238E27FC236}">
                  <a16:creationId xmlns:a16="http://schemas.microsoft.com/office/drawing/2014/main" id="{94CB4743-C5E7-42AF-9E80-4C8B24F5B258}"/>
                </a:ext>
              </a:extLst>
            </p:cNvPr>
            <p:cNvSpPr/>
            <p:nvPr/>
          </p:nvSpPr>
          <p:spPr>
            <a:xfrm>
              <a:off x="-11552" y="1"/>
              <a:ext cx="12215105" cy="178020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" name="iṧļiḍê">
              <a:extLst>
                <a:ext uri="{FF2B5EF4-FFF2-40B4-BE49-F238E27FC236}">
                  <a16:creationId xmlns:a16="http://schemas.microsoft.com/office/drawing/2014/main" id="{95DC48DF-75EF-4293-9F86-80CA75934856}"/>
                </a:ext>
              </a:extLst>
            </p:cNvPr>
            <p:cNvSpPr/>
            <p:nvPr/>
          </p:nvSpPr>
          <p:spPr>
            <a:xfrm>
              <a:off x="5994207" y="5696943"/>
              <a:ext cx="203585" cy="20358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ïṧ1îḋé">
              <a:extLst>
                <a:ext uri="{FF2B5EF4-FFF2-40B4-BE49-F238E27FC236}">
                  <a16:creationId xmlns:a16="http://schemas.microsoft.com/office/drawing/2014/main" id="{F0DFE860-9359-49D8-9407-64233F4AAAC9}"/>
                </a:ext>
              </a:extLst>
            </p:cNvPr>
            <p:cNvSpPr/>
            <p:nvPr/>
          </p:nvSpPr>
          <p:spPr>
            <a:xfrm flipV="1">
              <a:off x="6284516" y="5732570"/>
              <a:ext cx="132330" cy="13233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îṣlíde">
              <a:extLst>
                <a:ext uri="{FF2B5EF4-FFF2-40B4-BE49-F238E27FC236}">
                  <a16:creationId xmlns:a16="http://schemas.microsoft.com/office/drawing/2014/main" id="{0BF1A6D1-0494-41B6-827E-A678A0D1B43D}"/>
                </a:ext>
              </a:extLst>
            </p:cNvPr>
            <p:cNvSpPr/>
            <p:nvPr/>
          </p:nvSpPr>
          <p:spPr>
            <a:xfrm flipV="1">
              <a:off x="5775152" y="5732570"/>
              <a:ext cx="132330" cy="13233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ṩlidè">
              <a:extLst>
                <a:ext uri="{FF2B5EF4-FFF2-40B4-BE49-F238E27FC236}">
                  <a16:creationId xmlns:a16="http://schemas.microsoft.com/office/drawing/2014/main" id="{A73A9E53-05FA-4377-86F0-73B7C35ED15D}"/>
                </a:ext>
              </a:extLst>
            </p:cNvPr>
            <p:cNvSpPr/>
            <p:nvPr/>
          </p:nvSpPr>
          <p:spPr>
            <a:xfrm flipV="1">
              <a:off x="6503570" y="5745142"/>
              <a:ext cx="107188" cy="10718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iṣļiḓê">
              <a:extLst>
                <a:ext uri="{FF2B5EF4-FFF2-40B4-BE49-F238E27FC236}">
                  <a16:creationId xmlns:a16="http://schemas.microsoft.com/office/drawing/2014/main" id="{B89037E4-7BDD-43E2-B79F-0AC48334E43D}"/>
                </a:ext>
              </a:extLst>
            </p:cNvPr>
            <p:cNvSpPr/>
            <p:nvPr/>
          </p:nvSpPr>
          <p:spPr>
            <a:xfrm flipV="1">
              <a:off x="5581240" y="5745142"/>
              <a:ext cx="107188" cy="10718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íṩḻiḋé">
              <a:extLst>
                <a:ext uri="{FF2B5EF4-FFF2-40B4-BE49-F238E27FC236}">
                  <a16:creationId xmlns:a16="http://schemas.microsoft.com/office/drawing/2014/main" id="{21655874-015C-4F6B-8A1F-92BB8F1FCDDC}"/>
                </a:ext>
              </a:extLst>
            </p:cNvPr>
            <p:cNvSpPr/>
            <p:nvPr/>
          </p:nvSpPr>
          <p:spPr>
            <a:xfrm flipV="1">
              <a:off x="6697485" y="5761221"/>
              <a:ext cx="75031" cy="7503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i$1ïḋe">
              <a:extLst>
                <a:ext uri="{FF2B5EF4-FFF2-40B4-BE49-F238E27FC236}">
                  <a16:creationId xmlns:a16="http://schemas.microsoft.com/office/drawing/2014/main" id="{5A51EBB9-6B64-47D8-983D-07FF2F35E8BF}"/>
                </a:ext>
              </a:extLst>
            </p:cNvPr>
            <p:cNvSpPr/>
            <p:nvPr/>
          </p:nvSpPr>
          <p:spPr>
            <a:xfrm flipV="1">
              <a:off x="5419485" y="5761221"/>
              <a:ext cx="75031" cy="7503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şlïḑe">
              <a:extLst>
                <a:ext uri="{FF2B5EF4-FFF2-40B4-BE49-F238E27FC236}">
                  <a16:creationId xmlns:a16="http://schemas.microsoft.com/office/drawing/2014/main" id="{1697C833-8D56-465F-8E0B-E6733D3D1FDB}"/>
                </a:ext>
              </a:extLst>
            </p:cNvPr>
            <p:cNvSpPr/>
            <p:nvPr/>
          </p:nvSpPr>
          <p:spPr>
            <a:xfrm>
              <a:off x="5070749" y="1102063"/>
              <a:ext cx="1846917" cy="160658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57150"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ṧlïḓé">
              <a:extLst>
                <a:ext uri="{FF2B5EF4-FFF2-40B4-BE49-F238E27FC236}">
                  <a16:creationId xmlns:a16="http://schemas.microsoft.com/office/drawing/2014/main" id="{5860FF10-2C29-40A4-8A9F-C768B228E8BA}"/>
                </a:ext>
              </a:extLst>
            </p:cNvPr>
            <p:cNvSpPr/>
            <p:nvPr/>
          </p:nvSpPr>
          <p:spPr>
            <a:xfrm>
              <a:off x="5202620" y="1227613"/>
              <a:ext cx="1583174" cy="1388160"/>
            </a:xfrm>
            <a:prstGeom prst="ellipse">
              <a:avLst/>
            </a:prstGeom>
            <a:blipFill>
              <a:blip r:embed="rId3"/>
              <a:stretch>
                <a:fillRect l="-25834" r="-25423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ïšḷíďê">
              <a:extLst>
                <a:ext uri="{FF2B5EF4-FFF2-40B4-BE49-F238E27FC236}">
                  <a16:creationId xmlns:a16="http://schemas.microsoft.com/office/drawing/2014/main" id="{0EEAB81C-4911-434D-B745-D01AEAFD1096}"/>
                </a:ext>
              </a:extLst>
            </p:cNvPr>
            <p:cNvSpPr/>
            <p:nvPr/>
          </p:nvSpPr>
          <p:spPr>
            <a:xfrm>
              <a:off x="1991475" y="3327703"/>
              <a:ext cx="8209050" cy="2046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anchor="t" anchorCtr="0">
              <a:normAutofit/>
            </a:bodyPr>
            <a:lstStyle/>
            <a:p>
              <a:pPr>
                <a:lnSpc>
                  <a:spcPct val="160000"/>
                </a:lnSpc>
                <a:spcBef>
                  <a:spcPct val="0"/>
                </a:spcBef>
              </a:pPr>
              <a:endParaRPr lang="en-US" altLang="zh-CN" sz="1100" dirty="0"/>
            </a:p>
          </p:txBody>
        </p:sp>
        <p:sp>
          <p:nvSpPr>
            <p:cNvPr id="17" name="iṧ1iḋê">
              <a:extLst>
                <a:ext uri="{FF2B5EF4-FFF2-40B4-BE49-F238E27FC236}">
                  <a16:creationId xmlns:a16="http://schemas.microsoft.com/office/drawing/2014/main" id="{227EAFA7-6BD8-421F-8FAF-A543E0A1C3A7}"/>
                </a:ext>
              </a:extLst>
            </p:cNvPr>
            <p:cNvSpPr txBox="1"/>
            <p:nvPr/>
          </p:nvSpPr>
          <p:spPr bwMode="auto">
            <a:xfrm>
              <a:off x="1889682" y="2736576"/>
              <a:ext cx="8209050" cy="39762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400" b="1" dirty="0"/>
                <a:t>开发背景</a:t>
              </a:r>
              <a:endParaRPr lang="en-US" altLang="zh-CN" sz="2400" b="1" dirty="0"/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CCFC04B6-B3A6-A6AF-DBBB-21B6FB345B7B}"/>
              </a:ext>
            </a:extLst>
          </p:cNvPr>
          <p:cNvSpPr txBox="1"/>
          <p:nvPr/>
        </p:nvSpPr>
        <p:spPr>
          <a:xfrm>
            <a:off x="1124293" y="3596314"/>
            <a:ext cx="9972915" cy="2104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六级考试作为中国大学生英语能力的重要评估标准，备受广大学生的关注和重视。然而，由于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线下报名和考试流程繁琐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等原因，学生们在报名和参加六级考试的过程中经常面临着诸多困难和挑战。为了解决这一问题，开发一个六级考试报名系统具有重要的现实意义。该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系统可以提供便捷、快速的报名、在线考试和自动阅卷服务，减轻学生的负担，提高报名和考试的效率和准确性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。同时也为老师提供了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线上阅卷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的平台，方便阅卷工作的开展。</a:t>
            </a:r>
          </a:p>
        </p:txBody>
      </p:sp>
    </p:spTree>
    <p:extLst>
      <p:ext uri="{BB962C8B-B14F-4D97-AF65-F5344CB8AC3E}">
        <p14:creationId xmlns:p14="http://schemas.microsoft.com/office/powerpoint/2010/main" val="3583045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472B3-CDCD-444F-A048-446CC00C7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A3C1E1-7D0C-4BCE-819B-70506BDD2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BD4DA4-5AC7-44E1-B507-D4333E80E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49E5474-E136-A233-80F0-2B8A673CFCA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5" name="0ef9174f-8e44-4a5b-b70b-76b6e3001ea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F014822B-4D0F-46A7-B080-1EB73E70958C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6" name="ïS1íḑê">
                <a:extLst>
                  <a:ext uri="{FF2B5EF4-FFF2-40B4-BE49-F238E27FC236}">
                    <a16:creationId xmlns:a16="http://schemas.microsoft.com/office/drawing/2014/main" id="{096DA50F-1FE3-4B0F-864A-F33E536E9434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işḷidê">
                <a:extLst>
                  <a:ext uri="{FF2B5EF4-FFF2-40B4-BE49-F238E27FC236}">
                    <a16:creationId xmlns:a16="http://schemas.microsoft.com/office/drawing/2014/main" id="{0B5FF9E7-4A30-40AC-9B07-F0545B39E43C}"/>
                  </a:ext>
                </a:extLst>
              </p:cNvPr>
              <p:cNvSpPr/>
              <p:nvPr/>
            </p:nvSpPr>
            <p:spPr bwMode="auto">
              <a:xfrm>
                <a:off x="669925" y="1125538"/>
                <a:ext cx="10850563" cy="5018087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9" name="íṥ1íďè">
                <a:extLst>
                  <a:ext uri="{FF2B5EF4-FFF2-40B4-BE49-F238E27FC236}">
                    <a16:creationId xmlns:a16="http://schemas.microsoft.com/office/drawing/2014/main" id="{C18FBF39-5B4A-4366-83E6-4C4E49FF6678}"/>
                  </a:ext>
                </a:extLst>
              </p:cNvPr>
              <p:cNvSpPr/>
              <p:nvPr/>
            </p:nvSpPr>
            <p:spPr bwMode="auto">
              <a:xfrm>
                <a:off x="6892176" y="4054915"/>
                <a:ext cx="288592" cy="249769"/>
              </a:xfrm>
              <a:custGeom>
                <a:avLst/>
                <a:gdLst>
                  <a:gd name="connsiteX0" fmla="*/ 441011 w 508000"/>
                  <a:gd name="connsiteY0" fmla="*/ 278265 h 439659"/>
                  <a:gd name="connsiteX1" fmla="*/ 446593 w 508000"/>
                  <a:gd name="connsiteY1" fmla="*/ 278265 h 439659"/>
                  <a:gd name="connsiteX2" fmla="*/ 446593 w 508000"/>
                  <a:gd name="connsiteY2" fmla="*/ 283831 h 439659"/>
                  <a:gd name="connsiteX3" fmla="*/ 441011 w 508000"/>
                  <a:gd name="connsiteY3" fmla="*/ 278265 h 439659"/>
                  <a:gd name="connsiteX4" fmla="*/ 312615 w 508000"/>
                  <a:gd name="connsiteY4" fmla="*/ 278265 h 439659"/>
                  <a:gd name="connsiteX5" fmla="*/ 318198 w 508000"/>
                  <a:gd name="connsiteY5" fmla="*/ 278265 h 439659"/>
                  <a:gd name="connsiteX6" fmla="*/ 312615 w 508000"/>
                  <a:gd name="connsiteY6" fmla="*/ 283831 h 439659"/>
                  <a:gd name="connsiteX7" fmla="*/ 312615 w 508000"/>
                  <a:gd name="connsiteY7" fmla="*/ 278265 h 439659"/>
                  <a:gd name="connsiteX8" fmla="*/ 61407 w 508000"/>
                  <a:gd name="connsiteY8" fmla="*/ 278265 h 439659"/>
                  <a:gd name="connsiteX9" fmla="*/ 66989 w 508000"/>
                  <a:gd name="connsiteY9" fmla="*/ 278265 h 439659"/>
                  <a:gd name="connsiteX10" fmla="*/ 66989 w 508000"/>
                  <a:gd name="connsiteY10" fmla="*/ 283831 h 439659"/>
                  <a:gd name="connsiteX11" fmla="*/ 61407 w 508000"/>
                  <a:gd name="connsiteY11" fmla="*/ 278265 h 439659"/>
                  <a:gd name="connsiteX12" fmla="*/ 157184 w 508000"/>
                  <a:gd name="connsiteY12" fmla="*/ 254570 h 439659"/>
                  <a:gd name="connsiteX13" fmla="*/ 161740 w 508000"/>
                  <a:gd name="connsiteY13" fmla="*/ 254570 h 439659"/>
                  <a:gd name="connsiteX14" fmla="*/ 161740 w 508000"/>
                  <a:gd name="connsiteY14" fmla="*/ 259695 h 439659"/>
                  <a:gd name="connsiteX15" fmla="*/ 157184 w 508000"/>
                  <a:gd name="connsiteY15" fmla="*/ 259695 h 439659"/>
                  <a:gd name="connsiteX16" fmla="*/ 157184 w 508000"/>
                  <a:gd name="connsiteY16" fmla="*/ 254570 h 439659"/>
                  <a:gd name="connsiteX17" fmla="*/ 61507 w 508000"/>
                  <a:gd name="connsiteY17" fmla="*/ 254570 h 439659"/>
                  <a:gd name="connsiteX18" fmla="*/ 68341 w 508000"/>
                  <a:gd name="connsiteY18" fmla="*/ 254570 h 439659"/>
                  <a:gd name="connsiteX19" fmla="*/ 68341 w 508000"/>
                  <a:gd name="connsiteY19" fmla="*/ 259695 h 439659"/>
                  <a:gd name="connsiteX20" fmla="*/ 61507 w 508000"/>
                  <a:gd name="connsiteY20" fmla="*/ 259695 h 439659"/>
                  <a:gd name="connsiteX21" fmla="*/ 61507 w 508000"/>
                  <a:gd name="connsiteY21" fmla="*/ 254570 h 439659"/>
                  <a:gd name="connsiteX22" fmla="*/ 323480 w 508000"/>
                  <a:gd name="connsiteY22" fmla="*/ 243749 h 439659"/>
                  <a:gd name="connsiteX23" fmla="*/ 323480 w 508000"/>
                  <a:gd name="connsiteY23" fmla="*/ 254380 h 439659"/>
                  <a:gd name="connsiteX24" fmla="*/ 317785 w 508000"/>
                  <a:gd name="connsiteY24" fmla="*/ 259695 h 439659"/>
                  <a:gd name="connsiteX25" fmla="*/ 312090 w 508000"/>
                  <a:gd name="connsiteY25" fmla="*/ 259695 h 439659"/>
                  <a:gd name="connsiteX26" fmla="*/ 312090 w 508000"/>
                  <a:gd name="connsiteY26" fmla="*/ 254380 h 439659"/>
                  <a:gd name="connsiteX27" fmla="*/ 317785 w 508000"/>
                  <a:gd name="connsiteY27" fmla="*/ 254380 h 439659"/>
                  <a:gd name="connsiteX28" fmla="*/ 317785 w 508000"/>
                  <a:gd name="connsiteY28" fmla="*/ 249065 h 439659"/>
                  <a:gd name="connsiteX29" fmla="*/ 323480 w 508000"/>
                  <a:gd name="connsiteY29" fmla="*/ 243749 h 439659"/>
                  <a:gd name="connsiteX30" fmla="*/ 184520 w 508000"/>
                  <a:gd name="connsiteY30" fmla="*/ 243749 h 439659"/>
                  <a:gd name="connsiteX31" fmla="*/ 190215 w 508000"/>
                  <a:gd name="connsiteY31" fmla="*/ 249065 h 439659"/>
                  <a:gd name="connsiteX32" fmla="*/ 195910 w 508000"/>
                  <a:gd name="connsiteY32" fmla="*/ 249065 h 439659"/>
                  <a:gd name="connsiteX33" fmla="*/ 195910 w 508000"/>
                  <a:gd name="connsiteY33" fmla="*/ 254380 h 439659"/>
                  <a:gd name="connsiteX34" fmla="*/ 195910 w 508000"/>
                  <a:gd name="connsiteY34" fmla="*/ 259695 h 439659"/>
                  <a:gd name="connsiteX35" fmla="*/ 190215 w 508000"/>
                  <a:gd name="connsiteY35" fmla="*/ 259695 h 439659"/>
                  <a:gd name="connsiteX36" fmla="*/ 184520 w 508000"/>
                  <a:gd name="connsiteY36" fmla="*/ 259695 h 439659"/>
                  <a:gd name="connsiteX37" fmla="*/ 184520 w 508000"/>
                  <a:gd name="connsiteY37" fmla="*/ 254380 h 439659"/>
                  <a:gd name="connsiteX38" fmla="*/ 184520 w 508000"/>
                  <a:gd name="connsiteY38" fmla="*/ 243749 h 439659"/>
                  <a:gd name="connsiteX39" fmla="*/ 466996 w 508000"/>
                  <a:gd name="connsiteY39" fmla="*/ 239193 h 439659"/>
                  <a:gd name="connsiteX40" fmla="*/ 472691 w 508000"/>
                  <a:gd name="connsiteY40" fmla="*/ 239193 h 439659"/>
                  <a:gd name="connsiteX41" fmla="*/ 478386 w 508000"/>
                  <a:gd name="connsiteY41" fmla="*/ 239193 h 439659"/>
                  <a:gd name="connsiteX42" fmla="*/ 478386 w 508000"/>
                  <a:gd name="connsiteY42" fmla="*/ 244319 h 439659"/>
                  <a:gd name="connsiteX43" fmla="*/ 478386 w 508000"/>
                  <a:gd name="connsiteY43" fmla="*/ 254570 h 439659"/>
                  <a:gd name="connsiteX44" fmla="*/ 478386 w 508000"/>
                  <a:gd name="connsiteY44" fmla="*/ 259695 h 439659"/>
                  <a:gd name="connsiteX45" fmla="*/ 472691 w 508000"/>
                  <a:gd name="connsiteY45" fmla="*/ 259695 h 439659"/>
                  <a:gd name="connsiteX46" fmla="*/ 466996 w 508000"/>
                  <a:gd name="connsiteY46" fmla="*/ 259695 h 439659"/>
                  <a:gd name="connsiteX47" fmla="*/ 466996 w 508000"/>
                  <a:gd name="connsiteY47" fmla="*/ 254570 h 439659"/>
                  <a:gd name="connsiteX48" fmla="*/ 466996 w 508000"/>
                  <a:gd name="connsiteY48" fmla="*/ 244319 h 439659"/>
                  <a:gd name="connsiteX49" fmla="*/ 466996 w 508000"/>
                  <a:gd name="connsiteY49" fmla="*/ 239193 h 439659"/>
                  <a:gd name="connsiteX50" fmla="*/ 440798 w 508000"/>
                  <a:gd name="connsiteY50" fmla="*/ 239193 h 439659"/>
                  <a:gd name="connsiteX51" fmla="*/ 440798 w 508000"/>
                  <a:gd name="connsiteY51" fmla="*/ 244319 h 439659"/>
                  <a:gd name="connsiteX52" fmla="*/ 440798 w 508000"/>
                  <a:gd name="connsiteY52" fmla="*/ 254570 h 439659"/>
                  <a:gd name="connsiteX53" fmla="*/ 446493 w 508000"/>
                  <a:gd name="connsiteY53" fmla="*/ 254570 h 439659"/>
                  <a:gd name="connsiteX54" fmla="*/ 446493 w 508000"/>
                  <a:gd name="connsiteY54" fmla="*/ 259695 h 439659"/>
                  <a:gd name="connsiteX55" fmla="*/ 440798 w 508000"/>
                  <a:gd name="connsiteY55" fmla="*/ 259695 h 439659"/>
                  <a:gd name="connsiteX56" fmla="*/ 435103 w 508000"/>
                  <a:gd name="connsiteY56" fmla="*/ 254570 h 439659"/>
                  <a:gd name="connsiteX57" fmla="*/ 435103 w 508000"/>
                  <a:gd name="connsiteY57" fmla="*/ 244319 h 439659"/>
                  <a:gd name="connsiteX58" fmla="*/ 440798 w 508000"/>
                  <a:gd name="connsiteY58" fmla="*/ 239193 h 439659"/>
                  <a:gd name="connsiteX59" fmla="*/ 440798 w 508000"/>
                  <a:gd name="connsiteY59" fmla="*/ 239193 h 439659"/>
                  <a:gd name="connsiteX60" fmla="*/ 446493 w 508000"/>
                  <a:gd name="connsiteY60" fmla="*/ 239193 h 439659"/>
                  <a:gd name="connsiteX61" fmla="*/ 446493 w 508000"/>
                  <a:gd name="connsiteY61" fmla="*/ 244319 h 439659"/>
                  <a:gd name="connsiteX62" fmla="*/ 440798 w 508000"/>
                  <a:gd name="connsiteY62" fmla="*/ 239193 h 439659"/>
                  <a:gd name="connsiteX63" fmla="*/ 412323 w 508000"/>
                  <a:gd name="connsiteY63" fmla="*/ 239193 h 439659"/>
                  <a:gd name="connsiteX64" fmla="*/ 416879 w 508000"/>
                  <a:gd name="connsiteY64" fmla="*/ 244319 h 439659"/>
                  <a:gd name="connsiteX65" fmla="*/ 416879 w 508000"/>
                  <a:gd name="connsiteY65" fmla="*/ 254570 h 439659"/>
                  <a:gd name="connsiteX66" fmla="*/ 412323 w 508000"/>
                  <a:gd name="connsiteY66" fmla="*/ 259695 h 439659"/>
                  <a:gd name="connsiteX67" fmla="*/ 407767 w 508000"/>
                  <a:gd name="connsiteY67" fmla="*/ 259695 h 439659"/>
                  <a:gd name="connsiteX68" fmla="*/ 407767 w 508000"/>
                  <a:gd name="connsiteY68" fmla="*/ 254570 h 439659"/>
                  <a:gd name="connsiteX69" fmla="*/ 412323 w 508000"/>
                  <a:gd name="connsiteY69" fmla="*/ 254570 h 439659"/>
                  <a:gd name="connsiteX70" fmla="*/ 412323 w 508000"/>
                  <a:gd name="connsiteY70" fmla="*/ 244319 h 439659"/>
                  <a:gd name="connsiteX71" fmla="*/ 412323 w 508000"/>
                  <a:gd name="connsiteY71" fmla="*/ 239193 h 439659"/>
                  <a:gd name="connsiteX72" fmla="*/ 407767 w 508000"/>
                  <a:gd name="connsiteY72" fmla="*/ 239193 h 439659"/>
                  <a:gd name="connsiteX73" fmla="*/ 412323 w 508000"/>
                  <a:gd name="connsiteY73" fmla="*/ 239193 h 439659"/>
                  <a:gd name="connsiteX74" fmla="*/ 407767 w 508000"/>
                  <a:gd name="connsiteY74" fmla="*/ 244319 h 439659"/>
                  <a:gd name="connsiteX75" fmla="*/ 407767 w 508000"/>
                  <a:gd name="connsiteY75" fmla="*/ 239193 h 439659"/>
                  <a:gd name="connsiteX76" fmla="*/ 373596 w 508000"/>
                  <a:gd name="connsiteY76" fmla="*/ 239193 h 439659"/>
                  <a:gd name="connsiteX77" fmla="*/ 379291 w 508000"/>
                  <a:gd name="connsiteY77" fmla="*/ 239193 h 439659"/>
                  <a:gd name="connsiteX78" fmla="*/ 384986 w 508000"/>
                  <a:gd name="connsiteY78" fmla="*/ 239193 h 439659"/>
                  <a:gd name="connsiteX79" fmla="*/ 384986 w 508000"/>
                  <a:gd name="connsiteY79" fmla="*/ 244319 h 439659"/>
                  <a:gd name="connsiteX80" fmla="*/ 384986 w 508000"/>
                  <a:gd name="connsiteY80" fmla="*/ 254570 h 439659"/>
                  <a:gd name="connsiteX81" fmla="*/ 384986 w 508000"/>
                  <a:gd name="connsiteY81" fmla="*/ 259695 h 439659"/>
                  <a:gd name="connsiteX82" fmla="*/ 379291 w 508000"/>
                  <a:gd name="connsiteY82" fmla="*/ 259695 h 439659"/>
                  <a:gd name="connsiteX83" fmla="*/ 373596 w 508000"/>
                  <a:gd name="connsiteY83" fmla="*/ 259695 h 439659"/>
                  <a:gd name="connsiteX84" fmla="*/ 373596 w 508000"/>
                  <a:gd name="connsiteY84" fmla="*/ 254570 h 439659"/>
                  <a:gd name="connsiteX85" fmla="*/ 373596 w 508000"/>
                  <a:gd name="connsiteY85" fmla="*/ 244319 h 439659"/>
                  <a:gd name="connsiteX86" fmla="*/ 373596 w 508000"/>
                  <a:gd name="connsiteY86" fmla="*/ 239193 h 439659"/>
                  <a:gd name="connsiteX87" fmla="*/ 345121 w 508000"/>
                  <a:gd name="connsiteY87" fmla="*/ 239193 h 439659"/>
                  <a:gd name="connsiteX88" fmla="*/ 345121 w 508000"/>
                  <a:gd name="connsiteY88" fmla="*/ 244319 h 439659"/>
                  <a:gd name="connsiteX89" fmla="*/ 345121 w 508000"/>
                  <a:gd name="connsiteY89" fmla="*/ 254570 h 439659"/>
                  <a:gd name="connsiteX90" fmla="*/ 350816 w 508000"/>
                  <a:gd name="connsiteY90" fmla="*/ 254570 h 439659"/>
                  <a:gd name="connsiteX91" fmla="*/ 350816 w 508000"/>
                  <a:gd name="connsiteY91" fmla="*/ 259695 h 439659"/>
                  <a:gd name="connsiteX92" fmla="*/ 345121 w 508000"/>
                  <a:gd name="connsiteY92" fmla="*/ 259695 h 439659"/>
                  <a:gd name="connsiteX93" fmla="*/ 339426 w 508000"/>
                  <a:gd name="connsiteY93" fmla="*/ 254570 h 439659"/>
                  <a:gd name="connsiteX94" fmla="*/ 339426 w 508000"/>
                  <a:gd name="connsiteY94" fmla="*/ 244319 h 439659"/>
                  <a:gd name="connsiteX95" fmla="*/ 345121 w 508000"/>
                  <a:gd name="connsiteY95" fmla="*/ 239193 h 439659"/>
                  <a:gd name="connsiteX96" fmla="*/ 345121 w 508000"/>
                  <a:gd name="connsiteY96" fmla="*/ 239193 h 439659"/>
                  <a:gd name="connsiteX97" fmla="*/ 350816 w 508000"/>
                  <a:gd name="connsiteY97" fmla="*/ 239193 h 439659"/>
                  <a:gd name="connsiteX98" fmla="*/ 350816 w 508000"/>
                  <a:gd name="connsiteY98" fmla="*/ 244319 h 439659"/>
                  <a:gd name="connsiteX99" fmla="*/ 345121 w 508000"/>
                  <a:gd name="connsiteY99" fmla="*/ 239193 h 439659"/>
                  <a:gd name="connsiteX100" fmla="*/ 157184 w 508000"/>
                  <a:gd name="connsiteY100" fmla="*/ 239193 h 439659"/>
                  <a:gd name="connsiteX101" fmla="*/ 161740 w 508000"/>
                  <a:gd name="connsiteY101" fmla="*/ 239193 h 439659"/>
                  <a:gd name="connsiteX102" fmla="*/ 161740 w 508000"/>
                  <a:gd name="connsiteY102" fmla="*/ 244319 h 439659"/>
                  <a:gd name="connsiteX103" fmla="*/ 157184 w 508000"/>
                  <a:gd name="connsiteY103" fmla="*/ 239193 h 439659"/>
                  <a:gd name="connsiteX104" fmla="*/ 128708 w 508000"/>
                  <a:gd name="connsiteY104" fmla="*/ 239193 h 439659"/>
                  <a:gd name="connsiteX105" fmla="*/ 134403 w 508000"/>
                  <a:gd name="connsiteY105" fmla="*/ 244319 h 439659"/>
                  <a:gd name="connsiteX106" fmla="*/ 134403 w 508000"/>
                  <a:gd name="connsiteY106" fmla="*/ 254570 h 439659"/>
                  <a:gd name="connsiteX107" fmla="*/ 128708 w 508000"/>
                  <a:gd name="connsiteY107" fmla="*/ 259695 h 439659"/>
                  <a:gd name="connsiteX108" fmla="*/ 123013 w 508000"/>
                  <a:gd name="connsiteY108" fmla="*/ 259695 h 439659"/>
                  <a:gd name="connsiteX109" fmla="*/ 123013 w 508000"/>
                  <a:gd name="connsiteY109" fmla="*/ 254570 h 439659"/>
                  <a:gd name="connsiteX110" fmla="*/ 128708 w 508000"/>
                  <a:gd name="connsiteY110" fmla="*/ 254570 h 439659"/>
                  <a:gd name="connsiteX111" fmla="*/ 128708 w 508000"/>
                  <a:gd name="connsiteY111" fmla="*/ 244319 h 439659"/>
                  <a:gd name="connsiteX112" fmla="*/ 128708 w 508000"/>
                  <a:gd name="connsiteY112" fmla="*/ 239193 h 439659"/>
                  <a:gd name="connsiteX113" fmla="*/ 123013 w 508000"/>
                  <a:gd name="connsiteY113" fmla="*/ 239193 h 439659"/>
                  <a:gd name="connsiteX114" fmla="*/ 128708 w 508000"/>
                  <a:gd name="connsiteY114" fmla="*/ 239193 h 439659"/>
                  <a:gd name="connsiteX115" fmla="*/ 123013 w 508000"/>
                  <a:gd name="connsiteY115" fmla="*/ 244319 h 439659"/>
                  <a:gd name="connsiteX116" fmla="*/ 123013 w 508000"/>
                  <a:gd name="connsiteY116" fmla="*/ 239193 h 439659"/>
                  <a:gd name="connsiteX117" fmla="*/ 91121 w 508000"/>
                  <a:gd name="connsiteY117" fmla="*/ 239193 h 439659"/>
                  <a:gd name="connsiteX118" fmla="*/ 95677 w 508000"/>
                  <a:gd name="connsiteY118" fmla="*/ 239193 h 439659"/>
                  <a:gd name="connsiteX119" fmla="*/ 100233 w 508000"/>
                  <a:gd name="connsiteY119" fmla="*/ 239193 h 439659"/>
                  <a:gd name="connsiteX120" fmla="*/ 100233 w 508000"/>
                  <a:gd name="connsiteY120" fmla="*/ 244319 h 439659"/>
                  <a:gd name="connsiteX121" fmla="*/ 100233 w 508000"/>
                  <a:gd name="connsiteY121" fmla="*/ 254570 h 439659"/>
                  <a:gd name="connsiteX122" fmla="*/ 100233 w 508000"/>
                  <a:gd name="connsiteY122" fmla="*/ 259695 h 439659"/>
                  <a:gd name="connsiteX123" fmla="*/ 95677 w 508000"/>
                  <a:gd name="connsiteY123" fmla="*/ 259695 h 439659"/>
                  <a:gd name="connsiteX124" fmla="*/ 91121 w 508000"/>
                  <a:gd name="connsiteY124" fmla="*/ 259695 h 439659"/>
                  <a:gd name="connsiteX125" fmla="*/ 91121 w 508000"/>
                  <a:gd name="connsiteY125" fmla="*/ 254570 h 439659"/>
                  <a:gd name="connsiteX126" fmla="*/ 91121 w 508000"/>
                  <a:gd name="connsiteY126" fmla="*/ 244319 h 439659"/>
                  <a:gd name="connsiteX127" fmla="*/ 91121 w 508000"/>
                  <a:gd name="connsiteY127" fmla="*/ 239193 h 439659"/>
                  <a:gd name="connsiteX128" fmla="*/ 61507 w 508000"/>
                  <a:gd name="connsiteY128" fmla="*/ 239193 h 439659"/>
                  <a:gd name="connsiteX129" fmla="*/ 68341 w 508000"/>
                  <a:gd name="connsiteY129" fmla="*/ 239193 h 439659"/>
                  <a:gd name="connsiteX130" fmla="*/ 68341 w 508000"/>
                  <a:gd name="connsiteY130" fmla="*/ 244319 h 439659"/>
                  <a:gd name="connsiteX131" fmla="*/ 61507 w 508000"/>
                  <a:gd name="connsiteY131" fmla="*/ 239193 h 439659"/>
                  <a:gd name="connsiteX132" fmla="*/ 35309 w 508000"/>
                  <a:gd name="connsiteY132" fmla="*/ 239193 h 439659"/>
                  <a:gd name="connsiteX133" fmla="*/ 41004 w 508000"/>
                  <a:gd name="connsiteY133" fmla="*/ 244319 h 439659"/>
                  <a:gd name="connsiteX134" fmla="*/ 41004 w 508000"/>
                  <a:gd name="connsiteY134" fmla="*/ 254570 h 439659"/>
                  <a:gd name="connsiteX135" fmla="*/ 35309 w 508000"/>
                  <a:gd name="connsiteY135" fmla="*/ 259695 h 439659"/>
                  <a:gd name="connsiteX136" fmla="*/ 29614 w 508000"/>
                  <a:gd name="connsiteY136" fmla="*/ 259695 h 439659"/>
                  <a:gd name="connsiteX137" fmla="*/ 29614 w 508000"/>
                  <a:gd name="connsiteY137" fmla="*/ 254570 h 439659"/>
                  <a:gd name="connsiteX138" fmla="*/ 35309 w 508000"/>
                  <a:gd name="connsiteY138" fmla="*/ 254570 h 439659"/>
                  <a:gd name="connsiteX139" fmla="*/ 35309 w 508000"/>
                  <a:gd name="connsiteY139" fmla="*/ 244319 h 439659"/>
                  <a:gd name="connsiteX140" fmla="*/ 35309 w 508000"/>
                  <a:gd name="connsiteY140" fmla="*/ 239193 h 439659"/>
                  <a:gd name="connsiteX141" fmla="*/ 29614 w 508000"/>
                  <a:gd name="connsiteY141" fmla="*/ 239193 h 439659"/>
                  <a:gd name="connsiteX142" fmla="*/ 35309 w 508000"/>
                  <a:gd name="connsiteY142" fmla="*/ 239193 h 439659"/>
                  <a:gd name="connsiteX143" fmla="*/ 29614 w 508000"/>
                  <a:gd name="connsiteY143" fmla="*/ 244319 h 439659"/>
                  <a:gd name="connsiteX144" fmla="*/ 29614 w 508000"/>
                  <a:gd name="connsiteY144" fmla="*/ 239193 h 439659"/>
                  <a:gd name="connsiteX145" fmla="*/ 157184 w 508000"/>
                  <a:gd name="connsiteY145" fmla="*/ 215653 h 439659"/>
                  <a:gd name="connsiteX146" fmla="*/ 161740 w 508000"/>
                  <a:gd name="connsiteY146" fmla="*/ 215653 h 439659"/>
                  <a:gd name="connsiteX147" fmla="*/ 161740 w 508000"/>
                  <a:gd name="connsiteY147" fmla="*/ 220968 h 439659"/>
                  <a:gd name="connsiteX148" fmla="*/ 157184 w 508000"/>
                  <a:gd name="connsiteY148" fmla="*/ 220968 h 439659"/>
                  <a:gd name="connsiteX149" fmla="*/ 157184 w 508000"/>
                  <a:gd name="connsiteY149" fmla="*/ 215653 h 439659"/>
                  <a:gd name="connsiteX150" fmla="*/ 466996 w 508000"/>
                  <a:gd name="connsiteY150" fmla="*/ 200466 h 439659"/>
                  <a:gd name="connsiteX151" fmla="*/ 472691 w 508000"/>
                  <a:gd name="connsiteY151" fmla="*/ 200466 h 439659"/>
                  <a:gd name="connsiteX152" fmla="*/ 478386 w 508000"/>
                  <a:gd name="connsiteY152" fmla="*/ 200466 h 439659"/>
                  <a:gd name="connsiteX153" fmla="*/ 478386 w 508000"/>
                  <a:gd name="connsiteY153" fmla="*/ 205592 h 439659"/>
                  <a:gd name="connsiteX154" fmla="*/ 478386 w 508000"/>
                  <a:gd name="connsiteY154" fmla="*/ 215843 h 439659"/>
                  <a:gd name="connsiteX155" fmla="*/ 478386 w 508000"/>
                  <a:gd name="connsiteY155" fmla="*/ 220968 h 439659"/>
                  <a:gd name="connsiteX156" fmla="*/ 472691 w 508000"/>
                  <a:gd name="connsiteY156" fmla="*/ 220968 h 439659"/>
                  <a:gd name="connsiteX157" fmla="*/ 466996 w 508000"/>
                  <a:gd name="connsiteY157" fmla="*/ 220968 h 439659"/>
                  <a:gd name="connsiteX158" fmla="*/ 466996 w 508000"/>
                  <a:gd name="connsiteY158" fmla="*/ 215843 h 439659"/>
                  <a:gd name="connsiteX159" fmla="*/ 466996 w 508000"/>
                  <a:gd name="connsiteY159" fmla="*/ 205592 h 439659"/>
                  <a:gd name="connsiteX160" fmla="*/ 466996 w 508000"/>
                  <a:gd name="connsiteY160" fmla="*/ 200466 h 439659"/>
                  <a:gd name="connsiteX161" fmla="*/ 439659 w 508000"/>
                  <a:gd name="connsiteY161" fmla="*/ 200466 h 439659"/>
                  <a:gd name="connsiteX162" fmla="*/ 446493 w 508000"/>
                  <a:gd name="connsiteY162" fmla="*/ 200466 h 439659"/>
                  <a:gd name="connsiteX163" fmla="*/ 446493 w 508000"/>
                  <a:gd name="connsiteY163" fmla="*/ 220968 h 439659"/>
                  <a:gd name="connsiteX164" fmla="*/ 439659 w 508000"/>
                  <a:gd name="connsiteY164" fmla="*/ 220968 h 439659"/>
                  <a:gd name="connsiteX165" fmla="*/ 407767 w 508000"/>
                  <a:gd name="connsiteY165" fmla="*/ 200466 h 439659"/>
                  <a:gd name="connsiteX166" fmla="*/ 412323 w 508000"/>
                  <a:gd name="connsiteY166" fmla="*/ 200466 h 439659"/>
                  <a:gd name="connsiteX167" fmla="*/ 416879 w 508000"/>
                  <a:gd name="connsiteY167" fmla="*/ 205592 h 439659"/>
                  <a:gd name="connsiteX168" fmla="*/ 416879 w 508000"/>
                  <a:gd name="connsiteY168" fmla="*/ 215843 h 439659"/>
                  <a:gd name="connsiteX169" fmla="*/ 412323 w 508000"/>
                  <a:gd name="connsiteY169" fmla="*/ 220968 h 439659"/>
                  <a:gd name="connsiteX170" fmla="*/ 407767 w 508000"/>
                  <a:gd name="connsiteY170" fmla="*/ 220968 h 439659"/>
                  <a:gd name="connsiteX171" fmla="*/ 407767 w 508000"/>
                  <a:gd name="connsiteY171" fmla="*/ 215843 h 439659"/>
                  <a:gd name="connsiteX172" fmla="*/ 412323 w 508000"/>
                  <a:gd name="connsiteY172" fmla="*/ 215843 h 439659"/>
                  <a:gd name="connsiteX173" fmla="*/ 412323 w 508000"/>
                  <a:gd name="connsiteY173" fmla="*/ 205592 h 439659"/>
                  <a:gd name="connsiteX174" fmla="*/ 407767 w 508000"/>
                  <a:gd name="connsiteY174" fmla="*/ 205592 h 439659"/>
                  <a:gd name="connsiteX175" fmla="*/ 407767 w 508000"/>
                  <a:gd name="connsiteY175" fmla="*/ 200466 h 439659"/>
                  <a:gd name="connsiteX176" fmla="*/ 373596 w 508000"/>
                  <a:gd name="connsiteY176" fmla="*/ 200466 h 439659"/>
                  <a:gd name="connsiteX177" fmla="*/ 379291 w 508000"/>
                  <a:gd name="connsiteY177" fmla="*/ 200466 h 439659"/>
                  <a:gd name="connsiteX178" fmla="*/ 384986 w 508000"/>
                  <a:gd name="connsiteY178" fmla="*/ 200466 h 439659"/>
                  <a:gd name="connsiteX179" fmla="*/ 384986 w 508000"/>
                  <a:gd name="connsiteY179" fmla="*/ 205592 h 439659"/>
                  <a:gd name="connsiteX180" fmla="*/ 384986 w 508000"/>
                  <a:gd name="connsiteY180" fmla="*/ 215843 h 439659"/>
                  <a:gd name="connsiteX181" fmla="*/ 384986 w 508000"/>
                  <a:gd name="connsiteY181" fmla="*/ 220968 h 439659"/>
                  <a:gd name="connsiteX182" fmla="*/ 379291 w 508000"/>
                  <a:gd name="connsiteY182" fmla="*/ 220968 h 439659"/>
                  <a:gd name="connsiteX183" fmla="*/ 373596 w 508000"/>
                  <a:gd name="connsiteY183" fmla="*/ 220968 h 439659"/>
                  <a:gd name="connsiteX184" fmla="*/ 373596 w 508000"/>
                  <a:gd name="connsiteY184" fmla="*/ 215843 h 439659"/>
                  <a:gd name="connsiteX185" fmla="*/ 373596 w 508000"/>
                  <a:gd name="connsiteY185" fmla="*/ 205592 h 439659"/>
                  <a:gd name="connsiteX186" fmla="*/ 373596 w 508000"/>
                  <a:gd name="connsiteY186" fmla="*/ 200466 h 439659"/>
                  <a:gd name="connsiteX187" fmla="*/ 123013 w 508000"/>
                  <a:gd name="connsiteY187" fmla="*/ 200466 h 439659"/>
                  <a:gd name="connsiteX188" fmla="*/ 128708 w 508000"/>
                  <a:gd name="connsiteY188" fmla="*/ 200466 h 439659"/>
                  <a:gd name="connsiteX189" fmla="*/ 134403 w 508000"/>
                  <a:gd name="connsiteY189" fmla="*/ 205592 h 439659"/>
                  <a:gd name="connsiteX190" fmla="*/ 134403 w 508000"/>
                  <a:gd name="connsiteY190" fmla="*/ 215843 h 439659"/>
                  <a:gd name="connsiteX191" fmla="*/ 128708 w 508000"/>
                  <a:gd name="connsiteY191" fmla="*/ 220968 h 439659"/>
                  <a:gd name="connsiteX192" fmla="*/ 123013 w 508000"/>
                  <a:gd name="connsiteY192" fmla="*/ 220968 h 439659"/>
                  <a:gd name="connsiteX193" fmla="*/ 123013 w 508000"/>
                  <a:gd name="connsiteY193" fmla="*/ 215843 h 439659"/>
                  <a:gd name="connsiteX194" fmla="*/ 128708 w 508000"/>
                  <a:gd name="connsiteY194" fmla="*/ 215843 h 439659"/>
                  <a:gd name="connsiteX195" fmla="*/ 128708 w 508000"/>
                  <a:gd name="connsiteY195" fmla="*/ 205592 h 439659"/>
                  <a:gd name="connsiteX196" fmla="*/ 123013 w 508000"/>
                  <a:gd name="connsiteY196" fmla="*/ 205592 h 439659"/>
                  <a:gd name="connsiteX197" fmla="*/ 123013 w 508000"/>
                  <a:gd name="connsiteY197" fmla="*/ 200466 h 439659"/>
                  <a:gd name="connsiteX198" fmla="*/ 91121 w 508000"/>
                  <a:gd name="connsiteY198" fmla="*/ 200466 h 439659"/>
                  <a:gd name="connsiteX199" fmla="*/ 95677 w 508000"/>
                  <a:gd name="connsiteY199" fmla="*/ 200466 h 439659"/>
                  <a:gd name="connsiteX200" fmla="*/ 100233 w 508000"/>
                  <a:gd name="connsiteY200" fmla="*/ 200466 h 439659"/>
                  <a:gd name="connsiteX201" fmla="*/ 100233 w 508000"/>
                  <a:gd name="connsiteY201" fmla="*/ 205592 h 439659"/>
                  <a:gd name="connsiteX202" fmla="*/ 100233 w 508000"/>
                  <a:gd name="connsiteY202" fmla="*/ 215843 h 439659"/>
                  <a:gd name="connsiteX203" fmla="*/ 100233 w 508000"/>
                  <a:gd name="connsiteY203" fmla="*/ 220968 h 439659"/>
                  <a:gd name="connsiteX204" fmla="*/ 95677 w 508000"/>
                  <a:gd name="connsiteY204" fmla="*/ 220968 h 439659"/>
                  <a:gd name="connsiteX205" fmla="*/ 91121 w 508000"/>
                  <a:gd name="connsiteY205" fmla="*/ 220968 h 439659"/>
                  <a:gd name="connsiteX206" fmla="*/ 91121 w 508000"/>
                  <a:gd name="connsiteY206" fmla="*/ 215843 h 439659"/>
                  <a:gd name="connsiteX207" fmla="*/ 91121 w 508000"/>
                  <a:gd name="connsiteY207" fmla="*/ 205592 h 439659"/>
                  <a:gd name="connsiteX208" fmla="*/ 91121 w 508000"/>
                  <a:gd name="connsiteY208" fmla="*/ 200466 h 439659"/>
                  <a:gd name="connsiteX209" fmla="*/ 61507 w 508000"/>
                  <a:gd name="connsiteY209" fmla="*/ 200466 h 439659"/>
                  <a:gd name="connsiteX210" fmla="*/ 68341 w 508000"/>
                  <a:gd name="connsiteY210" fmla="*/ 200466 h 439659"/>
                  <a:gd name="connsiteX211" fmla="*/ 68341 w 508000"/>
                  <a:gd name="connsiteY211" fmla="*/ 220968 h 439659"/>
                  <a:gd name="connsiteX212" fmla="*/ 61507 w 508000"/>
                  <a:gd name="connsiteY212" fmla="*/ 220968 h 439659"/>
                  <a:gd name="connsiteX213" fmla="*/ 29614 w 508000"/>
                  <a:gd name="connsiteY213" fmla="*/ 200466 h 439659"/>
                  <a:gd name="connsiteX214" fmla="*/ 35309 w 508000"/>
                  <a:gd name="connsiteY214" fmla="*/ 200466 h 439659"/>
                  <a:gd name="connsiteX215" fmla="*/ 41004 w 508000"/>
                  <a:gd name="connsiteY215" fmla="*/ 205592 h 439659"/>
                  <a:gd name="connsiteX216" fmla="*/ 41004 w 508000"/>
                  <a:gd name="connsiteY216" fmla="*/ 215843 h 439659"/>
                  <a:gd name="connsiteX217" fmla="*/ 35309 w 508000"/>
                  <a:gd name="connsiteY217" fmla="*/ 220968 h 439659"/>
                  <a:gd name="connsiteX218" fmla="*/ 29614 w 508000"/>
                  <a:gd name="connsiteY218" fmla="*/ 220968 h 439659"/>
                  <a:gd name="connsiteX219" fmla="*/ 29614 w 508000"/>
                  <a:gd name="connsiteY219" fmla="*/ 215843 h 439659"/>
                  <a:gd name="connsiteX220" fmla="*/ 35309 w 508000"/>
                  <a:gd name="connsiteY220" fmla="*/ 215843 h 439659"/>
                  <a:gd name="connsiteX221" fmla="*/ 35309 w 508000"/>
                  <a:gd name="connsiteY221" fmla="*/ 205592 h 439659"/>
                  <a:gd name="connsiteX222" fmla="*/ 29614 w 508000"/>
                  <a:gd name="connsiteY222" fmla="*/ 205592 h 439659"/>
                  <a:gd name="connsiteX223" fmla="*/ 29614 w 508000"/>
                  <a:gd name="connsiteY223" fmla="*/ 200466 h 439659"/>
                  <a:gd name="connsiteX224" fmla="*/ 446493 w 508000"/>
                  <a:gd name="connsiteY224" fmla="*/ 176547 h 439659"/>
                  <a:gd name="connsiteX225" fmla="*/ 446493 w 508000"/>
                  <a:gd name="connsiteY225" fmla="*/ 182242 h 439659"/>
                  <a:gd name="connsiteX226" fmla="*/ 440798 w 508000"/>
                  <a:gd name="connsiteY226" fmla="*/ 182242 h 439659"/>
                  <a:gd name="connsiteX227" fmla="*/ 446493 w 508000"/>
                  <a:gd name="connsiteY227" fmla="*/ 176547 h 439659"/>
                  <a:gd name="connsiteX228" fmla="*/ 68341 w 508000"/>
                  <a:gd name="connsiteY228" fmla="*/ 176547 h 439659"/>
                  <a:gd name="connsiteX229" fmla="*/ 68341 w 508000"/>
                  <a:gd name="connsiteY229" fmla="*/ 182242 h 439659"/>
                  <a:gd name="connsiteX230" fmla="*/ 61507 w 508000"/>
                  <a:gd name="connsiteY230" fmla="*/ 182242 h 439659"/>
                  <a:gd name="connsiteX231" fmla="*/ 68341 w 508000"/>
                  <a:gd name="connsiteY231" fmla="*/ 176547 h 439659"/>
                  <a:gd name="connsiteX232" fmla="*/ 435103 w 508000"/>
                  <a:gd name="connsiteY232" fmla="*/ 165157 h 439659"/>
                  <a:gd name="connsiteX233" fmla="*/ 440798 w 508000"/>
                  <a:gd name="connsiteY233" fmla="*/ 165157 h 439659"/>
                  <a:gd name="connsiteX234" fmla="*/ 440798 w 508000"/>
                  <a:gd name="connsiteY234" fmla="*/ 176547 h 439659"/>
                  <a:gd name="connsiteX235" fmla="*/ 440798 w 508000"/>
                  <a:gd name="connsiteY235" fmla="*/ 182242 h 439659"/>
                  <a:gd name="connsiteX236" fmla="*/ 435103 w 508000"/>
                  <a:gd name="connsiteY236" fmla="*/ 176547 h 439659"/>
                  <a:gd name="connsiteX237" fmla="*/ 435103 w 508000"/>
                  <a:gd name="connsiteY237" fmla="*/ 165157 h 439659"/>
                  <a:gd name="connsiteX238" fmla="*/ 473830 w 508000"/>
                  <a:gd name="connsiteY238" fmla="*/ 159462 h 439659"/>
                  <a:gd name="connsiteX239" fmla="*/ 476108 w 508000"/>
                  <a:gd name="connsiteY239" fmla="*/ 159462 h 439659"/>
                  <a:gd name="connsiteX240" fmla="*/ 476108 w 508000"/>
                  <a:gd name="connsiteY240" fmla="*/ 182242 h 439659"/>
                  <a:gd name="connsiteX241" fmla="*/ 473830 w 508000"/>
                  <a:gd name="connsiteY241" fmla="*/ 182242 h 439659"/>
                  <a:gd name="connsiteX242" fmla="*/ 440798 w 508000"/>
                  <a:gd name="connsiteY242" fmla="*/ 159462 h 439659"/>
                  <a:gd name="connsiteX243" fmla="*/ 446493 w 508000"/>
                  <a:gd name="connsiteY243" fmla="*/ 165157 h 439659"/>
                  <a:gd name="connsiteX244" fmla="*/ 440798 w 508000"/>
                  <a:gd name="connsiteY244" fmla="*/ 165157 h 439659"/>
                  <a:gd name="connsiteX245" fmla="*/ 440798 w 508000"/>
                  <a:gd name="connsiteY245" fmla="*/ 159462 h 439659"/>
                  <a:gd name="connsiteX246" fmla="*/ 407767 w 508000"/>
                  <a:gd name="connsiteY246" fmla="*/ 159462 h 439659"/>
                  <a:gd name="connsiteX247" fmla="*/ 412323 w 508000"/>
                  <a:gd name="connsiteY247" fmla="*/ 159462 h 439659"/>
                  <a:gd name="connsiteX248" fmla="*/ 412323 w 508000"/>
                  <a:gd name="connsiteY248" fmla="*/ 182242 h 439659"/>
                  <a:gd name="connsiteX249" fmla="*/ 407767 w 508000"/>
                  <a:gd name="connsiteY249" fmla="*/ 182242 h 439659"/>
                  <a:gd name="connsiteX250" fmla="*/ 378152 w 508000"/>
                  <a:gd name="connsiteY250" fmla="*/ 159462 h 439659"/>
                  <a:gd name="connsiteX251" fmla="*/ 380430 w 508000"/>
                  <a:gd name="connsiteY251" fmla="*/ 159462 h 439659"/>
                  <a:gd name="connsiteX252" fmla="*/ 380430 w 508000"/>
                  <a:gd name="connsiteY252" fmla="*/ 182242 h 439659"/>
                  <a:gd name="connsiteX253" fmla="*/ 378152 w 508000"/>
                  <a:gd name="connsiteY253" fmla="*/ 182242 h 439659"/>
                  <a:gd name="connsiteX254" fmla="*/ 123013 w 508000"/>
                  <a:gd name="connsiteY254" fmla="*/ 159462 h 439659"/>
                  <a:gd name="connsiteX255" fmla="*/ 129847 w 508000"/>
                  <a:gd name="connsiteY255" fmla="*/ 159462 h 439659"/>
                  <a:gd name="connsiteX256" fmla="*/ 129847 w 508000"/>
                  <a:gd name="connsiteY256" fmla="*/ 182242 h 439659"/>
                  <a:gd name="connsiteX257" fmla="*/ 123013 w 508000"/>
                  <a:gd name="connsiteY257" fmla="*/ 182242 h 439659"/>
                  <a:gd name="connsiteX258" fmla="*/ 95677 w 508000"/>
                  <a:gd name="connsiteY258" fmla="*/ 159462 h 439659"/>
                  <a:gd name="connsiteX259" fmla="*/ 97955 w 508000"/>
                  <a:gd name="connsiteY259" fmla="*/ 159462 h 439659"/>
                  <a:gd name="connsiteX260" fmla="*/ 97955 w 508000"/>
                  <a:gd name="connsiteY260" fmla="*/ 182242 h 439659"/>
                  <a:gd name="connsiteX261" fmla="*/ 95677 w 508000"/>
                  <a:gd name="connsiteY261" fmla="*/ 182242 h 439659"/>
                  <a:gd name="connsiteX262" fmla="*/ 61507 w 508000"/>
                  <a:gd name="connsiteY262" fmla="*/ 159462 h 439659"/>
                  <a:gd name="connsiteX263" fmla="*/ 68341 w 508000"/>
                  <a:gd name="connsiteY263" fmla="*/ 165157 h 439659"/>
                  <a:gd name="connsiteX264" fmla="*/ 61507 w 508000"/>
                  <a:gd name="connsiteY264" fmla="*/ 165157 h 439659"/>
                  <a:gd name="connsiteX265" fmla="*/ 61507 w 508000"/>
                  <a:gd name="connsiteY265" fmla="*/ 159462 h 439659"/>
                  <a:gd name="connsiteX266" fmla="*/ 29614 w 508000"/>
                  <a:gd name="connsiteY266" fmla="*/ 159462 h 439659"/>
                  <a:gd name="connsiteX267" fmla="*/ 34170 w 508000"/>
                  <a:gd name="connsiteY267" fmla="*/ 159462 h 439659"/>
                  <a:gd name="connsiteX268" fmla="*/ 34170 w 508000"/>
                  <a:gd name="connsiteY268" fmla="*/ 182242 h 439659"/>
                  <a:gd name="connsiteX269" fmla="*/ 29614 w 508000"/>
                  <a:gd name="connsiteY269" fmla="*/ 182242 h 439659"/>
                  <a:gd name="connsiteX270" fmla="*/ 466996 w 508000"/>
                  <a:gd name="connsiteY270" fmla="*/ 127569 h 439659"/>
                  <a:gd name="connsiteX271" fmla="*/ 472691 w 508000"/>
                  <a:gd name="connsiteY271" fmla="*/ 127569 h 439659"/>
                  <a:gd name="connsiteX272" fmla="*/ 478386 w 508000"/>
                  <a:gd name="connsiteY272" fmla="*/ 127569 h 439659"/>
                  <a:gd name="connsiteX273" fmla="*/ 478386 w 508000"/>
                  <a:gd name="connsiteY273" fmla="*/ 143515 h 439659"/>
                  <a:gd name="connsiteX274" fmla="*/ 472691 w 508000"/>
                  <a:gd name="connsiteY274" fmla="*/ 143515 h 439659"/>
                  <a:gd name="connsiteX275" fmla="*/ 466996 w 508000"/>
                  <a:gd name="connsiteY275" fmla="*/ 143515 h 439659"/>
                  <a:gd name="connsiteX276" fmla="*/ 466996 w 508000"/>
                  <a:gd name="connsiteY276" fmla="*/ 127569 h 439659"/>
                  <a:gd name="connsiteX277" fmla="*/ 435103 w 508000"/>
                  <a:gd name="connsiteY277" fmla="*/ 127569 h 439659"/>
                  <a:gd name="connsiteX278" fmla="*/ 440798 w 508000"/>
                  <a:gd name="connsiteY278" fmla="*/ 127569 h 439659"/>
                  <a:gd name="connsiteX279" fmla="*/ 440798 w 508000"/>
                  <a:gd name="connsiteY279" fmla="*/ 143515 h 439659"/>
                  <a:gd name="connsiteX280" fmla="*/ 435103 w 508000"/>
                  <a:gd name="connsiteY280" fmla="*/ 143515 h 439659"/>
                  <a:gd name="connsiteX281" fmla="*/ 435103 w 508000"/>
                  <a:gd name="connsiteY281" fmla="*/ 127569 h 439659"/>
                  <a:gd name="connsiteX282" fmla="*/ 412323 w 508000"/>
                  <a:gd name="connsiteY282" fmla="*/ 127569 h 439659"/>
                  <a:gd name="connsiteX283" fmla="*/ 416879 w 508000"/>
                  <a:gd name="connsiteY283" fmla="*/ 127569 h 439659"/>
                  <a:gd name="connsiteX284" fmla="*/ 416879 w 508000"/>
                  <a:gd name="connsiteY284" fmla="*/ 143515 h 439659"/>
                  <a:gd name="connsiteX285" fmla="*/ 412323 w 508000"/>
                  <a:gd name="connsiteY285" fmla="*/ 143515 h 439659"/>
                  <a:gd name="connsiteX286" fmla="*/ 373596 w 508000"/>
                  <a:gd name="connsiteY286" fmla="*/ 127569 h 439659"/>
                  <a:gd name="connsiteX287" fmla="*/ 379291 w 508000"/>
                  <a:gd name="connsiteY287" fmla="*/ 127569 h 439659"/>
                  <a:gd name="connsiteX288" fmla="*/ 384986 w 508000"/>
                  <a:gd name="connsiteY288" fmla="*/ 127569 h 439659"/>
                  <a:gd name="connsiteX289" fmla="*/ 384986 w 508000"/>
                  <a:gd name="connsiteY289" fmla="*/ 143515 h 439659"/>
                  <a:gd name="connsiteX290" fmla="*/ 379291 w 508000"/>
                  <a:gd name="connsiteY290" fmla="*/ 143515 h 439659"/>
                  <a:gd name="connsiteX291" fmla="*/ 373596 w 508000"/>
                  <a:gd name="connsiteY291" fmla="*/ 143515 h 439659"/>
                  <a:gd name="connsiteX292" fmla="*/ 373596 w 508000"/>
                  <a:gd name="connsiteY292" fmla="*/ 127569 h 439659"/>
                  <a:gd name="connsiteX293" fmla="*/ 91121 w 508000"/>
                  <a:gd name="connsiteY293" fmla="*/ 127569 h 439659"/>
                  <a:gd name="connsiteX294" fmla="*/ 95677 w 508000"/>
                  <a:gd name="connsiteY294" fmla="*/ 127569 h 439659"/>
                  <a:gd name="connsiteX295" fmla="*/ 100233 w 508000"/>
                  <a:gd name="connsiteY295" fmla="*/ 127569 h 439659"/>
                  <a:gd name="connsiteX296" fmla="*/ 100233 w 508000"/>
                  <a:gd name="connsiteY296" fmla="*/ 143515 h 439659"/>
                  <a:gd name="connsiteX297" fmla="*/ 95677 w 508000"/>
                  <a:gd name="connsiteY297" fmla="*/ 143515 h 439659"/>
                  <a:gd name="connsiteX298" fmla="*/ 91121 w 508000"/>
                  <a:gd name="connsiteY298" fmla="*/ 143515 h 439659"/>
                  <a:gd name="connsiteX299" fmla="*/ 91121 w 508000"/>
                  <a:gd name="connsiteY299" fmla="*/ 127569 h 439659"/>
                  <a:gd name="connsiteX300" fmla="*/ 35309 w 508000"/>
                  <a:gd name="connsiteY300" fmla="*/ 127569 h 439659"/>
                  <a:gd name="connsiteX301" fmla="*/ 41004 w 508000"/>
                  <a:gd name="connsiteY301" fmla="*/ 127569 h 439659"/>
                  <a:gd name="connsiteX302" fmla="*/ 41004 w 508000"/>
                  <a:gd name="connsiteY302" fmla="*/ 143515 h 439659"/>
                  <a:gd name="connsiteX303" fmla="*/ 35309 w 508000"/>
                  <a:gd name="connsiteY303" fmla="*/ 143515 h 439659"/>
                  <a:gd name="connsiteX304" fmla="*/ 407767 w 508000"/>
                  <a:gd name="connsiteY304" fmla="*/ 104220 h 439659"/>
                  <a:gd name="connsiteX305" fmla="*/ 412323 w 508000"/>
                  <a:gd name="connsiteY305" fmla="*/ 104220 h 439659"/>
                  <a:gd name="connsiteX306" fmla="*/ 412323 w 508000"/>
                  <a:gd name="connsiteY306" fmla="*/ 109345 h 439659"/>
                  <a:gd name="connsiteX307" fmla="*/ 407767 w 508000"/>
                  <a:gd name="connsiteY307" fmla="*/ 104220 h 439659"/>
                  <a:gd name="connsiteX308" fmla="*/ 123013 w 508000"/>
                  <a:gd name="connsiteY308" fmla="*/ 104220 h 439659"/>
                  <a:gd name="connsiteX309" fmla="*/ 128708 w 508000"/>
                  <a:gd name="connsiteY309" fmla="*/ 104220 h 439659"/>
                  <a:gd name="connsiteX310" fmla="*/ 128708 w 508000"/>
                  <a:gd name="connsiteY310" fmla="*/ 109345 h 439659"/>
                  <a:gd name="connsiteX311" fmla="*/ 123013 w 508000"/>
                  <a:gd name="connsiteY311" fmla="*/ 104220 h 439659"/>
                  <a:gd name="connsiteX312" fmla="*/ 29614 w 508000"/>
                  <a:gd name="connsiteY312" fmla="*/ 104220 h 439659"/>
                  <a:gd name="connsiteX313" fmla="*/ 35309 w 508000"/>
                  <a:gd name="connsiteY313" fmla="*/ 104220 h 439659"/>
                  <a:gd name="connsiteX314" fmla="*/ 35309 w 508000"/>
                  <a:gd name="connsiteY314" fmla="*/ 109345 h 439659"/>
                  <a:gd name="connsiteX315" fmla="*/ 29614 w 508000"/>
                  <a:gd name="connsiteY315" fmla="*/ 104220 h 439659"/>
                  <a:gd name="connsiteX316" fmla="*/ 466996 w 508000"/>
                  <a:gd name="connsiteY316" fmla="*/ 88843 h 439659"/>
                  <a:gd name="connsiteX317" fmla="*/ 472691 w 508000"/>
                  <a:gd name="connsiteY317" fmla="*/ 88843 h 439659"/>
                  <a:gd name="connsiteX318" fmla="*/ 478386 w 508000"/>
                  <a:gd name="connsiteY318" fmla="*/ 88843 h 439659"/>
                  <a:gd name="connsiteX319" fmla="*/ 478386 w 508000"/>
                  <a:gd name="connsiteY319" fmla="*/ 93969 h 439659"/>
                  <a:gd name="connsiteX320" fmla="*/ 478386 w 508000"/>
                  <a:gd name="connsiteY320" fmla="*/ 104220 h 439659"/>
                  <a:gd name="connsiteX321" fmla="*/ 472691 w 508000"/>
                  <a:gd name="connsiteY321" fmla="*/ 109345 h 439659"/>
                  <a:gd name="connsiteX322" fmla="*/ 466996 w 508000"/>
                  <a:gd name="connsiteY322" fmla="*/ 104220 h 439659"/>
                  <a:gd name="connsiteX323" fmla="*/ 466996 w 508000"/>
                  <a:gd name="connsiteY323" fmla="*/ 93969 h 439659"/>
                  <a:gd name="connsiteX324" fmla="*/ 466996 w 508000"/>
                  <a:gd name="connsiteY324" fmla="*/ 88843 h 439659"/>
                  <a:gd name="connsiteX325" fmla="*/ 439659 w 508000"/>
                  <a:gd name="connsiteY325" fmla="*/ 88843 h 439659"/>
                  <a:gd name="connsiteX326" fmla="*/ 446493 w 508000"/>
                  <a:gd name="connsiteY326" fmla="*/ 88843 h 439659"/>
                  <a:gd name="connsiteX327" fmla="*/ 446493 w 508000"/>
                  <a:gd name="connsiteY327" fmla="*/ 109345 h 439659"/>
                  <a:gd name="connsiteX328" fmla="*/ 439659 w 508000"/>
                  <a:gd name="connsiteY328" fmla="*/ 109345 h 439659"/>
                  <a:gd name="connsiteX329" fmla="*/ 412323 w 508000"/>
                  <a:gd name="connsiteY329" fmla="*/ 88843 h 439659"/>
                  <a:gd name="connsiteX330" fmla="*/ 416879 w 508000"/>
                  <a:gd name="connsiteY330" fmla="*/ 93969 h 439659"/>
                  <a:gd name="connsiteX331" fmla="*/ 416879 w 508000"/>
                  <a:gd name="connsiteY331" fmla="*/ 104220 h 439659"/>
                  <a:gd name="connsiteX332" fmla="*/ 412323 w 508000"/>
                  <a:gd name="connsiteY332" fmla="*/ 104220 h 439659"/>
                  <a:gd name="connsiteX333" fmla="*/ 412323 w 508000"/>
                  <a:gd name="connsiteY333" fmla="*/ 93969 h 439659"/>
                  <a:gd name="connsiteX334" fmla="*/ 412323 w 508000"/>
                  <a:gd name="connsiteY334" fmla="*/ 88843 h 439659"/>
                  <a:gd name="connsiteX335" fmla="*/ 407767 w 508000"/>
                  <a:gd name="connsiteY335" fmla="*/ 88843 h 439659"/>
                  <a:gd name="connsiteX336" fmla="*/ 412323 w 508000"/>
                  <a:gd name="connsiteY336" fmla="*/ 88843 h 439659"/>
                  <a:gd name="connsiteX337" fmla="*/ 407767 w 508000"/>
                  <a:gd name="connsiteY337" fmla="*/ 93969 h 439659"/>
                  <a:gd name="connsiteX338" fmla="*/ 407767 w 508000"/>
                  <a:gd name="connsiteY338" fmla="*/ 88843 h 439659"/>
                  <a:gd name="connsiteX339" fmla="*/ 373596 w 508000"/>
                  <a:gd name="connsiteY339" fmla="*/ 88843 h 439659"/>
                  <a:gd name="connsiteX340" fmla="*/ 379291 w 508000"/>
                  <a:gd name="connsiteY340" fmla="*/ 88843 h 439659"/>
                  <a:gd name="connsiteX341" fmla="*/ 384986 w 508000"/>
                  <a:gd name="connsiteY341" fmla="*/ 88843 h 439659"/>
                  <a:gd name="connsiteX342" fmla="*/ 384986 w 508000"/>
                  <a:gd name="connsiteY342" fmla="*/ 93969 h 439659"/>
                  <a:gd name="connsiteX343" fmla="*/ 384986 w 508000"/>
                  <a:gd name="connsiteY343" fmla="*/ 104220 h 439659"/>
                  <a:gd name="connsiteX344" fmla="*/ 379291 w 508000"/>
                  <a:gd name="connsiteY344" fmla="*/ 109345 h 439659"/>
                  <a:gd name="connsiteX345" fmla="*/ 373596 w 508000"/>
                  <a:gd name="connsiteY345" fmla="*/ 104220 h 439659"/>
                  <a:gd name="connsiteX346" fmla="*/ 373596 w 508000"/>
                  <a:gd name="connsiteY346" fmla="*/ 93969 h 439659"/>
                  <a:gd name="connsiteX347" fmla="*/ 373596 w 508000"/>
                  <a:gd name="connsiteY347" fmla="*/ 88843 h 439659"/>
                  <a:gd name="connsiteX348" fmla="*/ 345121 w 508000"/>
                  <a:gd name="connsiteY348" fmla="*/ 88843 h 439659"/>
                  <a:gd name="connsiteX349" fmla="*/ 345121 w 508000"/>
                  <a:gd name="connsiteY349" fmla="*/ 93969 h 439659"/>
                  <a:gd name="connsiteX350" fmla="*/ 345121 w 508000"/>
                  <a:gd name="connsiteY350" fmla="*/ 104220 h 439659"/>
                  <a:gd name="connsiteX351" fmla="*/ 350816 w 508000"/>
                  <a:gd name="connsiteY351" fmla="*/ 104220 h 439659"/>
                  <a:gd name="connsiteX352" fmla="*/ 345121 w 508000"/>
                  <a:gd name="connsiteY352" fmla="*/ 109345 h 439659"/>
                  <a:gd name="connsiteX353" fmla="*/ 339426 w 508000"/>
                  <a:gd name="connsiteY353" fmla="*/ 99094 h 439659"/>
                  <a:gd name="connsiteX354" fmla="*/ 339426 w 508000"/>
                  <a:gd name="connsiteY354" fmla="*/ 93969 h 439659"/>
                  <a:gd name="connsiteX355" fmla="*/ 345121 w 508000"/>
                  <a:gd name="connsiteY355" fmla="*/ 88843 h 439659"/>
                  <a:gd name="connsiteX356" fmla="*/ 345121 w 508000"/>
                  <a:gd name="connsiteY356" fmla="*/ 88843 h 439659"/>
                  <a:gd name="connsiteX357" fmla="*/ 350816 w 508000"/>
                  <a:gd name="connsiteY357" fmla="*/ 88843 h 439659"/>
                  <a:gd name="connsiteX358" fmla="*/ 350816 w 508000"/>
                  <a:gd name="connsiteY358" fmla="*/ 93969 h 439659"/>
                  <a:gd name="connsiteX359" fmla="*/ 345121 w 508000"/>
                  <a:gd name="connsiteY359" fmla="*/ 88843 h 439659"/>
                  <a:gd name="connsiteX360" fmla="*/ 128708 w 508000"/>
                  <a:gd name="connsiteY360" fmla="*/ 88843 h 439659"/>
                  <a:gd name="connsiteX361" fmla="*/ 134403 w 508000"/>
                  <a:gd name="connsiteY361" fmla="*/ 93969 h 439659"/>
                  <a:gd name="connsiteX362" fmla="*/ 134403 w 508000"/>
                  <a:gd name="connsiteY362" fmla="*/ 104220 h 439659"/>
                  <a:gd name="connsiteX363" fmla="*/ 128708 w 508000"/>
                  <a:gd name="connsiteY363" fmla="*/ 104220 h 439659"/>
                  <a:gd name="connsiteX364" fmla="*/ 128708 w 508000"/>
                  <a:gd name="connsiteY364" fmla="*/ 93969 h 439659"/>
                  <a:gd name="connsiteX365" fmla="*/ 128708 w 508000"/>
                  <a:gd name="connsiteY365" fmla="*/ 88843 h 439659"/>
                  <a:gd name="connsiteX366" fmla="*/ 123013 w 508000"/>
                  <a:gd name="connsiteY366" fmla="*/ 88843 h 439659"/>
                  <a:gd name="connsiteX367" fmla="*/ 128708 w 508000"/>
                  <a:gd name="connsiteY367" fmla="*/ 88843 h 439659"/>
                  <a:gd name="connsiteX368" fmla="*/ 123013 w 508000"/>
                  <a:gd name="connsiteY368" fmla="*/ 93969 h 439659"/>
                  <a:gd name="connsiteX369" fmla="*/ 123013 w 508000"/>
                  <a:gd name="connsiteY369" fmla="*/ 88843 h 439659"/>
                  <a:gd name="connsiteX370" fmla="*/ 91121 w 508000"/>
                  <a:gd name="connsiteY370" fmla="*/ 88843 h 439659"/>
                  <a:gd name="connsiteX371" fmla="*/ 95677 w 508000"/>
                  <a:gd name="connsiteY371" fmla="*/ 88843 h 439659"/>
                  <a:gd name="connsiteX372" fmla="*/ 100233 w 508000"/>
                  <a:gd name="connsiteY372" fmla="*/ 88843 h 439659"/>
                  <a:gd name="connsiteX373" fmla="*/ 100233 w 508000"/>
                  <a:gd name="connsiteY373" fmla="*/ 93969 h 439659"/>
                  <a:gd name="connsiteX374" fmla="*/ 100233 w 508000"/>
                  <a:gd name="connsiteY374" fmla="*/ 104220 h 439659"/>
                  <a:gd name="connsiteX375" fmla="*/ 95677 w 508000"/>
                  <a:gd name="connsiteY375" fmla="*/ 109345 h 439659"/>
                  <a:gd name="connsiteX376" fmla="*/ 91121 w 508000"/>
                  <a:gd name="connsiteY376" fmla="*/ 104220 h 439659"/>
                  <a:gd name="connsiteX377" fmla="*/ 91121 w 508000"/>
                  <a:gd name="connsiteY377" fmla="*/ 93969 h 439659"/>
                  <a:gd name="connsiteX378" fmla="*/ 91121 w 508000"/>
                  <a:gd name="connsiteY378" fmla="*/ 88843 h 439659"/>
                  <a:gd name="connsiteX379" fmla="*/ 61507 w 508000"/>
                  <a:gd name="connsiteY379" fmla="*/ 88843 h 439659"/>
                  <a:gd name="connsiteX380" fmla="*/ 68341 w 508000"/>
                  <a:gd name="connsiteY380" fmla="*/ 88843 h 439659"/>
                  <a:gd name="connsiteX381" fmla="*/ 68341 w 508000"/>
                  <a:gd name="connsiteY381" fmla="*/ 109345 h 439659"/>
                  <a:gd name="connsiteX382" fmla="*/ 61507 w 508000"/>
                  <a:gd name="connsiteY382" fmla="*/ 109345 h 439659"/>
                  <a:gd name="connsiteX383" fmla="*/ 35309 w 508000"/>
                  <a:gd name="connsiteY383" fmla="*/ 88843 h 439659"/>
                  <a:gd name="connsiteX384" fmla="*/ 41004 w 508000"/>
                  <a:gd name="connsiteY384" fmla="*/ 93969 h 439659"/>
                  <a:gd name="connsiteX385" fmla="*/ 41004 w 508000"/>
                  <a:gd name="connsiteY385" fmla="*/ 104220 h 439659"/>
                  <a:gd name="connsiteX386" fmla="*/ 35309 w 508000"/>
                  <a:gd name="connsiteY386" fmla="*/ 104220 h 439659"/>
                  <a:gd name="connsiteX387" fmla="*/ 35309 w 508000"/>
                  <a:gd name="connsiteY387" fmla="*/ 93969 h 439659"/>
                  <a:gd name="connsiteX388" fmla="*/ 35309 w 508000"/>
                  <a:gd name="connsiteY388" fmla="*/ 88843 h 439659"/>
                  <a:gd name="connsiteX389" fmla="*/ 29614 w 508000"/>
                  <a:gd name="connsiteY389" fmla="*/ 88843 h 439659"/>
                  <a:gd name="connsiteX390" fmla="*/ 35309 w 508000"/>
                  <a:gd name="connsiteY390" fmla="*/ 88843 h 439659"/>
                  <a:gd name="connsiteX391" fmla="*/ 29614 w 508000"/>
                  <a:gd name="connsiteY391" fmla="*/ 93969 h 439659"/>
                  <a:gd name="connsiteX392" fmla="*/ 29614 w 508000"/>
                  <a:gd name="connsiteY392" fmla="*/ 88843 h 439659"/>
                  <a:gd name="connsiteX393" fmla="*/ 440798 w 508000"/>
                  <a:gd name="connsiteY393" fmla="*/ 65494 h 439659"/>
                  <a:gd name="connsiteX394" fmla="*/ 446493 w 508000"/>
                  <a:gd name="connsiteY394" fmla="*/ 65494 h 439659"/>
                  <a:gd name="connsiteX395" fmla="*/ 440798 w 508000"/>
                  <a:gd name="connsiteY395" fmla="*/ 70619 h 439659"/>
                  <a:gd name="connsiteX396" fmla="*/ 440798 w 508000"/>
                  <a:gd name="connsiteY396" fmla="*/ 65494 h 439659"/>
                  <a:gd name="connsiteX397" fmla="*/ 312090 w 508000"/>
                  <a:gd name="connsiteY397" fmla="*/ 65494 h 439659"/>
                  <a:gd name="connsiteX398" fmla="*/ 317785 w 508000"/>
                  <a:gd name="connsiteY398" fmla="*/ 65494 h 439659"/>
                  <a:gd name="connsiteX399" fmla="*/ 317785 w 508000"/>
                  <a:gd name="connsiteY399" fmla="*/ 70619 h 439659"/>
                  <a:gd name="connsiteX400" fmla="*/ 312090 w 508000"/>
                  <a:gd name="connsiteY400" fmla="*/ 65494 h 439659"/>
                  <a:gd name="connsiteX401" fmla="*/ 61507 w 508000"/>
                  <a:gd name="connsiteY401" fmla="*/ 65494 h 439659"/>
                  <a:gd name="connsiteX402" fmla="*/ 68341 w 508000"/>
                  <a:gd name="connsiteY402" fmla="*/ 65494 h 439659"/>
                  <a:gd name="connsiteX403" fmla="*/ 61507 w 508000"/>
                  <a:gd name="connsiteY403" fmla="*/ 70619 h 439659"/>
                  <a:gd name="connsiteX404" fmla="*/ 61507 w 508000"/>
                  <a:gd name="connsiteY404" fmla="*/ 65494 h 439659"/>
                  <a:gd name="connsiteX405" fmla="*/ 251234 w 508000"/>
                  <a:gd name="connsiteY405" fmla="*/ 59229 h 439659"/>
                  <a:gd name="connsiteX406" fmla="*/ 350816 w 508000"/>
                  <a:gd name="connsiteY406" fmla="*/ 159462 h 439659"/>
                  <a:gd name="connsiteX407" fmla="*/ 251234 w 508000"/>
                  <a:gd name="connsiteY407" fmla="*/ 259695 h 439659"/>
                  <a:gd name="connsiteX408" fmla="*/ 157184 w 508000"/>
                  <a:gd name="connsiteY408" fmla="*/ 159462 h 439659"/>
                  <a:gd name="connsiteX409" fmla="*/ 251234 w 508000"/>
                  <a:gd name="connsiteY409" fmla="*/ 159462 h 439659"/>
                  <a:gd name="connsiteX410" fmla="*/ 251234 w 508000"/>
                  <a:gd name="connsiteY410" fmla="*/ 59229 h 439659"/>
                  <a:gd name="connsiteX411" fmla="*/ 473830 w 508000"/>
                  <a:gd name="connsiteY411" fmla="*/ 50117 h 439659"/>
                  <a:gd name="connsiteX412" fmla="*/ 476108 w 508000"/>
                  <a:gd name="connsiteY412" fmla="*/ 50117 h 439659"/>
                  <a:gd name="connsiteX413" fmla="*/ 476108 w 508000"/>
                  <a:gd name="connsiteY413" fmla="*/ 70619 h 439659"/>
                  <a:gd name="connsiteX414" fmla="*/ 473830 w 508000"/>
                  <a:gd name="connsiteY414" fmla="*/ 70619 h 439659"/>
                  <a:gd name="connsiteX415" fmla="*/ 440798 w 508000"/>
                  <a:gd name="connsiteY415" fmla="*/ 50117 h 439659"/>
                  <a:gd name="connsiteX416" fmla="*/ 440798 w 508000"/>
                  <a:gd name="connsiteY416" fmla="*/ 55243 h 439659"/>
                  <a:gd name="connsiteX417" fmla="*/ 440798 w 508000"/>
                  <a:gd name="connsiteY417" fmla="*/ 65494 h 439659"/>
                  <a:gd name="connsiteX418" fmla="*/ 435103 w 508000"/>
                  <a:gd name="connsiteY418" fmla="*/ 65494 h 439659"/>
                  <a:gd name="connsiteX419" fmla="*/ 435103 w 508000"/>
                  <a:gd name="connsiteY419" fmla="*/ 55243 h 439659"/>
                  <a:gd name="connsiteX420" fmla="*/ 440798 w 508000"/>
                  <a:gd name="connsiteY420" fmla="*/ 50117 h 439659"/>
                  <a:gd name="connsiteX421" fmla="*/ 440798 w 508000"/>
                  <a:gd name="connsiteY421" fmla="*/ 50117 h 439659"/>
                  <a:gd name="connsiteX422" fmla="*/ 446493 w 508000"/>
                  <a:gd name="connsiteY422" fmla="*/ 50117 h 439659"/>
                  <a:gd name="connsiteX423" fmla="*/ 446493 w 508000"/>
                  <a:gd name="connsiteY423" fmla="*/ 55243 h 439659"/>
                  <a:gd name="connsiteX424" fmla="*/ 440798 w 508000"/>
                  <a:gd name="connsiteY424" fmla="*/ 50117 h 439659"/>
                  <a:gd name="connsiteX425" fmla="*/ 407767 w 508000"/>
                  <a:gd name="connsiteY425" fmla="*/ 50117 h 439659"/>
                  <a:gd name="connsiteX426" fmla="*/ 412323 w 508000"/>
                  <a:gd name="connsiteY426" fmla="*/ 50117 h 439659"/>
                  <a:gd name="connsiteX427" fmla="*/ 412323 w 508000"/>
                  <a:gd name="connsiteY427" fmla="*/ 70619 h 439659"/>
                  <a:gd name="connsiteX428" fmla="*/ 407767 w 508000"/>
                  <a:gd name="connsiteY428" fmla="*/ 70619 h 439659"/>
                  <a:gd name="connsiteX429" fmla="*/ 378152 w 508000"/>
                  <a:gd name="connsiteY429" fmla="*/ 50117 h 439659"/>
                  <a:gd name="connsiteX430" fmla="*/ 380430 w 508000"/>
                  <a:gd name="connsiteY430" fmla="*/ 50117 h 439659"/>
                  <a:gd name="connsiteX431" fmla="*/ 380430 w 508000"/>
                  <a:gd name="connsiteY431" fmla="*/ 70619 h 439659"/>
                  <a:gd name="connsiteX432" fmla="*/ 378152 w 508000"/>
                  <a:gd name="connsiteY432" fmla="*/ 70619 h 439659"/>
                  <a:gd name="connsiteX433" fmla="*/ 346260 w 508000"/>
                  <a:gd name="connsiteY433" fmla="*/ 50117 h 439659"/>
                  <a:gd name="connsiteX434" fmla="*/ 350816 w 508000"/>
                  <a:gd name="connsiteY434" fmla="*/ 50117 h 439659"/>
                  <a:gd name="connsiteX435" fmla="*/ 350816 w 508000"/>
                  <a:gd name="connsiteY435" fmla="*/ 70619 h 439659"/>
                  <a:gd name="connsiteX436" fmla="*/ 346260 w 508000"/>
                  <a:gd name="connsiteY436" fmla="*/ 70619 h 439659"/>
                  <a:gd name="connsiteX437" fmla="*/ 317785 w 508000"/>
                  <a:gd name="connsiteY437" fmla="*/ 50117 h 439659"/>
                  <a:gd name="connsiteX438" fmla="*/ 323480 w 508000"/>
                  <a:gd name="connsiteY438" fmla="*/ 55243 h 439659"/>
                  <a:gd name="connsiteX439" fmla="*/ 323480 w 508000"/>
                  <a:gd name="connsiteY439" fmla="*/ 65494 h 439659"/>
                  <a:gd name="connsiteX440" fmla="*/ 317785 w 508000"/>
                  <a:gd name="connsiteY440" fmla="*/ 65494 h 439659"/>
                  <a:gd name="connsiteX441" fmla="*/ 317785 w 508000"/>
                  <a:gd name="connsiteY441" fmla="*/ 55243 h 439659"/>
                  <a:gd name="connsiteX442" fmla="*/ 317785 w 508000"/>
                  <a:gd name="connsiteY442" fmla="*/ 50117 h 439659"/>
                  <a:gd name="connsiteX443" fmla="*/ 312090 w 508000"/>
                  <a:gd name="connsiteY443" fmla="*/ 50117 h 439659"/>
                  <a:gd name="connsiteX444" fmla="*/ 317785 w 508000"/>
                  <a:gd name="connsiteY444" fmla="*/ 50117 h 439659"/>
                  <a:gd name="connsiteX445" fmla="*/ 312090 w 508000"/>
                  <a:gd name="connsiteY445" fmla="*/ 55243 h 439659"/>
                  <a:gd name="connsiteX446" fmla="*/ 312090 w 508000"/>
                  <a:gd name="connsiteY446" fmla="*/ 50117 h 439659"/>
                  <a:gd name="connsiteX447" fmla="*/ 157184 w 508000"/>
                  <a:gd name="connsiteY447" fmla="*/ 50117 h 439659"/>
                  <a:gd name="connsiteX448" fmla="*/ 161740 w 508000"/>
                  <a:gd name="connsiteY448" fmla="*/ 50117 h 439659"/>
                  <a:gd name="connsiteX449" fmla="*/ 161740 w 508000"/>
                  <a:gd name="connsiteY449" fmla="*/ 70619 h 439659"/>
                  <a:gd name="connsiteX450" fmla="*/ 157184 w 508000"/>
                  <a:gd name="connsiteY450" fmla="*/ 70619 h 439659"/>
                  <a:gd name="connsiteX451" fmla="*/ 123013 w 508000"/>
                  <a:gd name="connsiteY451" fmla="*/ 50117 h 439659"/>
                  <a:gd name="connsiteX452" fmla="*/ 129847 w 508000"/>
                  <a:gd name="connsiteY452" fmla="*/ 50117 h 439659"/>
                  <a:gd name="connsiteX453" fmla="*/ 129847 w 508000"/>
                  <a:gd name="connsiteY453" fmla="*/ 70619 h 439659"/>
                  <a:gd name="connsiteX454" fmla="*/ 123013 w 508000"/>
                  <a:gd name="connsiteY454" fmla="*/ 70619 h 439659"/>
                  <a:gd name="connsiteX455" fmla="*/ 95677 w 508000"/>
                  <a:gd name="connsiteY455" fmla="*/ 50117 h 439659"/>
                  <a:gd name="connsiteX456" fmla="*/ 97955 w 508000"/>
                  <a:gd name="connsiteY456" fmla="*/ 50117 h 439659"/>
                  <a:gd name="connsiteX457" fmla="*/ 97955 w 508000"/>
                  <a:gd name="connsiteY457" fmla="*/ 70619 h 439659"/>
                  <a:gd name="connsiteX458" fmla="*/ 95677 w 508000"/>
                  <a:gd name="connsiteY458" fmla="*/ 70619 h 439659"/>
                  <a:gd name="connsiteX459" fmla="*/ 61507 w 508000"/>
                  <a:gd name="connsiteY459" fmla="*/ 50117 h 439659"/>
                  <a:gd name="connsiteX460" fmla="*/ 68341 w 508000"/>
                  <a:gd name="connsiteY460" fmla="*/ 50117 h 439659"/>
                  <a:gd name="connsiteX461" fmla="*/ 68341 w 508000"/>
                  <a:gd name="connsiteY461" fmla="*/ 55243 h 439659"/>
                  <a:gd name="connsiteX462" fmla="*/ 61507 w 508000"/>
                  <a:gd name="connsiteY462" fmla="*/ 50117 h 439659"/>
                  <a:gd name="connsiteX463" fmla="*/ 29614 w 508000"/>
                  <a:gd name="connsiteY463" fmla="*/ 50117 h 439659"/>
                  <a:gd name="connsiteX464" fmla="*/ 34170 w 508000"/>
                  <a:gd name="connsiteY464" fmla="*/ 50117 h 439659"/>
                  <a:gd name="connsiteX465" fmla="*/ 34170 w 508000"/>
                  <a:gd name="connsiteY465" fmla="*/ 70619 h 439659"/>
                  <a:gd name="connsiteX466" fmla="*/ 29614 w 508000"/>
                  <a:gd name="connsiteY466" fmla="*/ 70619 h 439659"/>
                  <a:gd name="connsiteX467" fmla="*/ 234637 w 508000"/>
                  <a:gd name="connsiteY467" fmla="*/ 43282 h 439659"/>
                  <a:gd name="connsiteX468" fmla="*/ 234637 w 508000"/>
                  <a:gd name="connsiteY468" fmla="*/ 143515 h 439659"/>
                  <a:gd name="connsiteX469" fmla="*/ 138960 w 508000"/>
                  <a:gd name="connsiteY469" fmla="*/ 143515 h 439659"/>
                  <a:gd name="connsiteX470" fmla="*/ 234637 w 508000"/>
                  <a:gd name="connsiteY470" fmla="*/ 43282 h 439659"/>
                  <a:gd name="connsiteX471" fmla="*/ 312615 w 508000"/>
                  <a:gd name="connsiteY471" fmla="*/ 27826 h 439659"/>
                  <a:gd name="connsiteX472" fmla="*/ 318198 w 508000"/>
                  <a:gd name="connsiteY472" fmla="*/ 27826 h 439659"/>
                  <a:gd name="connsiteX473" fmla="*/ 318198 w 508000"/>
                  <a:gd name="connsiteY473" fmla="*/ 33392 h 439659"/>
                  <a:gd name="connsiteX474" fmla="*/ 312615 w 508000"/>
                  <a:gd name="connsiteY474" fmla="*/ 33392 h 439659"/>
                  <a:gd name="connsiteX475" fmla="*/ 312615 w 508000"/>
                  <a:gd name="connsiteY475" fmla="*/ 27826 h 439659"/>
                  <a:gd name="connsiteX476" fmla="*/ 251209 w 508000"/>
                  <a:gd name="connsiteY476" fmla="*/ 27826 h 439659"/>
                  <a:gd name="connsiteX477" fmla="*/ 256791 w 508000"/>
                  <a:gd name="connsiteY477" fmla="*/ 27826 h 439659"/>
                  <a:gd name="connsiteX478" fmla="*/ 256791 w 508000"/>
                  <a:gd name="connsiteY478" fmla="*/ 33392 h 439659"/>
                  <a:gd name="connsiteX479" fmla="*/ 251209 w 508000"/>
                  <a:gd name="connsiteY479" fmla="*/ 33392 h 439659"/>
                  <a:gd name="connsiteX480" fmla="*/ 251209 w 508000"/>
                  <a:gd name="connsiteY480" fmla="*/ 27826 h 439659"/>
                  <a:gd name="connsiteX481" fmla="*/ 156308 w 508000"/>
                  <a:gd name="connsiteY481" fmla="*/ 27826 h 439659"/>
                  <a:gd name="connsiteX482" fmla="*/ 161890 w 508000"/>
                  <a:gd name="connsiteY482" fmla="*/ 27826 h 439659"/>
                  <a:gd name="connsiteX483" fmla="*/ 161890 w 508000"/>
                  <a:gd name="connsiteY483" fmla="*/ 33392 h 439659"/>
                  <a:gd name="connsiteX484" fmla="*/ 156308 w 508000"/>
                  <a:gd name="connsiteY484" fmla="*/ 33392 h 439659"/>
                  <a:gd name="connsiteX485" fmla="*/ 156308 w 508000"/>
                  <a:gd name="connsiteY485" fmla="*/ 27826 h 439659"/>
                  <a:gd name="connsiteX486" fmla="*/ 61407 w 508000"/>
                  <a:gd name="connsiteY486" fmla="*/ 27826 h 439659"/>
                  <a:gd name="connsiteX487" fmla="*/ 66989 w 508000"/>
                  <a:gd name="connsiteY487" fmla="*/ 27826 h 439659"/>
                  <a:gd name="connsiteX488" fmla="*/ 66989 w 508000"/>
                  <a:gd name="connsiteY488" fmla="*/ 33392 h 439659"/>
                  <a:gd name="connsiteX489" fmla="*/ 61407 w 508000"/>
                  <a:gd name="connsiteY489" fmla="*/ 33392 h 439659"/>
                  <a:gd name="connsiteX490" fmla="*/ 61407 w 508000"/>
                  <a:gd name="connsiteY490" fmla="*/ 27826 h 439659"/>
                  <a:gd name="connsiteX491" fmla="*/ 39077 w 508000"/>
                  <a:gd name="connsiteY491" fmla="*/ 16696 h 439659"/>
                  <a:gd name="connsiteX492" fmla="*/ 39077 w 508000"/>
                  <a:gd name="connsiteY492" fmla="*/ 27826 h 439659"/>
                  <a:gd name="connsiteX493" fmla="*/ 33494 w 508000"/>
                  <a:gd name="connsiteY493" fmla="*/ 33392 h 439659"/>
                  <a:gd name="connsiteX494" fmla="*/ 27912 w 508000"/>
                  <a:gd name="connsiteY494" fmla="*/ 33392 h 439659"/>
                  <a:gd name="connsiteX495" fmla="*/ 27912 w 508000"/>
                  <a:gd name="connsiteY495" fmla="*/ 27826 h 439659"/>
                  <a:gd name="connsiteX496" fmla="*/ 33494 w 508000"/>
                  <a:gd name="connsiteY496" fmla="*/ 27826 h 439659"/>
                  <a:gd name="connsiteX497" fmla="*/ 33494 w 508000"/>
                  <a:gd name="connsiteY497" fmla="*/ 22261 h 439659"/>
                  <a:gd name="connsiteX498" fmla="*/ 27912 w 508000"/>
                  <a:gd name="connsiteY498" fmla="*/ 22261 h 439659"/>
                  <a:gd name="connsiteX499" fmla="*/ 16747 w 508000"/>
                  <a:gd name="connsiteY499" fmla="*/ 44523 h 439659"/>
                  <a:gd name="connsiteX500" fmla="*/ 16747 w 508000"/>
                  <a:gd name="connsiteY500" fmla="*/ 267135 h 439659"/>
                  <a:gd name="connsiteX501" fmla="*/ 27912 w 508000"/>
                  <a:gd name="connsiteY501" fmla="*/ 289396 h 439659"/>
                  <a:gd name="connsiteX502" fmla="*/ 27912 w 508000"/>
                  <a:gd name="connsiteY502" fmla="*/ 278265 h 439659"/>
                  <a:gd name="connsiteX503" fmla="*/ 33494 w 508000"/>
                  <a:gd name="connsiteY503" fmla="*/ 278265 h 439659"/>
                  <a:gd name="connsiteX504" fmla="*/ 33494 w 508000"/>
                  <a:gd name="connsiteY504" fmla="*/ 289396 h 439659"/>
                  <a:gd name="connsiteX505" fmla="*/ 44659 w 508000"/>
                  <a:gd name="connsiteY505" fmla="*/ 294961 h 439659"/>
                  <a:gd name="connsiteX506" fmla="*/ 61407 w 508000"/>
                  <a:gd name="connsiteY506" fmla="*/ 294961 h 439659"/>
                  <a:gd name="connsiteX507" fmla="*/ 66989 w 508000"/>
                  <a:gd name="connsiteY507" fmla="*/ 294961 h 439659"/>
                  <a:gd name="connsiteX508" fmla="*/ 94901 w 508000"/>
                  <a:gd name="connsiteY508" fmla="*/ 294961 h 439659"/>
                  <a:gd name="connsiteX509" fmla="*/ 122813 w 508000"/>
                  <a:gd name="connsiteY509" fmla="*/ 294961 h 439659"/>
                  <a:gd name="connsiteX510" fmla="*/ 122813 w 508000"/>
                  <a:gd name="connsiteY510" fmla="*/ 278265 h 439659"/>
                  <a:gd name="connsiteX511" fmla="*/ 128396 w 508000"/>
                  <a:gd name="connsiteY511" fmla="*/ 278265 h 439659"/>
                  <a:gd name="connsiteX512" fmla="*/ 128396 w 508000"/>
                  <a:gd name="connsiteY512" fmla="*/ 294961 h 439659"/>
                  <a:gd name="connsiteX513" fmla="*/ 156308 w 508000"/>
                  <a:gd name="connsiteY513" fmla="*/ 294961 h 439659"/>
                  <a:gd name="connsiteX514" fmla="*/ 156308 w 508000"/>
                  <a:gd name="connsiteY514" fmla="*/ 278265 h 439659"/>
                  <a:gd name="connsiteX515" fmla="*/ 161890 w 508000"/>
                  <a:gd name="connsiteY515" fmla="*/ 278265 h 439659"/>
                  <a:gd name="connsiteX516" fmla="*/ 161890 w 508000"/>
                  <a:gd name="connsiteY516" fmla="*/ 294961 h 439659"/>
                  <a:gd name="connsiteX517" fmla="*/ 184220 w 508000"/>
                  <a:gd name="connsiteY517" fmla="*/ 294961 h 439659"/>
                  <a:gd name="connsiteX518" fmla="*/ 184220 w 508000"/>
                  <a:gd name="connsiteY518" fmla="*/ 283831 h 439659"/>
                  <a:gd name="connsiteX519" fmla="*/ 184220 w 508000"/>
                  <a:gd name="connsiteY519" fmla="*/ 278265 h 439659"/>
                  <a:gd name="connsiteX520" fmla="*/ 189802 w 508000"/>
                  <a:gd name="connsiteY520" fmla="*/ 278265 h 439659"/>
                  <a:gd name="connsiteX521" fmla="*/ 195385 w 508000"/>
                  <a:gd name="connsiteY521" fmla="*/ 278265 h 439659"/>
                  <a:gd name="connsiteX522" fmla="*/ 195385 w 508000"/>
                  <a:gd name="connsiteY522" fmla="*/ 283831 h 439659"/>
                  <a:gd name="connsiteX523" fmla="*/ 195385 w 508000"/>
                  <a:gd name="connsiteY523" fmla="*/ 294961 h 439659"/>
                  <a:gd name="connsiteX524" fmla="*/ 217714 w 508000"/>
                  <a:gd name="connsiteY524" fmla="*/ 294961 h 439659"/>
                  <a:gd name="connsiteX525" fmla="*/ 217714 w 508000"/>
                  <a:gd name="connsiteY525" fmla="*/ 278265 h 439659"/>
                  <a:gd name="connsiteX526" fmla="*/ 223297 w 508000"/>
                  <a:gd name="connsiteY526" fmla="*/ 278265 h 439659"/>
                  <a:gd name="connsiteX527" fmla="*/ 223297 w 508000"/>
                  <a:gd name="connsiteY527" fmla="*/ 294961 h 439659"/>
                  <a:gd name="connsiteX528" fmla="*/ 251209 w 508000"/>
                  <a:gd name="connsiteY528" fmla="*/ 294961 h 439659"/>
                  <a:gd name="connsiteX529" fmla="*/ 251209 w 508000"/>
                  <a:gd name="connsiteY529" fmla="*/ 278265 h 439659"/>
                  <a:gd name="connsiteX530" fmla="*/ 256791 w 508000"/>
                  <a:gd name="connsiteY530" fmla="*/ 278265 h 439659"/>
                  <a:gd name="connsiteX531" fmla="*/ 256791 w 508000"/>
                  <a:gd name="connsiteY531" fmla="*/ 294961 h 439659"/>
                  <a:gd name="connsiteX532" fmla="*/ 284703 w 508000"/>
                  <a:gd name="connsiteY532" fmla="*/ 294961 h 439659"/>
                  <a:gd name="connsiteX533" fmla="*/ 312615 w 508000"/>
                  <a:gd name="connsiteY533" fmla="*/ 294961 h 439659"/>
                  <a:gd name="connsiteX534" fmla="*/ 318198 w 508000"/>
                  <a:gd name="connsiteY534" fmla="*/ 294961 h 439659"/>
                  <a:gd name="connsiteX535" fmla="*/ 318198 w 508000"/>
                  <a:gd name="connsiteY535" fmla="*/ 283831 h 439659"/>
                  <a:gd name="connsiteX536" fmla="*/ 318198 w 508000"/>
                  <a:gd name="connsiteY536" fmla="*/ 278265 h 439659"/>
                  <a:gd name="connsiteX537" fmla="*/ 323780 w 508000"/>
                  <a:gd name="connsiteY537" fmla="*/ 283831 h 439659"/>
                  <a:gd name="connsiteX538" fmla="*/ 323780 w 508000"/>
                  <a:gd name="connsiteY538" fmla="*/ 294961 h 439659"/>
                  <a:gd name="connsiteX539" fmla="*/ 329973 w 508000"/>
                  <a:gd name="connsiteY539" fmla="*/ 294961 h 439659"/>
                  <a:gd name="connsiteX540" fmla="*/ 346110 w 508000"/>
                  <a:gd name="connsiteY540" fmla="*/ 294961 h 439659"/>
                  <a:gd name="connsiteX541" fmla="*/ 346110 w 508000"/>
                  <a:gd name="connsiteY541" fmla="*/ 278265 h 439659"/>
                  <a:gd name="connsiteX542" fmla="*/ 351692 w 508000"/>
                  <a:gd name="connsiteY542" fmla="*/ 278265 h 439659"/>
                  <a:gd name="connsiteX543" fmla="*/ 351692 w 508000"/>
                  <a:gd name="connsiteY543" fmla="*/ 294961 h 439659"/>
                  <a:gd name="connsiteX544" fmla="*/ 379604 w 508000"/>
                  <a:gd name="connsiteY544" fmla="*/ 294961 h 439659"/>
                  <a:gd name="connsiteX545" fmla="*/ 407517 w 508000"/>
                  <a:gd name="connsiteY545" fmla="*/ 294961 h 439659"/>
                  <a:gd name="connsiteX546" fmla="*/ 407517 w 508000"/>
                  <a:gd name="connsiteY546" fmla="*/ 278265 h 439659"/>
                  <a:gd name="connsiteX547" fmla="*/ 413099 w 508000"/>
                  <a:gd name="connsiteY547" fmla="*/ 278265 h 439659"/>
                  <a:gd name="connsiteX548" fmla="*/ 413099 w 508000"/>
                  <a:gd name="connsiteY548" fmla="*/ 294961 h 439659"/>
                  <a:gd name="connsiteX549" fmla="*/ 424874 w 508000"/>
                  <a:gd name="connsiteY549" fmla="*/ 294961 h 439659"/>
                  <a:gd name="connsiteX550" fmla="*/ 435429 w 508000"/>
                  <a:gd name="connsiteY550" fmla="*/ 294961 h 439659"/>
                  <a:gd name="connsiteX551" fmla="*/ 435429 w 508000"/>
                  <a:gd name="connsiteY551" fmla="*/ 283831 h 439659"/>
                  <a:gd name="connsiteX552" fmla="*/ 441011 w 508000"/>
                  <a:gd name="connsiteY552" fmla="*/ 278265 h 439659"/>
                  <a:gd name="connsiteX553" fmla="*/ 441011 w 508000"/>
                  <a:gd name="connsiteY553" fmla="*/ 283831 h 439659"/>
                  <a:gd name="connsiteX554" fmla="*/ 441011 w 508000"/>
                  <a:gd name="connsiteY554" fmla="*/ 294961 h 439659"/>
                  <a:gd name="connsiteX555" fmla="*/ 446593 w 508000"/>
                  <a:gd name="connsiteY555" fmla="*/ 294961 h 439659"/>
                  <a:gd name="connsiteX556" fmla="*/ 463341 w 508000"/>
                  <a:gd name="connsiteY556" fmla="*/ 294961 h 439659"/>
                  <a:gd name="connsiteX557" fmla="*/ 474506 w 508000"/>
                  <a:gd name="connsiteY557" fmla="*/ 289396 h 439659"/>
                  <a:gd name="connsiteX558" fmla="*/ 485670 w 508000"/>
                  <a:gd name="connsiteY558" fmla="*/ 267135 h 439659"/>
                  <a:gd name="connsiteX559" fmla="*/ 485670 w 508000"/>
                  <a:gd name="connsiteY559" fmla="*/ 44523 h 439659"/>
                  <a:gd name="connsiteX560" fmla="*/ 480088 w 508000"/>
                  <a:gd name="connsiteY560" fmla="*/ 22261 h 439659"/>
                  <a:gd name="connsiteX561" fmla="*/ 480088 w 508000"/>
                  <a:gd name="connsiteY561" fmla="*/ 27826 h 439659"/>
                  <a:gd name="connsiteX562" fmla="*/ 480088 w 508000"/>
                  <a:gd name="connsiteY562" fmla="*/ 33392 h 439659"/>
                  <a:gd name="connsiteX563" fmla="*/ 474506 w 508000"/>
                  <a:gd name="connsiteY563" fmla="*/ 33392 h 439659"/>
                  <a:gd name="connsiteX564" fmla="*/ 468923 w 508000"/>
                  <a:gd name="connsiteY564" fmla="*/ 33392 h 439659"/>
                  <a:gd name="connsiteX565" fmla="*/ 468923 w 508000"/>
                  <a:gd name="connsiteY565" fmla="*/ 27826 h 439659"/>
                  <a:gd name="connsiteX566" fmla="*/ 468923 w 508000"/>
                  <a:gd name="connsiteY566" fmla="*/ 16696 h 439659"/>
                  <a:gd name="connsiteX567" fmla="*/ 463341 w 508000"/>
                  <a:gd name="connsiteY567" fmla="*/ 16696 h 439659"/>
                  <a:gd name="connsiteX568" fmla="*/ 446593 w 508000"/>
                  <a:gd name="connsiteY568" fmla="*/ 16696 h 439659"/>
                  <a:gd name="connsiteX569" fmla="*/ 441011 w 508000"/>
                  <a:gd name="connsiteY569" fmla="*/ 16696 h 439659"/>
                  <a:gd name="connsiteX570" fmla="*/ 441011 w 508000"/>
                  <a:gd name="connsiteY570" fmla="*/ 27826 h 439659"/>
                  <a:gd name="connsiteX571" fmla="*/ 446593 w 508000"/>
                  <a:gd name="connsiteY571" fmla="*/ 27826 h 439659"/>
                  <a:gd name="connsiteX572" fmla="*/ 446593 w 508000"/>
                  <a:gd name="connsiteY572" fmla="*/ 33392 h 439659"/>
                  <a:gd name="connsiteX573" fmla="*/ 441011 w 508000"/>
                  <a:gd name="connsiteY573" fmla="*/ 33392 h 439659"/>
                  <a:gd name="connsiteX574" fmla="*/ 435429 w 508000"/>
                  <a:gd name="connsiteY574" fmla="*/ 27826 h 439659"/>
                  <a:gd name="connsiteX575" fmla="*/ 435429 w 508000"/>
                  <a:gd name="connsiteY575" fmla="*/ 16696 h 439659"/>
                  <a:gd name="connsiteX576" fmla="*/ 418681 w 508000"/>
                  <a:gd name="connsiteY576" fmla="*/ 16696 h 439659"/>
                  <a:gd name="connsiteX577" fmla="*/ 418681 w 508000"/>
                  <a:gd name="connsiteY577" fmla="*/ 27826 h 439659"/>
                  <a:gd name="connsiteX578" fmla="*/ 413099 w 508000"/>
                  <a:gd name="connsiteY578" fmla="*/ 33392 h 439659"/>
                  <a:gd name="connsiteX579" fmla="*/ 407517 w 508000"/>
                  <a:gd name="connsiteY579" fmla="*/ 33392 h 439659"/>
                  <a:gd name="connsiteX580" fmla="*/ 407517 w 508000"/>
                  <a:gd name="connsiteY580" fmla="*/ 27826 h 439659"/>
                  <a:gd name="connsiteX581" fmla="*/ 413099 w 508000"/>
                  <a:gd name="connsiteY581" fmla="*/ 27826 h 439659"/>
                  <a:gd name="connsiteX582" fmla="*/ 413099 w 508000"/>
                  <a:gd name="connsiteY582" fmla="*/ 16696 h 439659"/>
                  <a:gd name="connsiteX583" fmla="*/ 407517 w 508000"/>
                  <a:gd name="connsiteY583" fmla="*/ 16696 h 439659"/>
                  <a:gd name="connsiteX584" fmla="*/ 385187 w 508000"/>
                  <a:gd name="connsiteY584" fmla="*/ 16696 h 439659"/>
                  <a:gd name="connsiteX585" fmla="*/ 385187 w 508000"/>
                  <a:gd name="connsiteY585" fmla="*/ 27826 h 439659"/>
                  <a:gd name="connsiteX586" fmla="*/ 385187 w 508000"/>
                  <a:gd name="connsiteY586" fmla="*/ 33392 h 439659"/>
                  <a:gd name="connsiteX587" fmla="*/ 379604 w 508000"/>
                  <a:gd name="connsiteY587" fmla="*/ 33392 h 439659"/>
                  <a:gd name="connsiteX588" fmla="*/ 374022 w 508000"/>
                  <a:gd name="connsiteY588" fmla="*/ 33392 h 439659"/>
                  <a:gd name="connsiteX589" fmla="*/ 374022 w 508000"/>
                  <a:gd name="connsiteY589" fmla="*/ 27826 h 439659"/>
                  <a:gd name="connsiteX590" fmla="*/ 374022 w 508000"/>
                  <a:gd name="connsiteY590" fmla="*/ 16696 h 439659"/>
                  <a:gd name="connsiteX591" fmla="*/ 351692 w 508000"/>
                  <a:gd name="connsiteY591" fmla="*/ 16696 h 439659"/>
                  <a:gd name="connsiteX592" fmla="*/ 346110 w 508000"/>
                  <a:gd name="connsiteY592" fmla="*/ 16696 h 439659"/>
                  <a:gd name="connsiteX593" fmla="*/ 346110 w 508000"/>
                  <a:gd name="connsiteY593" fmla="*/ 27826 h 439659"/>
                  <a:gd name="connsiteX594" fmla="*/ 351692 w 508000"/>
                  <a:gd name="connsiteY594" fmla="*/ 27826 h 439659"/>
                  <a:gd name="connsiteX595" fmla="*/ 351692 w 508000"/>
                  <a:gd name="connsiteY595" fmla="*/ 33392 h 439659"/>
                  <a:gd name="connsiteX596" fmla="*/ 346110 w 508000"/>
                  <a:gd name="connsiteY596" fmla="*/ 33392 h 439659"/>
                  <a:gd name="connsiteX597" fmla="*/ 340528 w 508000"/>
                  <a:gd name="connsiteY597" fmla="*/ 27826 h 439659"/>
                  <a:gd name="connsiteX598" fmla="*/ 340528 w 508000"/>
                  <a:gd name="connsiteY598" fmla="*/ 16696 h 439659"/>
                  <a:gd name="connsiteX599" fmla="*/ 318198 w 508000"/>
                  <a:gd name="connsiteY599" fmla="*/ 16696 h 439659"/>
                  <a:gd name="connsiteX600" fmla="*/ 312615 w 508000"/>
                  <a:gd name="connsiteY600" fmla="*/ 16696 h 439659"/>
                  <a:gd name="connsiteX601" fmla="*/ 290286 w 508000"/>
                  <a:gd name="connsiteY601" fmla="*/ 16696 h 439659"/>
                  <a:gd name="connsiteX602" fmla="*/ 290286 w 508000"/>
                  <a:gd name="connsiteY602" fmla="*/ 27826 h 439659"/>
                  <a:gd name="connsiteX603" fmla="*/ 290286 w 508000"/>
                  <a:gd name="connsiteY603" fmla="*/ 33392 h 439659"/>
                  <a:gd name="connsiteX604" fmla="*/ 284703 w 508000"/>
                  <a:gd name="connsiteY604" fmla="*/ 33392 h 439659"/>
                  <a:gd name="connsiteX605" fmla="*/ 279121 w 508000"/>
                  <a:gd name="connsiteY605" fmla="*/ 33392 h 439659"/>
                  <a:gd name="connsiteX606" fmla="*/ 279121 w 508000"/>
                  <a:gd name="connsiteY606" fmla="*/ 27826 h 439659"/>
                  <a:gd name="connsiteX607" fmla="*/ 279121 w 508000"/>
                  <a:gd name="connsiteY607" fmla="*/ 16696 h 439659"/>
                  <a:gd name="connsiteX608" fmla="*/ 256791 w 508000"/>
                  <a:gd name="connsiteY608" fmla="*/ 16696 h 439659"/>
                  <a:gd name="connsiteX609" fmla="*/ 251209 w 508000"/>
                  <a:gd name="connsiteY609" fmla="*/ 16696 h 439659"/>
                  <a:gd name="connsiteX610" fmla="*/ 228879 w 508000"/>
                  <a:gd name="connsiteY610" fmla="*/ 16696 h 439659"/>
                  <a:gd name="connsiteX611" fmla="*/ 228879 w 508000"/>
                  <a:gd name="connsiteY611" fmla="*/ 27826 h 439659"/>
                  <a:gd name="connsiteX612" fmla="*/ 223297 w 508000"/>
                  <a:gd name="connsiteY612" fmla="*/ 33392 h 439659"/>
                  <a:gd name="connsiteX613" fmla="*/ 217714 w 508000"/>
                  <a:gd name="connsiteY613" fmla="*/ 33392 h 439659"/>
                  <a:gd name="connsiteX614" fmla="*/ 217714 w 508000"/>
                  <a:gd name="connsiteY614" fmla="*/ 27826 h 439659"/>
                  <a:gd name="connsiteX615" fmla="*/ 223297 w 508000"/>
                  <a:gd name="connsiteY615" fmla="*/ 27826 h 439659"/>
                  <a:gd name="connsiteX616" fmla="*/ 223297 w 508000"/>
                  <a:gd name="connsiteY616" fmla="*/ 16696 h 439659"/>
                  <a:gd name="connsiteX617" fmla="*/ 217714 w 508000"/>
                  <a:gd name="connsiteY617" fmla="*/ 16696 h 439659"/>
                  <a:gd name="connsiteX618" fmla="*/ 195385 w 508000"/>
                  <a:gd name="connsiteY618" fmla="*/ 16696 h 439659"/>
                  <a:gd name="connsiteX619" fmla="*/ 195385 w 508000"/>
                  <a:gd name="connsiteY619" fmla="*/ 27826 h 439659"/>
                  <a:gd name="connsiteX620" fmla="*/ 195385 w 508000"/>
                  <a:gd name="connsiteY620" fmla="*/ 33392 h 439659"/>
                  <a:gd name="connsiteX621" fmla="*/ 189802 w 508000"/>
                  <a:gd name="connsiteY621" fmla="*/ 33392 h 439659"/>
                  <a:gd name="connsiteX622" fmla="*/ 184220 w 508000"/>
                  <a:gd name="connsiteY622" fmla="*/ 33392 h 439659"/>
                  <a:gd name="connsiteX623" fmla="*/ 184220 w 508000"/>
                  <a:gd name="connsiteY623" fmla="*/ 27826 h 439659"/>
                  <a:gd name="connsiteX624" fmla="*/ 184220 w 508000"/>
                  <a:gd name="connsiteY624" fmla="*/ 16696 h 439659"/>
                  <a:gd name="connsiteX625" fmla="*/ 161890 w 508000"/>
                  <a:gd name="connsiteY625" fmla="*/ 16696 h 439659"/>
                  <a:gd name="connsiteX626" fmla="*/ 156308 w 508000"/>
                  <a:gd name="connsiteY626" fmla="*/ 16696 h 439659"/>
                  <a:gd name="connsiteX627" fmla="*/ 133978 w 508000"/>
                  <a:gd name="connsiteY627" fmla="*/ 16696 h 439659"/>
                  <a:gd name="connsiteX628" fmla="*/ 133978 w 508000"/>
                  <a:gd name="connsiteY628" fmla="*/ 27826 h 439659"/>
                  <a:gd name="connsiteX629" fmla="*/ 128396 w 508000"/>
                  <a:gd name="connsiteY629" fmla="*/ 33392 h 439659"/>
                  <a:gd name="connsiteX630" fmla="*/ 122813 w 508000"/>
                  <a:gd name="connsiteY630" fmla="*/ 33392 h 439659"/>
                  <a:gd name="connsiteX631" fmla="*/ 122813 w 508000"/>
                  <a:gd name="connsiteY631" fmla="*/ 27826 h 439659"/>
                  <a:gd name="connsiteX632" fmla="*/ 128396 w 508000"/>
                  <a:gd name="connsiteY632" fmla="*/ 27826 h 439659"/>
                  <a:gd name="connsiteX633" fmla="*/ 128396 w 508000"/>
                  <a:gd name="connsiteY633" fmla="*/ 16696 h 439659"/>
                  <a:gd name="connsiteX634" fmla="*/ 122813 w 508000"/>
                  <a:gd name="connsiteY634" fmla="*/ 16696 h 439659"/>
                  <a:gd name="connsiteX635" fmla="*/ 100483 w 508000"/>
                  <a:gd name="connsiteY635" fmla="*/ 16696 h 439659"/>
                  <a:gd name="connsiteX636" fmla="*/ 100483 w 508000"/>
                  <a:gd name="connsiteY636" fmla="*/ 27826 h 439659"/>
                  <a:gd name="connsiteX637" fmla="*/ 100483 w 508000"/>
                  <a:gd name="connsiteY637" fmla="*/ 33392 h 439659"/>
                  <a:gd name="connsiteX638" fmla="*/ 94901 w 508000"/>
                  <a:gd name="connsiteY638" fmla="*/ 33392 h 439659"/>
                  <a:gd name="connsiteX639" fmla="*/ 89319 w 508000"/>
                  <a:gd name="connsiteY639" fmla="*/ 33392 h 439659"/>
                  <a:gd name="connsiteX640" fmla="*/ 89319 w 508000"/>
                  <a:gd name="connsiteY640" fmla="*/ 27826 h 439659"/>
                  <a:gd name="connsiteX641" fmla="*/ 89319 w 508000"/>
                  <a:gd name="connsiteY641" fmla="*/ 16696 h 439659"/>
                  <a:gd name="connsiteX642" fmla="*/ 66989 w 508000"/>
                  <a:gd name="connsiteY642" fmla="*/ 16696 h 439659"/>
                  <a:gd name="connsiteX643" fmla="*/ 61407 w 508000"/>
                  <a:gd name="connsiteY643" fmla="*/ 16696 h 439659"/>
                  <a:gd name="connsiteX644" fmla="*/ 44659 w 508000"/>
                  <a:gd name="connsiteY644" fmla="*/ 16696 h 439659"/>
                  <a:gd name="connsiteX645" fmla="*/ 39077 w 508000"/>
                  <a:gd name="connsiteY645" fmla="*/ 16696 h 439659"/>
                  <a:gd name="connsiteX646" fmla="*/ 44659 w 508000"/>
                  <a:gd name="connsiteY646" fmla="*/ 0 h 439659"/>
                  <a:gd name="connsiteX647" fmla="*/ 463341 w 508000"/>
                  <a:gd name="connsiteY647" fmla="*/ 0 h 439659"/>
                  <a:gd name="connsiteX648" fmla="*/ 508000 w 508000"/>
                  <a:gd name="connsiteY648" fmla="*/ 44523 h 439659"/>
                  <a:gd name="connsiteX649" fmla="*/ 508000 w 508000"/>
                  <a:gd name="connsiteY649" fmla="*/ 322788 h 439659"/>
                  <a:gd name="connsiteX650" fmla="*/ 463341 w 508000"/>
                  <a:gd name="connsiteY650" fmla="*/ 367310 h 439659"/>
                  <a:gd name="connsiteX651" fmla="*/ 273539 w 508000"/>
                  <a:gd name="connsiteY651" fmla="*/ 367310 h 439659"/>
                  <a:gd name="connsiteX652" fmla="*/ 273539 w 508000"/>
                  <a:gd name="connsiteY652" fmla="*/ 400702 h 439659"/>
                  <a:gd name="connsiteX653" fmla="*/ 407517 w 508000"/>
                  <a:gd name="connsiteY653" fmla="*/ 400702 h 439659"/>
                  <a:gd name="connsiteX654" fmla="*/ 424264 w 508000"/>
                  <a:gd name="connsiteY654" fmla="*/ 422963 h 439659"/>
                  <a:gd name="connsiteX655" fmla="*/ 424264 w 508000"/>
                  <a:gd name="connsiteY655" fmla="*/ 439659 h 439659"/>
                  <a:gd name="connsiteX656" fmla="*/ 83736 w 508000"/>
                  <a:gd name="connsiteY656" fmla="*/ 439659 h 439659"/>
                  <a:gd name="connsiteX657" fmla="*/ 83736 w 508000"/>
                  <a:gd name="connsiteY657" fmla="*/ 422963 h 439659"/>
                  <a:gd name="connsiteX658" fmla="*/ 100483 w 508000"/>
                  <a:gd name="connsiteY658" fmla="*/ 400702 h 439659"/>
                  <a:gd name="connsiteX659" fmla="*/ 234462 w 508000"/>
                  <a:gd name="connsiteY659" fmla="*/ 400702 h 439659"/>
                  <a:gd name="connsiteX660" fmla="*/ 234462 w 508000"/>
                  <a:gd name="connsiteY660" fmla="*/ 367310 h 439659"/>
                  <a:gd name="connsiteX661" fmla="*/ 44659 w 508000"/>
                  <a:gd name="connsiteY661" fmla="*/ 367310 h 439659"/>
                  <a:gd name="connsiteX662" fmla="*/ 0 w 508000"/>
                  <a:gd name="connsiteY662" fmla="*/ 322788 h 439659"/>
                  <a:gd name="connsiteX663" fmla="*/ 0 w 508000"/>
                  <a:gd name="connsiteY663" fmla="*/ 44523 h 439659"/>
                  <a:gd name="connsiteX664" fmla="*/ 44659 w 508000"/>
                  <a:gd name="connsiteY664" fmla="*/ 0 h 439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</a:cxnLst>
                <a:rect l="l" t="t" r="r" b="b"/>
                <a:pathLst>
                  <a:path w="508000" h="439659">
                    <a:moveTo>
                      <a:pt x="441011" y="278265"/>
                    </a:moveTo>
                    <a:cubicBezTo>
                      <a:pt x="446593" y="278265"/>
                      <a:pt x="446593" y="278265"/>
                      <a:pt x="446593" y="278265"/>
                    </a:cubicBezTo>
                    <a:cubicBezTo>
                      <a:pt x="446593" y="278265"/>
                      <a:pt x="446593" y="278265"/>
                      <a:pt x="446593" y="283831"/>
                    </a:cubicBezTo>
                    <a:cubicBezTo>
                      <a:pt x="446593" y="278265"/>
                      <a:pt x="441011" y="278265"/>
                      <a:pt x="441011" y="278265"/>
                    </a:cubicBezTo>
                    <a:close/>
                    <a:moveTo>
                      <a:pt x="312615" y="278265"/>
                    </a:moveTo>
                    <a:cubicBezTo>
                      <a:pt x="312615" y="278265"/>
                      <a:pt x="312615" y="278265"/>
                      <a:pt x="318198" y="278265"/>
                    </a:cubicBezTo>
                    <a:cubicBezTo>
                      <a:pt x="312615" y="278265"/>
                      <a:pt x="312615" y="278265"/>
                      <a:pt x="312615" y="283831"/>
                    </a:cubicBezTo>
                    <a:cubicBezTo>
                      <a:pt x="312615" y="278265"/>
                      <a:pt x="312615" y="278265"/>
                      <a:pt x="312615" y="278265"/>
                    </a:cubicBezTo>
                    <a:close/>
                    <a:moveTo>
                      <a:pt x="61407" y="278265"/>
                    </a:moveTo>
                    <a:cubicBezTo>
                      <a:pt x="66989" y="278265"/>
                      <a:pt x="66989" y="278265"/>
                      <a:pt x="66989" y="278265"/>
                    </a:cubicBezTo>
                    <a:cubicBezTo>
                      <a:pt x="66989" y="278265"/>
                      <a:pt x="66989" y="278265"/>
                      <a:pt x="66989" y="283831"/>
                    </a:cubicBezTo>
                    <a:cubicBezTo>
                      <a:pt x="66989" y="278265"/>
                      <a:pt x="66989" y="278265"/>
                      <a:pt x="61407" y="278265"/>
                    </a:cubicBezTo>
                    <a:close/>
                    <a:moveTo>
                      <a:pt x="157184" y="254570"/>
                    </a:moveTo>
                    <a:cubicBezTo>
                      <a:pt x="161740" y="254570"/>
                      <a:pt x="161740" y="254570"/>
                      <a:pt x="161740" y="254570"/>
                    </a:cubicBezTo>
                    <a:cubicBezTo>
                      <a:pt x="161740" y="254570"/>
                      <a:pt x="161740" y="254570"/>
                      <a:pt x="161740" y="259695"/>
                    </a:cubicBezTo>
                    <a:cubicBezTo>
                      <a:pt x="161740" y="259695"/>
                      <a:pt x="161740" y="259695"/>
                      <a:pt x="157184" y="259695"/>
                    </a:cubicBezTo>
                    <a:cubicBezTo>
                      <a:pt x="157184" y="254570"/>
                      <a:pt x="157184" y="254570"/>
                      <a:pt x="157184" y="254570"/>
                    </a:cubicBezTo>
                    <a:close/>
                    <a:moveTo>
                      <a:pt x="61507" y="254570"/>
                    </a:moveTo>
                    <a:cubicBezTo>
                      <a:pt x="68341" y="254570"/>
                      <a:pt x="68341" y="254570"/>
                      <a:pt x="68341" y="254570"/>
                    </a:cubicBezTo>
                    <a:cubicBezTo>
                      <a:pt x="68341" y="254570"/>
                      <a:pt x="68341" y="254570"/>
                      <a:pt x="68341" y="259695"/>
                    </a:cubicBezTo>
                    <a:cubicBezTo>
                      <a:pt x="68341" y="259695"/>
                      <a:pt x="68341" y="259695"/>
                      <a:pt x="61507" y="259695"/>
                    </a:cubicBezTo>
                    <a:cubicBezTo>
                      <a:pt x="61507" y="254570"/>
                      <a:pt x="61507" y="254570"/>
                      <a:pt x="61507" y="254570"/>
                    </a:cubicBezTo>
                    <a:close/>
                    <a:moveTo>
                      <a:pt x="323480" y="243749"/>
                    </a:moveTo>
                    <a:cubicBezTo>
                      <a:pt x="323480" y="243749"/>
                      <a:pt x="323480" y="243749"/>
                      <a:pt x="323480" y="254380"/>
                    </a:cubicBezTo>
                    <a:cubicBezTo>
                      <a:pt x="323480" y="254380"/>
                      <a:pt x="317785" y="254380"/>
                      <a:pt x="317785" y="259695"/>
                    </a:cubicBezTo>
                    <a:cubicBezTo>
                      <a:pt x="312090" y="259695"/>
                      <a:pt x="312090" y="259695"/>
                      <a:pt x="312090" y="259695"/>
                    </a:cubicBezTo>
                    <a:cubicBezTo>
                      <a:pt x="312090" y="254380"/>
                      <a:pt x="312090" y="254380"/>
                      <a:pt x="312090" y="254380"/>
                    </a:cubicBezTo>
                    <a:cubicBezTo>
                      <a:pt x="312090" y="254380"/>
                      <a:pt x="312090" y="254380"/>
                      <a:pt x="317785" y="254380"/>
                    </a:cubicBezTo>
                    <a:lnTo>
                      <a:pt x="317785" y="249065"/>
                    </a:lnTo>
                    <a:cubicBezTo>
                      <a:pt x="317785" y="249065"/>
                      <a:pt x="317785" y="243749"/>
                      <a:pt x="323480" y="243749"/>
                    </a:cubicBezTo>
                    <a:close/>
                    <a:moveTo>
                      <a:pt x="184520" y="243749"/>
                    </a:moveTo>
                    <a:cubicBezTo>
                      <a:pt x="184520" y="243749"/>
                      <a:pt x="190215" y="249065"/>
                      <a:pt x="190215" y="249065"/>
                    </a:cubicBezTo>
                    <a:cubicBezTo>
                      <a:pt x="195910" y="249065"/>
                      <a:pt x="195910" y="249065"/>
                      <a:pt x="195910" y="249065"/>
                    </a:cubicBezTo>
                    <a:cubicBezTo>
                      <a:pt x="195910" y="249065"/>
                      <a:pt x="195910" y="249065"/>
                      <a:pt x="195910" y="254380"/>
                    </a:cubicBezTo>
                    <a:cubicBezTo>
                      <a:pt x="195910" y="254380"/>
                      <a:pt x="195910" y="254380"/>
                      <a:pt x="195910" y="259695"/>
                    </a:cubicBezTo>
                    <a:cubicBezTo>
                      <a:pt x="195910" y="259695"/>
                      <a:pt x="190215" y="259695"/>
                      <a:pt x="190215" y="259695"/>
                    </a:cubicBezTo>
                    <a:cubicBezTo>
                      <a:pt x="190215" y="259695"/>
                      <a:pt x="190215" y="259695"/>
                      <a:pt x="184520" y="259695"/>
                    </a:cubicBezTo>
                    <a:cubicBezTo>
                      <a:pt x="184520" y="254380"/>
                      <a:pt x="184520" y="254380"/>
                      <a:pt x="184520" y="254380"/>
                    </a:cubicBezTo>
                    <a:cubicBezTo>
                      <a:pt x="184520" y="254380"/>
                      <a:pt x="184520" y="254380"/>
                      <a:pt x="184520" y="243749"/>
                    </a:cubicBezTo>
                    <a:close/>
                    <a:moveTo>
                      <a:pt x="466996" y="239193"/>
                    </a:moveTo>
                    <a:cubicBezTo>
                      <a:pt x="472691" y="239193"/>
                      <a:pt x="472691" y="239193"/>
                      <a:pt x="472691" y="239193"/>
                    </a:cubicBezTo>
                    <a:cubicBezTo>
                      <a:pt x="472691" y="239193"/>
                      <a:pt x="472691" y="239193"/>
                      <a:pt x="478386" y="239193"/>
                    </a:cubicBezTo>
                    <a:cubicBezTo>
                      <a:pt x="478386" y="239193"/>
                      <a:pt x="478386" y="244319"/>
                      <a:pt x="478386" y="244319"/>
                    </a:cubicBezTo>
                    <a:cubicBezTo>
                      <a:pt x="478386" y="244319"/>
                      <a:pt x="478386" y="244319"/>
                      <a:pt x="478386" y="254570"/>
                    </a:cubicBezTo>
                    <a:cubicBezTo>
                      <a:pt x="478386" y="254570"/>
                      <a:pt x="478386" y="254570"/>
                      <a:pt x="478386" y="259695"/>
                    </a:cubicBezTo>
                    <a:cubicBezTo>
                      <a:pt x="472691" y="259695"/>
                      <a:pt x="472691" y="259695"/>
                      <a:pt x="472691" y="259695"/>
                    </a:cubicBezTo>
                    <a:cubicBezTo>
                      <a:pt x="472691" y="259695"/>
                      <a:pt x="472691" y="259695"/>
                      <a:pt x="466996" y="259695"/>
                    </a:cubicBezTo>
                    <a:cubicBezTo>
                      <a:pt x="466996" y="254570"/>
                      <a:pt x="466996" y="254570"/>
                      <a:pt x="466996" y="254570"/>
                    </a:cubicBezTo>
                    <a:cubicBezTo>
                      <a:pt x="466996" y="254570"/>
                      <a:pt x="466996" y="254570"/>
                      <a:pt x="466996" y="244319"/>
                    </a:cubicBezTo>
                    <a:cubicBezTo>
                      <a:pt x="466996" y="244319"/>
                      <a:pt x="466996" y="239193"/>
                      <a:pt x="466996" y="239193"/>
                    </a:cubicBezTo>
                    <a:close/>
                    <a:moveTo>
                      <a:pt x="440798" y="239193"/>
                    </a:moveTo>
                    <a:cubicBezTo>
                      <a:pt x="440798" y="239193"/>
                      <a:pt x="440798" y="244319"/>
                      <a:pt x="440798" y="244319"/>
                    </a:cubicBezTo>
                    <a:cubicBezTo>
                      <a:pt x="440798" y="244319"/>
                      <a:pt x="440798" y="244319"/>
                      <a:pt x="440798" y="254570"/>
                    </a:cubicBezTo>
                    <a:cubicBezTo>
                      <a:pt x="446493" y="254570"/>
                      <a:pt x="446493" y="254570"/>
                      <a:pt x="446493" y="254570"/>
                    </a:cubicBezTo>
                    <a:cubicBezTo>
                      <a:pt x="446493" y="254570"/>
                      <a:pt x="446493" y="254570"/>
                      <a:pt x="446493" y="259695"/>
                    </a:cubicBezTo>
                    <a:cubicBezTo>
                      <a:pt x="446493" y="259695"/>
                      <a:pt x="446493" y="259695"/>
                      <a:pt x="440798" y="259695"/>
                    </a:cubicBezTo>
                    <a:cubicBezTo>
                      <a:pt x="440798" y="254570"/>
                      <a:pt x="435103" y="254570"/>
                      <a:pt x="435103" y="254570"/>
                    </a:cubicBezTo>
                    <a:cubicBezTo>
                      <a:pt x="435103" y="254570"/>
                      <a:pt x="435103" y="254570"/>
                      <a:pt x="435103" y="244319"/>
                    </a:cubicBezTo>
                    <a:cubicBezTo>
                      <a:pt x="435103" y="244319"/>
                      <a:pt x="440798" y="239193"/>
                      <a:pt x="440798" y="239193"/>
                    </a:cubicBezTo>
                    <a:close/>
                    <a:moveTo>
                      <a:pt x="440798" y="239193"/>
                    </a:moveTo>
                    <a:cubicBezTo>
                      <a:pt x="446493" y="239193"/>
                      <a:pt x="446493" y="239193"/>
                      <a:pt x="446493" y="239193"/>
                    </a:cubicBezTo>
                    <a:cubicBezTo>
                      <a:pt x="446493" y="239193"/>
                      <a:pt x="446493" y="244319"/>
                      <a:pt x="446493" y="244319"/>
                    </a:cubicBezTo>
                    <a:cubicBezTo>
                      <a:pt x="446493" y="244319"/>
                      <a:pt x="446493" y="239193"/>
                      <a:pt x="440798" y="239193"/>
                    </a:cubicBezTo>
                    <a:close/>
                    <a:moveTo>
                      <a:pt x="412323" y="239193"/>
                    </a:moveTo>
                    <a:cubicBezTo>
                      <a:pt x="412323" y="239193"/>
                      <a:pt x="416879" y="244319"/>
                      <a:pt x="416879" y="244319"/>
                    </a:cubicBezTo>
                    <a:cubicBezTo>
                      <a:pt x="416879" y="244319"/>
                      <a:pt x="416879" y="244319"/>
                      <a:pt x="416879" y="254570"/>
                    </a:cubicBezTo>
                    <a:cubicBezTo>
                      <a:pt x="416879" y="254570"/>
                      <a:pt x="412323" y="254570"/>
                      <a:pt x="412323" y="259695"/>
                    </a:cubicBezTo>
                    <a:cubicBezTo>
                      <a:pt x="407767" y="259695"/>
                      <a:pt x="407767" y="259695"/>
                      <a:pt x="407767" y="259695"/>
                    </a:cubicBezTo>
                    <a:cubicBezTo>
                      <a:pt x="407767" y="254570"/>
                      <a:pt x="407767" y="254570"/>
                      <a:pt x="407767" y="254570"/>
                    </a:cubicBezTo>
                    <a:cubicBezTo>
                      <a:pt x="407767" y="254570"/>
                      <a:pt x="407767" y="254570"/>
                      <a:pt x="412323" y="254570"/>
                    </a:cubicBezTo>
                    <a:lnTo>
                      <a:pt x="412323" y="244319"/>
                    </a:lnTo>
                    <a:cubicBezTo>
                      <a:pt x="412323" y="244319"/>
                      <a:pt x="412323" y="239193"/>
                      <a:pt x="412323" y="239193"/>
                    </a:cubicBezTo>
                    <a:close/>
                    <a:moveTo>
                      <a:pt x="407767" y="239193"/>
                    </a:moveTo>
                    <a:cubicBezTo>
                      <a:pt x="407767" y="239193"/>
                      <a:pt x="407767" y="239193"/>
                      <a:pt x="412323" y="239193"/>
                    </a:cubicBezTo>
                    <a:cubicBezTo>
                      <a:pt x="407767" y="239193"/>
                      <a:pt x="407767" y="244319"/>
                      <a:pt x="407767" y="244319"/>
                    </a:cubicBezTo>
                    <a:cubicBezTo>
                      <a:pt x="407767" y="244319"/>
                      <a:pt x="407767" y="239193"/>
                      <a:pt x="407767" y="239193"/>
                    </a:cubicBezTo>
                    <a:close/>
                    <a:moveTo>
                      <a:pt x="373596" y="239193"/>
                    </a:moveTo>
                    <a:cubicBezTo>
                      <a:pt x="379291" y="239193"/>
                      <a:pt x="379291" y="239193"/>
                      <a:pt x="379291" y="239193"/>
                    </a:cubicBezTo>
                    <a:cubicBezTo>
                      <a:pt x="379291" y="239193"/>
                      <a:pt x="379291" y="239193"/>
                      <a:pt x="384986" y="239193"/>
                    </a:cubicBezTo>
                    <a:cubicBezTo>
                      <a:pt x="384986" y="239193"/>
                      <a:pt x="384986" y="244319"/>
                      <a:pt x="384986" y="244319"/>
                    </a:cubicBezTo>
                    <a:cubicBezTo>
                      <a:pt x="384986" y="244319"/>
                      <a:pt x="384986" y="244319"/>
                      <a:pt x="384986" y="254570"/>
                    </a:cubicBezTo>
                    <a:cubicBezTo>
                      <a:pt x="384986" y="254570"/>
                      <a:pt x="384986" y="254570"/>
                      <a:pt x="384986" y="259695"/>
                    </a:cubicBezTo>
                    <a:cubicBezTo>
                      <a:pt x="379291" y="259695"/>
                      <a:pt x="379291" y="259695"/>
                      <a:pt x="379291" y="259695"/>
                    </a:cubicBezTo>
                    <a:cubicBezTo>
                      <a:pt x="379291" y="259695"/>
                      <a:pt x="379291" y="259695"/>
                      <a:pt x="373596" y="259695"/>
                    </a:cubicBezTo>
                    <a:cubicBezTo>
                      <a:pt x="373596" y="254570"/>
                      <a:pt x="373596" y="254570"/>
                      <a:pt x="373596" y="254570"/>
                    </a:cubicBezTo>
                    <a:cubicBezTo>
                      <a:pt x="373596" y="254570"/>
                      <a:pt x="373596" y="254570"/>
                      <a:pt x="373596" y="244319"/>
                    </a:cubicBezTo>
                    <a:cubicBezTo>
                      <a:pt x="373596" y="244319"/>
                      <a:pt x="373596" y="239193"/>
                      <a:pt x="373596" y="239193"/>
                    </a:cubicBezTo>
                    <a:close/>
                    <a:moveTo>
                      <a:pt x="345121" y="239193"/>
                    </a:moveTo>
                    <a:cubicBezTo>
                      <a:pt x="345121" y="239193"/>
                      <a:pt x="345121" y="244319"/>
                      <a:pt x="345121" y="244319"/>
                    </a:cubicBezTo>
                    <a:cubicBezTo>
                      <a:pt x="345121" y="244319"/>
                      <a:pt x="345121" y="244319"/>
                      <a:pt x="345121" y="254570"/>
                    </a:cubicBezTo>
                    <a:cubicBezTo>
                      <a:pt x="345121" y="254570"/>
                      <a:pt x="350816" y="254570"/>
                      <a:pt x="350816" y="254570"/>
                    </a:cubicBezTo>
                    <a:cubicBezTo>
                      <a:pt x="350816" y="254570"/>
                      <a:pt x="350816" y="254570"/>
                      <a:pt x="350816" y="259695"/>
                    </a:cubicBezTo>
                    <a:cubicBezTo>
                      <a:pt x="350816" y="259695"/>
                      <a:pt x="350816" y="259695"/>
                      <a:pt x="345121" y="259695"/>
                    </a:cubicBezTo>
                    <a:cubicBezTo>
                      <a:pt x="345121" y="254570"/>
                      <a:pt x="339426" y="254570"/>
                      <a:pt x="339426" y="254570"/>
                    </a:cubicBezTo>
                    <a:cubicBezTo>
                      <a:pt x="339426" y="254570"/>
                      <a:pt x="339426" y="254570"/>
                      <a:pt x="339426" y="244319"/>
                    </a:cubicBezTo>
                    <a:cubicBezTo>
                      <a:pt x="339426" y="244319"/>
                      <a:pt x="345121" y="239193"/>
                      <a:pt x="345121" y="239193"/>
                    </a:cubicBezTo>
                    <a:close/>
                    <a:moveTo>
                      <a:pt x="345121" y="239193"/>
                    </a:moveTo>
                    <a:cubicBezTo>
                      <a:pt x="350816" y="239193"/>
                      <a:pt x="350816" y="239193"/>
                      <a:pt x="350816" y="239193"/>
                    </a:cubicBezTo>
                    <a:cubicBezTo>
                      <a:pt x="350816" y="239193"/>
                      <a:pt x="350816" y="244319"/>
                      <a:pt x="350816" y="244319"/>
                    </a:cubicBezTo>
                    <a:cubicBezTo>
                      <a:pt x="350816" y="244319"/>
                      <a:pt x="345121" y="239193"/>
                      <a:pt x="345121" y="239193"/>
                    </a:cubicBezTo>
                    <a:close/>
                    <a:moveTo>
                      <a:pt x="157184" y="239193"/>
                    </a:moveTo>
                    <a:cubicBezTo>
                      <a:pt x="161740" y="239193"/>
                      <a:pt x="161740" y="239193"/>
                      <a:pt x="161740" y="239193"/>
                    </a:cubicBezTo>
                    <a:cubicBezTo>
                      <a:pt x="161740" y="239193"/>
                      <a:pt x="161740" y="244319"/>
                      <a:pt x="161740" y="244319"/>
                    </a:cubicBezTo>
                    <a:cubicBezTo>
                      <a:pt x="161740" y="244319"/>
                      <a:pt x="161740" y="239193"/>
                      <a:pt x="157184" y="239193"/>
                    </a:cubicBezTo>
                    <a:close/>
                    <a:moveTo>
                      <a:pt x="128708" y="239193"/>
                    </a:moveTo>
                    <a:cubicBezTo>
                      <a:pt x="134403" y="239193"/>
                      <a:pt x="134403" y="244319"/>
                      <a:pt x="134403" y="244319"/>
                    </a:cubicBezTo>
                    <a:cubicBezTo>
                      <a:pt x="134403" y="244319"/>
                      <a:pt x="134403" y="244319"/>
                      <a:pt x="134403" y="254570"/>
                    </a:cubicBezTo>
                    <a:cubicBezTo>
                      <a:pt x="134403" y="254570"/>
                      <a:pt x="134403" y="254570"/>
                      <a:pt x="128708" y="259695"/>
                    </a:cubicBezTo>
                    <a:cubicBezTo>
                      <a:pt x="123013" y="259695"/>
                      <a:pt x="123013" y="259695"/>
                      <a:pt x="123013" y="259695"/>
                    </a:cubicBezTo>
                    <a:cubicBezTo>
                      <a:pt x="123013" y="254570"/>
                      <a:pt x="123013" y="254570"/>
                      <a:pt x="123013" y="254570"/>
                    </a:cubicBezTo>
                    <a:cubicBezTo>
                      <a:pt x="123013" y="254570"/>
                      <a:pt x="128708" y="254570"/>
                      <a:pt x="128708" y="254570"/>
                    </a:cubicBezTo>
                    <a:lnTo>
                      <a:pt x="128708" y="244319"/>
                    </a:lnTo>
                    <a:cubicBezTo>
                      <a:pt x="128708" y="244319"/>
                      <a:pt x="128708" y="239193"/>
                      <a:pt x="128708" y="239193"/>
                    </a:cubicBezTo>
                    <a:close/>
                    <a:moveTo>
                      <a:pt x="123013" y="239193"/>
                    </a:moveTo>
                    <a:cubicBezTo>
                      <a:pt x="123013" y="239193"/>
                      <a:pt x="123013" y="239193"/>
                      <a:pt x="128708" y="239193"/>
                    </a:cubicBezTo>
                    <a:cubicBezTo>
                      <a:pt x="128708" y="239193"/>
                      <a:pt x="123013" y="244319"/>
                      <a:pt x="123013" y="244319"/>
                    </a:cubicBezTo>
                    <a:cubicBezTo>
                      <a:pt x="123013" y="244319"/>
                      <a:pt x="123013" y="239193"/>
                      <a:pt x="123013" y="239193"/>
                    </a:cubicBezTo>
                    <a:close/>
                    <a:moveTo>
                      <a:pt x="91121" y="239193"/>
                    </a:moveTo>
                    <a:cubicBezTo>
                      <a:pt x="95677" y="239193"/>
                      <a:pt x="95677" y="239193"/>
                      <a:pt x="95677" y="239193"/>
                    </a:cubicBezTo>
                    <a:cubicBezTo>
                      <a:pt x="95677" y="239193"/>
                      <a:pt x="95677" y="239193"/>
                      <a:pt x="100233" y="239193"/>
                    </a:cubicBezTo>
                    <a:cubicBezTo>
                      <a:pt x="100233" y="239193"/>
                      <a:pt x="100233" y="244319"/>
                      <a:pt x="100233" y="244319"/>
                    </a:cubicBezTo>
                    <a:cubicBezTo>
                      <a:pt x="100233" y="244319"/>
                      <a:pt x="100233" y="244319"/>
                      <a:pt x="100233" y="254570"/>
                    </a:cubicBezTo>
                    <a:cubicBezTo>
                      <a:pt x="100233" y="254570"/>
                      <a:pt x="100233" y="254570"/>
                      <a:pt x="100233" y="259695"/>
                    </a:cubicBezTo>
                    <a:cubicBezTo>
                      <a:pt x="95677" y="259695"/>
                      <a:pt x="95677" y="259695"/>
                      <a:pt x="95677" y="259695"/>
                    </a:cubicBezTo>
                    <a:cubicBezTo>
                      <a:pt x="95677" y="259695"/>
                      <a:pt x="95677" y="259695"/>
                      <a:pt x="91121" y="259695"/>
                    </a:cubicBezTo>
                    <a:cubicBezTo>
                      <a:pt x="91121" y="254570"/>
                      <a:pt x="91121" y="254570"/>
                      <a:pt x="91121" y="254570"/>
                    </a:cubicBezTo>
                    <a:cubicBezTo>
                      <a:pt x="91121" y="254570"/>
                      <a:pt x="91121" y="254570"/>
                      <a:pt x="91121" y="244319"/>
                    </a:cubicBezTo>
                    <a:cubicBezTo>
                      <a:pt x="91121" y="244319"/>
                      <a:pt x="91121" y="239193"/>
                      <a:pt x="91121" y="239193"/>
                    </a:cubicBezTo>
                    <a:close/>
                    <a:moveTo>
                      <a:pt x="61507" y="239193"/>
                    </a:moveTo>
                    <a:cubicBezTo>
                      <a:pt x="68341" y="239193"/>
                      <a:pt x="68341" y="239193"/>
                      <a:pt x="68341" y="239193"/>
                    </a:cubicBezTo>
                    <a:cubicBezTo>
                      <a:pt x="68341" y="239193"/>
                      <a:pt x="68341" y="244319"/>
                      <a:pt x="68341" y="244319"/>
                    </a:cubicBezTo>
                    <a:cubicBezTo>
                      <a:pt x="68341" y="244319"/>
                      <a:pt x="68341" y="239193"/>
                      <a:pt x="61507" y="239193"/>
                    </a:cubicBezTo>
                    <a:close/>
                    <a:moveTo>
                      <a:pt x="35309" y="239193"/>
                    </a:moveTo>
                    <a:cubicBezTo>
                      <a:pt x="41004" y="239193"/>
                      <a:pt x="41004" y="244319"/>
                      <a:pt x="41004" y="244319"/>
                    </a:cubicBezTo>
                    <a:cubicBezTo>
                      <a:pt x="41004" y="244319"/>
                      <a:pt x="41004" y="244319"/>
                      <a:pt x="41004" y="254570"/>
                    </a:cubicBezTo>
                    <a:cubicBezTo>
                      <a:pt x="41004" y="254570"/>
                      <a:pt x="41004" y="254570"/>
                      <a:pt x="35309" y="259695"/>
                    </a:cubicBezTo>
                    <a:cubicBezTo>
                      <a:pt x="29614" y="259695"/>
                      <a:pt x="29614" y="259695"/>
                      <a:pt x="29614" y="259695"/>
                    </a:cubicBezTo>
                    <a:cubicBezTo>
                      <a:pt x="29614" y="254570"/>
                      <a:pt x="29614" y="254570"/>
                      <a:pt x="29614" y="254570"/>
                    </a:cubicBezTo>
                    <a:cubicBezTo>
                      <a:pt x="29614" y="254570"/>
                      <a:pt x="35309" y="254570"/>
                      <a:pt x="35309" y="254570"/>
                    </a:cubicBezTo>
                    <a:lnTo>
                      <a:pt x="35309" y="244319"/>
                    </a:lnTo>
                    <a:cubicBezTo>
                      <a:pt x="35309" y="244319"/>
                      <a:pt x="35309" y="239193"/>
                      <a:pt x="35309" y="239193"/>
                    </a:cubicBezTo>
                    <a:close/>
                    <a:moveTo>
                      <a:pt x="29614" y="239193"/>
                    </a:moveTo>
                    <a:cubicBezTo>
                      <a:pt x="29614" y="239193"/>
                      <a:pt x="29614" y="239193"/>
                      <a:pt x="35309" y="239193"/>
                    </a:cubicBezTo>
                    <a:cubicBezTo>
                      <a:pt x="35309" y="239193"/>
                      <a:pt x="29614" y="244319"/>
                      <a:pt x="29614" y="244319"/>
                    </a:cubicBezTo>
                    <a:cubicBezTo>
                      <a:pt x="29614" y="244319"/>
                      <a:pt x="29614" y="239193"/>
                      <a:pt x="29614" y="239193"/>
                    </a:cubicBezTo>
                    <a:close/>
                    <a:moveTo>
                      <a:pt x="157184" y="215653"/>
                    </a:moveTo>
                    <a:cubicBezTo>
                      <a:pt x="161740" y="215653"/>
                      <a:pt x="161740" y="215653"/>
                      <a:pt x="161740" y="215653"/>
                    </a:cubicBezTo>
                    <a:cubicBezTo>
                      <a:pt x="161740" y="215653"/>
                      <a:pt x="161740" y="215653"/>
                      <a:pt x="161740" y="220968"/>
                    </a:cubicBezTo>
                    <a:cubicBezTo>
                      <a:pt x="161740" y="220968"/>
                      <a:pt x="161740" y="220968"/>
                      <a:pt x="157184" y="220968"/>
                    </a:cubicBezTo>
                    <a:cubicBezTo>
                      <a:pt x="157184" y="220968"/>
                      <a:pt x="157184" y="215653"/>
                      <a:pt x="157184" y="215653"/>
                    </a:cubicBezTo>
                    <a:close/>
                    <a:moveTo>
                      <a:pt x="466996" y="200466"/>
                    </a:moveTo>
                    <a:cubicBezTo>
                      <a:pt x="472691" y="200466"/>
                      <a:pt x="472691" y="200466"/>
                      <a:pt x="472691" y="200466"/>
                    </a:cubicBezTo>
                    <a:cubicBezTo>
                      <a:pt x="472691" y="200466"/>
                      <a:pt x="472691" y="200466"/>
                      <a:pt x="478386" y="200466"/>
                    </a:cubicBezTo>
                    <a:cubicBezTo>
                      <a:pt x="478386" y="200466"/>
                      <a:pt x="478386" y="205592"/>
                      <a:pt x="478386" y="205592"/>
                    </a:cubicBezTo>
                    <a:cubicBezTo>
                      <a:pt x="478386" y="205592"/>
                      <a:pt x="478386" y="205592"/>
                      <a:pt x="478386" y="215843"/>
                    </a:cubicBezTo>
                    <a:cubicBezTo>
                      <a:pt x="478386" y="215843"/>
                      <a:pt x="478386" y="220968"/>
                      <a:pt x="478386" y="220968"/>
                    </a:cubicBezTo>
                    <a:cubicBezTo>
                      <a:pt x="472691" y="220968"/>
                      <a:pt x="472691" y="220968"/>
                      <a:pt x="472691" y="220968"/>
                    </a:cubicBezTo>
                    <a:cubicBezTo>
                      <a:pt x="472691" y="220968"/>
                      <a:pt x="472691" y="220968"/>
                      <a:pt x="466996" y="220968"/>
                    </a:cubicBezTo>
                    <a:cubicBezTo>
                      <a:pt x="466996" y="220968"/>
                      <a:pt x="466996" y="215843"/>
                      <a:pt x="466996" y="215843"/>
                    </a:cubicBezTo>
                    <a:cubicBezTo>
                      <a:pt x="466996" y="215843"/>
                      <a:pt x="466996" y="215843"/>
                      <a:pt x="466996" y="205592"/>
                    </a:cubicBezTo>
                    <a:cubicBezTo>
                      <a:pt x="466996" y="205592"/>
                      <a:pt x="466996" y="200466"/>
                      <a:pt x="466996" y="200466"/>
                    </a:cubicBezTo>
                    <a:close/>
                    <a:moveTo>
                      <a:pt x="439659" y="200466"/>
                    </a:moveTo>
                    <a:lnTo>
                      <a:pt x="446493" y="200466"/>
                    </a:lnTo>
                    <a:lnTo>
                      <a:pt x="446493" y="220968"/>
                    </a:lnTo>
                    <a:lnTo>
                      <a:pt x="439659" y="220968"/>
                    </a:lnTo>
                    <a:close/>
                    <a:moveTo>
                      <a:pt x="407767" y="200466"/>
                    </a:moveTo>
                    <a:cubicBezTo>
                      <a:pt x="407767" y="200466"/>
                      <a:pt x="407767" y="200466"/>
                      <a:pt x="412323" y="200466"/>
                    </a:cubicBezTo>
                    <a:cubicBezTo>
                      <a:pt x="412323" y="200466"/>
                      <a:pt x="416879" y="205592"/>
                      <a:pt x="416879" y="205592"/>
                    </a:cubicBezTo>
                    <a:cubicBezTo>
                      <a:pt x="416879" y="205592"/>
                      <a:pt x="416879" y="205592"/>
                      <a:pt x="416879" y="215843"/>
                    </a:cubicBezTo>
                    <a:cubicBezTo>
                      <a:pt x="416879" y="215843"/>
                      <a:pt x="412323" y="220968"/>
                      <a:pt x="412323" y="220968"/>
                    </a:cubicBezTo>
                    <a:cubicBezTo>
                      <a:pt x="407767" y="220968"/>
                      <a:pt x="407767" y="220968"/>
                      <a:pt x="407767" y="220968"/>
                    </a:cubicBezTo>
                    <a:cubicBezTo>
                      <a:pt x="407767" y="220968"/>
                      <a:pt x="407767" y="215843"/>
                      <a:pt x="407767" y="215843"/>
                    </a:cubicBezTo>
                    <a:cubicBezTo>
                      <a:pt x="407767" y="215843"/>
                      <a:pt x="407767" y="215843"/>
                      <a:pt x="412323" y="215843"/>
                    </a:cubicBezTo>
                    <a:lnTo>
                      <a:pt x="412323" y="205592"/>
                    </a:lnTo>
                    <a:cubicBezTo>
                      <a:pt x="407767" y="205592"/>
                      <a:pt x="407767" y="205592"/>
                      <a:pt x="407767" y="205592"/>
                    </a:cubicBezTo>
                    <a:cubicBezTo>
                      <a:pt x="407767" y="205592"/>
                      <a:pt x="407767" y="200466"/>
                      <a:pt x="407767" y="200466"/>
                    </a:cubicBezTo>
                    <a:close/>
                    <a:moveTo>
                      <a:pt x="373596" y="200466"/>
                    </a:moveTo>
                    <a:cubicBezTo>
                      <a:pt x="379291" y="200466"/>
                      <a:pt x="379291" y="200466"/>
                      <a:pt x="379291" y="200466"/>
                    </a:cubicBezTo>
                    <a:cubicBezTo>
                      <a:pt x="379291" y="200466"/>
                      <a:pt x="379291" y="200466"/>
                      <a:pt x="384986" y="200466"/>
                    </a:cubicBezTo>
                    <a:cubicBezTo>
                      <a:pt x="384986" y="200466"/>
                      <a:pt x="384986" y="205592"/>
                      <a:pt x="384986" y="205592"/>
                    </a:cubicBezTo>
                    <a:cubicBezTo>
                      <a:pt x="384986" y="205592"/>
                      <a:pt x="384986" y="205592"/>
                      <a:pt x="384986" y="215843"/>
                    </a:cubicBezTo>
                    <a:cubicBezTo>
                      <a:pt x="384986" y="215843"/>
                      <a:pt x="384986" y="220968"/>
                      <a:pt x="384986" y="220968"/>
                    </a:cubicBezTo>
                    <a:cubicBezTo>
                      <a:pt x="379291" y="220968"/>
                      <a:pt x="379291" y="220968"/>
                      <a:pt x="379291" y="220968"/>
                    </a:cubicBezTo>
                    <a:cubicBezTo>
                      <a:pt x="379291" y="220968"/>
                      <a:pt x="379291" y="220968"/>
                      <a:pt x="373596" y="220968"/>
                    </a:cubicBezTo>
                    <a:cubicBezTo>
                      <a:pt x="373596" y="220968"/>
                      <a:pt x="373596" y="215843"/>
                      <a:pt x="373596" y="215843"/>
                    </a:cubicBezTo>
                    <a:cubicBezTo>
                      <a:pt x="373596" y="215843"/>
                      <a:pt x="373596" y="215843"/>
                      <a:pt x="373596" y="205592"/>
                    </a:cubicBezTo>
                    <a:cubicBezTo>
                      <a:pt x="373596" y="205592"/>
                      <a:pt x="373596" y="200466"/>
                      <a:pt x="373596" y="200466"/>
                    </a:cubicBezTo>
                    <a:close/>
                    <a:moveTo>
                      <a:pt x="123013" y="200466"/>
                    </a:moveTo>
                    <a:cubicBezTo>
                      <a:pt x="123013" y="200466"/>
                      <a:pt x="123013" y="200466"/>
                      <a:pt x="128708" y="200466"/>
                    </a:cubicBezTo>
                    <a:cubicBezTo>
                      <a:pt x="134403" y="200466"/>
                      <a:pt x="134403" y="205592"/>
                      <a:pt x="134403" y="205592"/>
                    </a:cubicBezTo>
                    <a:cubicBezTo>
                      <a:pt x="134403" y="205592"/>
                      <a:pt x="134403" y="205592"/>
                      <a:pt x="134403" y="215843"/>
                    </a:cubicBezTo>
                    <a:cubicBezTo>
                      <a:pt x="134403" y="215843"/>
                      <a:pt x="134403" y="220968"/>
                      <a:pt x="128708" y="220968"/>
                    </a:cubicBezTo>
                    <a:cubicBezTo>
                      <a:pt x="123013" y="220968"/>
                      <a:pt x="123013" y="220968"/>
                      <a:pt x="123013" y="220968"/>
                    </a:cubicBezTo>
                    <a:cubicBezTo>
                      <a:pt x="123013" y="220968"/>
                      <a:pt x="123013" y="215843"/>
                      <a:pt x="123013" y="215843"/>
                    </a:cubicBezTo>
                    <a:cubicBezTo>
                      <a:pt x="123013" y="215843"/>
                      <a:pt x="128708" y="215843"/>
                      <a:pt x="128708" y="215843"/>
                    </a:cubicBezTo>
                    <a:lnTo>
                      <a:pt x="128708" y="205592"/>
                    </a:lnTo>
                    <a:cubicBezTo>
                      <a:pt x="128708" y="205592"/>
                      <a:pt x="123013" y="205592"/>
                      <a:pt x="123013" y="205592"/>
                    </a:cubicBezTo>
                    <a:cubicBezTo>
                      <a:pt x="123013" y="205592"/>
                      <a:pt x="123013" y="200466"/>
                      <a:pt x="123013" y="200466"/>
                    </a:cubicBezTo>
                    <a:close/>
                    <a:moveTo>
                      <a:pt x="91121" y="200466"/>
                    </a:moveTo>
                    <a:cubicBezTo>
                      <a:pt x="95677" y="200466"/>
                      <a:pt x="95677" y="200466"/>
                      <a:pt x="95677" y="200466"/>
                    </a:cubicBezTo>
                    <a:cubicBezTo>
                      <a:pt x="95677" y="200466"/>
                      <a:pt x="95677" y="200466"/>
                      <a:pt x="100233" y="200466"/>
                    </a:cubicBezTo>
                    <a:cubicBezTo>
                      <a:pt x="100233" y="200466"/>
                      <a:pt x="100233" y="205592"/>
                      <a:pt x="100233" y="205592"/>
                    </a:cubicBezTo>
                    <a:cubicBezTo>
                      <a:pt x="100233" y="205592"/>
                      <a:pt x="100233" y="205592"/>
                      <a:pt x="100233" y="215843"/>
                    </a:cubicBezTo>
                    <a:cubicBezTo>
                      <a:pt x="100233" y="215843"/>
                      <a:pt x="100233" y="220968"/>
                      <a:pt x="100233" y="220968"/>
                    </a:cubicBezTo>
                    <a:cubicBezTo>
                      <a:pt x="95677" y="220968"/>
                      <a:pt x="95677" y="220968"/>
                      <a:pt x="95677" y="220968"/>
                    </a:cubicBezTo>
                    <a:cubicBezTo>
                      <a:pt x="95677" y="220968"/>
                      <a:pt x="95677" y="220968"/>
                      <a:pt x="91121" y="220968"/>
                    </a:cubicBezTo>
                    <a:cubicBezTo>
                      <a:pt x="91121" y="220968"/>
                      <a:pt x="91121" y="215843"/>
                      <a:pt x="91121" y="215843"/>
                    </a:cubicBezTo>
                    <a:cubicBezTo>
                      <a:pt x="91121" y="215843"/>
                      <a:pt x="91121" y="215843"/>
                      <a:pt x="91121" y="205592"/>
                    </a:cubicBezTo>
                    <a:cubicBezTo>
                      <a:pt x="91121" y="205592"/>
                      <a:pt x="91121" y="200466"/>
                      <a:pt x="91121" y="200466"/>
                    </a:cubicBezTo>
                    <a:close/>
                    <a:moveTo>
                      <a:pt x="61507" y="200466"/>
                    </a:moveTo>
                    <a:lnTo>
                      <a:pt x="68341" y="200466"/>
                    </a:lnTo>
                    <a:lnTo>
                      <a:pt x="68341" y="220968"/>
                    </a:lnTo>
                    <a:lnTo>
                      <a:pt x="61507" y="220968"/>
                    </a:lnTo>
                    <a:close/>
                    <a:moveTo>
                      <a:pt x="29614" y="200466"/>
                    </a:moveTo>
                    <a:cubicBezTo>
                      <a:pt x="29614" y="200466"/>
                      <a:pt x="29614" y="200466"/>
                      <a:pt x="35309" y="200466"/>
                    </a:cubicBezTo>
                    <a:cubicBezTo>
                      <a:pt x="41004" y="200466"/>
                      <a:pt x="41004" y="205592"/>
                      <a:pt x="41004" y="205592"/>
                    </a:cubicBezTo>
                    <a:cubicBezTo>
                      <a:pt x="41004" y="205592"/>
                      <a:pt x="41004" y="205592"/>
                      <a:pt x="41004" y="215843"/>
                    </a:cubicBezTo>
                    <a:cubicBezTo>
                      <a:pt x="41004" y="215843"/>
                      <a:pt x="35309" y="220968"/>
                      <a:pt x="35309" y="220968"/>
                    </a:cubicBezTo>
                    <a:cubicBezTo>
                      <a:pt x="29614" y="220968"/>
                      <a:pt x="29614" y="220968"/>
                      <a:pt x="29614" y="220968"/>
                    </a:cubicBezTo>
                    <a:cubicBezTo>
                      <a:pt x="29614" y="220968"/>
                      <a:pt x="29614" y="215843"/>
                      <a:pt x="29614" y="215843"/>
                    </a:cubicBezTo>
                    <a:cubicBezTo>
                      <a:pt x="29614" y="215843"/>
                      <a:pt x="35309" y="215843"/>
                      <a:pt x="35309" y="215843"/>
                    </a:cubicBezTo>
                    <a:lnTo>
                      <a:pt x="35309" y="205592"/>
                    </a:lnTo>
                    <a:cubicBezTo>
                      <a:pt x="35309" y="205592"/>
                      <a:pt x="29614" y="205592"/>
                      <a:pt x="29614" y="205592"/>
                    </a:cubicBezTo>
                    <a:cubicBezTo>
                      <a:pt x="29614" y="205592"/>
                      <a:pt x="29614" y="200466"/>
                      <a:pt x="29614" y="200466"/>
                    </a:cubicBezTo>
                    <a:close/>
                    <a:moveTo>
                      <a:pt x="446493" y="176547"/>
                    </a:moveTo>
                    <a:cubicBezTo>
                      <a:pt x="446493" y="182242"/>
                      <a:pt x="446493" y="182242"/>
                      <a:pt x="446493" y="182242"/>
                    </a:cubicBezTo>
                    <a:cubicBezTo>
                      <a:pt x="446493" y="182242"/>
                      <a:pt x="446493" y="182242"/>
                      <a:pt x="440798" y="182242"/>
                    </a:cubicBezTo>
                    <a:cubicBezTo>
                      <a:pt x="446493" y="182242"/>
                      <a:pt x="446493" y="182242"/>
                      <a:pt x="446493" y="176547"/>
                    </a:cubicBezTo>
                    <a:close/>
                    <a:moveTo>
                      <a:pt x="68341" y="176547"/>
                    </a:moveTo>
                    <a:cubicBezTo>
                      <a:pt x="68341" y="182242"/>
                      <a:pt x="68341" y="182242"/>
                      <a:pt x="68341" y="182242"/>
                    </a:cubicBezTo>
                    <a:cubicBezTo>
                      <a:pt x="68341" y="182242"/>
                      <a:pt x="68341" y="182242"/>
                      <a:pt x="61507" y="182242"/>
                    </a:cubicBezTo>
                    <a:cubicBezTo>
                      <a:pt x="68341" y="182242"/>
                      <a:pt x="68341" y="182242"/>
                      <a:pt x="68341" y="176547"/>
                    </a:cubicBezTo>
                    <a:close/>
                    <a:moveTo>
                      <a:pt x="435103" y="165157"/>
                    </a:moveTo>
                    <a:cubicBezTo>
                      <a:pt x="435103" y="165157"/>
                      <a:pt x="440798" y="165157"/>
                      <a:pt x="440798" y="165157"/>
                    </a:cubicBezTo>
                    <a:cubicBezTo>
                      <a:pt x="440798" y="165157"/>
                      <a:pt x="440798" y="165157"/>
                      <a:pt x="440798" y="176547"/>
                    </a:cubicBezTo>
                    <a:cubicBezTo>
                      <a:pt x="440798" y="182242"/>
                      <a:pt x="440798" y="182242"/>
                      <a:pt x="440798" y="182242"/>
                    </a:cubicBezTo>
                    <a:cubicBezTo>
                      <a:pt x="440798" y="182242"/>
                      <a:pt x="435103" y="182242"/>
                      <a:pt x="435103" y="176547"/>
                    </a:cubicBezTo>
                    <a:cubicBezTo>
                      <a:pt x="435103" y="176547"/>
                      <a:pt x="435103" y="176547"/>
                      <a:pt x="435103" y="165157"/>
                    </a:cubicBezTo>
                    <a:close/>
                    <a:moveTo>
                      <a:pt x="473830" y="159462"/>
                    </a:moveTo>
                    <a:lnTo>
                      <a:pt x="476108" y="159462"/>
                    </a:lnTo>
                    <a:lnTo>
                      <a:pt x="476108" y="182242"/>
                    </a:lnTo>
                    <a:lnTo>
                      <a:pt x="473830" y="182242"/>
                    </a:lnTo>
                    <a:close/>
                    <a:moveTo>
                      <a:pt x="440798" y="159462"/>
                    </a:moveTo>
                    <a:cubicBezTo>
                      <a:pt x="446493" y="159462"/>
                      <a:pt x="446493" y="159462"/>
                      <a:pt x="446493" y="165157"/>
                    </a:cubicBezTo>
                    <a:cubicBezTo>
                      <a:pt x="446493" y="165157"/>
                      <a:pt x="446493" y="165157"/>
                      <a:pt x="440798" y="165157"/>
                    </a:cubicBezTo>
                    <a:cubicBezTo>
                      <a:pt x="440798" y="159462"/>
                      <a:pt x="440798" y="159462"/>
                      <a:pt x="440798" y="159462"/>
                    </a:cubicBezTo>
                    <a:close/>
                    <a:moveTo>
                      <a:pt x="407767" y="159462"/>
                    </a:moveTo>
                    <a:lnTo>
                      <a:pt x="412323" y="159462"/>
                    </a:lnTo>
                    <a:lnTo>
                      <a:pt x="412323" y="182242"/>
                    </a:lnTo>
                    <a:lnTo>
                      <a:pt x="407767" y="182242"/>
                    </a:lnTo>
                    <a:close/>
                    <a:moveTo>
                      <a:pt x="378152" y="159462"/>
                    </a:moveTo>
                    <a:lnTo>
                      <a:pt x="380430" y="159462"/>
                    </a:lnTo>
                    <a:lnTo>
                      <a:pt x="380430" y="182242"/>
                    </a:lnTo>
                    <a:lnTo>
                      <a:pt x="378152" y="182242"/>
                    </a:lnTo>
                    <a:close/>
                    <a:moveTo>
                      <a:pt x="123013" y="159462"/>
                    </a:moveTo>
                    <a:lnTo>
                      <a:pt x="129847" y="159462"/>
                    </a:lnTo>
                    <a:lnTo>
                      <a:pt x="129847" y="182242"/>
                    </a:lnTo>
                    <a:lnTo>
                      <a:pt x="123013" y="182242"/>
                    </a:lnTo>
                    <a:close/>
                    <a:moveTo>
                      <a:pt x="95677" y="159462"/>
                    </a:moveTo>
                    <a:lnTo>
                      <a:pt x="97955" y="159462"/>
                    </a:lnTo>
                    <a:lnTo>
                      <a:pt x="97955" y="182242"/>
                    </a:lnTo>
                    <a:lnTo>
                      <a:pt x="95677" y="182242"/>
                    </a:lnTo>
                    <a:close/>
                    <a:moveTo>
                      <a:pt x="61507" y="159462"/>
                    </a:moveTo>
                    <a:cubicBezTo>
                      <a:pt x="68341" y="159462"/>
                      <a:pt x="68341" y="159462"/>
                      <a:pt x="68341" y="165157"/>
                    </a:cubicBezTo>
                    <a:cubicBezTo>
                      <a:pt x="68341" y="165157"/>
                      <a:pt x="68341" y="165157"/>
                      <a:pt x="61507" y="165157"/>
                    </a:cubicBezTo>
                    <a:cubicBezTo>
                      <a:pt x="61507" y="159462"/>
                      <a:pt x="61507" y="159462"/>
                      <a:pt x="61507" y="159462"/>
                    </a:cubicBezTo>
                    <a:close/>
                    <a:moveTo>
                      <a:pt x="29614" y="159462"/>
                    </a:moveTo>
                    <a:lnTo>
                      <a:pt x="34170" y="159462"/>
                    </a:lnTo>
                    <a:lnTo>
                      <a:pt x="34170" y="182242"/>
                    </a:lnTo>
                    <a:lnTo>
                      <a:pt x="29614" y="182242"/>
                    </a:lnTo>
                    <a:close/>
                    <a:moveTo>
                      <a:pt x="466996" y="127569"/>
                    </a:moveTo>
                    <a:cubicBezTo>
                      <a:pt x="472691" y="127569"/>
                      <a:pt x="472691" y="127569"/>
                      <a:pt x="472691" y="127569"/>
                    </a:cubicBezTo>
                    <a:cubicBezTo>
                      <a:pt x="472691" y="127569"/>
                      <a:pt x="472691" y="127569"/>
                      <a:pt x="478386" y="127569"/>
                    </a:cubicBezTo>
                    <a:cubicBezTo>
                      <a:pt x="478386" y="127569"/>
                      <a:pt x="478386" y="127569"/>
                      <a:pt x="478386" y="143515"/>
                    </a:cubicBezTo>
                    <a:cubicBezTo>
                      <a:pt x="472691" y="143515"/>
                      <a:pt x="472691" y="143515"/>
                      <a:pt x="472691" y="143515"/>
                    </a:cubicBezTo>
                    <a:cubicBezTo>
                      <a:pt x="472691" y="143515"/>
                      <a:pt x="472691" y="143515"/>
                      <a:pt x="466996" y="143515"/>
                    </a:cubicBezTo>
                    <a:cubicBezTo>
                      <a:pt x="466996" y="143515"/>
                      <a:pt x="466996" y="143515"/>
                      <a:pt x="466996" y="127569"/>
                    </a:cubicBezTo>
                    <a:close/>
                    <a:moveTo>
                      <a:pt x="435103" y="127569"/>
                    </a:moveTo>
                    <a:cubicBezTo>
                      <a:pt x="435103" y="127569"/>
                      <a:pt x="440798" y="127569"/>
                      <a:pt x="440798" y="127569"/>
                    </a:cubicBezTo>
                    <a:cubicBezTo>
                      <a:pt x="440798" y="127569"/>
                      <a:pt x="440798" y="127569"/>
                      <a:pt x="440798" y="143515"/>
                    </a:cubicBezTo>
                    <a:cubicBezTo>
                      <a:pt x="440798" y="143515"/>
                      <a:pt x="435103" y="143515"/>
                      <a:pt x="435103" y="143515"/>
                    </a:cubicBezTo>
                    <a:cubicBezTo>
                      <a:pt x="435103" y="143515"/>
                      <a:pt x="435103" y="143515"/>
                      <a:pt x="435103" y="127569"/>
                    </a:cubicBezTo>
                    <a:close/>
                    <a:moveTo>
                      <a:pt x="412323" y="127569"/>
                    </a:moveTo>
                    <a:cubicBezTo>
                      <a:pt x="412323" y="127569"/>
                      <a:pt x="416879" y="127569"/>
                      <a:pt x="416879" y="127569"/>
                    </a:cubicBezTo>
                    <a:cubicBezTo>
                      <a:pt x="416879" y="127569"/>
                      <a:pt x="416879" y="127569"/>
                      <a:pt x="416879" y="143515"/>
                    </a:cubicBezTo>
                    <a:cubicBezTo>
                      <a:pt x="416879" y="143515"/>
                      <a:pt x="412323" y="143515"/>
                      <a:pt x="412323" y="143515"/>
                    </a:cubicBezTo>
                    <a:close/>
                    <a:moveTo>
                      <a:pt x="373596" y="127569"/>
                    </a:moveTo>
                    <a:cubicBezTo>
                      <a:pt x="379291" y="127569"/>
                      <a:pt x="379291" y="127569"/>
                      <a:pt x="379291" y="127569"/>
                    </a:cubicBezTo>
                    <a:cubicBezTo>
                      <a:pt x="379291" y="127569"/>
                      <a:pt x="379291" y="127569"/>
                      <a:pt x="384986" y="127569"/>
                    </a:cubicBezTo>
                    <a:cubicBezTo>
                      <a:pt x="384986" y="127569"/>
                      <a:pt x="384986" y="127569"/>
                      <a:pt x="384986" y="143515"/>
                    </a:cubicBezTo>
                    <a:cubicBezTo>
                      <a:pt x="379291" y="143515"/>
                      <a:pt x="379291" y="143515"/>
                      <a:pt x="379291" y="143515"/>
                    </a:cubicBezTo>
                    <a:cubicBezTo>
                      <a:pt x="379291" y="143515"/>
                      <a:pt x="379291" y="143515"/>
                      <a:pt x="373596" y="143515"/>
                    </a:cubicBezTo>
                    <a:cubicBezTo>
                      <a:pt x="373596" y="143515"/>
                      <a:pt x="373596" y="143515"/>
                      <a:pt x="373596" y="127569"/>
                    </a:cubicBezTo>
                    <a:close/>
                    <a:moveTo>
                      <a:pt x="91121" y="127569"/>
                    </a:moveTo>
                    <a:cubicBezTo>
                      <a:pt x="95677" y="127569"/>
                      <a:pt x="95677" y="127569"/>
                      <a:pt x="95677" y="127569"/>
                    </a:cubicBezTo>
                    <a:cubicBezTo>
                      <a:pt x="95677" y="127569"/>
                      <a:pt x="95677" y="127569"/>
                      <a:pt x="100233" y="127569"/>
                    </a:cubicBezTo>
                    <a:cubicBezTo>
                      <a:pt x="100233" y="127569"/>
                      <a:pt x="100233" y="127569"/>
                      <a:pt x="100233" y="143515"/>
                    </a:cubicBezTo>
                    <a:cubicBezTo>
                      <a:pt x="95677" y="143515"/>
                      <a:pt x="95677" y="143515"/>
                      <a:pt x="95677" y="143515"/>
                    </a:cubicBezTo>
                    <a:cubicBezTo>
                      <a:pt x="95677" y="143515"/>
                      <a:pt x="95677" y="143515"/>
                      <a:pt x="91121" y="143515"/>
                    </a:cubicBezTo>
                    <a:cubicBezTo>
                      <a:pt x="91121" y="143515"/>
                      <a:pt x="91121" y="143515"/>
                      <a:pt x="91121" y="127569"/>
                    </a:cubicBezTo>
                    <a:close/>
                    <a:moveTo>
                      <a:pt x="35309" y="127569"/>
                    </a:moveTo>
                    <a:cubicBezTo>
                      <a:pt x="41004" y="127569"/>
                      <a:pt x="41004" y="127569"/>
                      <a:pt x="41004" y="127569"/>
                    </a:cubicBezTo>
                    <a:cubicBezTo>
                      <a:pt x="41004" y="127569"/>
                      <a:pt x="41004" y="127569"/>
                      <a:pt x="41004" y="143515"/>
                    </a:cubicBezTo>
                    <a:cubicBezTo>
                      <a:pt x="41004" y="143515"/>
                      <a:pt x="41004" y="143515"/>
                      <a:pt x="35309" y="143515"/>
                    </a:cubicBezTo>
                    <a:close/>
                    <a:moveTo>
                      <a:pt x="407767" y="104220"/>
                    </a:moveTo>
                    <a:cubicBezTo>
                      <a:pt x="407767" y="104220"/>
                      <a:pt x="407767" y="104220"/>
                      <a:pt x="412323" y="104220"/>
                    </a:cubicBezTo>
                    <a:cubicBezTo>
                      <a:pt x="412323" y="109345"/>
                      <a:pt x="412323" y="109345"/>
                      <a:pt x="412323" y="109345"/>
                    </a:cubicBezTo>
                    <a:cubicBezTo>
                      <a:pt x="407767" y="109345"/>
                      <a:pt x="407767" y="109345"/>
                      <a:pt x="407767" y="104220"/>
                    </a:cubicBezTo>
                    <a:close/>
                    <a:moveTo>
                      <a:pt x="123013" y="104220"/>
                    </a:moveTo>
                    <a:cubicBezTo>
                      <a:pt x="123013" y="104220"/>
                      <a:pt x="128708" y="104220"/>
                      <a:pt x="128708" y="104220"/>
                    </a:cubicBezTo>
                    <a:cubicBezTo>
                      <a:pt x="128708" y="109345"/>
                      <a:pt x="128708" y="109345"/>
                      <a:pt x="128708" y="109345"/>
                    </a:cubicBezTo>
                    <a:cubicBezTo>
                      <a:pt x="123013" y="109345"/>
                      <a:pt x="123013" y="109345"/>
                      <a:pt x="123013" y="104220"/>
                    </a:cubicBezTo>
                    <a:close/>
                    <a:moveTo>
                      <a:pt x="29614" y="104220"/>
                    </a:moveTo>
                    <a:cubicBezTo>
                      <a:pt x="29614" y="104220"/>
                      <a:pt x="35309" y="104220"/>
                      <a:pt x="35309" y="104220"/>
                    </a:cubicBezTo>
                    <a:cubicBezTo>
                      <a:pt x="35309" y="109345"/>
                      <a:pt x="35309" y="109345"/>
                      <a:pt x="35309" y="109345"/>
                    </a:cubicBezTo>
                    <a:cubicBezTo>
                      <a:pt x="29614" y="109345"/>
                      <a:pt x="29614" y="109345"/>
                      <a:pt x="29614" y="104220"/>
                    </a:cubicBezTo>
                    <a:close/>
                    <a:moveTo>
                      <a:pt x="466996" y="88843"/>
                    </a:moveTo>
                    <a:cubicBezTo>
                      <a:pt x="472691" y="88843"/>
                      <a:pt x="472691" y="88843"/>
                      <a:pt x="472691" y="88843"/>
                    </a:cubicBezTo>
                    <a:cubicBezTo>
                      <a:pt x="472691" y="88843"/>
                      <a:pt x="472691" y="88843"/>
                      <a:pt x="478386" y="88843"/>
                    </a:cubicBezTo>
                    <a:cubicBezTo>
                      <a:pt x="478386" y="88843"/>
                      <a:pt x="478386" y="88843"/>
                      <a:pt x="478386" y="93969"/>
                    </a:cubicBezTo>
                    <a:cubicBezTo>
                      <a:pt x="478386" y="93969"/>
                      <a:pt x="478386" y="93969"/>
                      <a:pt x="478386" y="104220"/>
                    </a:cubicBezTo>
                    <a:cubicBezTo>
                      <a:pt x="472691" y="109345"/>
                      <a:pt x="472691" y="109345"/>
                      <a:pt x="472691" y="109345"/>
                    </a:cubicBezTo>
                    <a:cubicBezTo>
                      <a:pt x="472691" y="109345"/>
                      <a:pt x="472691" y="109345"/>
                      <a:pt x="466996" y="104220"/>
                    </a:cubicBezTo>
                    <a:cubicBezTo>
                      <a:pt x="466996" y="104220"/>
                      <a:pt x="466996" y="104220"/>
                      <a:pt x="466996" y="93969"/>
                    </a:cubicBezTo>
                    <a:cubicBezTo>
                      <a:pt x="466996" y="88843"/>
                      <a:pt x="466996" y="88843"/>
                      <a:pt x="466996" y="88843"/>
                    </a:cubicBezTo>
                    <a:close/>
                    <a:moveTo>
                      <a:pt x="439659" y="88843"/>
                    </a:moveTo>
                    <a:lnTo>
                      <a:pt x="446493" y="88843"/>
                    </a:lnTo>
                    <a:lnTo>
                      <a:pt x="446493" y="109345"/>
                    </a:lnTo>
                    <a:lnTo>
                      <a:pt x="439659" y="109345"/>
                    </a:lnTo>
                    <a:close/>
                    <a:moveTo>
                      <a:pt x="412323" y="88843"/>
                    </a:moveTo>
                    <a:cubicBezTo>
                      <a:pt x="412323" y="88843"/>
                      <a:pt x="416879" y="88843"/>
                      <a:pt x="416879" y="93969"/>
                    </a:cubicBezTo>
                    <a:cubicBezTo>
                      <a:pt x="416879" y="93969"/>
                      <a:pt x="416879" y="93969"/>
                      <a:pt x="416879" y="104220"/>
                    </a:cubicBezTo>
                    <a:cubicBezTo>
                      <a:pt x="416879" y="104220"/>
                      <a:pt x="412323" y="104220"/>
                      <a:pt x="412323" y="104220"/>
                    </a:cubicBezTo>
                    <a:lnTo>
                      <a:pt x="412323" y="93969"/>
                    </a:lnTo>
                    <a:cubicBezTo>
                      <a:pt x="412323" y="88843"/>
                      <a:pt x="412323" y="88843"/>
                      <a:pt x="412323" y="88843"/>
                    </a:cubicBezTo>
                    <a:close/>
                    <a:moveTo>
                      <a:pt x="407767" y="88843"/>
                    </a:moveTo>
                    <a:cubicBezTo>
                      <a:pt x="407767" y="88843"/>
                      <a:pt x="407767" y="88843"/>
                      <a:pt x="412323" y="88843"/>
                    </a:cubicBezTo>
                    <a:cubicBezTo>
                      <a:pt x="407767" y="88843"/>
                      <a:pt x="407767" y="88843"/>
                      <a:pt x="407767" y="93969"/>
                    </a:cubicBezTo>
                    <a:cubicBezTo>
                      <a:pt x="407767" y="88843"/>
                      <a:pt x="407767" y="88843"/>
                      <a:pt x="407767" y="88843"/>
                    </a:cubicBezTo>
                    <a:close/>
                    <a:moveTo>
                      <a:pt x="373596" y="88843"/>
                    </a:moveTo>
                    <a:cubicBezTo>
                      <a:pt x="379291" y="88843"/>
                      <a:pt x="379291" y="88843"/>
                      <a:pt x="379291" y="88843"/>
                    </a:cubicBezTo>
                    <a:cubicBezTo>
                      <a:pt x="379291" y="88843"/>
                      <a:pt x="379291" y="88843"/>
                      <a:pt x="384986" y="88843"/>
                    </a:cubicBezTo>
                    <a:cubicBezTo>
                      <a:pt x="384986" y="88843"/>
                      <a:pt x="384986" y="88843"/>
                      <a:pt x="384986" y="93969"/>
                    </a:cubicBezTo>
                    <a:cubicBezTo>
                      <a:pt x="384986" y="93969"/>
                      <a:pt x="384986" y="93969"/>
                      <a:pt x="384986" y="104220"/>
                    </a:cubicBezTo>
                    <a:cubicBezTo>
                      <a:pt x="379291" y="109345"/>
                      <a:pt x="379291" y="109345"/>
                      <a:pt x="379291" y="109345"/>
                    </a:cubicBezTo>
                    <a:cubicBezTo>
                      <a:pt x="379291" y="109345"/>
                      <a:pt x="379291" y="109345"/>
                      <a:pt x="373596" y="104220"/>
                    </a:cubicBezTo>
                    <a:cubicBezTo>
                      <a:pt x="373596" y="104220"/>
                      <a:pt x="373596" y="104220"/>
                      <a:pt x="373596" y="93969"/>
                    </a:cubicBezTo>
                    <a:cubicBezTo>
                      <a:pt x="373596" y="88843"/>
                      <a:pt x="373596" y="88843"/>
                      <a:pt x="373596" y="88843"/>
                    </a:cubicBezTo>
                    <a:close/>
                    <a:moveTo>
                      <a:pt x="345121" y="88843"/>
                    </a:moveTo>
                    <a:cubicBezTo>
                      <a:pt x="345121" y="88843"/>
                      <a:pt x="345121" y="88843"/>
                      <a:pt x="345121" y="93969"/>
                    </a:cubicBezTo>
                    <a:cubicBezTo>
                      <a:pt x="345121" y="93969"/>
                      <a:pt x="345121" y="93969"/>
                      <a:pt x="345121" y="104220"/>
                    </a:cubicBezTo>
                    <a:cubicBezTo>
                      <a:pt x="345121" y="104220"/>
                      <a:pt x="350816" y="104220"/>
                      <a:pt x="350816" y="104220"/>
                    </a:cubicBezTo>
                    <a:cubicBezTo>
                      <a:pt x="350816" y="109345"/>
                      <a:pt x="350816" y="109345"/>
                      <a:pt x="345121" y="109345"/>
                    </a:cubicBezTo>
                    <a:cubicBezTo>
                      <a:pt x="345121" y="104220"/>
                      <a:pt x="345121" y="99094"/>
                      <a:pt x="339426" y="99094"/>
                    </a:cubicBezTo>
                    <a:cubicBezTo>
                      <a:pt x="339426" y="99094"/>
                      <a:pt x="339426" y="99094"/>
                      <a:pt x="339426" y="93969"/>
                    </a:cubicBezTo>
                    <a:cubicBezTo>
                      <a:pt x="339426" y="88843"/>
                      <a:pt x="345121" y="88843"/>
                      <a:pt x="345121" y="88843"/>
                    </a:cubicBezTo>
                    <a:close/>
                    <a:moveTo>
                      <a:pt x="345121" y="88843"/>
                    </a:moveTo>
                    <a:cubicBezTo>
                      <a:pt x="350816" y="88843"/>
                      <a:pt x="350816" y="88843"/>
                      <a:pt x="350816" y="88843"/>
                    </a:cubicBezTo>
                    <a:cubicBezTo>
                      <a:pt x="350816" y="88843"/>
                      <a:pt x="350816" y="88843"/>
                      <a:pt x="350816" y="93969"/>
                    </a:cubicBezTo>
                    <a:cubicBezTo>
                      <a:pt x="350816" y="88843"/>
                      <a:pt x="345121" y="88843"/>
                      <a:pt x="345121" y="88843"/>
                    </a:cubicBezTo>
                    <a:close/>
                    <a:moveTo>
                      <a:pt x="128708" y="88843"/>
                    </a:moveTo>
                    <a:cubicBezTo>
                      <a:pt x="134403" y="88843"/>
                      <a:pt x="134403" y="88843"/>
                      <a:pt x="134403" y="93969"/>
                    </a:cubicBezTo>
                    <a:cubicBezTo>
                      <a:pt x="134403" y="93969"/>
                      <a:pt x="134403" y="93969"/>
                      <a:pt x="134403" y="104220"/>
                    </a:cubicBezTo>
                    <a:cubicBezTo>
                      <a:pt x="134403" y="104220"/>
                      <a:pt x="134403" y="104220"/>
                      <a:pt x="128708" y="104220"/>
                    </a:cubicBezTo>
                    <a:lnTo>
                      <a:pt x="128708" y="93969"/>
                    </a:lnTo>
                    <a:cubicBezTo>
                      <a:pt x="128708" y="88843"/>
                      <a:pt x="128708" y="88843"/>
                      <a:pt x="128708" y="88843"/>
                    </a:cubicBezTo>
                    <a:close/>
                    <a:moveTo>
                      <a:pt x="123013" y="88843"/>
                    </a:moveTo>
                    <a:cubicBezTo>
                      <a:pt x="123013" y="88843"/>
                      <a:pt x="123013" y="88843"/>
                      <a:pt x="128708" y="88843"/>
                    </a:cubicBezTo>
                    <a:cubicBezTo>
                      <a:pt x="128708" y="88843"/>
                      <a:pt x="123013" y="88843"/>
                      <a:pt x="123013" y="93969"/>
                    </a:cubicBezTo>
                    <a:cubicBezTo>
                      <a:pt x="123013" y="88843"/>
                      <a:pt x="123013" y="88843"/>
                      <a:pt x="123013" y="88843"/>
                    </a:cubicBezTo>
                    <a:close/>
                    <a:moveTo>
                      <a:pt x="91121" y="88843"/>
                    </a:moveTo>
                    <a:cubicBezTo>
                      <a:pt x="95677" y="88843"/>
                      <a:pt x="95677" y="88843"/>
                      <a:pt x="95677" y="88843"/>
                    </a:cubicBezTo>
                    <a:cubicBezTo>
                      <a:pt x="95677" y="88843"/>
                      <a:pt x="95677" y="88843"/>
                      <a:pt x="100233" y="88843"/>
                    </a:cubicBezTo>
                    <a:cubicBezTo>
                      <a:pt x="100233" y="88843"/>
                      <a:pt x="100233" y="88843"/>
                      <a:pt x="100233" y="93969"/>
                    </a:cubicBezTo>
                    <a:cubicBezTo>
                      <a:pt x="100233" y="93969"/>
                      <a:pt x="100233" y="93969"/>
                      <a:pt x="100233" y="104220"/>
                    </a:cubicBezTo>
                    <a:cubicBezTo>
                      <a:pt x="95677" y="109345"/>
                      <a:pt x="95677" y="109345"/>
                      <a:pt x="95677" y="109345"/>
                    </a:cubicBezTo>
                    <a:cubicBezTo>
                      <a:pt x="95677" y="109345"/>
                      <a:pt x="95677" y="109345"/>
                      <a:pt x="91121" y="104220"/>
                    </a:cubicBezTo>
                    <a:cubicBezTo>
                      <a:pt x="91121" y="104220"/>
                      <a:pt x="91121" y="104220"/>
                      <a:pt x="91121" y="93969"/>
                    </a:cubicBezTo>
                    <a:cubicBezTo>
                      <a:pt x="91121" y="88843"/>
                      <a:pt x="91121" y="88843"/>
                      <a:pt x="91121" y="88843"/>
                    </a:cubicBezTo>
                    <a:close/>
                    <a:moveTo>
                      <a:pt x="61507" y="88843"/>
                    </a:moveTo>
                    <a:lnTo>
                      <a:pt x="68341" y="88843"/>
                    </a:lnTo>
                    <a:lnTo>
                      <a:pt x="68341" y="109345"/>
                    </a:lnTo>
                    <a:lnTo>
                      <a:pt x="61507" y="109345"/>
                    </a:lnTo>
                    <a:close/>
                    <a:moveTo>
                      <a:pt x="35309" y="88843"/>
                    </a:moveTo>
                    <a:cubicBezTo>
                      <a:pt x="41004" y="88843"/>
                      <a:pt x="41004" y="88843"/>
                      <a:pt x="41004" y="93969"/>
                    </a:cubicBezTo>
                    <a:cubicBezTo>
                      <a:pt x="41004" y="93969"/>
                      <a:pt x="41004" y="93969"/>
                      <a:pt x="41004" y="104220"/>
                    </a:cubicBezTo>
                    <a:cubicBezTo>
                      <a:pt x="41004" y="104220"/>
                      <a:pt x="41004" y="104220"/>
                      <a:pt x="35309" y="104220"/>
                    </a:cubicBezTo>
                    <a:lnTo>
                      <a:pt x="35309" y="93969"/>
                    </a:lnTo>
                    <a:cubicBezTo>
                      <a:pt x="35309" y="88843"/>
                      <a:pt x="35309" y="88843"/>
                      <a:pt x="35309" y="88843"/>
                    </a:cubicBezTo>
                    <a:close/>
                    <a:moveTo>
                      <a:pt x="29614" y="88843"/>
                    </a:moveTo>
                    <a:cubicBezTo>
                      <a:pt x="29614" y="88843"/>
                      <a:pt x="29614" y="88843"/>
                      <a:pt x="35309" y="88843"/>
                    </a:cubicBezTo>
                    <a:cubicBezTo>
                      <a:pt x="35309" y="88843"/>
                      <a:pt x="29614" y="88843"/>
                      <a:pt x="29614" y="93969"/>
                    </a:cubicBezTo>
                    <a:cubicBezTo>
                      <a:pt x="29614" y="88843"/>
                      <a:pt x="29614" y="88843"/>
                      <a:pt x="29614" y="88843"/>
                    </a:cubicBezTo>
                    <a:close/>
                    <a:moveTo>
                      <a:pt x="440798" y="65494"/>
                    </a:moveTo>
                    <a:cubicBezTo>
                      <a:pt x="446493" y="65494"/>
                      <a:pt x="446493" y="65494"/>
                      <a:pt x="446493" y="65494"/>
                    </a:cubicBezTo>
                    <a:cubicBezTo>
                      <a:pt x="446493" y="70619"/>
                      <a:pt x="446493" y="70619"/>
                      <a:pt x="440798" y="70619"/>
                    </a:cubicBezTo>
                    <a:cubicBezTo>
                      <a:pt x="440798" y="70619"/>
                      <a:pt x="440798" y="70619"/>
                      <a:pt x="440798" y="65494"/>
                    </a:cubicBezTo>
                    <a:close/>
                    <a:moveTo>
                      <a:pt x="312090" y="65494"/>
                    </a:moveTo>
                    <a:cubicBezTo>
                      <a:pt x="312090" y="65494"/>
                      <a:pt x="312090" y="65494"/>
                      <a:pt x="317785" y="65494"/>
                    </a:cubicBezTo>
                    <a:cubicBezTo>
                      <a:pt x="317785" y="70619"/>
                      <a:pt x="317785" y="70619"/>
                      <a:pt x="317785" y="70619"/>
                    </a:cubicBezTo>
                    <a:cubicBezTo>
                      <a:pt x="312090" y="70619"/>
                      <a:pt x="312090" y="70619"/>
                      <a:pt x="312090" y="65494"/>
                    </a:cubicBezTo>
                    <a:close/>
                    <a:moveTo>
                      <a:pt x="61507" y="65494"/>
                    </a:moveTo>
                    <a:cubicBezTo>
                      <a:pt x="68341" y="65494"/>
                      <a:pt x="68341" y="65494"/>
                      <a:pt x="68341" y="65494"/>
                    </a:cubicBezTo>
                    <a:cubicBezTo>
                      <a:pt x="68341" y="70619"/>
                      <a:pt x="68341" y="70619"/>
                      <a:pt x="61507" y="70619"/>
                    </a:cubicBezTo>
                    <a:cubicBezTo>
                      <a:pt x="61507" y="70619"/>
                      <a:pt x="61507" y="70619"/>
                      <a:pt x="61507" y="65494"/>
                    </a:cubicBezTo>
                    <a:close/>
                    <a:moveTo>
                      <a:pt x="251234" y="59229"/>
                    </a:moveTo>
                    <a:cubicBezTo>
                      <a:pt x="306557" y="59229"/>
                      <a:pt x="350816" y="103777"/>
                      <a:pt x="350816" y="159462"/>
                    </a:cubicBezTo>
                    <a:cubicBezTo>
                      <a:pt x="350816" y="215147"/>
                      <a:pt x="306557" y="259695"/>
                      <a:pt x="251234" y="259695"/>
                    </a:cubicBezTo>
                    <a:cubicBezTo>
                      <a:pt x="201443" y="259695"/>
                      <a:pt x="157184" y="215147"/>
                      <a:pt x="157184" y="159462"/>
                    </a:cubicBezTo>
                    <a:cubicBezTo>
                      <a:pt x="157184" y="159462"/>
                      <a:pt x="157184" y="159462"/>
                      <a:pt x="251234" y="159462"/>
                    </a:cubicBezTo>
                    <a:cubicBezTo>
                      <a:pt x="251234" y="159462"/>
                      <a:pt x="251234" y="159462"/>
                      <a:pt x="251234" y="59229"/>
                    </a:cubicBezTo>
                    <a:close/>
                    <a:moveTo>
                      <a:pt x="473830" y="50117"/>
                    </a:moveTo>
                    <a:lnTo>
                      <a:pt x="476108" y="50117"/>
                    </a:lnTo>
                    <a:lnTo>
                      <a:pt x="476108" y="70619"/>
                    </a:lnTo>
                    <a:lnTo>
                      <a:pt x="473830" y="70619"/>
                    </a:lnTo>
                    <a:close/>
                    <a:moveTo>
                      <a:pt x="440798" y="50117"/>
                    </a:moveTo>
                    <a:cubicBezTo>
                      <a:pt x="440798" y="50117"/>
                      <a:pt x="440798" y="50117"/>
                      <a:pt x="440798" y="55243"/>
                    </a:cubicBezTo>
                    <a:cubicBezTo>
                      <a:pt x="440798" y="55243"/>
                      <a:pt x="440798" y="55243"/>
                      <a:pt x="440798" y="65494"/>
                    </a:cubicBezTo>
                    <a:cubicBezTo>
                      <a:pt x="440798" y="65494"/>
                      <a:pt x="435103" y="65494"/>
                      <a:pt x="435103" y="65494"/>
                    </a:cubicBezTo>
                    <a:cubicBezTo>
                      <a:pt x="435103" y="65494"/>
                      <a:pt x="435103" y="65494"/>
                      <a:pt x="435103" y="55243"/>
                    </a:cubicBezTo>
                    <a:cubicBezTo>
                      <a:pt x="435103" y="50117"/>
                      <a:pt x="440798" y="50117"/>
                      <a:pt x="440798" y="50117"/>
                    </a:cubicBezTo>
                    <a:close/>
                    <a:moveTo>
                      <a:pt x="440798" y="50117"/>
                    </a:moveTo>
                    <a:cubicBezTo>
                      <a:pt x="446493" y="50117"/>
                      <a:pt x="446493" y="50117"/>
                      <a:pt x="446493" y="50117"/>
                    </a:cubicBezTo>
                    <a:cubicBezTo>
                      <a:pt x="446493" y="50117"/>
                      <a:pt x="446493" y="50117"/>
                      <a:pt x="446493" y="55243"/>
                    </a:cubicBezTo>
                    <a:cubicBezTo>
                      <a:pt x="446493" y="50117"/>
                      <a:pt x="446493" y="50117"/>
                      <a:pt x="440798" y="50117"/>
                    </a:cubicBezTo>
                    <a:close/>
                    <a:moveTo>
                      <a:pt x="407767" y="50117"/>
                    </a:moveTo>
                    <a:lnTo>
                      <a:pt x="412323" y="50117"/>
                    </a:lnTo>
                    <a:lnTo>
                      <a:pt x="412323" y="70619"/>
                    </a:lnTo>
                    <a:lnTo>
                      <a:pt x="407767" y="70619"/>
                    </a:lnTo>
                    <a:close/>
                    <a:moveTo>
                      <a:pt x="378152" y="50117"/>
                    </a:moveTo>
                    <a:lnTo>
                      <a:pt x="380430" y="50117"/>
                    </a:lnTo>
                    <a:lnTo>
                      <a:pt x="380430" y="70619"/>
                    </a:lnTo>
                    <a:lnTo>
                      <a:pt x="378152" y="70619"/>
                    </a:lnTo>
                    <a:close/>
                    <a:moveTo>
                      <a:pt x="346260" y="50117"/>
                    </a:moveTo>
                    <a:lnTo>
                      <a:pt x="350816" y="50117"/>
                    </a:lnTo>
                    <a:lnTo>
                      <a:pt x="350816" y="70619"/>
                    </a:lnTo>
                    <a:lnTo>
                      <a:pt x="346260" y="70619"/>
                    </a:lnTo>
                    <a:close/>
                    <a:moveTo>
                      <a:pt x="317785" y="50117"/>
                    </a:moveTo>
                    <a:cubicBezTo>
                      <a:pt x="317785" y="50117"/>
                      <a:pt x="323480" y="50117"/>
                      <a:pt x="323480" y="55243"/>
                    </a:cubicBezTo>
                    <a:cubicBezTo>
                      <a:pt x="323480" y="55243"/>
                      <a:pt x="323480" y="55243"/>
                      <a:pt x="323480" y="65494"/>
                    </a:cubicBezTo>
                    <a:cubicBezTo>
                      <a:pt x="323480" y="65494"/>
                      <a:pt x="317785" y="65494"/>
                      <a:pt x="317785" y="65494"/>
                    </a:cubicBezTo>
                    <a:cubicBezTo>
                      <a:pt x="317785" y="65494"/>
                      <a:pt x="317785" y="65494"/>
                      <a:pt x="317785" y="55243"/>
                    </a:cubicBezTo>
                    <a:cubicBezTo>
                      <a:pt x="317785" y="50117"/>
                      <a:pt x="317785" y="50117"/>
                      <a:pt x="317785" y="50117"/>
                    </a:cubicBezTo>
                    <a:close/>
                    <a:moveTo>
                      <a:pt x="312090" y="50117"/>
                    </a:moveTo>
                    <a:cubicBezTo>
                      <a:pt x="312090" y="50117"/>
                      <a:pt x="312090" y="50117"/>
                      <a:pt x="317785" y="50117"/>
                    </a:cubicBezTo>
                    <a:cubicBezTo>
                      <a:pt x="312090" y="50117"/>
                      <a:pt x="312090" y="50117"/>
                      <a:pt x="312090" y="55243"/>
                    </a:cubicBezTo>
                    <a:cubicBezTo>
                      <a:pt x="312090" y="50117"/>
                      <a:pt x="312090" y="50117"/>
                      <a:pt x="312090" y="50117"/>
                    </a:cubicBezTo>
                    <a:close/>
                    <a:moveTo>
                      <a:pt x="157184" y="50117"/>
                    </a:moveTo>
                    <a:lnTo>
                      <a:pt x="161740" y="50117"/>
                    </a:lnTo>
                    <a:lnTo>
                      <a:pt x="161740" y="70619"/>
                    </a:lnTo>
                    <a:lnTo>
                      <a:pt x="157184" y="70619"/>
                    </a:lnTo>
                    <a:close/>
                    <a:moveTo>
                      <a:pt x="123013" y="50117"/>
                    </a:moveTo>
                    <a:lnTo>
                      <a:pt x="129847" y="50117"/>
                    </a:lnTo>
                    <a:lnTo>
                      <a:pt x="129847" y="70619"/>
                    </a:lnTo>
                    <a:lnTo>
                      <a:pt x="123013" y="70619"/>
                    </a:lnTo>
                    <a:close/>
                    <a:moveTo>
                      <a:pt x="95677" y="50117"/>
                    </a:moveTo>
                    <a:lnTo>
                      <a:pt x="97955" y="50117"/>
                    </a:lnTo>
                    <a:lnTo>
                      <a:pt x="97955" y="70619"/>
                    </a:lnTo>
                    <a:lnTo>
                      <a:pt x="95677" y="70619"/>
                    </a:lnTo>
                    <a:close/>
                    <a:moveTo>
                      <a:pt x="61507" y="50117"/>
                    </a:moveTo>
                    <a:cubicBezTo>
                      <a:pt x="68341" y="50117"/>
                      <a:pt x="68341" y="50117"/>
                      <a:pt x="68341" y="50117"/>
                    </a:cubicBezTo>
                    <a:cubicBezTo>
                      <a:pt x="68341" y="50117"/>
                      <a:pt x="68341" y="50117"/>
                      <a:pt x="68341" y="55243"/>
                    </a:cubicBezTo>
                    <a:cubicBezTo>
                      <a:pt x="68341" y="50117"/>
                      <a:pt x="68341" y="50117"/>
                      <a:pt x="61507" y="50117"/>
                    </a:cubicBezTo>
                    <a:close/>
                    <a:moveTo>
                      <a:pt x="29614" y="50117"/>
                    </a:moveTo>
                    <a:lnTo>
                      <a:pt x="34170" y="50117"/>
                    </a:lnTo>
                    <a:lnTo>
                      <a:pt x="34170" y="70619"/>
                    </a:lnTo>
                    <a:lnTo>
                      <a:pt x="29614" y="70619"/>
                    </a:lnTo>
                    <a:close/>
                    <a:moveTo>
                      <a:pt x="234637" y="43282"/>
                    </a:moveTo>
                    <a:lnTo>
                      <a:pt x="234637" y="143515"/>
                    </a:lnTo>
                    <a:cubicBezTo>
                      <a:pt x="234637" y="143515"/>
                      <a:pt x="234637" y="143515"/>
                      <a:pt x="138960" y="143515"/>
                    </a:cubicBezTo>
                    <a:cubicBezTo>
                      <a:pt x="138960" y="87830"/>
                      <a:pt x="178356" y="43282"/>
                      <a:pt x="234637" y="43282"/>
                    </a:cubicBezTo>
                    <a:close/>
                    <a:moveTo>
                      <a:pt x="312615" y="27826"/>
                    </a:moveTo>
                    <a:cubicBezTo>
                      <a:pt x="312615" y="27826"/>
                      <a:pt x="312615" y="27826"/>
                      <a:pt x="318198" y="27826"/>
                    </a:cubicBezTo>
                    <a:cubicBezTo>
                      <a:pt x="318198" y="27826"/>
                      <a:pt x="318198" y="27826"/>
                      <a:pt x="318198" y="33392"/>
                    </a:cubicBezTo>
                    <a:cubicBezTo>
                      <a:pt x="312615" y="33392"/>
                      <a:pt x="312615" y="33392"/>
                      <a:pt x="312615" y="33392"/>
                    </a:cubicBezTo>
                    <a:cubicBezTo>
                      <a:pt x="312615" y="27826"/>
                      <a:pt x="312615" y="27826"/>
                      <a:pt x="312615" y="27826"/>
                    </a:cubicBezTo>
                    <a:close/>
                    <a:moveTo>
                      <a:pt x="251209" y="27826"/>
                    </a:moveTo>
                    <a:cubicBezTo>
                      <a:pt x="256791" y="27826"/>
                      <a:pt x="256791" y="27826"/>
                      <a:pt x="256791" y="27826"/>
                    </a:cubicBezTo>
                    <a:cubicBezTo>
                      <a:pt x="256791" y="27826"/>
                      <a:pt x="256791" y="27826"/>
                      <a:pt x="256791" y="33392"/>
                    </a:cubicBezTo>
                    <a:cubicBezTo>
                      <a:pt x="256791" y="33392"/>
                      <a:pt x="256791" y="33392"/>
                      <a:pt x="251209" y="33392"/>
                    </a:cubicBezTo>
                    <a:cubicBezTo>
                      <a:pt x="251209" y="27826"/>
                      <a:pt x="251209" y="27826"/>
                      <a:pt x="251209" y="27826"/>
                    </a:cubicBezTo>
                    <a:close/>
                    <a:moveTo>
                      <a:pt x="156308" y="27826"/>
                    </a:moveTo>
                    <a:cubicBezTo>
                      <a:pt x="161890" y="27826"/>
                      <a:pt x="161890" y="27826"/>
                      <a:pt x="161890" y="27826"/>
                    </a:cubicBezTo>
                    <a:cubicBezTo>
                      <a:pt x="161890" y="27826"/>
                      <a:pt x="161890" y="27826"/>
                      <a:pt x="161890" y="33392"/>
                    </a:cubicBezTo>
                    <a:cubicBezTo>
                      <a:pt x="161890" y="33392"/>
                      <a:pt x="161890" y="33392"/>
                      <a:pt x="156308" y="33392"/>
                    </a:cubicBezTo>
                    <a:cubicBezTo>
                      <a:pt x="156308" y="27826"/>
                      <a:pt x="156308" y="27826"/>
                      <a:pt x="156308" y="27826"/>
                    </a:cubicBezTo>
                    <a:close/>
                    <a:moveTo>
                      <a:pt x="61407" y="27826"/>
                    </a:moveTo>
                    <a:cubicBezTo>
                      <a:pt x="66989" y="27826"/>
                      <a:pt x="66989" y="27826"/>
                      <a:pt x="66989" y="27826"/>
                    </a:cubicBezTo>
                    <a:cubicBezTo>
                      <a:pt x="66989" y="27826"/>
                      <a:pt x="66989" y="27826"/>
                      <a:pt x="66989" y="33392"/>
                    </a:cubicBezTo>
                    <a:cubicBezTo>
                      <a:pt x="66989" y="33392"/>
                      <a:pt x="66989" y="33392"/>
                      <a:pt x="61407" y="33392"/>
                    </a:cubicBezTo>
                    <a:cubicBezTo>
                      <a:pt x="61407" y="27826"/>
                      <a:pt x="61407" y="27826"/>
                      <a:pt x="61407" y="27826"/>
                    </a:cubicBezTo>
                    <a:close/>
                    <a:moveTo>
                      <a:pt x="39077" y="16696"/>
                    </a:moveTo>
                    <a:cubicBezTo>
                      <a:pt x="39077" y="16696"/>
                      <a:pt x="39077" y="16696"/>
                      <a:pt x="39077" y="27826"/>
                    </a:cubicBezTo>
                    <a:cubicBezTo>
                      <a:pt x="39077" y="27826"/>
                      <a:pt x="39077" y="27826"/>
                      <a:pt x="33494" y="33392"/>
                    </a:cubicBezTo>
                    <a:cubicBezTo>
                      <a:pt x="27912" y="33392"/>
                      <a:pt x="27912" y="33392"/>
                      <a:pt x="27912" y="33392"/>
                    </a:cubicBezTo>
                    <a:cubicBezTo>
                      <a:pt x="27912" y="27826"/>
                      <a:pt x="27912" y="27826"/>
                      <a:pt x="27912" y="27826"/>
                    </a:cubicBezTo>
                    <a:cubicBezTo>
                      <a:pt x="27912" y="27826"/>
                      <a:pt x="33494" y="27826"/>
                      <a:pt x="33494" y="27826"/>
                    </a:cubicBezTo>
                    <a:cubicBezTo>
                      <a:pt x="33494" y="27826"/>
                      <a:pt x="33494" y="27826"/>
                      <a:pt x="33494" y="22261"/>
                    </a:cubicBezTo>
                    <a:cubicBezTo>
                      <a:pt x="33494" y="22261"/>
                      <a:pt x="33494" y="22261"/>
                      <a:pt x="27912" y="22261"/>
                    </a:cubicBezTo>
                    <a:cubicBezTo>
                      <a:pt x="22330" y="27826"/>
                      <a:pt x="16747" y="33392"/>
                      <a:pt x="16747" y="44523"/>
                    </a:cubicBezTo>
                    <a:cubicBezTo>
                      <a:pt x="16747" y="44523"/>
                      <a:pt x="16747" y="44523"/>
                      <a:pt x="16747" y="267135"/>
                    </a:cubicBezTo>
                    <a:cubicBezTo>
                      <a:pt x="16747" y="278265"/>
                      <a:pt x="22330" y="283831"/>
                      <a:pt x="27912" y="289396"/>
                    </a:cubicBezTo>
                    <a:cubicBezTo>
                      <a:pt x="27912" y="289396"/>
                      <a:pt x="27912" y="289396"/>
                      <a:pt x="27912" y="278265"/>
                    </a:cubicBezTo>
                    <a:cubicBezTo>
                      <a:pt x="27912" y="278265"/>
                      <a:pt x="27912" y="278265"/>
                      <a:pt x="33494" y="278265"/>
                    </a:cubicBezTo>
                    <a:cubicBezTo>
                      <a:pt x="33494" y="278265"/>
                      <a:pt x="33494" y="278265"/>
                      <a:pt x="33494" y="289396"/>
                    </a:cubicBezTo>
                    <a:cubicBezTo>
                      <a:pt x="39077" y="294961"/>
                      <a:pt x="39077" y="294961"/>
                      <a:pt x="44659" y="294961"/>
                    </a:cubicBezTo>
                    <a:cubicBezTo>
                      <a:pt x="44659" y="294961"/>
                      <a:pt x="44659" y="294961"/>
                      <a:pt x="61407" y="294961"/>
                    </a:cubicBezTo>
                    <a:cubicBezTo>
                      <a:pt x="61407" y="294961"/>
                      <a:pt x="61407" y="294961"/>
                      <a:pt x="66989" y="294961"/>
                    </a:cubicBezTo>
                    <a:cubicBezTo>
                      <a:pt x="66989" y="294961"/>
                      <a:pt x="66989" y="294961"/>
                      <a:pt x="94901" y="294961"/>
                    </a:cubicBezTo>
                    <a:cubicBezTo>
                      <a:pt x="94901" y="294961"/>
                      <a:pt x="94901" y="294961"/>
                      <a:pt x="122813" y="294961"/>
                    </a:cubicBezTo>
                    <a:cubicBezTo>
                      <a:pt x="122813" y="294961"/>
                      <a:pt x="122813" y="294961"/>
                      <a:pt x="122813" y="278265"/>
                    </a:cubicBezTo>
                    <a:cubicBezTo>
                      <a:pt x="122813" y="278265"/>
                      <a:pt x="122813" y="278265"/>
                      <a:pt x="128396" y="278265"/>
                    </a:cubicBezTo>
                    <a:cubicBezTo>
                      <a:pt x="128396" y="278265"/>
                      <a:pt x="128396" y="278265"/>
                      <a:pt x="128396" y="294961"/>
                    </a:cubicBezTo>
                    <a:cubicBezTo>
                      <a:pt x="128396" y="294961"/>
                      <a:pt x="128396" y="294961"/>
                      <a:pt x="156308" y="294961"/>
                    </a:cubicBezTo>
                    <a:cubicBezTo>
                      <a:pt x="156308" y="294961"/>
                      <a:pt x="156308" y="294961"/>
                      <a:pt x="156308" y="278265"/>
                    </a:cubicBezTo>
                    <a:cubicBezTo>
                      <a:pt x="156308" y="278265"/>
                      <a:pt x="156308" y="278265"/>
                      <a:pt x="161890" y="278265"/>
                    </a:cubicBezTo>
                    <a:cubicBezTo>
                      <a:pt x="161890" y="278265"/>
                      <a:pt x="161890" y="278265"/>
                      <a:pt x="161890" y="294961"/>
                    </a:cubicBezTo>
                    <a:cubicBezTo>
                      <a:pt x="161890" y="294961"/>
                      <a:pt x="161890" y="294961"/>
                      <a:pt x="184220" y="294961"/>
                    </a:cubicBezTo>
                    <a:cubicBezTo>
                      <a:pt x="184220" y="294961"/>
                      <a:pt x="184220" y="294961"/>
                      <a:pt x="184220" y="283831"/>
                    </a:cubicBezTo>
                    <a:cubicBezTo>
                      <a:pt x="184220" y="278265"/>
                      <a:pt x="184220" y="278265"/>
                      <a:pt x="184220" y="278265"/>
                    </a:cubicBezTo>
                    <a:cubicBezTo>
                      <a:pt x="189802" y="278265"/>
                      <a:pt x="189802" y="278265"/>
                      <a:pt x="189802" y="278265"/>
                    </a:cubicBezTo>
                    <a:cubicBezTo>
                      <a:pt x="189802" y="278265"/>
                      <a:pt x="195385" y="278265"/>
                      <a:pt x="195385" y="278265"/>
                    </a:cubicBezTo>
                    <a:cubicBezTo>
                      <a:pt x="195385" y="278265"/>
                      <a:pt x="195385" y="278265"/>
                      <a:pt x="195385" y="283831"/>
                    </a:cubicBezTo>
                    <a:cubicBezTo>
                      <a:pt x="195385" y="283831"/>
                      <a:pt x="195385" y="283831"/>
                      <a:pt x="195385" y="294961"/>
                    </a:cubicBezTo>
                    <a:cubicBezTo>
                      <a:pt x="195385" y="294961"/>
                      <a:pt x="195385" y="294961"/>
                      <a:pt x="217714" y="294961"/>
                    </a:cubicBezTo>
                    <a:cubicBezTo>
                      <a:pt x="217714" y="294961"/>
                      <a:pt x="217714" y="294961"/>
                      <a:pt x="217714" y="278265"/>
                    </a:cubicBezTo>
                    <a:cubicBezTo>
                      <a:pt x="217714" y="278265"/>
                      <a:pt x="217714" y="278265"/>
                      <a:pt x="223297" y="278265"/>
                    </a:cubicBezTo>
                    <a:cubicBezTo>
                      <a:pt x="223297" y="278265"/>
                      <a:pt x="223297" y="278265"/>
                      <a:pt x="223297" y="294961"/>
                    </a:cubicBezTo>
                    <a:cubicBezTo>
                      <a:pt x="223297" y="294961"/>
                      <a:pt x="223297" y="294961"/>
                      <a:pt x="251209" y="294961"/>
                    </a:cubicBezTo>
                    <a:cubicBezTo>
                      <a:pt x="251209" y="294961"/>
                      <a:pt x="251209" y="294961"/>
                      <a:pt x="251209" y="278265"/>
                    </a:cubicBezTo>
                    <a:cubicBezTo>
                      <a:pt x="251209" y="278265"/>
                      <a:pt x="251209" y="278265"/>
                      <a:pt x="256791" y="278265"/>
                    </a:cubicBezTo>
                    <a:cubicBezTo>
                      <a:pt x="256791" y="278265"/>
                      <a:pt x="256791" y="278265"/>
                      <a:pt x="256791" y="294961"/>
                    </a:cubicBezTo>
                    <a:cubicBezTo>
                      <a:pt x="256791" y="294961"/>
                      <a:pt x="256791" y="294961"/>
                      <a:pt x="284703" y="294961"/>
                    </a:cubicBezTo>
                    <a:cubicBezTo>
                      <a:pt x="284703" y="294961"/>
                      <a:pt x="284703" y="294961"/>
                      <a:pt x="312615" y="294961"/>
                    </a:cubicBezTo>
                    <a:cubicBezTo>
                      <a:pt x="312615" y="294961"/>
                      <a:pt x="312615" y="294961"/>
                      <a:pt x="318198" y="294961"/>
                    </a:cubicBezTo>
                    <a:cubicBezTo>
                      <a:pt x="318198" y="294961"/>
                      <a:pt x="318198" y="294961"/>
                      <a:pt x="318198" y="283831"/>
                    </a:cubicBezTo>
                    <a:cubicBezTo>
                      <a:pt x="318198" y="278265"/>
                      <a:pt x="318198" y="278265"/>
                      <a:pt x="318198" y="278265"/>
                    </a:cubicBezTo>
                    <a:cubicBezTo>
                      <a:pt x="318198" y="278265"/>
                      <a:pt x="323780" y="278265"/>
                      <a:pt x="323780" y="283831"/>
                    </a:cubicBezTo>
                    <a:cubicBezTo>
                      <a:pt x="323780" y="283831"/>
                      <a:pt x="323780" y="283831"/>
                      <a:pt x="323780" y="294961"/>
                    </a:cubicBezTo>
                    <a:lnTo>
                      <a:pt x="329973" y="294961"/>
                    </a:lnTo>
                    <a:cubicBezTo>
                      <a:pt x="333898" y="294961"/>
                      <a:pt x="339132" y="294961"/>
                      <a:pt x="346110" y="294961"/>
                    </a:cubicBezTo>
                    <a:cubicBezTo>
                      <a:pt x="346110" y="294961"/>
                      <a:pt x="346110" y="294961"/>
                      <a:pt x="346110" y="278265"/>
                    </a:cubicBezTo>
                    <a:cubicBezTo>
                      <a:pt x="346110" y="278265"/>
                      <a:pt x="346110" y="278265"/>
                      <a:pt x="351692" y="278265"/>
                    </a:cubicBezTo>
                    <a:cubicBezTo>
                      <a:pt x="351692" y="278265"/>
                      <a:pt x="351692" y="278265"/>
                      <a:pt x="351692" y="294961"/>
                    </a:cubicBezTo>
                    <a:cubicBezTo>
                      <a:pt x="351692" y="294961"/>
                      <a:pt x="351692" y="294961"/>
                      <a:pt x="379604" y="294961"/>
                    </a:cubicBezTo>
                    <a:cubicBezTo>
                      <a:pt x="379604" y="294961"/>
                      <a:pt x="379604" y="294961"/>
                      <a:pt x="407517" y="294961"/>
                    </a:cubicBezTo>
                    <a:cubicBezTo>
                      <a:pt x="407517" y="294961"/>
                      <a:pt x="407517" y="294961"/>
                      <a:pt x="407517" y="278265"/>
                    </a:cubicBezTo>
                    <a:cubicBezTo>
                      <a:pt x="407517" y="278265"/>
                      <a:pt x="407517" y="278265"/>
                      <a:pt x="413099" y="278265"/>
                    </a:cubicBezTo>
                    <a:cubicBezTo>
                      <a:pt x="413099" y="278265"/>
                      <a:pt x="413099" y="278265"/>
                      <a:pt x="413099" y="294961"/>
                    </a:cubicBezTo>
                    <a:cubicBezTo>
                      <a:pt x="413099" y="294961"/>
                      <a:pt x="413099" y="294961"/>
                      <a:pt x="424874" y="294961"/>
                    </a:cubicBezTo>
                    <a:lnTo>
                      <a:pt x="435429" y="294961"/>
                    </a:lnTo>
                    <a:cubicBezTo>
                      <a:pt x="435429" y="294961"/>
                      <a:pt x="435429" y="294961"/>
                      <a:pt x="435429" y="283831"/>
                    </a:cubicBezTo>
                    <a:cubicBezTo>
                      <a:pt x="435429" y="278265"/>
                      <a:pt x="441011" y="278265"/>
                      <a:pt x="441011" y="278265"/>
                    </a:cubicBezTo>
                    <a:cubicBezTo>
                      <a:pt x="441011" y="278265"/>
                      <a:pt x="441011" y="278265"/>
                      <a:pt x="441011" y="283831"/>
                    </a:cubicBezTo>
                    <a:cubicBezTo>
                      <a:pt x="441011" y="283831"/>
                      <a:pt x="441011" y="283831"/>
                      <a:pt x="441011" y="294961"/>
                    </a:cubicBezTo>
                    <a:cubicBezTo>
                      <a:pt x="441011" y="294961"/>
                      <a:pt x="441011" y="294961"/>
                      <a:pt x="446593" y="294961"/>
                    </a:cubicBezTo>
                    <a:cubicBezTo>
                      <a:pt x="446593" y="294961"/>
                      <a:pt x="446593" y="294961"/>
                      <a:pt x="463341" y="294961"/>
                    </a:cubicBezTo>
                    <a:cubicBezTo>
                      <a:pt x="463341" y="294961"/>
                      <a:pt x="468923" y="294961"/>
                      <a:pt x="474506" y="289396"/>
                    </a:cubicBezTo>
                    <a:cubicBezTo>
                      <a:pt x="485670" y="283831"/>
                      <a:pt x="485670" y="278265"/>
                      <a:pt x="485670" y="267135"/>
                    </a:cubicBezTo>
                    <a:cubicBezTo>
                      <a:pt x="485670" y="267135"/>
                      <a:pt x="485670" y="267135"/>
                      <a:pt x="485670" y="44523"/>
                    </a:cubicBezTo>
                    <a:cubicBezTo>
                      <a:pt x="485670" y="33392"/>
                      <a:pt x="485670" y="27826"/>
                      <a:pt x="480088" y="22261"/>
                    </a:cubicBezTo>
                    <a:cubicBezTo>
                      <a:pt x="480088" y="22261"/>
                      <a:pt x="480088" y="22261"/>
                      <a:pt x="480088" y="27826"/>
                    </a:cubicBezTo>
                    <a:cubicBezTo>
                      <a:pt x="480088" y="27826"/>
                      <a:pt x="480088" y="27826"/>
                      <a:pt x="480088" y="33392"/>
                    </a:cubicBezTo>
                    <a:cubicBezTo>
                      <a:pt x="474506" y="33392"/>
                      <a:pt x="474506" y="33392"/>
                      <a:pt x="474506" y="33392"/>
                    </a:cubicBezTo>
                    <a:cubicBezTo>
                      <a:pt x="474506" y="33392"/>
                      <a:pt x="474506" y="33392"/>
                      <a:pt x="468923" y="33392"/>
                    </a:cubicBezTo>
                    <a:cubicBezTo>
                      <a:pt x="468923" y="27826"/>
                      <a:pt x="468923" y="27826"/>
                      <a:pt x="468923" y="27826"/>
                    </a:cubicBezTo>
                    <a:cubicBezTo>
                      <a:pt x="468923" y="27826"/>
                      <a:pt x="468923" y="27826"/>
                      <a:pt x="468923" y="16696"/>
                    </a:cubicBezTo>
                    <a:cubicBezTo>
                      <a:pt x="468923" y="16696"/>
                      <a:pt x="463341" y="16696"/>
                      <a:pt x="463341" y="16696"/>
                    </a:cubicBezTo>
                    <a:cubicBezTo>
                      <a:pt x="463341" y="16696"/>
                      <a:pt x="463341" y="16696"/>
                      <a:pt x="446593" y="16696"/>
                    </a:cubicBezTo>
                    <a:cubicBezTo>
                      <a:pt x="446593" y="16696"/>
                      <a:pt x="446593" y="16696"/>
                      <a:pt x="441011" y="16696"/>
                    </a:cubicBezTo>
                    <a:lnTo>
                      <a:pt x="441011" y="27826"/>
                    </a:lnTo>
                    <a:cubicBezTo>
                      <a:pt x="446593" y="27826"/>
                      <a:pt x="446593" y="27826"/>
                      <a:pt x="446593" y="27826"/>
                    </a:cubicBezTo>
                    <a:cubicBezTo>
                      <a:pt x="446593" y="27826"/>
                      <a:pt x="446593" y="27826"/>
                      <a:pt x="446593" y="33392"/>
                    </a:cubicBezTo>
                    <a:cubicBezTo>
                      <a:pt x="446593" y="33392"/>
                      <a:pt x="446593" y="33392"/>
                      <a:pt x="441011" y="33392"/>
                    </a:cubicBezTo>
                    <a:cubicBezTo>
                      <a:pt x="441011" y="27826"/>
                      <a:pt x="435429" y="27826"/>
                      <a:pt x="435429" y="27826"/>
                    </a:cubicBezTo>
                    <a:cubicBezTo>
                      <a:pt x="435429" y="27826"/>
                      <a:pt x="435429" y="27826"/>
                      <a:pt x="435429" y="16696"/>
                    </a:cubicBezTo>
                    <a:cubicBezTo>
                      <a:pt x="435429" y="16696"/>
                      <a:pt x="435429" y="16696"/>
                      <a:pt x="418681" y="16696"/>
                    </a:cubicBezTo>
                    <a:cubicBezTo>
                      <a:pt x="418681" y="16696"/>
                      <a:pt x="418681" y="16696"/>
                      <a:pt x="418681" y="27826"/>
                    </a:cubicBezTo>
                    <a:cubicBezTo>
                      <a:pt x="418681" y="27826"/>
                      <a:pt x="413099" y="27826"/>
                      <a:pt x="413099" y="33392"/>
                    </a:cubicBezTo>
                    <a:cubicBezTo>
                      <a:pt x="407517" y="33392"/>
                      <a:pt x="407517" y="33392"/>
                      <a:pt x="407517" y="33392"/>
                    </a:cubicBezTo>
                    <a:cubicBezTo>
                      <a:pt x="407517" y="27826"/>
                      <a:pt x="407517" y="27826"/>
                      <a:pt x="407517" y="27826"/>
                    </a:cubicBezTo>
                    <a:cubicBezTo>
                      <a:pt x="407517" y="27826"/>
                      <a:pt x="407517" y="27826"/>
                      <a:pt x="413099" y="27826"/>
                    </a:cubicBezTo>
                    <a:cubicBezTo>
                      <a:pt x="413099" y="27826"/>
                      <a:pt x="413099" y="27826"/>
                      <a:pt x="413099" y="16696"/>
                    </a:cubicBezTo>
                    <a:cubicBezTo>
                      <a:pt x="413099" y="16696"/>
                      <a:pt x="413099" y="16696"/>
                      <a:pt x="407517" y="16696"/>
                    </a:cubicBezTo>
                    <a:cubicBezTo>
                      <a:pt x="407517" y="16696"/>
                      <a:pt x="407517" y="16696"/>
                      <a:pt x="385187" y="16696"/>
                    </a:cubicBezTo>
                    <a:cubicBezTo>
                      <a:pt x="385187" y="16696"/>
                      <a:pt x="385187" y="16696"/>
                      <a:pt x="385187" y="27826"/>
                    </a:cubicBezTo>
                    <a:cubicBezTo>
                      <a:pt x="385187" y="27826"/>
                      <a:pt x="385187" y="27826"/>
                      <a:pt x="385187" y="33392"/>
                    </a:cubicBezTo>
                    <a:cubicBezTo>
                      <a:pt x="379604" y="33392"/>
                      <a:pt x="379604" y="33392"/>
                      <a:pt x="379604" y="33392"/>
                    </a:cubicBezTo>
                    <a:cubicBezTo>
                      <a:pt x="379604" y="33392"/>
                      <a:pt x="379604" y="33392"/>
                      <a:pt x="374022" y="33392"/>
                    </a:cubicBezTo>
                    <a:cubicBezTo>
                      <a:pt x="374022" y="27826"/>
                      <a:pt x="374022" y="27826"/>
                      <a:pt x="374022" y="27826"/>
                    </a:cubicBezTo>
                    <a:cubicBezTo>
                      <a:pt x="374022" y="27826"/>
                      <a:pt x="374022" y="27826"/>
                      <a:pt x="374022" y="16696"/>
                    </a:cubicBezTo>
                    <a:cubicBezTo>
                      <a:pt x="374022" y="16696"/>
                      <a:pt x="374022" y="16696"/>
                      <a:pt x="351692" y="16696"/>
                    </a:cubicBezTo>
                    <a:cubicBezTo>
                      <a:pt x="351692" y="16696"/>
                      <a:pt x="351692" y="16696"/>
                      <a:pt x="346110" y="16696"/>
                    </a:cubicBezTo>
                    <a:lnTo>
                      <a:pt x="346110" y="27826"/>
                    </a:lnTo>
                    <a:cubicBezTo>
                      <a:pt x="346110" y="27826"/>
                      <a:pt x="351692" y="27826"/>
                      <a:pt x="351692" y="27826"/>
                    </a:cubicBezTo>
                    <a:cubicBezTo>
                      <a:pt x="351692" y="27826"/>
                      <a:pt x="351692" y="27826"/>
                      <a:pt x="351692" y="33392"/>
                    </a:cubicBezTo>
                    <a:cubicBezTo>
                      <a:pt x="351692" y="33392"/>
                      <a:pt x="351692" y="33392"/>
                      <a:pt x="346110" y="33392"/>
                    </a:cubicBezTo>
                    <a:cubicBezTo>
                      <a:pt x="340528" y="27826"/>
                      <a:pt x="340528" y="27826"/>
                      <a:pt x="340528" y="27826"/>
                    </a:cubicBezTo>
                    <a:cubicBezTo>
                      <a:pt x="340528" y="27826"/>
                      <a:pt x="340528" y="27826"/>
                      <a:pt x="340528" y="16696"/>
                    </a:cubicBezTo>
                    <a:cubicBezTo>
                      <a:pt x="340528" y="16696"/>
                      <a:pt x="340528" y="16696"/>
                      <a:pt x="318198" y="16696"/>
                    </a:cubicBezTo>
                    <a:cubicBezTo>
                      <a:pt x="318198" y="16696"/>
                      <a:pt x="318198" y="16696"/>
                      <a:pt x="312615" y="16696"/>
                    </a:cubicBezTo>
                    <a:cubicBezTo>
                      <a:pt x="312615" y="16696"/>
                      <a:pt x="312615" y="16696"/>
                      <a:pt x="290286" y="16696"/>
                    </a:cubicBezTo>
                    <a:cubicBezTo>
                      <a:pt x="290286" y="16696"/>
                      <a:pt x="290286" y="16696"/>
                      <a:pt x="290286" y="27826"/>
                    </a:cubicBezTo>
                    <a:cubicBezTo>
                      <a:pt x="290286" y="27826"/>
                      <a:pt x="290286" y="27826"/>
                      <a:pt x="290286" y="33392"/>
                    </a:cubicBezTo>
                    <a:cubicBezTo>
                      <a:pt x="284703" y="33392"/>
                      <a:pt x="284703" y="33392"/>
                      <a:pt x="284703" y="33392"/>
                    </a:cubicBezTo>
                    <a:cubicBezTo>
                      <a:pt x="284703" y="33392"/>
                      <a:pt x="279121" y="33392"/>
                      <a:pt x="279121" y="33392"/>
                    </a:cubicBezTo>
                    <a:cubicBezTo>
                      <a:pt x="279121" y="27826"/>
                      <a:pt x="279121" y="27826"/>
                      <a:pt x="279121" y="27826"/>
                    </a:cubicBezTo>
                    <a:cubicBezTo>
                      <a:pt x="279121" y="27826"/>
                      <a:pt x="279121" y="27826"/>
                      <a:pt x="279121" y="16696"/>
                    </a:cubicBezTo>
                    <a:cubicBezTo>
                      <a:pt x="279121" y="16696"/>
                      <a:pt x="279121" y="16696"/>
                      <a:pt x="256791" y="16696"/>
                    </a:cubicBezTo>
                    <a:cubicBezTo>
                      <a:pt x="256791" y="16696"/>
                      <a:pt x="256791" y="16696"/>
                      <a:pt x="251209" y="16696"/>
                    </a:cubicBezTo>
                    <a:cubicBezTo>
                      <a:pt x="251209" y="16696"/>
                      <a:pt x="251209" y="16696"/>
                      <a:pt x="228879" y="16696"/>
                    </a:cubicBezTo>
                    <a:cubicBezTo>
                      <a:pt x="228879" y="16696"/>
                      <a:pt x="228879" y="16696"/>
                      <a:pt x="228879" y="27826"/>
                    </a:cubicBezTo>
                    <a:cubicBezTo>
                      <a:pt x="228879" y="27826"/>
                      <a:pt x="228879" y="27826"/>
                      <a:pt x="223297" y="33392"/>
                    </a:cubicBezTo>
                    <a:cubicBezTo>
                      <a:pt x="223297" y="33392"/>
                      <a:pt x="217714" y="33392"/>
                      <a:pt x="217714" y="33392"/>
                    </a:cubicBezTo>
                    <a:cubicBezTo>
                      <a:pt x="217714" y="27826"/>
                      <a:pt x="217714" y="27826"/>
                      <a:pt x="217714" y="27826"/>
                    </a:cubicBezTo>
                    <a:cubicBezTo>
                      <a:pt x="217714" y="27826"/>
                      <a:pt x="223297" y="27826"/>
                      <a:pt x="223297" y="27826"/>
                    </a:cubicBezTo>
                    <a:cubicBezTo>
                      <a:pt x="223297" y="27826"/>
                      <a:pt x="223297" y="27826"/>
                      <a:pt x="223297" y="16696"/>
                    </a:cubicBezTo>
                    <a:cubicBezTo>
                      <a:pt x="223297" y="16696"/>
                      <a:pt x="223297" y="16696"/>
                      <a:pt x="217714" y="16696"/>
                    </a:cubicBezTo>
                    <a:cubicBezTo>
                      <a:pt x="217714" y="16696"/>
                      <a:pt x="217714" y="16696"/>
                      <a:pt x="195385" y="16696"/>
                    </a:cubicBezTo>
                    <a:cubicBezTo>
                      <a:pt x="195385" y="16696"/>
                      <a:pt x="195385" y="16696"/>
                      <a:pt x="195385" y="27826"/>
                    </a:cubicBezTo>
                    <a:cubicBezTo>
                      <a:pt x="195385" y="27826"/>
                      <a:pt x="195385" y="27826"/>
                      <a:pt x="195385" y="33392"/>
                    </a:cubicBezTo>
                    <a:cubicBezTo>
                      <a:pt x="195385" y="33392"/>
                      <a:pt x="189802" y="33392"/>
                      <a:pt x="189802" y="33392"/>
                    </a:cubicBezTo>
                    <a:cubicBezTo>
                      <a:pt x="189802" y="33392"/>
                      <a:pt x="189802" y="33392"/>
                      <a:pt x="184220" y="33392"/>
                    </a:cubicBezTo>
                    <a:cubicBezTo>
                      <a:pt x="184220" y="27826"/>
                      <a:pt x="184220" y="27826"/>
                      <a:pt x="184220" y="27826"/>
                    </a:cubicBezTo>
                    <a:cubicBezTo>
                      <a:pt x="184220" y="27826"/>
                      <a:pt x="184220" y="27826"/>
                      <a:pt x="184220" y="16696"/>
                    </a:cubicBezTo>
                    <a:cubicBezTo>
                      <a:pt x="184220" y="16696"/>
                      <a:pt x="184220" y="16696"/>
                      <a:pt x="161890" y="16696"/>
                    </a:cubicBezTo>
                    <a:cubicBezTo>
                      <a:pt x="161890" y="16696"/>
                      <a:pt x="161890" y="16696"/>
                      <a:pt x="156308" y="16696"/>
                    </a:cubicBezTo>
                    <a:cubicBezTo>
                      <a:pt x="156308" y="16696"/>
                      <a:pt x="156308" y="16696"/>
                      <a:pt x="133978" y="16696"/>
                    </a:cubicBezTo>
                    <a:cubicBezTo>
                      <a:pt x="133978" y="16696"/>
                      <a:pt x="133978" y="16696"/>
                      <a:pt x="133978" y="27826"/>
                    </a:cubicBezTo>
                    <a:cubicBezTo>
                      <a:pt x="133978" y="27826"/>
                      <a:pt x="133978" y="27826"/>
                      <a:pt x="128396" y="33392"/>
                    </a:cubicBezTo>
                    <a:cubicBezTo>
                      <a:pt x="122813" y="33392"/>
                      <a:pt x="122813" y="33392"/>
                      <a:pt x="122813" y="33392"/>
                    </a:cubicBezTo>
                    <a:cubicBezTo>
                      <a:pt x="122813" y="27826"/>
                      <a:pt x="122813" y="27826"/>
                      <a:pt x="122813" y="27826"/>
                    </a:cubicBezTo>
                    <a:cubicBezTo>
                      <a:pt x="122813" y="27826"/>
                      <a:pt x="128396" y="27826"/>
                      <a:pt x="128396" y="27826"/>
                    </a:cubicBezTo>
                    <a:cubicBezTo>
                      <a:pt x="128396" y="27826"/>
                      <a:pt x="128396" y="27826"/>
                      <a:pt x="128396" y="16696"/>
                    </a:cubicBezTo>
                    <a:cubicBezTo>
                      <a:pt x="128396" y="16696"/>
                      <a:pt x="128396" y="16696"/>
                      <a:pt x="122813" y="16696"/>
                    </a:cubicBezTo>
                    <a:cubicBezTo>
                      <a:pt x="122813" y="16696"/>
                      <a:pt x="122813" y="16696"/>
                      <a:pt x="100483" y="16696"/>
                    </a:cubicBezTo>
                    <a:cubicBezTo>
                      <a:pt x="100483" y="16696"/>
                      <a:pt x="100483" y="16696"/>
                      <a:pt x="100483" y="27826"/>
                    </a:cubicBezTo>
                    <a:cubicBezTo>
                      <a:pt x="100483" y="27826"/>
                      <a:pt x="100483" y="27826"/>
                      <a:pt x="100483" y="33392"/>
                    </a:cubicBezTo>
                    <a:cubicBezTo>
                      <a:pt x="94901" y="33392"/>
                      <a:pt x="94901" y="33392"/>
                      <a:pt x="94901" y="33392"/>
                    </a:cubicBezTo>
                    <a:cubicBezTo>
                      <a:pt x="94901" y="33392"/>
                      <a:pt x="94901" y="33392"/>
                      <a:pt x="89319" y="33392"/>
                    </a:cubicBezTo>
                    <a:cubicBezTo>
                      <a:pt x="89319" y="27826"/>
                      <a:pt x="89319" y="27826"/>
                      <a:pt x="89319" y="27826"/>
                    </a:cubicBezTo>
                    <a:cubicBezTo>
                      <a:pt x="89319" y="27826"/>
                      <a:pt x="89319" y="27826"/>
                      <a:pt x="89319" y="16696"/>
                    </a:cubicBezTo>
                    <a:cubicBezTo>
                      <a:pt x="89319" y="16696"/>
                      <a:pt x="89319" y="16696"/>
                      <a:pt x="66989" y="16696"/>
                    </a:cubicBezTo>
                    <a:cubicBezTo>
                      <a:pt x="66989" y="16696"/>
                      <a:pt x="66989" y="16696"/>
                      <a:pt x="61407" y="16696"/>
                    </a:cubicBezTo>
                    <a:cubicBezTo>
                      <a:pt x="61407" y="16696"/>
                      <a:pt x="61407" y="16696"/>
                      <a:pt x="44659" y="16696"/>
                    </a:cubicBezTo>
                    <a:cubicBezTo>
                      <a:pt x="39077" y="16696"/>
                      <a:pt x="39077" y="16696"/>
                      <a:pt x="39077" y="16696"/>
                    </a:cubicBezTo>
                    <a:close/>
                    <a:moveTo>
                      <a:pt x="44659" y="0"/>
                    </a:moveTo>
                    <a:cubicBezTo>
                      <a:pt x="44659" y="0"/>
                      <a:pt x="44659" y="0"/>
                      <a:pt x="463341" y="0"/>
                    </a:cubicBezTo>
                    <a:cubicBezTo>
                      <a:pt x="485670" y="0"/>
                      <a:pt x="508000" y="22261"/>
                      <a:pt x="508000" y="44523"/>
                    </a:cubicBezTo>
                    <a:cubicBezTo>
                      <a:pt x="508000" y="44523"/>
                      <a:pt x="508000" y="44523"/>
                      <a:pt x="508000" y="322788"/>
                    </a:cubicBezTo>
                    <a:cubicBezTo>
                      <a:pt x="508000" y="345049"/>
                      <a:pt x="485670" y="367310"/>
                      <a:pt x="463341" y="367310"/>
                    </a:cubicBezTo>
                    <a:cubicBezTo>
                      <a:pt x="463341" y="367310"/>
                      <a:pt x="463341" y="367310"/>
                      <a:pt x="273539" y="367310"/>
                    </a:cubicBezTo>
                    <a:cubicBezTo>
                      <a:pt x="273539" y="367310"/>
                      <a:pt x="273539" y="367310"/>
                      <a:pt x="273539" y="400702"/>
                    </a:cubicBezTo>
                    <a:cubicBezTo>
                      <a:pt x="273539" y="400702"/>
                      <a:pt x="273539" y="400702"/>
                      <a:pt x="407517" y="400702"/>
                    </a:cubicBezTo>
                    <a:cubicBezTo>
                      <a:pt x="407517" y="400702"/>
                      <a:pt x="407517" y="400702"/>
                      <a:pt x="424264" y="422963"/>
                    </a:cubicBezTo>
                    <a:cubicBezTo>
                      <a:pt x="424264" y="422963"/>
                      <a:pt x="424264" y="422963"/>
                      <a:pt x="424264" y="439659"/>
                    </a:cubicBezTo>
                    <a:cubicBezTo>
                      <a:pt x="424264" y="439659"/>
                      <a:pt x="424264" y="439659"/>
                      <a:pt x="83736" y="439659"/>
                    </a:cubicBezTo>
                    <a:cubicBezTo>
                      <a:pt x="83736" y="439659"/>
                      <a:pt x="83736" y="439659"/>
                      <a:pt x="83736" y="422963"/>
                    </a:cubicBezTo>
                    <a:cubicBezTo>
                      <a:pt x="83736" y="422963"/>
                      <a:pt x="83736" y="422963"/>
                      <a:pt x="100483" y="400702"/>
                    </a:cubicBezTo>
                    <a:cubicBezTo>
                      <a:pt x="100483" y="400702"/>
                      <a:pt x="100483" y="400702"/>
                      <a:pt x="234462" y="400702"/>
                    </a:cubicBezTo>
                    <a:cubicBezTo>
                      <a:pt x="234462" y="400702"/>
                      <a:pt x="234462" y="400702"/>
                      <a:pt x="234462" y="367310"/>
                    </a:cubicBezTo>
                    <a:cubicBezTo>
                      <a:pt x="234462" y="367310"/>
                      <a:pt x="234462" y="367310"/>
                      <a:pt x="44659" y="367310"/>
                    </a:cubicBezTo>
                    <a:cubicBezTo>
                      <a:pt x="22330" y="367310"/>
                      <a:pt x="0" y="345049"/>
                      <a:pt x="0" y="322788"/>
                    </a:cubicBezTo>
                    <a:cubicBezTo>
                      <a:pt x="0" y="322788"/>
                      <a:pt x="0" y="322788"/>
                      <a:pt x="0" y="44523"/>
                    </a:cubicBezTo>
                    <a:cubicBezTo>
                      <a:pt x="0" y="22261"/>
                      <a:pt x="22330" y="0"/>
                      <a:pt x="4465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1îḑé">
                <a:extLst>
                  <a:ext uri="{FF2B5EF4-FFF2-40B4-BE49-F238E27FC236}">
                    <a16:creationId xmlns:a16="http://schemas.microsoft.com/office/drawing/2014/main" id="{8826C93C-491F-451E-B2AD-2F35FF071857}"/>
                  </a:ext>
                </a:extLst>
              </p:cNvPr>
              <p:cNvSpPr/>
              <p:nvPr/>
            </p:nvSpPr>
            <p:spPr bwMode="auto">
              <a:xfrm>
                <a:off x="6892176" y="2908505"/>
                <a:ext cx="288592" cy="288592"/>
              </a:xfrm>
              <a:custGeom>
                <a:avLst/>
                <a:gdLst>
                  <a:gd name="connsiteX0" fmla="*/ 304145 w 508000"/>
                  <a:gd name="connsiteY0" fmla="*/ 402460 h 508000"/>
                  <a:gd name="connsiteX1" fmla="*/ 321059 w 508000"/>
                  <a:gd name="connsiteY1" fmla="*/ 426292 h 508000"/>
                  <a:gd name="connsiteX2" fmla="*/ 361651 w 508000"/>
                  <a:gd name="connsiteY2" fmla="*/ 480764 h 508000"/>
                  <a:gd name="connsiteX3" fmla="*/ 253405 w 508000"/>
                  <a:gd name="connsiteY3" fmla="*/ 508000 h 508000"/>
                  <a:gd name="connsiteX4" fmla="*/ 185751 w 508000"/>
                  <a:gd name="connsiteY4" fmla="*/ 497787 h 508000"/>
                  <a:gd name="connsiteX5" fmla="*/ 304145 w 508000"/>
                  <a:gd name="connsiteY5" fmla="*/ 402460 h 508000"/>
                  <a:gd name="connsiteX6" fmla="*/ 291291 w 508000"/>
                  <a:gd name="connsiteY6" fmla="*/ 348986 h 508000"/>
                  <a:gd name="connsiteX7" fmla="*/ 308378 w 508000"/>
                  <a:gd name="connsiteY7" fmla="*/ 348986 h 508000"/>
                  <a:gd name="connsiteX8" fmla="*/ 315213 w 508000"/>
                  <a:gd name="connsiteY8" fmla="*/ 358837 h 508000"/>
                  <a:gd name="connsiteX9" fmla="*/ 304961 w 508000"/>
                  <a:gd name="connsiteY9" fmla="*/ 368687 h 508000"/>
                  <a:gd name="connsiteX10" fmla="*/ 291291 w 508000"/>
                  <a:gd name="connsiteY10" fmla="*/ 348986 h 508000"/>
                  <a:gd name="connsiteX11" fmla="*/ 223414 w 508000"/>
                  <a:gd name="connsiteY11" fmla="*/ 348986 h 508000"/>
                  <a:gd name="connsiteX12" fmla="*/ 250565 w 508000"/>
                  <a:gd name="connsiteY12" fmla="*/ 348986 h 508000"/>
                  <a:gd name="connsiteX13" fmla="*/ 253959 w 508000"/>
                  <a:gd name="connsiteY13" fmla="*/ 348986 h 508000"/>
                  <a:gd name="connsiteX14" fmla="*/ 264140 w 508000"/>
                  <a:gd name="connsiteY14" fmla="*/ 348986 h 508000"/>
                  <a:gd name="connsiteX15" fmla="*/ 291291 w 508000"/>
                  <a:gd name="connsiteY15" fmla="*/ 385985 h 508000"/>
                  <a:gd name="connsiteX16" fmla="*/ 158931 w 508000"/>
                  <a:gd name="connsiteY16" fmla="*/ 486892 h 508000"/>
                  <a:gd name="connsiteX17" fmla="*/ 118205 w 508000"/>
                  <a:gd name="connsiteY17" fmla="*/ 466711 h 508000"/>
                  <a:gd name="connsiteX18" fmla="*/ 172506 w 508000"/>
                  <a:gd name="connsiteY18" fmla="*/ 372531 h 508000"/>
                  <a:gd name="connsiteX19" fmla="*/ 186082 w 508000"/>
                  <a:gd name="connsiteY19" fmla="*/ 375895 h 508000"/>
                  <a:gd name="connsiteX20" fmla="*/ 223414 w 508000"/>
                  <a:gd name="connsiteY20" fmla="*/ 348986 h 508000"/>
                  <a:gd name="connsiteX21" fmla="*/ 493928 w 508000"/>
                  <a:gd name="connsiteY21" fmla="*/ 332100 h 508000"/>
                  <a:gd name="connsiteX22" fmla="*/ 382299 w 508000"/>
                  <a:gd name="connsiteY22" fmla="*/ 470006 h 508000"/>
                  <a:gd name="connsiteX23" fmla="*/ 318028 w 508000"/>
                  <a:gd name="connsiteY23" fmla="*/ 385917 h 508000"/>
                  <a:gd name="connsiteX24" fmla="*/ 334941 w 508000"/>
                  <a:gd name="connsiteY24" fmla="*/ 372463 h 508000"/>
                  <a:gd name="connsiteX25" fmla="*/ 348472 w 508000"/>
                  <a:gd name="connsiteY25" fmla="*/ 375826 h 508000"/>
                  <a:gd name="connsiteX26" fmla="*/ 389065 w 508000"/>
                  <a:gd name="connsiteY26" fmla="*/ 342191 h 508000"/>
                  <a:gd name="connsiteX27" fmla="*/ 493928 w 508000"/>
                  <a:gd name="connsiteY27" fmla="*/ 332100 h 508000"/>
                  <a:gd name="connsiteX28" fmla="*/ 2814 w 508000"/>
                  <a:gd name="connsiteY28" fmla="*/ 301141 h 508000"/>
                  <a:gd name="connsiteX29" fmla="*/ 145973 w 508000"/>
                  <a:gd name="connsiteY29" fmla="*/ 338291 h 508000"/>
                  <a:gd name="connsiteX30" fmla="*/ 156199 w 508000"/>
                  <a:gd name="connsiteY30" fmla="*/ 358555 h 508000"/>
                  <a:gd name="connsiteX31" fmla="*/ 98254 w 508000"/>
                  <a:gd name="connsiteY31" fmla="*/ 453119 h 508000"/>
                  <a:gd name="connsiteX32" fmla="*/ 2814 w 508000"/>
                  <a:gd name="connsiteY32" fmla="*/ 301141 h 508000"/>
                  <a:gd name="connsiteX33" fmla="*/ 223589 w 508000"/>
                  <a:gd name="connsiteY33" fmla="*/ 291291 h 508000"/>
                  <a:gd name="connsiteX34" fmla="*/ 247667 w 508000"/>
                  <a:gd name="connsiteY34" fmla="*/ 327878 h 508000"/>
                  <a:gd name="connsiteX35" fmla="*/ 227028 w 508000"/>
                  <a:gd name="connsiteY35" fmla="*/ 327878 h 508000"/>
                  <a:gd name="connsiteX36" fmla="*/ 216709 w 508000"/>
                  <a:gd name="connsiteY36" fmla="*/ 304595 h 508000"/>
                  <a:gd name="connsiteX37" fmla="*/ 223589 w 508000"/>
                  <a:gd name="connsiteY37" fmla="*/ 291291 h 508000"/>
                  <a:gd name="connsiteX38" fmla="*/ 426916 w 508000"/>
                  <a:gd name="connsiteY38" fmla="*/ 246260 h 508000"/>
                  <a:gd name="connsiteX39" fmla="*/ 481263 w 508000"/>
                  <a:gd name="connsiteY39" fmla="*/ 310672 h 508000"/>
                  <a:gd name="connsiteX40" fmla="*/ 389552 w 508000"/>
                  <a:gd name="connsiteY40" fmla="*/ 320842 h 508000"/>
                  <a:gd name="connsiteX41" fmla="*/ 382759 w 508000"/>
                  <a:gd name="connsiteY41" fmla="*/ 307282 h 508000"/>
                  <a:gd name="connsiteX42" fmla="*/ 426916 w 508000"/>
                  <a:gd name="connsiteY42" fmla="*/ 246260 h 508000"/>
                  <a:gd name="connsiteX43" fmla="*/ 447490 w 508000"/>
                  <a:gd name="connsiteY43" fmla="*/ 236410 h 508000"/>
                  <a:gd name="connsiteX44" fmla="*/ 508000 w 508000"/>
                  <a:gd name="connsiteY44" fmla="*/ 256851 h 508000"/>
                  <a:gd name="connsiteX45" fmla="*/ 501277 w 508000"/>
                  <a:gd name="connsiteY45" fmla="*/ 301141 h 508000"/>
                  <a:gd name="connsiteX46" fmla="*/ 447490 w 508000"/>
                  <a:gd name="connsiteY46" fmla="*/ 236410 h 508000"/>
                  <a:gd name="connsiteX47" fmla="*/ 172473 w 508000"/>
                  <a:gd name="connsiteY47" fmla="*/ 212488 h 508000"/>
                  <a:gd name="connsiteX48" fmla="*/ 199528 w 508000"/>
                  <a:gd name="connsiteY48" fmla="*/ 260151 h 508000"/>
                  <a:gd name="connsiteX49" fmla="*/ 209673 w 508000"/>
                  <a:gd name="connsiteY49" fmla="*/ 273769 h 508000"/>
                  <a:gd name="connsiteX50" fmla="*/ 196146 w 508000"/>
                  <a:gd name="connsiteY50" fmla="*/ 290792 h 508000"/>
                  <a:gd name="connsiteX51" fmla="*/ 186000 w 508000"/>
                  <a:gd name="connsiteY51" fmla="*/ 290792 h 508000"/>
                  <a:gd name="connsiteX52" fmla="*/ 145418 w 508000"/>
                  <a:gd name="connsiteY52" fmla="*/ 318028 h 508000"/>
                  <a:gd name="connsiteX53" fmla="*/ 0 w 508000"/>
                  <a:gd name="connsiteY53" fmla="*/ 273769 h 508000"/>
                  <a:gd name="connsiteX54" fmla="*/ 0 w 508000"/>
                  <a:gd name="connsiteY54" fmla="*/ 253342 h 508000"/>
                  <a:gd name="connsiteX55" fmla="*/ 0 w 508000"/>
                  <a:gd name="connsiteY55" fmla="*/ 229510 h 508000"/>
                  <a:gd name="connsiteX56" fmla="*/ 172473 w 508000"/>
                  <a:gd name="connsiteY56" fmla="*/ 212488 h 508000"/>
                  <a:gd name="connsiteX57" fmla="*/ 284146 w 508000"/>
                  <a:gd name="connsiteY57" fmla="*/ 209673 h 508000"/>
                  <a:gd name="connsiteX58" fmla="*/ 413717 w 508000"/>
                  <a:gd name="connsiteY58" fmla="*/ 226559 h 508000"/>
                  <a:gd name="connsiteX59" fmla="*/ 365980 w 508000"/>
                  <a:gd name="connsiteY59" fmla="*/ 294105 h 508000"/>
                  <a:gd name="connsiteX60" fmla="*/ 348932 w 508000"/>
                  <a:gd name="connsiteY60" fmla="*/ 290728 h 508000"/>
                  <a:gd name="connsiteX61" fmla="*/ 304605 w 508000"/>
                  <a:gd name="connsiteY61" fmla="*/ 324501 h 508000"/>
                  <a:gd name="connsiteX62" fmla="*/ 273917 w 508000"/>
                  <a:gd name="connsiteY62" fmla="*/ 327878 h 508000"/>
                  <a:gd name="connsiteX63" fmla="*/ 236410 w 508000"/>
                  <a:gd name="connsiteY63" fmla="*/ 273842 h 508000"/>
                  <a:gd name="connsiteX64" fmla="*/ 263688 w 508000"/>
                  <a:gd name="connsiteY64" fmla="*/ 233314 h 508000"/>
                  <a:gd name="connsiteX65" fmla="*/ 284146 w 508000"/>
                  <a:gd name="connsiteY65" fmla="*/ 209673 h 508000"/>
                  <a:gd name="connsiteX66" fmla="*/ 257518 w 508000"/>
                  <a:gd name="connsiteY66" fmla="*/ 209673 h 508000"/>
                  <a:gd name="connsiteX67" fmla="*/ 247433 w 508000"/>
                  <a:gd name="connsiteY67" fmla="*/ 223095 h 508000"/>
                  <a:gd name="connsiteX68" fmla="*/ 223901 w 508000"/>
                  <a:gd name="connsiteY68" fmla="*/ 253296 h 508000"/>
                  <a:gd name="connsiteX69" fmla="*/ 220540 w 508000"/>
                  <a:gd name="connsiteY69" fmla="*/ 246585 h 508000"/>
                  <a:gd name="connsiteX70" fmla="*/ 197008 w 508000"/>
                  <a:gd name="connsiteY70" fmla="*/ 213028 h 508000"/>
                  <a:gd name="connsiteX71" fmla="*/ 257518 w 508000"/>
                  <a:gd name="connsiteY71" fmla="*/ 209673 h 508000"/>
                  <a:gd name="connsiteX72" fmla="*/ 335564 w 508000"/>
                  <a:gd name="connsiteY72" fmla="*/ 154792 h 508000"/>
                  <a:gd name="connsiteX73" fmla="*/ 355698 w 508000"/>
                  <a:gd name="connsiteY73" fmla="*/ 158256 h 508000"/>
                  <a:gd name="connsiteX74" fmla="*/ 365765 w 508000"/>
                  <a:gd name="connsiteY74" fmla="*/ 158256 h 508000"/>
                  <a:gd name="connsiteX75" fmla="*/ 379187 w 508000"/>
                  <a:gd name="connsiteY75" fmla="*/ 179039 h 508000"/>
                  <a:gd name="connsiteX76" fmla="*/ 392610 w 508000"/>
                  <a:gd name="connsiteY76" fmla="*/ 199822 h 508000"/>
                  <a:gd name="connsiteX77" fmla="*/ 305363 w 508000"/>
                  <a:gd name="connsiteY77" fmla="*/ 189430 h 508000"/>
                  <a:gd name="connsiteX78" fmla="*/ 335564 w 508000"/>
                  <a:gd name="connsiteY78" fmla="*/ 154792 h 508000"/>
                  <a:gd name="connsiteX79" fmla="*/ 483912 w 508000"/>
                  <a:gd name="connsiteY79" fmla="*/ 151978 h 508000"/>
                  <a:gd name="connsiteX80" fmla="*/ 503778 w 508000"/>
                  <a:gd name="connsiteY80" fmla="*/ 233596 h 508000"/>
                  <a:gd name="connsiteX81" fmla="*/ 447490 w 508000"/>
                  <a:gd name="connsiteY81" fmla="*/ 213191 h 508000"/>
                  <a:gd name="connsiteX82" fmla="*/ 483912 w 508000"/>
                  <a:gd name="connsiteY82" fmla="*/ 151978 h 508000"/>
                  <a:gd name="connsiteX83" fmla="*/ 436962 w 508000"/>
                  <a:gd name="connsiteY83" fmla="*/ 77396 h 508000"/>
                  <a:gd name="connsiteX84" fmla="*/ 474227 w 508000"/>
                  <a:gd name="connsiteY84" fmla="*/ 127944 h 508000"/>
                  <a:gd name="connsiteX85" fmla="*/ 426799 w 508000"/>
                  <a:gd name="connsiteY85" fmla="*/ 205451 h 508000"/>
                  <a:gd name="connsiteX86" fmla="*/ 423411 w 508000"/>
                  <a:gd name="connsiteY86" fmla="*/ 205451 h 508000"/>
                  <a:gd name="connsiteX87" fmla="*/ 396310 w 508000"/>
                  <a:gd name="connsiteY87" fmla="*/ 168382 h 508000"/>
                  <a:gd name="connsiteX88" fmla="*/ 382759 w 508000"/>
                  <a:gd name="connsiteY88" fmla="*/ 148163 h 508000"/>
                  <a:gd name="connsiteX89" fmla="*/ 399698 w 508000"/>
                  <a:gd name="connsiteY89" fmla="*/ 117834 h 508000"/>
                  <a:gd name="connsiteX90" fmla="*/ 396310 w 508000"/>
                  <a:gd name="connsiteY90" fmla="*/ 104355 h 508000"/>
                  <a:gd name="connsiteX91" fmla="*/ 436962 w 508000"/>
                  <a:gd name="connsiteY91" fmla="*/ 77396 h 508000"/>
                  <a:gd name="connsiteX92" fmla="*/ 111079 w 508000"/>
                  <a:gd name="connsiteY92" fmla="*/ 43623 h 508000"/>
                  <a:gd name="connsiteX93" fmla="*/ 161828 w 508000"/>
                  <a:gd name="connsiteY93" fmla="*/ 192729 h 508000"/>
                  <a:gd name="connsiteX94" fmla="*/ 2814 w 508000"/>
                  <a:gd name="connsiteY94" fmla="*/ 209673 h 508000"/>
                  <a:gd name="connsiteX95" fmla="*/ 111079 w 508000"/>
                  <a:gd name="connsiteY95" fmla="*/ 43623 h 508000"/>
                  <a:gd name="connsiteX96" fmla="*/ 310992 w 508000"/>
                  <a:gd name="connsiteY96" fmla="*/ 5629 h 508000"/>
                  <a:gd name="connsiteX97" fmla="*/ 419347 w 508000"/>
                  <a:gd name="connsiteY97" fmla="*/ 63442 h 508000"/>
                  <a:gd name="connsiteX98" fmla="*/ 382100 w 508000"/>
                  <a:gd name="connsiteY98" fmla="*/ 87247 h 508000"/>
                  <a:gd name="connsiteX99" fmla="*/ 355011 w 508000"/>
                  <a:gd name="connsiteY99" fmla="*/ 77045 h 508000"/>
                  <a:gd name="connsiteX100" fmla="*/ 344853 w 508000"/>
                  <a:gd name="connsiteY100" fmla="*/ 77045 h 508000"/>
                  <a:gd name="connsiteX101" fmla="*/ 310992 w 508000"/>
                  <a:gd name="connsiteY101" fmla="*/ 5629 h 508000"/>
                  <a:gd name="connsiteX102" fmla="*/ 253733 w 508000"/>
                  <a:gd name="connsiteY102" fmla="*/ 0 h 508000"/>
                  <a:gd name="connsiteX103" fmla="*/ 284303 w 508000"/>
                  <a:gd name="connsiteY103" fmla="*/ 3367 h 508000"/>
                  <a:gd name="connsiteX104" fmla="*/ 325063 w 508000"/>
                  <a:gd name="connsiteY104" fmla="*/ 90915 h 508000"/>
                  <a:gd name="connsiteX105" fmla="*/ 314873 w 508000"/>
                  <a:gd name="connsiteY105" fmla="*/ 117853 h 508000"/>
                  <a:gd name="connsiteX106" fmla="*/ 321666 w 508000"/>
                  <a:gd name="connsiteY106" fmla="*/ 141424 h 508000"/>
                  <a:gd name="connsiteX107" fmla="*/ 274113 w 508000"/>
                  <a:gd name="connsiteY107" fmla="*/ 188565 h 508000"/>
                  <a:gd name="connsiteX108" fmla="*/ 270716 w 508000"/>
                  <a:gd name="connsiteY108" fmla="*/ 188565 h 508000"/>
                  <a:gd name="connsiteX109" fmla="*/ 185799 w 508000"/>
                  <a:gd name="connsiteY109" fmla="*/ 188565 h 508000"/>
                  <a:gd name="connsiteX110" fmla="*/ 128055 w 508000"/>
                  <a:gd name="connsiteY110" fmla="*/ 33672 h 508000"/>
                  <a:gd name="connsiteX111" fmla="*/ 253733 w 508000"/>
                  <a:gd name="connsiteY111" fmla="*/ 0 h 50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508000" h="508000">
                    <a:moveTo>
                      <a:pt x="304145" y="402460"/>
                    </a:moveTo>
                    <a:cubicBezTo>
                      <a:pt x="307528" y="409269"/>
                      <a:pt x="314293" y="419483"/>
                      <a:pt x="321059" y="426292"/>
                    </a:cubicBezTo>
                    <a:cubicBezTo>
                      <a:pt x="337972" y="450123"/>
                      <a:pt x="351503" y="467146"/>
                      <a:pt x="361651" y="480764"/>
                    </a:cubicBezTo>
                    <a:cubicBezTo>
                      <a:pt x="327824" y="497787"/>
                      <a:pt x="290614" y="508000"/>
                      <a:pt x="253405" y="508000"/>
                    </a:cubicBezTo>
                    <a:cubicBezTo>
                      <a:pt x="229726" y="508000"/>
                      <a:pt x="206047" y="504596"/>
                      <a:pt x="185751" y="497787"/>
                    </a:cubicBezTo>
                    <a:cubicBezTo>
                      <a:pt x="216195" y="477359"/>
                      <a:pt x="260170" y="446719"/>
                      <a:pt x="304145" y="402460"/>
                    </a:cubicBezTo>
                    <a:close/>
                    <a:moveTo>
                      <a:pt x="291291" y="348986"/>
                    </a:moveTo>
                    <a:cubicBezTo>
                      <a:pt x="298126" y="348986"/>
                      <a:pt x="301543" y="348986"/>
                      <a:pt x="308378" y="348986"/>
                    </a:cubicBezTo>
                    <a:cubicBezTo>
                      <a:pt x="311796" y="352270"/>
                      <a:pt x="311796" y="355553"/>
                      <a:pt x="315213" y="358837"/>
                    </a:cubicBezTo>
                    <a:cubicBezTo>
                      <a:pt x="311796" y="362120"/>
                      <a:pt x="308378" y="365404"/>
                      <a:pt x="304961" y="368687"/>
                    </a:cubicBezTo>
                    <a:cubicBezTo>
                      <a:pt x="301543" y="362120"/>
                      <a:pt x="294708" y="355553"/>
                      <a:pt x="291291" y="348986"/>
                    </a:cubicBezTo>
                    <a:close/>
                    <a:moveTo>
                      <a:pt x="223414" y="348986"/>
                    </a:moveTo>
                    <a:cubicBezTo>
                      <a:pt x="233596" y="348986"/>
                      <a:pt x="243777" y="348986"/>
                      <a:pt x="250565" y="348986"/>
                    </a:cubicBezTo>
                    <a:cubicBezTo>
                      <a:pt x="250565" y="348986"/>
                      <a:pt x="250565" y="348986"/>
                      <a:pt x="253959" y="348986"/>
                    </a:cubicBezTo>
                    <a:cubicBezTo>
                      <a:pt x="257353" y="348986"/>
                      <a:pt x="260746" y="348986"/>
                      <a:pt x="264140" y="348986"/>
                    </a:cubicBezTo>
                    <a:cubicBezTo>
                      <a:pt x="274322" y="362440"/>
                      <a:pt x="281109" y="372531"/>
                      <a:pt x="291291" y="385985"/>
                    </a:cubicBezTo>
                    <a:cubicBezTo>
                      <a:pt x="240383" y="436439"/>
                      <a:pt x="186082" y="470074"/>
                      <a:pt x="158931" y="486892"/>
                    </a:cubicBezTo>
                    <a:cubicBezTo>
                      <a:pt x="145356" y="480165"/>
                      <a:pt x="131780" y="473438"/>
                      <a:pt x="118205" y="466711"/>
                    </a:cubicBezTo>
                    <a:cubicBezTo>
                      <a:pt x="128387" y="446529"/>
                      <a:pt x="148750" y="412894"/>
                      <a:pt x="172506" y="372531"/>
                    </a:cubicBezTo>
                    <a:cubicBezTo>
                      <a:pt x="175900" y="372531"/>
                      <a:pt x="179294" y="375895"/>
                      <a:pt x="186082" y="375895"/>
                    </a:cubicBezTo>
                    <a:cubicBezTo>
                      <a:pt x="203051" y="375895"/>
                      <a:pt x="216626" y="362440"/>
                      <a:pt x="223414" y="348986"/>
                    </a:cubicBezTo>
                    <a:close/>
                    <a:moveTo>
                      <a:pt x="493928" y="332100"/>
                    </a:moveTo>
                    <a:cubicBezTo>
                      <a:pt x="473632" y="389281"/>
                      <a:pt x="433040" y="439734"/>
                      <a:pt x="382299" y="470006"/>
                    </a:cubicBezTo>
                    <a:cubicBezTo>
                      <a:pt x="365386" y="449825"/>
                      <a:pt x="345090" y="419553"/>
                      <a:pt x="318028" y="385917"/>
                    </a:cubicBezTo>
                    <a:cubicBezTo>
                      <a:pt x="324793" y="382554"/>
                      <a:pt x="328176" y="375826"/>
                      <a:pt x="334941" y="372463"/>
                    </a:cubicBezTo>
                    <a:cubicBezTo>
                      <a:pt x="338324" y="372463"/>
                      <a:pt x="341707" y="375826"/>
                      <a:pt x="348472" y="375826"/>
                    </a:cubicBezTo>
                    <a:cubicBezTo>
                      <a:pt x="365386" y="375826"/>
                      <a:pt x="382299" y="362372"/>
                      <a:pt x="389065" y="342191"/>
                    </a:cubicBezTo>
                    <a:cubicBezTo>
                      <a:pt x="429657" y="342191"/>
                      <a:pt x="466866" y="335464"/>
                      <a:pt x="493928" y="332100"/>
                    </a:cubicBezTo>
                    <a:close/>
                    <a:moveTo>
                      <a:pt x="2814" y="301141"/>
                    </a:moveTo>
                    <a:cubicBezTo>
                      <a:pt x="33491" y="311273"/>
                      <a:pt x="84619" y="328159"/>
                      <a:pt x="145973" y="338291"/>
                    </a:cubicBezTo>
                    <a:cubicBezTo>
                      <a:pt x="145973" y="348423"/>
                      <a:pt x="149382" y="355178"/>
                      <a:pt x="156199" y="358555"/>
                    </a:cubicBezTo>
                    <a:cubicBezTo>
                      <a:pt x="128931" y="399083"/>
                      <a:pt x="111888" y="432855"/>
                      <a:pt x="98254" y="453119"/>
                    </a:cubicBezTo>
                    <a:cubicBezTo>
                      <a:pt x="50534" y="415969"/>
                      <a:pt x="16448" y="361932"/>
                      <a:pt x="2814" y="301141"/>
                    </a:cubicBezTo>
                    <a:close/>
                    <a:moveTo>
                      <a:pt x="223589" y="291291"/>
                    </a:moveTo>
                    <a:cubicBezTo>
                      <a:pt x="230468" y="304595"/>
                      <a:pt x="240787" y="314574"/>
                      <a:pt x="247667" y="327878"/>
                    </a:cubicBezTo>
                    <a:cubicBezTo>
                      <a:pt x="240787" y="327878"/>
                      <a:pt x="233908" y="327878"/>
                      <a:pt x="227028" y="327878"/>
                    </a:cubicBezTo>
                    <a:cubicBezTo>
                      <a:pt x="227028" y="317900"/>
                      <a:pt x="220149" y="311248"/>
                      <a:pt x="216709" y="304595"/>
                    </a:cubicBezTo>
                    <a:cubicBezTo>
                      <a:pt x="220149" y="301269"/>
                      <a:pt x="220149" y="297943"/>
                      <a:pt x="223589" y="291291"/>
                    </a:cubicBezTo>
                    <a:close/>
                    <a:moveTo>
                      <a:pt x="426916" y="246260"/>
                    </a:moveTo>
                    <a:cubicBezTo>
                      <a:pt x="443899" y="266601"/>
                      <a:pt x="464280" y="290331"/>
                      <a:pt x="481263" y="310672"/>
                    </a:cubicBezTo>
                    <a:cubicBezTo>
                      <a:pt x="454089" y="314062"/>
                      <a:pt x="423519" y="317452"/>
                      <a:pt x="389552" y="320842"/>
                    </a:cubicBezTo>
                    <a:cubicBezTo>
                      <a:pt x="386156" y="317452"/>
                      <a:pt x="386156" y="314062"/>
                      <a:pt x="382759" y="307282"/>
                    </a:cubicBezTo>
                    <a:cubicBezTo>
                      <a:pt x="399742" y="286941"/>
                      <a:pt x="413329" y="266601"/>
                      <a:pt x="426916" y="246260"/>
                    </a:cubicBezTo>
                    <a:close/>
                    <a:moveTo>
                      <a:pt x="447490" y="236410"/>
                    </a:moveTo>
                    <a:cubicBezTo>
                      <a:pt x="471022" y="243224"/>
                      <a:pt x="491192" y="250038"/>
                      <a:pt x="508000" y="256851"/>
                    </a:cubicBezTo>
                    <a:cubicBezTo>
                      <a:pt x="508000" y="270479"/>
                      <a:pt x="504638" y="287514"/>
                      <a:pt x="501277" y="301141"/>
                    </a:cubicBezTo>
                    <a:cubicBezTo>
                      <a:pt x="484468" y="284107"/>
                      <a:pt x="464298" y="260258"/>
                      <a:pt x="447490" y="236410"/>
                    </a:cubicBezTo>
                    <a:close/>
                    <a:moveTo>
                      <a:pt x="172473" y="212488"/>
                    </a:moveTo>
                    <a:cubicBezTo>
                      <a:pt x="182618" y="229510"/>
                      <a:pt x="189382" y="243129"/>
                      <a:pt x="199528" y="260151"/>
                    </a:cubicBezTo>
                    <a:cubicBezTo>
                      <a:pt x="202909" y="263556"/>
                      <a:pt x="206291" y="266960"/>
                      <a:pt x="209673" y="273769"/>
                    </a:cubicBezTo>
                    <a:cubicBezTo>
                      <a:pt x="206291" y="280578"/>
                      <a:pt x="202909" y="287387"/>
                      <a:pt x="196146" y="290792"/>
                    </a:cubicBezTo>
                    <a:cubicBezTo>
                      <a:pt x="192764" y="290792"/>
                      <a:pt x="189382" y="290792"/>
                      <a:pt x="186000" y="290792"/>
                    </a:cubicBezTo>
                    <a:cubicBezTo>
                      <a:pt x="165709" y="290792"/>
                      <a:pt x="152182" y="301006"/>
                      <a:pt x="145418" y="318028"/>
                    </a:cubicBezTo>
                    <a:cubicBezTo>
                      <a:pt x="81164" y="304410"/>
                      <a:pt x="30436" y="287387"/>
                      <a:pt x="0" y="273769"/>
                    </a:cubicBezTo>
                    <a:cubicBezTo>
                      <a:pt x="0" y="266960"/>
                      <a:pt x="0" y="260151"/>
                      <a:pt x="0" y="253342"/>
                    </a:cubicBezTo>
                    <a:cubicBezTo>
                      <a:pt x="0" y="246533"/>
                      <a:pt x="0" y="236319"/>
                      <a:pt x="0" y="229510"/>
                    </a:cubicBezTo>
                    <a:cubicBezTo>
                      <a:pt x="33818" y="226106"/>
                      <a:pt x="98073" y="215892"/>
                      <a:pt x="172473" y="212488"/>
                    </a:cubicBezTo>
                    <a:close/>
                    <a:moveTo>
                      <a:pt x="284146" y="209673"/>
                    </a:moveTo>
                    <a:cubicBezTo>
                      <a:pt x="331883" y="209673"/>
                      <a:pt x="372800" y="216427"/>
                      <a:pt x="413717" y="226559"/>
                    </a:cubicBezTo>
                    <a:cubicBezTo>
                      <a:pt x="400078" y="250201"/>
                      <a:pt x="383029" y="270464"/>
                      <a:pt x="365980" y="294105"/>
                    </a:cubicBezTo>
                    <a:cubicBezTo>
                      <a:pt x="362571" y="290728"/>
                      <a:pt x="355751" y="290728"/>
                      <a:pt x="348932" y="290728"/>
                    </a:cubicBezTo>
                    <a:cubicBezTo>
                      <a:pt x="325064" y="290728"/>
                      <a:pt x="308015" y="304237"/>
                      <a:pt x="304605" y="324501"/>
                    </a:cubicBezTo>
                    <a:cubicBezTo>
                      <a:pt x="294376" y="327878"/>
                      <a:pt x="284146" y="327878"/>
                      <a:pt x="273917" y="327878"/>
                    </a:cubicBezTo>
                    <a:cubicBezTo>
                      <a:pt x="260278" y="307614"/>
                      <a:pt x="250049" y="290728"/>
                      <a:pt x="236410" y="273842"/>
                    </a:cubicBezTo>
                    <a:cubicBezTo>
                      <a:pt x="246639" y="260332"/>
                      <a:pt x="253459" y="246823"/>
                      <a:pt x="263688" y="233314"/>
                    </a:cubicBezTo>
                    <a:cubicBezTo>
                      <a:pt x="270508" y="226559"/>
                      <a:pt x="277327" y="216427"/>
                      <a:pt x="284146" y="209673"/>
                    </a:cubicBezTo>
                    <a:close/>
                    <a:moveTo>
                      <a:pt x="257518" y="209673"/>
                    </a:moveTo>
                    <a:cubicBezTo>
                      <a:pt x="254156" y="213028"/>
                      <a:pt x="250795" y="216384"/>
                      <a:pt x="247433" y="223095"/>
                    </a:cubicBezTo>
                    <a:cubicBezTo>
                      <a:pt x="240710" y="233162"/>
                      <a:pt x="230625" y="243229"/>
                      <a:pt x="223901" y="253296"/>
                    </a:cubicBezTo>
                    <a:cubicBezTo>
                      <a:pt x="223901" y="253296"/>
                      <a:pt x="220540" y="249941"/>
                      <a:pt x="220540" y="246585"/>
                    </a:cubicBezTo>
                    <a:cubicBezTo>
                      <a:pt x="210455" y="236518"/>
                      <a:pt x="203731" y="223095"/>
                      <a:pt x="197008" y="213028"/>
                    </a:cubicBezTo>
                    <a:cubicBezTo>
                      <a:pt x="217178" y="209673"/>
                      <a:pt x="237348" y="209673"/>
                      <a:pt x="257518" y="209673"/>
                    </a:cubicBezTo>
                    <a:close/>
                    <a:moveTo>
                      <a:pt x="335564" y="154792"/>
                    </a:moveTo>
                    <a:cubicBezTo>
                      <a:pt x="342275" y="158256"/>
                      <a:pt x="348986" y="158256"/>
                      <a:pt x="355698" y="158256"/>
                    </a:cubicBezTo>
                    <a:cubicBezTo>
                      <a:pt x="359053" y="158256"/>
                      <a:pt x="362409" y="158256"/>
                      <a:pt x="365765" y="158256"/>
                    </a:cubicBezTo>
                    <a:cubicBezTo>
                      <a:pt x="369120" y="165183"/>
                      <a:pt x="372476" y="172111"/>
                      <a:pt x="379187" y="179039"/>
                    </a:cubicBezTo>
                    <a:cubicBezTo>
                      <a:pt x="382543" y="185966"/>
                      <a:pt x="385899" y="192894"/>
                      <a:pt x="392610" y="199822"/>
                    </a:cubicBezTo>
                    <a:cubicBezTo>
                      <a:pt x="365765" y="196358"/>
                      <a:pt x="335564" y="189430"/>
                      <a:pt x="305363" y="189430"/>
                    </a:cubicBezTo>
                    <a:cubicBezTo>
                      <a:pt x="315430" y="175575"/>
                      <a:pt x="325497" y="165183"/>
                      <a:pt x="335564" y="154792"/>
                    </a:cubicBezTo>
                    <a:close/>
                    <a:moveTo>
                      <a:pt x="483912" y="151978"/>
                    </a:moveTo>
                    <a:cubicBezTo>
                      <a:pt x="493845" y="175783"/>
                      <a:pt x="503778" y="202989"/>
                      <a:pt x="503778" y="233596"/>
                    </a:cubicBezTo>
                    <a:cubicBezTo>
                      <a:pt x="490534" y="226794"/>
                      <a:pt x="470667" y="219993"/>
                      <a:pt x="447490" y="213191"/>
                    </a:cubicBezTo>
                    <a:cubicBezTo>
                      <a:pt x="460734" y="189386"/>
                      <a:pt x="473978" y="168982"/>
                      <a:pt x="483912" y="151978"/>
                    </a:cubicBezTo>
                    <a:close/>
                    <a:moveTo>
                      <a:pt x="436962" y="77396"/>
                    </a:moveTo>
                    <a:cubicBezTo>
                      <a:pt x="450513" y="94245"/>
                      <a:pt x="464064" y="107725"/>
                      <a:pt x="474227" y="127944"/>
                    </a:cubicBezTo>
                    <a:cubicBezTo>
                      <a:pt x="460676" y="148163"/>
                      <a:pt x="443738" y="175122"/>
                      <a:pt x="426799" y="205451"/>
                    </a:cubicBezTo>
                    <a:cubicBezTo>
                      <a:pt x="423411" y="205451"/>
                      <a:pt x="423411" y="205451"/>
                      <a:pt x="423411" y="205451"/>
                    </a:cubicBezTo>
                    <a:cubicBezTo>
                      <a:pt x="413248" y="191971"/>
                      <a:pt x="406473" y="181862"/>
                      <a:pt x="396310" y="168382"/>
                    </a:cubicBezTo>
                    <a:cubicBezTo>
                      <a:pt x="392922" y="161643"/>
                      <a:pt x="389534" y="154903"/>
                      <a:pt x="382759" y="148163"/>
                    </a:cubicBezTo>
                    <a:cubicBezTo>
                      <a:pt x="392922" y="141423"/>
                      <a:pt x="399698" y="131314"/>
                      <a:pt x="399698" y="117834"/>
                    </a:cubicBezTo>
                    <a:cubicBezTo>
                      <a:pt x="399698" y="114464"/>
                      <a:pt x="396310" y="111095"/>
                      <a:pt x="396310" y="104355"/>
                    </a:cubicBezTo>
                    <a:cubicBezTo>
                      <a:pt x="409861" y="94245"/>
                      <a:pt x="423411" y="84136"/>
                      <a:pt x="436962" y="77396"/>
                    </a:cubicBezTo>
                    <a:close/>
                    <a:moveTo>
                      <a:pt x="111079" y="43623"/>
                    </a:moveTo>
                    <a:cubicBezTo>
                      <a:pt x="121229" y="80899"/>
                      <a:pt x="138145" y="138509"/>
                      <a:pt x="161828" y="192729"/>
                    </a:cubicBezTo>
                    <a:cubicBezTo>
                      <a:pt x="94162" y="196118"/>
                      <a:pt x="36647" y="202895"/>
                      <a:pt x="2814" y="209673"/>
                    </a:cubicBezTo>
                    <a:cubicBezTo>
                      <a:pt x="16347" y="141897"/>
                      <a:pt x="53563" y="80899"/>
                      <a:pt x="111079" y="43623"/>
                    </a:cubicBezTo>
                    <a:close/>
                    <a:moveTo>
                      <a:pt x="310992" y="5629"/>
                    </a:moveTo>
                    <a:cubicBezTo>
                      <a:pt x="351625" y="15831"/>
                      <a:pt x="388872" y="36236"/>
                      <a:pt x="419347" y="63442"/>
                    </a:cubicBezTo>
                    <a:cubicBezTo>
                      <a:pt x="409189" y="70243"/>
                      <a:pt x="395644" y="77045"/>
                      <a:pt x="382100" y="87247"/>
                    </a:cubicBezTo>
                    <a:cubicBezTo>
                      <a:pt x="375328" y="80445"/>
                      <a:pt x="365170" y="77045"/>
                      <a:pt x="355011" y="77045"/>
                    </a:cubicBezTo>
                    <a:cubicBezTo>
                      <a:pt x="351625" y="77045"/>
                      <a:pt x="348239" y="77045"/>
                      <a:pt x="344853" y="77045"/>
                    </a:cubicBezTo>
                    <a:cubicBezTo>
                      <a:pt x="327922" y="49839"/>
                      <a:pt x="317764" y="26033"/>
                      <a:pt x="310992" y="5629"/>
                    </a:cubicBezTo>
                    <a:close/>
                    <a:moveTo>
                      <a:pt x="253733" y="0"/>
                    </a:moveTo>
                    <a:cubicBezTo>
                      <a:pt x="263923" y="0"/>
                      <a:pt x="274113" y="0"/>
                      <a:pt x="284303" y="3367"/>
                    </a:cubicBezTo>
                    <a:cubicBezTo>
                      <a:pt x="294493" y="23570"/>
                      <a:pt x="308080" y="53876"/>
                      <a:pt x="325063" y="90915"/>
                    </a:cubicBezTo>
                    <a:cubicBezTo>
                      <a:pt x="318270" y="97650"/>
                      <a:pt x="314873" y="107751"/>
                      <a:pt x="314873" y="117853"/>
                    </a:cubicBezTo>
                    <a:cubicBezTo>
                      <a:pt x="314873" y="124587"/>
                      <a:pt x="318270" y="134689"/>
                      <a:pt x="321666" y="141424"/>
                    </a:cubicBezTo>
                    <a:cubicBezTo>
                      <a:pt x="304683" y="154893"/>
                      <a:pt x="291096" y="171729"/>
                      <a:pt x="274113" y="188565"/>
                    </a:cubicBezTo>
                    <a:cubicBezTo>
                      <a:pt x="274113" y="188565"/>
                      <a:pt x="270716" y="188565"/>
                      <a:pt x="270716" y="188565"/>
                    </a:cubicBezTo>
                    <a:cubicBezTo>
                      <a:pt x="243542" y="188565"/>
                      <a:pt x="212972" y="188565"/>
                      <a:pt x="185799" y="188565"/>
                    </a:cubicBezTo>
                    <a:cubicBezTo>
                      <a:pt x="158625" y="134689"/>
                      <a:pt x="138245" y="70712"/>
                      <a:pt x="128055" y="33672"/>
                    </a:cubicBezTo>
                    <a:cubicBezTo>
                      <a:pt x="165419" y="10102"/>
                      <a:pt x="209576" y="0"/>
                      <a:pt x="25373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ïṣ1îḑê">
                <a:extLst>
                  <a:ext uri="{FF2B5EF4-FFF2-40B4-BE49-F238E27FC236}">
                    <a16:creationId xmlns:a16="http://schemas.microsoft.com/office/drawing/2014/main" id="{6B9C5D44-E284-40FF-8683-7CC534B2C452}"/>
                  </a:ext>
                </a:extLst>
              </p:cNvPr>
              <p:cNvSpPr/>
              <p:nvPr/>
            </p:nvSpPr>
            <p:spPr bwMode="auto">
              <a:xfrm>
                <a:off x="6892176" y="5189028"/>
                <a:ext cx="288592" cy="235539"/>
              </a:xfrm>
              <a:custGeom>
                <a:avLst/>
                <a:gdLst>
                  <a:gd name="connsiteX0" fmla="*/ 130130 w 508000"/>
                  <a:gd name="connsiteY0" fmla="*/ 314926 h 414610"/>
                  <a:gd name="connsiteX1" fmla="*/ 207920 w 508000"/>
                  <a:gd name="connsiteY1" fmla="*/ 327583 h 414610"/>
                  <a:gd name="connsiteX2" fmla="*/ 52339 w 508000"/>
                  <a:gd name="connsiteY2" fmla="*/ 327583 h 414610"/>
                  <a:gd name="connsiteX3" fmla="*/ 130130 w 508000"/>
                  <a:gd name="connsiteY3" fmla="*/ 314926 h 414610"/>
                  <a:gd name="connsiteX4" fmla="*/ 130130 w 508000"/>
                  <a:gd name="connsiteY4" fmla="*/ 243364 h 414610"/>
                  <a:gd name="connsiteX5" fmla="*/ 207920 w 508000"/>
                  <a:gd name="connsiteY5" fmla="*/ 255534 h 414610"/>
                  <a:gd name="connsiteX6" fmla="*/ 52339 w 508000"/>
                  <a:gd name="connsiteY6" fmla="*/ 255534 h 414610"/>
                  <a:gd name="connsiteX7" fmla="*/ 130130 w 508000"/>
                  <a:gd name="connsiteY7" fmla="*/ 243364 h 414610"/>
                  <a:gd name="connsiteX8" fmla="*/ 372875 w 508000"/>
                  <a:gd name="connsiteY8" fmla="*/ 242403 h 414610"/>
                  <a:gd name="connsiteX9" fmla="*/ 400550 w 508000"/>
                  <a:gd name="connsiteY9" fmla="*/ 259928 h 414610"/>
                  <a:gd name="connsiteX10" fmla="*/ 428226 w 508000"/>
                  <a:gd name="connsiteY10" fmla="*/ 242403 h 414610"/>
                  <a:gd name="connsiteX11" fmla="*/ 457843 w 508000"/>
                  <a:gd name="connsiteY11" fmla="*/ 271124 h 414610"/>
                  <a:gd name="connsiteX12" fmla="*/ 451532 w 508000"/>
                  <a:gd name="connsiteY12" fmla="*/ 293030 h 414610"/>
                  <a:gd name="connsiteX13" fmla="*/ 400550 w 508000"/>
                  <a:gd name="connsiteY13" fmla="*/ 335382 h 414610"/>
                  <a:gd name="connsiteX14" fmla="*/ 349569 w 508000"/>
                  <a:gd name="connsiteY14" fmla="*/ 293030 h 414610"/>
                  <a:gd name="connsiteX15" fmla="*/ 343258 w 508000"/>
                  <a:gd name="connsiteY15" fmla="*/ 271124 h 414610"/>
                  <a:gd name="connsiteX16" fmla="*/ 372875 w 508000"/>
                  <a:gd name="connsiteY16" fmla="*/ 242403 h 414610"/>
                  <a:gd name="connsiteX17" fmla="*/ 130130 w 508000"/>
                  <a:gd name="connsiteY17" fmla="*/ 171315 h 414610"/>
                  <a:gd name="connsiteX18" fmla="*/ 207920 w 508000"/>
                  <a:gd name="connsiteY18" fmla="*/ 183972 h 414610"/>
                  <a:gd name="connsiteX19" fmla="*/ 52339 w 508000"/>
                  <a:gd name="connsiteY19" fmla="*/ 183972 h 414610"/>
                  <a:gd name="connsiteX20" fmla="*/ 130130 w 508000"/>
                  <a:gd name="connsiteY20" fmla="*/ 171315 h 414610"/>
                  <a:gd name="connsiteX21" fmla="*/ 130130 w 508000"/>
                  <a:gd name="connsiteY21" fmla="*/ 99753 h 414610"/>
                  <a:gd name="connsiteX22" fmla="*/ 207920 w 508000"/>
                  <a:gd name="connsiteY22" fmla="*/ 112410 h 414610"/>
                  <a:gd name="connsiteX23" fmla="*/ 52339 w 508000"/>
                  <a:gd name="connsiteY23" fmla="*/ 112410 h 414610"/>
                  <a:gd name="connsiteX24" fmla="*/ 130130 w 508000"/>
                  <a:gd name="connsiteY24" fmla="*/ 99753 h 414610"/>
                  <a:gd name="connsiteX25" fmla="*/ 322230 w 508000"/>
                  <a:gd name="connsiteY25" fmla="*/ 85796 h 414610"/>
                  <a:gd name="connsiteX26" fmla="*/ 349955 w 508000"/>
                  <a:gd name="connsiteY26" fmla="*/ 102810 h 414610"/>
                  <a:gd name="connsiteX27" fmla="*/ 378166 w 508000"/>
                  <a:gd name="connsiteY27" fmla="*/ 85796 h 414610"/>
                  <a:gd name="connsiteX28" fmla="*/ 407350 w 508000"/>
                  <a:gd name="connsiteY28" fmla="*/ 114478 h 414610"/>
                  <a:gd name="connsiteX29" fmla="*/ 401026 w 508000"/>
                  <a:gd name="connsiteY29" fmla="*/ 136353 h 414610"/>
                  <a:gd name="connsiteX30" fmla="*/ 349955 w 508000"/>
                  <a:gd name="connsiteY30" fmla="*/ 178160 h 414610"/>
                  <a:gd name="connsiteX31" fmla="*/ 298884 w 508000"/>
                  <a:gd name="connsiteY31" fmla="*/ 136353 h 414610"/>
                  <a:gd name="connsiteX32" fmla="*/ 292560 w 508000"/>
                  <a:gd name="connsiteY32" fmla="*/ 114478 h 414610"/>
                  <a:gd name="connsiteX33" fmla="*/ 322230 w 508000"/>
                  <a:gd name="connsiteY33" fmla="*/ 85796 h 414610"/>
                  <a:gd name="connsiteX34" fmla="*/ 378205 w 508000"/>
                  <a:gd name="connsiteY34" fmla="*/ 28711 h 414610"/>
                  <a:gd name="connsiteX35" fmla="*/ 284869 w 508000"/>
                  <a:gd name="connsiteY35" fmla="*/ 39904 h 414610"/>
                  <a:gd name="connsiteX36" fmla="*/ 268827 w 508000"/>
                  <a:gd name="connsiteY36" fmla="*/ 58882 h 414610"/>
                  <a:gd name="connsiteX37" fmla="*/ 268827 w 508000"/>
                  <a:gd name="connsiteY37" fmla="*/ 369840 h 414610"/>
                  <a:gd name="connsiteX38" fmla="*/ 284869 w 508000"/>
                  <a:gd name="connsiteY38" fmla="*/ 386385 h 414610"/>
                  <a:gd name="connsiteX39" fmla="*/ 377233 w 508000"/>
                  <a:gd name="connsiteY39" fmla="*/ 382979 h 414610"/>
                  <a:gd name="connsiteX40" fmla="*/ 471541 w 508000"/>
                  <a:gd name="connsiteY40" fmla="*/ 386385 h 414610"/>
                  <a:gd name="connsiteX41" fmla="*/ 487583 w 508000"/>
                  <a:gd name="connsiteY41" fmla="*/ 369840 h 414610"/>
                  <a:gd name="connsiteX42" fmla="*/ 487583 w 508000"/>
                  <a:gd name="connsiteY42" fmla="*/ 58882 h 414610"/>
                  <a:gd name="connsiteX43" fmla="*/ 471541 w 508000"/>
                  <a:gd name="connsiteY43" fmla="*/ 39904 h 414610"/>
                  <a:gd name="connsiteX44" fmla="*/ 378205 w 508000"/>
                  <a:gd name="connsiteY44" fmla="*/ 28711 h 414610"/>
                  <a:gd name="connsiteX45" fmla="*/ 129795 w 508000"/>
                  <a:gd name="connsiteY45" fmla="*/ 28711 h 414610"/>
                  <a:gd name="connsiteX46" fmla="*/ 36459 w 508000"/>
                  <a:gd name="connsiteY46" fmla="*/ 39904 h 414610"/>
                  <a:gd name="connsiteX47" fmla="*/ 20417 w 508000"/>
                  <a:gd name="connsiteY47" fmla="*/ 58882 h 414610"/>
                  <a:gd name="connsiteX48" fmla="*/ 20417 w 508000"/>
                  <a:gd name="connsiteY48" fmla="*/ 369840 h 414610"/>
                  <a:gd name="connsiteX49" fmla="*/ 36459 w 508000"/>
                  <a:gd name="connsiteY49" fmla="*/ 386385 h 414610"/>
                  <a:gd name="connsiteX50" fmla="*/ 128823 w 508000"/>
                  <a:gd name="connsiteY50" fmla="*/ 382979 h 414610"/>
                  <a:gd name="connsiteX51" fmla="*/ 222645 w 508000"/>
                  <a:gd name="connsiteY51" fmla="*/ 386385 h 414610"/>
                  <a:gd name="connsiteX52" fmla="*/ 239173 w 508000"/>
                  <a:gd name="connsiteY52" fmla="*/ 369840 h 414610"/>
                  <a:gd name="connsiteX53" fmla="*/ 239173 w 508000"/>
                  <a:gd name="connsiteY53" fmla="*/ 58882 h 414610"/>
                  <a:gd name="connsiteX54" fmla="*/ 223131 w 508000"/>
                  <a:gd name="connsiteY54" fmla="*/ 39904 h 414610"/>
                  <a:gd name="connsiteX55" fmla="*/ 129795 w 508000"/>
                  <a:gd name="connsiteY55" fmla="*/ 28711 h 414610"/>
                  <a:gd name="connsiteX56" fmla="*/ 126878 w 508000"/>
                  <a:gd name="connsiteY56" fmla="*/ 0 h 414610"/>
                  <a:gd name="connsiteX57" fmla="*/ 254243 w 508000"/>
                  <a:gd name="connsiteY57" fmla="*/ 11679 h 414610"/>
                  <a:gd name="connsiteX58" fmla="*/ 381122 w 508000"/>
                  <a:gd name="connsiteY58" fmla="*/ 0 h 414610"/>
                  <a:gd name="connsiteX59" fmla="*/ 489041 w 508000"/>
                  <a:gd name="connsiteY59" fmla="*/ 13139 h 414610"/>
                  <a:gd name="connsiteX60" fmla="*/ 508000 w 508000"/>
                  <a:gd name="connsiteY60" fmla="*/ 35038 h 414610"/>
                  <a:gd name="connsiteX61" fmla="*/ 508000 w 508000"/>
                  <a:gd name="connsiteY61" fmla="*/ 395631 h 414610"/>
                  <a:gd name="connsiteX62" fmla="*/ 489041 w 508000"/>
                  <a:gd name="connsiteY62" fmla="*/ 414610 h 414610"/>
                  <a:gd name="connsiteX63" fmla="*/ 379663 w 508000"/>
                  <a:gd name="connsiteY63" fmla="*/ 410717 h 414610"/>
                  <a:gd name="connsiteX64" fmla="*/ 125906 w 508000"/>
                  <a:gd name="connsiteY64" fmla="*/ 410717 h 414610"/>
                  <a:gd name="connsiteX65" fmla="*/ 18959 w 508000"/>
                  <a:gd name="connsiteY65" fmla="*/ 414610 h 414610"/>
                  <a:gd name="connsiteX66" fmla="*/ 0 w 508000"/>
                  <a:gd name="connsiteY66" fmla="*/ 395631 h 414610"/>
                  <a:gd name="connsiteX67" fmla="*/ 0 w 508000"/>
                  <a:gd name="connsiteY67" fmla="*/ 35038 h 414610"/>
                  <a:gd name="connsiteX68" fmla="*/ 18959 w 508000"/>
                  <a:gd name="connsiteY68" fmla="*/ 13139 h 414610"/>
                  <a:gd name="connsiteX69" fmla="*/ 126878 w 508000"/>
                  <a:gd name="connsiteY69" fmla="*/ 0 h 41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508000" h="414610">
                    <a:moveTo>
                      <a:pt x="130130" y="314926"/>
                    </a:moveTo>
                    <a:cubicBezTo>
                      <a:pt x="183610" y="314926"/>
                      <a:pt x="207920" y="327583"/>
                      <a:pt x="207920" y="327583"/>
                    </a:cubicBezTo>
                    <a:lnTo>
                      <a:pt x="52339" y="327583"/>
                    </a:lnTo>
                    <a:cubicBezTo>
                      <a:pt x="52339" y="327583"/>
                      <a:pt x="76649" y="314926"/>
                      <a:pt x="130130" y="314926"/>
                    </a:cubicBezTo>
                    <a:close/>
                    <a:moveTo>
                      <a:pt x="130130" y="243364"/>
                    </a:moveTo>
                    <a:cubicBezTo>
                      <a:pt x="183610" y="243364"/>
                      <a:pt x="207920" y="255534"/>
                      <a:pt x="207920" y="255534"/>
                    </a:cubicBezTo>
                    <a:lnTo>
                      <a:pt x="52339" y="255534"/>
                    </a:lnTo>
                    <a:cubicBezTo>
                      <a:pt x="52339" y="255534"/>
                      <a:pt x="76649" y="243364"/>
                      <a:pt x="130130" y="243364"/>
                    </a:cubicBezTo>
                    <a:close/>
                    <a:moveTo>
                      <a:pt x="372875" y="242403"/>
                    </a:moveTo>
                    <a:cubicBezTo>
                      <a:pt x="388898" y="242403"/>
                      <a:pt x="398608" y="259928"/>
                      <a:pt x="400550" y="259928"/>
                    </a:cubicBezTo>
                    <a:cubicBezTo>
                      <a:pt x="402978" y="259928"/>
                      <a:pt x="412689" y="242403"/>
                      <a:pt x="428226" y="242403"/>
                    </a:cubicBezTo>
                    <a:cubicBezTo>
                      <a:pt x="444249" y="242403"/>
                      <a:pt x="456872" y="255547"/>
                      <a:pt x="457843" y="271124"/>
                    </a:cubicBezTo>
                    <a:cubicBezTo>
                      <a:pt x="458329" y="280374"/>
                      <a:pt x="455416" y="287189"/>
                      <a:pt x="451532" y="293030"/>
                    </a:cubicBezTo>
                    <a:cubicBezTo>
                      <a:pt x="443277" y="305687"/>
                      <a:pt x="408319" y="335382"/>
                      <a:pt x="400550" y="335382"/>
                    </a:cubicBezTo>
                    <a:cubicBezTo>
                      <a:pt x="393267" y="335382"/>
                      <a:pt x="357824" y="305687"/>
                      <a:pt x="349569" y="293030"/>
                    </a:cubicBezTo>
                    <a:cubicBezTo>
                      <a:pt x="345685" y="287189"/>
                      <a:pt x="342772" y="280374"/>
                      <a:pt x="343258" y="271124"/>
                    </a:cubicBezTo>
                    <a:cubicBezTo>
                      <a:pt x="344229" y="255547"/>
                      <a:pt x="356852" y="242403"/>
                      <a:pt x="372875" y="242403"/>
                    </a:cubicBezTo>
                    <a:close/>
                    <a:moveTo>
                      <a:pt x="130130" y="171315"/>
                    </a:moveTo>
                    <a:cubicBezTo>
                      <a:pt x="183610" y="171315"/>
                      <a:pt x="207920" y="183972"/>
                      <a:pt x="207920" y="183972"/>
                    </a:cubicBezTo>
                    <a:lnTo>
                      <a:pt x="52339" y="183972"/>
                    </a:lnTo>
                    <a:cubicBezTo>
                      <a:pt x="52339" y="183972"/>
                      <a:pt x="76649" y="171315"/>
                      <a:pt x="130130" y="171315"/>
                    </a:cubicBezTo>
                    <a:close/>
                    <a:moveTo>
                      <a:pt x="130130" y="99753"/>
                    </a:moveTo>
                    <a:cubicBezTo>
                      <a:pt x="183610" y="99753"/>
                      <a:pt x="207920" y="112410"/>
                      <a:pt x="207920" y="112410"/>
                    </a:cubicBezTo>
                    <a:lnTo>
                      <a:pt x="52339" y="112410"/>
                    </a:lnTo>
                    <a:cubicBezTo>
                      <a:pt x="52339" y="112410"/>
                      <a:pt x="76649" y="99753"/>
                      <a:pt x="130130" y="99753"/>
                    </a:cubicBezTo>
                    <a:close/>
                    <a:moveTo>
                      <a:pt x="322230" y="85796"/>
                    </a:moveTo>
                    <a:cubicBezTo>
                      <a:pt x="338768" y="85796"/>
                      <a:pt x="348009" y="102810"/>
                      <a:pt x="349955" y="102810"/>
                    </a:cubicBezTo>
                    <a:cubicBezTo>
                      <a:pt x="352387" y="102810"/>
                      <a:pt x="362115" y="85796"/>
                      <a:pt x="378166" y="85796"/>
                    </a:cubicBezTo>
                    <a:cubicBezTo>
                      <a:pt x="393731" y="85796"/>
                      <a:pt x="406863" y="98435"/>
                      <a:pt x="407350" y="114478"/>
                    </a:cubicBezTo>
                    <a:cubicBezTo>
                      <a:pt x="407836" y="123228"/>
                      <a:pt x="405404" y="130034"/>
                      <a:pt x="401026" y="136353"/>
                    </a:cubicBezTo>
                    <a:cubicBezTo>
                      <a:pt x="392758" y="148992"/>
                      <a:pt x="357737" y="178160"/>
                      <a:pt x="349955" y="178160"/>
                    </a:cubicBezTo>
                    <a:cubicBezTo>
                      <a:pt x="342659" y="178160"/>
                      <a:pt x="307152" y="148506"/>
                      <a:pt x="298884" y="136353"/>
                    </a:cubicBezTo>
                    <a:cubicBezTo>
                      <a:pt x="294992" y="130034"/>
                      <a:pt x="292074" y="123228"/>
                      <a:pt x="292560" y="114478"/>
                    </a:cubicBezTo>
                    <a:cubicBezTo>
                      <a:pt x="293533" y="98435"/>
                      <a:pt x="306666" y="85796"/>
                      <a:pt x="322230" y="85796"/>
                    </a:cubicBezTo>
                    <a:close/>
                    <a:moveTo>
                      <a:pt x="378205" y="28711"/>
                    </a:moveTo>
                    <a:cubicBezTo>
                      <a:pt x="319870" y="28711"/>
                      <a:pt x="284869" y="39904"/>
                      <a:pt x="284869" y="39904"/>
                    </a:cubicBezTo>
                    <a:cubicBezTo>
                      <a:pt x="276119" y="41364"/>
                      <a:pt x="268827" y="50123"/>
                      <a:pt x="268827" y="58882"/>
                    </a:cubicBezTo>
                    <a:cubicBezTo>
                      <a:pt x="268827" y="58882"/>
                      <a:pt x="268827" y="58882"/>
                      <a:pt x="268827" y="369840"/>
                    </a:cubicBezTo>
                    <a:cubicBezTo>
                      <a:pt x="268827" y="378599"/>
                      <a:pt x="276119" y="386385"/>
                      <a:pt x="284869" y="386385"/>
                    </a:cubicBezTo>
                    <a:cubicBezTo>
                      <a:pt x="284869" y="386385"/>
                      <a:pt x="320842" y="382979"/>
                      <a:pt x="377233" y="382979"/>
                    </a:cubicBezTo>
                    <a:cubicBezTo>
                      <a:pt x="437026" y="382979"/>
                      <a:pt x="435567" y="386385"/>
                      <a:pt x="471541" y="386385"/>
                    </a:cubicBezTo>
                    <a:cubicBezTo>
                      <a:pt x="480291" y="386385"/>
                      <a:pt x="487583" y="378599"/>
                      <a:pt x="487583" y="369840"/>
                    </a:cubicBezTo>
                    <a:lnTo>
                      <a:pt x="487583" y="58882"/>
                    </a:lnTo>
                    <a:cubicBezTo>
                      <a:pt x="487583" y="50123"/>
                      <a:pt x="480291" y="41364"/>
                      <a:pt x="471541" y="39904"/>
                    </a:cubicBezTo>
                    <a:cubicBezTo>
                      <a:pt x="471541" y="39904"/>
                      <a:pt x="436540" y="28711"/>
                      <a:pt x="378205" y="28711"/>
                    </a:cubicBezTo>
                    <a:close/>
                    <a:moveTo>
                      <a:pt x="129795" y="28711"/>
                    </a:moveTo>
                    <a:cubicBezTo>
                      <a:pt x="71460" y="28711"/>
                      <a:pt x="36459" y="39904"/>
                      <a:pt x="36459" y="39904"/>
                    </a:cubicBezTo>
                    <a:cubicBezTo>
                      <a:pt x="27709" y="41364"/>
                      <a:pt x="20417" y="50123"/>
                      <a:pt x="20417" y="58882"/>
                    </a:cubicBezTo>
                    <a:cubicBezTo>
                      <a:pt x="20417" y="58882"/>
                      <a:pt x="20417" y="58882"/>
                      <a:pt x="20417" y="369840"/>
                    </a:cubicBezTo>
                    <a:cubicBezTo>
                      <a:pt x="20417" y="378599"/>
                      <a:pt x="27709" y="386385"/>
                      <a:pt x="36459" y="386385"/>
                    </a:cubicBezTo>
                    <a:cubicBezTo>
                      <a:pt x="36459" y="386385"/>
                      <a:pt x="72433" y="382979"/>
                      <a:pt x="128823" y="382979"/>
                    </a:cubicBezTo>
                    <a:cubicBezTo>
                      <a:pt x="188616" y="382979"/>
                      <a:pt x="187158" y="386385"/>
                      <a:pt x="222645" y="386385"/>
                    </a:cubicBezTo>
                    <a:cubicBezTo>
                      <a:pt x="231881" y="386385"/>
                      <a:pt x="239173" y="378599"/>
                      <a:pt x="239173" y="369840"/>
                    </a:cubicBezTo>
                    <a:lnTo>
                      <a:pt x="239173" y="58882"/>
                    </a:lnTo>
                    <a:cubicBezTo>
                      <a:pt x="239173" y="50123"/>
                      <a:pt x="231881" y="41364"/>
                      <a:pt x="223131" y="39904"/>
                    </a:cubicBezTo>
                    <a:cubicBezTo>
                      <a:pt x="223131" y="39904"/>
                      <a:pt x="188130" y="28711"/>
                      <a:pt x="129795" y="28711"/>
                    </a:cubicBezTo>
                    <a:close/>
                    <a:moveTo>
                      <a:pt x="126878" y="0"/>
                    </a:moveTo>
                    <a:cubicBezTo>
                      <a:pt x="160907" y="0"/>
                      <a:pt x="240632" y="11679"/>
                      <a:pt x="254243" y="11679"/>
                    </a:cubicBezTo>
                    <a:cubicBezTo>
                      <a:pt x="277091" y="11679"/>
                      <a:pt x="347093" y="0"/>
                      <a:pt x="381122" y="0"/>
                    </a:cubicBezTo>
                    <a:cubicBezTo>
                      <a:pt x="448693" y="0"/>
                      <a:pt x="489041" y="13139"/>
                      <a:pt x="489041" y="13139"/>
                    </a:cubicBezTo>
                    <a:cubicBezTo>
                      <a:pt x="499250" y="15086"/>
                      <a:pt x="508000" y="24818"/>
                      <a:pt x="508000" y="35038"/>
                    </a:cubicBezTo>
                    <a:cubicBezTo>
                      <a:pt x="508000" y="35038"/>
                      <a:pt x="508000" y="35038"/>
                      <a:pt x="508000" y="395631"/>
                    </a:cubicBezTo>
                    <a:cubicBezTo>
                      <a:pt x="508000" y="406337"/>
                      <a:pt x="499250" y="414610"/>
                      <a:pt x="489041" y="414610"/>
                    </a:cubicBezTo>
                    <a:cubicBezTo>
                      <a:pt x="447234" y="414610"/>
                      <a:pt x="449179" y="410717"/>
                      <a:pt x="379663" y="410717"/>
                    </a:cubicBezTo>
                    <a:cubicBezTo>
                      <a:pt x="379663" y="410717"/>
                      <a:pt x="379663" y="410717"/>
                      <a:pt x="125906" y="410717"/>
                    </a:cubicBezTo>
                    <a:cubicBezTo>
                      <a:pt x="60279" y="410717"/>
                      <a:pt x="18959" y="414610"/>
                      <a:pt x="18959" y="414610"/>
                    </a:cubicBezTo>
                    <a:cubicBezTo>
                      <a:pt x="8750" y="414610"/>
                      <a:pt x="0" y="406337"/>
                      <a:pt x="0" y="395631"/>
                    </a:cubicBezTo>
                    <a:cubicBezTo>
                      <a:pt x="0" y="395631"/>
                      <a:pt x="0" y="395631"/>
                      <a:pt x="0" y="35038"/>
                    </a:cubicBezTo>
                    <a:cubicBezTo>
                      <a:pt x="0" y="24818"/>
                      <a:pt x="8264" y="15086"/>
                      <a:pt x="18959" y="13139"/>
                    </a:cubicBezTo>
                    <a:cubicBezTo>
                      <a:pt x="18959" y="13139"/>
                      <a:pt x="59307" y="0"/>
                      <a:pt x="12687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8" name="işlïḑe">
              <a:extLst>
                <a:ext uri="{FF2B5EF4-FFF2-40B4-BE49-F238E27FC236}">
                  <a16:creationId xmlns:a16="http://schemas.microsoft.com/office/drawing/2014/main" id="{BA962962-1008-759A-196D-2439507CF245}"/>
                </a:ext>
              </a:extLst>
            </p:cNvPr>
            <p:cNvSpPr/>
            <p:nvPr/>
          </p:nvSpPr>
          <p:spPr>
            <a:xfrm>
              <a:off x="5223149" y="233367"/>
              <a:ext cx="1846917" cy="181732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57150"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29" name="iṧlïḓé">
              <a:extLst>
                <a:ext uri="{FF2B5EF4-FFF2-40B4-BE49-F238E27FC236}">
                  <a16:creationId xmlns:a16="http://schemas.microsoft.com/office/drawing/2014/main" id="{83C3358D-C7FB-BE2D-A5D9-22A05CEF7AC5}"/>
                </a:ext>
              </a:extLst>
            </p:cNvPr>
            <p:cNvSpPr/>
            <p:nvPr/>
          </p:nvSpPr>
          <p:spPr>
            <a:xfrm>
              <a:off x="5355020" y="375385"/>
              <a:ext cx="1583174" cy="1570244"/>
            </a:xfrm>
            <a:prstGeom prst="ellipse">
              <a:avLst/>
            </a:prstGeom>
            <a:blipFill>
              <a:blip r:embed="rId4"/>
              <a:stretch>
                <a:fillRect l="-25834" r="-25423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1" name="iṧ1iḋê">
            <a:extLst>
              <a:ext uri="{FF2B5EF4-FFF2-40B4-BE49-F238E27FC236}">
                <a16:creationId xmlns:a16="http://schemas.microsoft.com/office/drawing/2014/main" id="{EB30103A-8622-0B9D-061A-AED2AE9A9131}"/>
              </a:ext>
            </a:extLst>
          </p:cNvPr>
          <p:cNvSpPr txBox="1"/>
          <p:nvPr/>
        </p:nvSpPr>
        <p:spPr bwMode="auto">
          <a:xfrm>
            <a:off x="2042082" y="2254706"/>
            <a:ext cx="8209050" cy="44978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 b="1" dirty="0"/>
              <a:t>项目目标</a:t>
            </a:r>
            <a:endParaRPr lang="en-US" altLang="zh-CN" sz="2400" b="1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827AB7B-4E0D-DC88-FF00-5ED95BB30537}"/>
              </a:ext>
            </a:extLst>
          </p:cNvPr>
          <p:cNvSpPr txBox="1"/>
          <p:nvPr/>
        </p:nvSpPr>
        <p:spPr>
          <a:xfrm>
            <a:off x="1160149" y="2915752"/>
            <a:ext cx="9972915" cy="2104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学生提供便捷、高效、安全的六级考试报名和管理服务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，提高报名和考试的效率和准确性，帮助学生提高英语水平。通过实现这些目标，该系统可以为学生提供更好的服务和支持，使其更好地完成六级考试，提高英语水平，为未来的学习和工作打下坚实的基础。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为老师提供便捷、高效的阅卷和学生成绩管理服务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为管理人员提供系统后台管理的相关服务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，并提供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充分可靠的安全性保障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33" name="iṧļiḍê">
            <a:extLst>
              <a:ext uri="{FF2B5EF4-FFF2-40B4-BE49-F238E27FC236}">
                <a16:creationId xmlns:a16="http://schemas.microsoft.com/office/drawing/2014/main" id="{61B0E794-C11F-9C08-453C-A7E72821E17B}"/>
              </a:ext>
            </a:extLst>
          </p:cNvPr>
          <p:cNvSpPr/>
          <p:nvPr/>
        </p:nvSpPr>
        <p:spPr>
          <a:xfrm>
            <a:off x="6017079" y="5253652"/>
            <a:ext cx="203585" cy="23028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4" name="ïṧ1îḋé">
            <a:extLst>
              <a:ext uri="{FF2B5EF4-FFF2-40B4-BE49-F238E27FC236}">
                <a16:creationId xmlns:a16="http://schemas.microsoft.com/office/drawing/2014/main" id="{6943811F-D8CF-A5CB-915A-88636C6E24B1}"/>
              </a:ext>
            </a:extLst>
          </p:cNvPr>
          <p:cNvSpPr/>
          <p:nvPr/>
        </p:nvSpPr>
        <p:spPr>
          <a:xfrm flipV="1">
            <a:off x="6307388" y="5293952"/>
            <a:ext cx="132330" cy="14968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5" name="îṣlíde">
            <a:extLst>
              <a:ext uri="{FF2B5EF4-FFF2-40B4-BE49-F238E27FC236}">
                <a16:creationId xmlns:a16="http://schemas.microsoft.com/office/drawing/2014/main" id="{64992F4F-F581-E4D8-6C3F-CC52088B58F1}"/>
              </a:ext>
            </a:extLst>
          </p:cNvPr>
          <p:cNvSpPr/>
          <p:nvPr/>
        </p:nvSpPr>
        <p:spPr>
          <a:xfrm flipV="1">
            <a:off x="5798024" y="5293952"/>
            <a:ext cx="132330" cy="14968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6" name="íṩlidè">
            <a:extLst>
              <a:ext uri="{FF2B5EF4-FFF2-40B4-BE49-F238E27FC236}">
                <a16:creationId xmlns:a16="http://schemas.microsoft.com/office/drawing/2014/main" id="{2AA4EFF6-A874-F947-B96C-1EDD04E9403A}"/>
              </a:ext>
            </a:extLst>
          </p:cNvPr>
          <p:cNvSpPr/>
          <p:nvPr/>
        </p:nvSpPr>
        <p:spPr>
          <a:xfrm flipV="1">
            <a:off x="6526442" y="5308173"/>
            <a:ext cx="107188" cy="12124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7" name="iṣļiḓê">
            <a:extLst>
              <a:ext uri="{FF2B5EF4-FFF2-40B4-BE49-F238E27FC236}">
                <a16:creationId xmlns:a16="http://schemas.microsoft.com/office/drawing/2014/main" id="{60C19BFD-6813-6F5A-9E6B-8FC761F95584}"/>
              </a:ext>
            </a:extLst>
          </p:cNvPr>
          <p:cNvSpPr/>
          <p:nvPr/>
        </p:nvSpPr>
        <p:spPr>
          <a:xfrm flipV="1">
            <a:off x="5604112" y="5308173"/>
            <a:ext cx="107188" cy="12124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8" name="íṩḻiḋé">
            <a:extLst>
              <a:ext uri="{FF2B5EF4-FFF2-40B4-BE49-F238E27FC236}">
                <a16:creationId xmlns:a16="http://schemas.microsoft.com/office/drawing/2014/main" id="{3B5AD4AF-9199-1FD1-D147-4751CB2C5356}"/>
              </a:ext>
            </a:extLst>
          </p:cNvPr>
          <p:cNvSpPr/>
          <p:nvPr/>
        </p:nvSpPr>
        <p:spPr>
          <a:xfrm flipV="1">
            <a:off x="6720357" y="5326361"/>
            <a:ext cx="75031" cy="848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9" name="i$1ïḋe">
            <a:extLst>
              <a:ext uri="{FF2B5EF4-FFF2-40B4-BE49-F238E27FC236}">
                <a16:creationId xmlns:a16="http://schemas.microsoft.com/office/drawing/2014/main" id="{E2316709-F643-A6F5-DB20-C2BF2DBE9609}"/>
              </a:ext>
            </a:extLst>
          </p:cNvPr>
          <p:cNvSpPr/>
          <p:nvPr/>
        </p:nvSpPr>
        <p:spPr>
          <a:xfrm flipV="1">
            <a:off x="5442357" y="5326361"/>
            <a:ext cx="75031" cy="848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946775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开发环境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37FDCBA-F28E-BECA-5665-8ABAC6C10635}"/>
              </a:ext>
            </a:extLst>
          </p:cNvPr>
          <p:cNvSpPr txBox="1"/>
          <p:nvPr/>
        </p:nvSpPr>
        <p:spPr>
          <a:xfrm>
            <a:off x="1149531" y="1060385"/>
            <a:ext cx="5089538" cy="4940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002060"/>
                </a:solidFill>
              </a:rPr>
              <a:t>后端技术栈：</a:t>
            </a:r>
            <a:endParaRPr lang="en-US" altLang="zh-CN" sz="1600" b="1" dirty="0">
              <a:solidFill>
                <a:srgbClr val="00206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1600" b="1" dirty="0">
                <a:solidFill>
                  <a:srgbClr val="002060"/>
                </a:solidFill>
              </a:rPr>
              <a:t>     Java8</a:t>
            </a:r>
            <a:r>
              <a:rPr lang="zh-CN" altLang="en-US" sz="1600" b="1" dirty="0">
                <a:solidFill>
                  <a:srgbClr val="002060"/>
                </a:solidFill>
              </a:rPr>
              <a:t>、</a:t>
            </a:r>
            <a:r>
              <a:rPr lang="en-US" altLang="zh-CN" sz="1600" b="1" dirty="0" err="1">
                <a:solidFill>
                  <a:srgbClr val="002060"/>
                </a:solidFill>
              </a:rPr>
              <a:t>Springboot</a:t>
            </a:r>
            <a:r>
              <a:rPr lang="en-US" altLang="zh-CN" sz="1600" b="1" dirty="0">
                <a:solidFill>
                  <a:srgbClr val="002060"/>
                </a:solidFill>
              </a:rPr>
              <a:t> 2.7.7</a:t>
            </a:r>
            <a:r>
              <a:rPr lang="zh-CN" altLang="en-US" sz="1600" b="1" dirty="0">
                <a:solidFill>
                  <a:srgbClr val="002060"/>
                </a:solidFill>
              </a:rPr>
              <a:t>、</a:t>
            </a:r>
            <a:r>
              <a:rPr lang="en-US" altLang="zh-CN" sz="1600" b="1" dirty="0">
                <a:solidFill>
                  <a:srgbClr val="002060"/>
                </a:solidFill>
              </a:rPr>
              <a:t>Node.js 18.15.0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002060"/>
                </a:solidFill>
              </a:rPr>
              <a:t>前端技术栈：</a:t>
            </a:r>
            <a:endParaRPr lang="en-US" altLang="zh-CN" sz="1600" b="1" dirty="0">
              <a:solidFill>
                <a:srgbClr val="00206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1600" b="1" dirty="0">
                <a:solidFill>
                  <a:srgbClr val="002060"/>
                </a:solidFill>
              </a:rPr>
              <a:t>     Vue 2.9.6</a:t>
            </a:r>
            <a:r>
              <a:rPr lang="zh-CN" altLang="en-US" sz="1600" b="1" dirty="0">
                <a:solidFill>
                  <a:srgbClr val="002060"/>
                </a:solidFill>
              </a:rPr>
              <a:t>、</a:t>
            </a:r>
            <a:r>
              <a:rPr lang="en-US" altLang="zh-CN" sz="1600" b="1" dirty="0">
                <a:solidFill>
                  <a:srgbClr val="002060"/>
                </a:solidFill>
              </a:rPr>
              <a:t>html/CSS/JavaScript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002060"/>
                </a:solidFill>
              </a:rPr>
              <a:t>数据库技术栈：</a:t>
            </a:r>
            <a:endParaRPr lang="en-US" altLang="zh-CN" sz="1600" b="1" dirty="0">
              <a:solidFill>
                <a:srgbClr val="00206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1600" b="1" dirty="0">
                <a:solidFill>
                  <a:srgbClr val="002060"/>
                </a:solidFill>
              </a:rPr>
              <a:t>     MySQL 8.0.27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002060"/>
                </a:solidFill>
              </a:rPr>
              <a:t>开发工具：</a:t>
            </a:r>
            <a:endParaRPr lang="en-US" altLang="zh-CN" sz="1600" b="1" dirty="0">
              <a:solidFill>
                <a:srgbClr val="00206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1600" b="1" dirty="0">
                <a:solidFill>
                  <a:srgbClr val="002060"/>
                </a:solidFill>
              </a:rPr>
              <a:t>     IntelliJ IDEA 2019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002060"/>
                </a:solidFill>
              </a:rPr>
              <a:t>运行操作系统</a:t>
            </a:r>
            <a:endParaRPr lang="en-US" altLang="zh-CN" sz="1600" b="1" dirty="0">
              <a:solidFill>
                <a:srgbClr val="00206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1600" b="1" dirty="0">
                <a:solidFill>
                  <a:srgbClr val="002060"/>
                </a:solidFill>
              </a:rPr>
              <a:t>     Windows 10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E56245-6B27-169B-5C12-EFCE3B8691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30" t="5193" r="37798"/>
          <a:stretch/>
        </p:blipFill>
        <p:spPr bwMode="auto">
          <a:xfrm>
            <a:off x="7539136" y="2264131"/>
            <a:ext cx="1473042" cy="201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FE79C236-0CF1-EFAC-1043-541262448C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1" t="24299" r="8994" b="22236"/>
          <a:stretch/>
        </p:blipFill>
        <p:spPr>
          <a:xfrm>
            <a:off x="8803431" y="2153355"/>
            <a:ext cx="3209732" cy="1028699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64572050-3880-621E-CEDE-A9BEBC7DA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12" t="16061" r="36790" b="22680"/>
          <a:stretch/>
        </p:blipFill>
        <p:spPr>
          <a:xfrm>
            <a:off x="6301285" y="1343758"/>
            <a:ext cx="1231641" cy="1560435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8CBAC486-3CAB-9B09-8D95-407DFFC6791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80" t="7070" r="26980" b="5800"/>
          <a:stretch/>
        </p:blipFill>
        <p:spPr>
          <a:xfrm>
            <a:off x="5724133" y="3789217"/>
            <a:ext cx="1343619" cy="1816251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F6A708B0-9650-4616-3832-0B3700F9510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886" y="4543198"/>
            <a:ext cx="2650324" cy="1635516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F8B99519-1A6F-15EE-72F2-0F2AB964ED0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026" y="3561233"/>
            <a:ext cx="1856403" cy="1136110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18FC39E9-A9B3-9703-A99F-0C7868714A0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062" y="485540"/>
            <a:ext cx="1548737" cy="154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576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0BC8D-8D80-488E-8D10-1220E0B68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可行性分析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354A72-55AB-4D3D-BEE0-44246E6B7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grpSp>
        <p:nvGrpSpPr>
          <p:cNvPr id="5" name="5e2be37c-4858-40e5-9ddd-560b0c7e30e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101EC64-CE30-4F53-8506-D3D11DF86C1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719000"/>
            <a:ext cx="12192000" cy="4383220"/>
            <a:chOff x="0" y="1719000"/>
            <a:chExt cx="12192000" cy="4383220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89C8CCA9-84AB-4003-B756-A6750017225B}"/>
                </a:ext>
              </a:extLst>
            </p:cNvPr>
            <p:cNvCxnSpPr/>
            <p:nvPr/>
          </p:nvCxnSpPr>
          <p:spPr>
            <a:xfrm>
              <a:off x="0" y="2826476"/>
              <a:ext cx="12192000" cy="0"/>
            </a:xfrm>
            <a:prstGeom prst="line">
              <a:avLst/>
            </a:prstGeom>
            <a:solidFill>
              <a:srgbClr val="2B3944"/>
            </a:solidFill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îṣľîḋê">
              <a:extLst>
                <a:ext uri="{FF2B5EF4-FFF2-40B4-BE49-F238E27FC236}">
                  <a16:creationId xmlns:a16="http://schemas.microsoft.com/office/drawing/2014/main" id="{618BED44-2C7A-414E-958C-A94556A4DB36}"/>
                </a:ext>
              </a:extLst>
            </p:cNvPr>
            <p:cNvSpPr/>
            <p:nvPr/>
          </p:nvSpPr>
          <p:spPr bwMode="auto">
            <a:xfrm rot="524917">
              <a:off x="567429" y="2765416"/>
              <a:ext cx="117980" cy="122121"/>
            </a:xfrm>
            <a:custGeom>
              <a:avLst/>
              <a:gdLst/>
              <a:ahLst/>
              <a:cxnLst>
                <a:cxn ang="0">
                  <a:pos x="14" y="56"/>
                </a:cxn>
                <a:cxn ang="0">
                  <a:pos x="14" y="56"/>
                </a:cxn>
                <a:cxn ang="0">
                  <a:pos x="9" y="53"/>
                </a:cxn>
                <a:cxn ang="0">
                  <a:pos x="6" y="48"/>
                </a:cxn>
                <a:cxn ang="0">
                  <a:pos x="3" y="43"/>
                </a:cxn>
                <a:cxn ang="0">
                  <a:pos x="0" y="38"/>
                </a:cxn>
                <a:cxn ang="0">
                  <a:pos x="0" y="32"/>
                </a:cxn>
                <a:cxn ang="0">
                  <a:pos x="0" y="27"/>
                </a:cxn>
                <a:cxn ang="0">
                  <a:pos x="1" y="21"/>
                </a:cxn>
                <a:cxn ang="0">
                  <a:pos x="3" y="16"/>
                </a:cxn>
                <a:cxn ang="0">
                  <a:pos x="3" y="16"/>
                </a:cxn>
                <a:cxn ang="0">
                  <a:pos x="6" y="11"/>
                </a:cxn>
                <a:cxn ang="0">
                  <a:pos x="11" y="6"/>
                </a:cxn>
                <a:cxn ang="0">
                  <a:pos x="16" y="3"/>
                </a:cxn>
                <a:cxn ang="0">
                  <a:pos x="20" y="1"/>
                </a:cxn>
                <a:cxn ang="0">
                  <a:pos x="27" y="0"/>
                </a:cxn>
                <a:cxn ang="0">
                  <a:pos x="32" y="0"/>
                </a:cxn>
                <a:cxn ang="0">
                  <a:pos x="38" y="1"/>
                </a:cxn>
                <a:cxn ang="0">
                  <a:pos x="43" y="5"/>
                </a:cxn>
                <a:cxn ang="0">
                  <a:pos x="43" y="5"/>
                </a:cxn>
                <a:cxn ang="0">
                  <a:pos x="48" y="8"/>
                </a:cxn>
                <a:cxn ang="0">
                  <a:pos x="52" y="11"/>
                </a:cxn>
                <a:cxn ang="0">
                  <a:pos x="56" y="16"/>
                </a:cxn>
                <a:cxn ang="0">
                  <a:pos x="57" y="22"/>
                </a:cxn>
                <a:cxn ang="0">
                  <a:pos x="57" y="27"/>
                </a:cxn>
                <a:cxn ang="0">
                  <a:pos x="57" y="33"/>
                </a:cxn>
                <a:cxn ang="0">
                  <a:pos x="57" y="38"/>
                </a:cxn>
                <a:cxn ang="0">
                  <a:pos x="54" y="45"/>
                </a:cxn>
                <a:cxn ang="0">
                  <a:pos x="54" y="45"/>
                </a:cxn>
                <a:cxn ang="0">
                  <a:pos x="51" y="50"/>
                </a:cxn>
                <a:cxn ang="0">
                  <a:pos x="46" y="53"/>
                </a:cxn>
                <a:cxn ang="0">
                  <a:pos x="41" y="56"/>
                </a:cxn>
                <a:cxn ang="0">
                  <a:pos x="36" y="58"/>
                </a:cxn>
                <a:cxn ang="0">
                  <a:pos x="32" y="59"/>
                </a:cxn>
                <a:cxn ang="0">
                  <a:pos x="25" y="59"/>
                </a:cxn>
                <a:cxn ang="0">
                  <a:pos x="20" y="58"/>
                </a:cxn>
                <a:cxn ang="0">
                  <a:pos x="14" y="56"/>
                </a:cxn>
                <a:cxn ang="0">
                  <a:pos x="14" y="56"/>
                </a:cxn>
              </a:cxnLst>
              <a:rect l="0" t="0" r="r" b="b"/>
              <a:pathLst>
                <a:path w="57" h="59">
                  <a:moveTo>
                    <a:pt x="14" y="56"/>
                  </a:moveTo>
                  <a:lnTo>
                    <a:pt x="14" y="56"/>
                  </a:lnTo>
                  <a:lnTo>
                    <a:pt x="9" y="53"/>
                  </a:lnTo>
                  <a:lnTo>
                    <a:pt x="6" y="48"/>
                  </a:lnTo>
                  <a:lnTo>
                    <a:pt x="3" y="43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0" y="27"/>
                  </a:lnTo>
                  <a:lnTo>
                    <a:pt x="1" y="21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6" y="11"/>
                  </a:lnTo>
                  <a:lnTo>
                    <a:pt x="11" y="6"/>
                  </a:lnTo>
                  <a:lnTo>
                    <a:pt x="16" y="3"/>
                  </a:lnTo>
                  <a:lnTo>
                    <a:pt x="20" y="1"/>
                  </a:lnTo>
                  <a:lnTo>
                    <a:pt x="27" y="0"/>
                  </a:lnTo>
                  <a:lnTo>
                    <a:pt x="32" y="0"/>
                  </a:lnTo>
                  <a:lnTo>
                    <a:pt x="38" y="1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48" y="8"/>
                  </a:lnTo>
                  <a:lnTo>
                    <a:pt x="52" y="11"/>
                  </a:lnTo>
                  <a:lnTo>
                    <a:pt x="56" y="16"/>
                  </a:lnTo>
                  <a:lnTo>
                    <a:pt x="57" y="22"/>
                  </a:lnTo>
                  <a:lnTo>
                    <a:pt x="57" y="27"/>
                  </a:lnTo>
                  <a:lnTo>
                    <a:pt x="57" y="33"/>
                  </a:lnTo>
                  <a:lnTo>
                    <a:pt x="57" y="38"/>
                  </a:lnTo>
                  <a:lnTo>
                    <a:pt x="54" y="45"/>
                  </a:lnTo>
                  <a:lnTo>
                    <a:pt x="54" y="45"/>
                  </a:lnTo>
                  <a:lnTo>
                    <a:pt x="51" y="50"/>
                  </a:lnTo>
                  <a:lnTo>
                    <a:pt x="46" y="53"/>
                  </a:lnTo>
                  <a:lnTo>
                    <a:pt x="41" y="56"/>
                  </a:lnTo>
                  <a:lnTo>
                    <a:pt x="36" y="58"/>
                  </a:lnTo>
                  <a:lnTo>
                    <a:pt x="32" y="59"/>
                  </a:lnTo>
                  <a:lnTo>
                    <a:pt x="25" y="59"/>
                  </a:lnTo>
                  <a:lnTo>
                    <a:pt x="20" y="58"/>
                  </a:lnTo>
                  <a:lnTo>
                    <a:pt x="14" y="56"/>
                  </a:lnTo>
                  <a:lnTo>
                    <a:pt x="14" y="56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iṥlide">
              <a:extLst>
                <a:ext uri="{FF2B5EF4-FFF2-40B4-BE49-F238E27FC236}">
                  <a16:creationId xmlns:a16="http://schemas.microsoft.com/office/drawing/2014/main" id="{0705E33E-CEA5-4FC4-8B16-91134836C822}"/>
                </a:ext>
              </a:extLst>
            </p:cNvPr>
            <p:cNvSpPr/>
            <p:nvPr/>
          </p:nvSpPr>
          <p:spPr bwMode="auto">
            <a:xfrm rot="524917">
              <a:off x="11493765" y="2765416"/>
              <a:ext cx="117980" cy="122121"/>
            </a:xfrm>
            <a:custGeom>
              <a:avLst/>
              <a:gdLst/>
              <a:ahLst/>
              <a:cxnLst>
                <a:cxn ang="0">
                  <a:pos x="14" y="56"/>
                </a:cxn>
                <a:cxn ang="0">
                  <a:pos x="14" y="56"/>
                </a:cxn>
                <a:cxn ang="0">
                  <a:pos x="9" y="53"/>
                </a:cxn>
                <a:cxn ang="0">
                  <a:pos x="6" y="48"/>
                </a:cxn>
                <a:cxn ang="0">
                  <a:pos x="3" y="43"/>
                </a:cxn>
                <a:cxn ang="0">
                  <a:pos x="0" y="38"/>
                </a:cxn>
                <a:cxn ang="0">
                  <a:pos x="0" y="32"/>
                </a:cxn>
                <a:cxn ang="0">
                  <a:pos x="0" y="27"/>
                </a:cxn>
                <a:cxn ang="0">
                  <a:pos x="1" y="21"/>
                </a:cxn>
                <a:cxn ang="0">
                  <a:pos x="3" y="16"/>
                </a:cxn>
                <a:cxn ang="0">
                  <a:pos x="3" y="16"/>
                </a:cxn>
                <a:cxn ang="0">
                  <a:pos x="6" y="11"/>
                </a:cxn>
                <a:cxn ang="0">
                  <a:pos x="11" y="6"/>
                </a:cxn>
                <a:cxn ang="0">
                  <a:pos x="16" y="3"/>
                </a:cxn>
                <a:cxn ang="0">
                  <a:pos x="20" y="1"/>
                </a:cxn>
                <a:cxn ang="0">
                  <a:pos x="27" y="0"/>
                </a:cxn>
                <a:cxn ang="0">
                  <a:pos x="32" y="0"/>
                </a:cxn>
                <a:cxn ang="0">
                  <a:pos x="38" y="1"/>
                </a:cxn>
                <a:cxn ang="0">
                  <a:pos x="43" y="5"/>
                </a:cxn>
                <a:cxn ang="0">
                  <a:pos x="43" y="5"/>
                </a:cxn>
                <a:cxn ang="0">
                  <a:pos x="48" y="8"/>
                </a:cxn>
                <a:cxn ang="0">
                  <a:pos x="52" y="11"/>
                </a:cxn>
                <a:cxn ang="0">
                  <a:pos x="56" y="16"/>
                </a:cxn>
                <a:cxn ang="0">
                  <a:pos x="57" y="22"/>
                </a:cxn>
                <a:cxn ang="0">
                  <a:pos x="57" y="27"/>
                </a:cxn>
                <a:cxn ang="0">
                  <a:pos x="57" y="33"/>
                </a:cxn>
                <a:cxn ang="0">
                  <a:pos x="57" y="38"/>
                </a:cxn>
                <a:cxn ang="0">
                  <a:pos x="54" y="45"/>
                </a:cxn>
                <a:cxn ang="0">
                  <a:pos x="54" y="45"/>
                </a:cxn>
                <a:cxn ang="0">
                  <a:pos x="51" y="50"/>
                </a:cxn>
                <a:cxn ang="0">
                  <a:pos x="46" y="53"/>
                </a:cxn>
                <a:cxn ang="0">
                  <a:pos x="41" y="56"/>
                </a:cxn>
                <a:cxn ang="0">
                  <a:pos x="36" y="58"/>
                </a:cxn>
                <a:cxn ang="0">
                  <a:pos x="32" y="59"/>
                </a:cxn>
                <a:cxn ang="0">
                  <a:pos x="25" y="59"/>
                </a:cxn>
                <a:cxn ang="0">
                  <a:pos x="20" y="58"/>
                </a:cxn>
                <a:cxn ang="0">
                  <a:pos x="14" y="56"/>
                </a:cxn>
                <a:cxn ang="0">
                  <a:pos x="14" y="56"/>
                </a:cxn>
              </a:cxnLst>
              <a:rect l="0" t="0" r="r" b="b"/>
              <a:pathLst>
                <a:path w="57" h="59">
                  <a:moveTo>
                    <a:pt x="14" y="56"/>
                  </a:moveTo>
                  <a:lnTo>
                    <a:pt x="14" y="56"/>
                  </a:lnTo>
                  <a:lnTo>
                    <a:pt x="9" y="53"/>
                  </a:lnTo>
                  <a:lnTo>
                    <a:pt x="6" y="48"/>
                  </a:lnTo>
                  <a:lnTo>
                    <a:pt x="3" y="43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0" y="27"/>
                  </a:lnTo>
                  <a:lnTo>
                    <a:pt x="1" y="21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6" y="11"/>
                  </a:lnTo>
                  <a:lnTo>
                    <a:pt x="11" y="6"/>
                  </a:lnTo>
                  <a:lnTo>
                    <a:pt x="16" y="3"/>
                  </a:lnTo>
                  <a:lnTo>
                    <a:pt x="20" y="1"/>
                  </a:lnTo>
                  <a:lnTo>
                    <a:pt x="27" y="0"/>
                  </a:lnTo>
                  <a:lnTo>
                    <a:pt x="32" y="0"/>
                  </a:lnTo>
                  <a:lnTo>
                    <a:pt x="38" y="1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48" y="8"/>
                  </a:lnTo>
                  <a:lnTo>
                    <a:pt x="52" y="11"/>
                  </a:lnTo>
                  <a:lnTo>
                    <a:pt x="56" y="16"/>
                  </a:lnTo>
                  <a:lnTo>
                    <a:pt x="57" y="22"/>
                  </a:lnTo>
                  <a:lnTo>
                    <a:pt x="57" y="27"/>
                  </a:lnTo>
                  <a:lnTo>
                    <a:pt x="57" y="33"/>
                  </a:lnTo>
                  <a:lnTo>
                    <a:pt x="57" y="38"/>
                  </a:lnTo>
                  <a:lnTo>
                    <a:pt x="54" y="45"/>
                  </a:lnTo>
                  <a:lnTo>
                    <a:pt x="54" y="45"/>
                  </a:lnTo>
                  <a:lnTo>
                    <a:pt x="51" y="50"/>
                  </a:lnTo>
                  <a:lnTo>
                    <a:pt x="46" y="53"/>
                  </a:lnTo>
                  <a:lnTo>
                    <a:pt x="41" y="56"/>
                  </a:lnTo>
                  <a:lnTo>
                    <a:pt x="36" y="58"/>
                  </a:lnTo>
                  <a:lnTo>
                    <a:pt x="32" y="59"/>
                  </a:lnTo>
                  <a:lnTo>
                    <a:pt x="25" y="59"/>
                  </a:lnTo>
                  <a:lnTo>
                    <a:pt x="20" y="58"/>
                  </a:lnTo>
                  <a:lnTo>
                    <a:pt x="14" y="56"/>
                  </a:lnTo>
                  <a:lnTo>
                    <a:pt x="14" y="56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iś1íďê">
              <a:extLst>
                <a:ext uri="{FF2B5EF4-FFF2-40B4-BE49-F238E27FC236}">
                  <a16:creationId xmlns:a16="http://schemas.microsoft.com/office/drawing/2014/main" id="{26DFBF2B-F474-440F-853C-865FD21FE40F}"/>
                </a:ext>
              </a:extLst>
            </p:cNvPr>
            <p:cNvSpPr/>
            <p:nvPr/>
          </p:nvSpPr>
          <p:spPr bwMode="auto">
            <a:xfrm>
              <a:off x="8370837" y="2680534"/>
              <a:ext cx="337211" cy="291883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ṣļidè">
              <a:extLst>
                <a:ext uri="{FF2B5EF4-FFF2-40B4-BE49-F238E27FC236}">
                  <a16:creationId xmlns:a16="http://schemas.microsoft.com/office/drawing/2014/main" id="{A05E758A-8CD4-40F8-AFD2-41FB0411CFC4}"/>
                </a:ext>
              </a:extLst>
            </p:cNvPr>
            <p:cNvSpPr/>
            <p:nvPr/>
          </p:nvSpPr>
          <p:spPr bwMode="auto">
            <a:xfrm>
              <a:off x="4204770" y="2680534"/>
              <a:ext cx="337211" cy="291883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ïŝlíḓè">
              <a:extLst>
                <a:ext uri="{FF2B5EF4-FFF2-40B4-BE49-F238E27FC236}">
                  <a16:creationId xmlns:a16="http://schemas.microsoft.com/office/drawing/2014/main" id="{5C19541B-1C57-4E8A-AEB4-077F1C833BA7}"/>
                </a:ext>
              </a:extLst>
            </p:cNvPr>
            <p:cNvSpPr/>
            <p:nvPr/>
          </p:nvSpPr>
          <p:spPr bwMode="auto">
            <a:xfrm>
              <a:off x="7722722" y="2680534"/>
              <a:ext cx="337211" cy="291883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işļíḋê">
              <a:extLst>
                <a:ext uri="{FF2B5EF4-FFF2-40B4-BE49-F238E27FC236}">
                  <a16:creationId xmlns:a16="http://schemas.microsoft.com/office/drawing/2014/main" id="{DC9996AD-F7C4-4A3B-9C67-9A216869321A}"/>
                </a:ext>
              </a:extLst>
            </p:cNvPr>
            <p:cNvSpPr/>
            <p:nvPr/>
          </p:nvSpPr>
          <p:spPr bwMode="auto">
            <a:xfrm>
              <a:off x="3556654" y="2680534"/>
              <a:ext cx="337211" cy="291883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3" name="íṧ1iḑè">
              <a:extLst>
                <a:ext uri="{FF2B5EF4-FFF2-40B4-BE49-F238E27FC236}">
                  <a16:creationId xmlns:a16="http://schemas.microsoft.com/office/drawing/2014/main" id="{C87410CF-FC0C-45E3-9197-4528F65023A6}"/>
                </a:ext>
              </a:extLst>
            </p:cNvPr>
            <p:cNvGrpSpPr/>
            <p:nvPr/>
          </p:nvGrpSpPr>
          <p:grpSpPr>
            <a:xfrm>
              <a:off x="4852886" y="1719000"/>
              <a:ext cx="2558932" cy="2214951"/>
              <a:chOff x="4852886" y="1880829"/>
              <a:chExt cx="2558932" cy="2214951"/>
            </a:xfrm>
          </p:grpSpPr>
          <p:sp>
            <p:nvSpPr>
              <p:cNvPr id="41" name="ïṥļîḑe">
                <a:extLst>
                  <a:ext uri="{FF2B5EF4-FFF2-40B4-BE49-F238E27FC236}">
                    <a16:creationId xmlns:a16="http://schemas.microsoft.com/office/drawing/2014/main" id="{CBBB9E50-1660-4C25-A577-42B1B402C9C2}"/>
                  </a:ext>
                </a:extLst>
              </p:cNvPr>
              <p:cNvSpPr/>
              <p:nvPr/>
            </p:nvSpPr>
            <p:spPr bwMode="auto">
              <a:xfrm>
                <a:off x="4852886" y="1880829"/>
                <a:ext cx="2558932" cy="2214951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42" name="îšḷîdê">
                <a:extLst>
                  <a:ext uri="{FF2B5EF4-FFF2-40B4-BE49-F238E27FC236}">
                    <a16:creationId xmlns:a16="http://schemas.microsoft.com/office/drawing/2014/main" id="{7D0D7836-FFF3-47AC-B46A-F6CD88A238AE}"/>
                  </a:ext>
                </a:extLst>
              </p:cNvPr>
              <p:cNvGrpSpPr/>
              <p:nvPr/>
            </p:nvGrpSpPr>
            <p:grpSpPr>
              <a:xfrm>
                <a:off x="5557863" y="2479318"/>
                <a:ext cx="1148988" cy="1017962"/>
                <a:chOff x="-3276600" y="2438400"/>
                <a:chExt cx="1085850" cy="962025"/>
              </a:xfrm>
              <a:solidFill>
                <a:schemeClr val="bg1"/>
              </a:solidFill>
            </p:grpSpPr>
            <p:sp>
              <p:nvSpPr>
                <p:cNvPr id="44" name="íṧḷîḋé">
                  <a:extLst>
                    <a:ext uri="{FF2B5EF4-FFF2-40B4-BE49-F238E27FC236}">
                      <a16:creationId xmlns:a16="http://schemas.microsoft.com/office/drawing/2014/main" id="{28C708F8-8FDB-413C-8220-196926A49E16}"/>
                    </a:ext>
                  </a:extLst>
                </p:cNvPr>
                <p:cNvSpPr/>
                <p:nvPr/>
              </p:nvSpPr>
              <p:spPr bwMode="auto">
                <a:xfrm>
                  <a:off x="-2825750" y="2813050"/>
                  <a:ext cx="200025" cy="196850"/>
                </a:xfrm>
                <a:custGeom>
                  <a:avLst/>
                  <a:gdLst>
                    <a:gd name="T0" fmla="*/ 126 w 126"/>
                    <a:gd name="T1" fmla="*/ 62 h 124"/>
                    <a:gd name="T2" fmla="*/ 126 w 126"/>
                    <a:gd name="T3" fmla="*/ 62 h 124"/>
                    <a:gd name="T4" fmla="*/ 124 w 126"/>
                    <a:gd name="T5" fmla="*/ 74 h 124"/>
                    <a:gd name="T6" fmla="*/ 120 w 126"/>
                    <a:gd name="T7" fmla="*/ 86 h 124"/>
                    <a:gd name="T8" fmla="*/ 114 w 126"/>
                    <a:gd name="T9" fmla="*/ 96 h 124"/>
                    <a:gd name="T10" fmla="*/ 108 w 126"/>
                    <a:gd name="T11" fmla="*/ 106 h 124"/>
                    <a:gd name="T12" fmla="*/ 98 w 126"/>
                    <a:gd name="T13" fmla="*/ 114 h 124"/>
                    <a:gd name="T14" fmla="*/ 88 w 126"/>
                    <a:gd name="T15" fmla="*/ 120 h 124"/>
                    <a:gd name="T16" fmla="*/ 76 w 126"/>
                    <a:gd name="T17" fmla="*/ 124 h 124"/>
                    <a:gd name="T18" fmla="*/ 64 w 126"/>
                    <a:gd name="T19" fmla="*/ 124 h 124"/>
                    <a:gd name="T20" fmla="*/ 64 w 126"/>
                    <a:gd name="T21" fmla="*/ 124 h 124"/>
                    <a:gd name="T22" fmla="*/ 50 w 126"/>
                    <a:gd name="T23" fmla="*/ 124 h 124"/>
                    <a:gd name="T24" fmla="*/ 40 w 126"/>
                    <a:gd name="T25" fmla="*/ 120 h 124"/>
                    <a:gd name="T26" fmla="*/ 28 w 126"/>
                    <a:gd name="T27" fmla="*/ 114 h 124"/>
                    <a:gd name="T28" fmla="*/ 20 w 126"/>
                    <a:gd name="T29" fmla="*/ 106 h 124"/>
                    <a:gd name="T30" fmla="*/ 12 w 126"/>
                    <a:gd name="T31" fmla="*/ 96 h 124"/>
                    <a:gd name="T32" fmla="*/ 6 w 126"/>
                    <a:gd name="T33" fmla="*/ 86 h 124"/>
                    <a:gd name="T34" fmla="*/ 2 w 126"/>
                    <a:gd name="T35" fmla="*/ 74 h 124"/>
                    <a:gd name="T36" fmla="*/ 0 w 126"/>
                    <a:gd name="T37" fmla="*/ 62 h 124"/>
                    <a:gd name="T38" fmla="*/ 0 w 126"/>
                    <a:gd name="T39" fmla="*/ 62 h 124"/>
                    <a:gd name="T40" fmla="*/ 2 w 126"/>
                    <a:gd name="T41" fmla="*/ 50 h 124"/>
                    <a:gd name="T42" fmla="*/ 6 w 126"/>
                    <a:gd name="T43" fmla="*/ 38 h 124"/>
                    <a:gd name="T44" fmla="*/ 12 w 126"/>
                    <a:gd name="T45" fmla="*/ 28 h 124"/>
                    <a:gd name="T46" fmla="*/ 20 w 126"/>
                    <a:gd name="T47" fmla="*/ 18 h 124"/>
                    <a:gd name="T48" fmla="*/ 28 w 126"/>
                    <a:gd name="T49" fmla="*/ 10 h 124"/>
                    <a:gd name="T50" fmla="*/ 40 w 126"/>
                    <a:gd name="T51" fmla="*/ 4 h 124"/>
                    <a:gd name="T52" fmla="*/ 50 w 126"/>
                    <a:gd name="T53" fmla="*/ 0 h 124"/>
                    <a:gd name="T54" fmla="*/ 64 w 126"/>
                    <a:gd name="T55" fmla="*/ 0 h 124"/>
                    <a:gd name="T56" fmla="*/ 64 w 126"/>
                    <a:gd name="T57" fmla="*/ 0 h 124"/>
                    <a:gd name="T58" fmla="*/ 76 w 126"/>
                    <a:gd name="T59" fmla="*/ 0 h 124"/>
                    <a:gd name="T60" fmla="*/ 88 w 126"/>
                    <a:gd name="T61" fmla="*/ 4 h 124"/>
                    <a:gd name="T62" fmla="*/ 98 w 126"/>
                    <a:gd name="T63" fmla="*/ 10 h 124"/>
                    <a:gd name="T64" fmla="*/ 108 w 126"/>
                    <a:gd name="T65" fmla="*/ 18 h 124"/>
                    <a:gd name="T66" fmla="*/ 114 w 126"/>
                    <a:gd name="T67" fmla="*/ 28 h 124"/>
                    <a:gd name="T68" fmla="*/ 120 w 126"/>
                    <a:gd name="T69" fmla="*/ 38 h 124"/>
                    <a:gd name="T70" fmla="*/ 124 w 126"/>
                    <a:gd name="T71" fmla="*/ 50 h 124"/>
                    <a:gd name="T72" fmla="*/ 126 w 126"/>
                    <a:gd name="T73" fmla="*/ 62 h 124"/>
                    <a:gd name="T74" fmla="*/ 126 w 126"/>
                    <a:gd name="T75" fmla="*/ 62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26" h="124">
                      <a:moveTo>
                        <a:pt x="126" y="62"/>
                      </a:moveTo>
                      <a:lnTo>
                        <a:pt x="126" y="62"/>
                      </a:lnTo>
                      <a:lnTo>
                        <a:pt x="124" y="74"/>
                      </a:lnTo>
                      <a:lnTo>
                        <a:pt x="120" y="86"/>
                      </a:lnTo>
                      <a:lnTo>
                        <a:pt x="114" y="96"/>
                      </a:lnTo>
                      <a:lnTo>
                        <a:pt x="108" y="106"/>
                      </a:lnTo>
                      <a:lnTo>
                        <a:pt x="98" y="114"/>
                      </a:lnTo>
                      <a:lnTo>
                        <a:pt x="88" y="120"/>
                      </a:lnTo>
                      <a:lnTo>
                        <a:pt x="76" y="124"/>
                      </a:lnTo>
                      <a:lnTo>
                        <a:pt x="64" y="124"/>
                      </a:lnTo>
                      <a:lnTo>
                        <a:pt x="64" y="124"/>
                      </a:lnTo>
                      <a:lnTo>
                        <a:pt x="50" y="124"/>
                      </a:lnTo>
                      <a:lnTo>
                        <a:pt x="40" y="120"/>
                      </a:lnTo>
                      <a:lnTo>
                        <a:pt x="28" y="114"/>
                      </a:lnTo>
                      <a:lnTo>
                        <a:pt x="20" y="106"/>
                      </a:lnTo>
                      <a:lnTo>
                        <a:pt x="12" y="96"/>
                      </a:lnTo>
                      <a:lnTo>
                        <a:pt x="6" y="86"/>
                      </a:lnTo>
                      <a:lnTo>
                        <a:pt x="2" y="74"/>
                      </a:lnTo>
                      <a:lnTo>
                        <a:pt x="0" y="62"/>
                      </a:lnTo>
                      <a:lnTo>
                        <a:pt x="0" y="62"/>
                      </a:lnTo>
                      <a:lnTo>
                        <a:pt x="2" y="50"/>
                      </a:lnTo>
                      <a:lnTo>
                        <a:pt x="6" y="38"/>
                      </a:lnTo>
                      <a:lnTo>
                        <a:pt x="12" y="28"/>
                      </a:lnTo>
                      <a:lnTo>
                        <a:pt x="20" y="18"/>
                      </a:lnTo>
                      <a:lnTo>
                        <a:pt x="28" y="10"/>
                      </a:lnTo>
                      <a:lnTo>
                        <a:pt x="40" y="4"/>
                      </a:lnTo>
                      <a:lnTo>
                        <a:pt x="50" y="0"/>
                      </a:lnTo>
                      <a:lnTo>
                        <a:pt x="64" y="0"/>
                      </a:lnTo>
                      <a:lnTo>
                        <a:pt x="64" y="0"/>
                      </a:lnTo>
                      <a:lnTo>
                        <a:pt x="76" y="0"/>
                      </a:lnTo>
                      <a:lnTo>
                        <a:pt x="88" y="4"/>
                      </a:lnTo>
                      <a:lnTo>
                        <a:pt x="98" y="10"/>
                      </a:lnTo>
                      <a:lnTo>
                        <a:pt x="108" y="18"/>
                      </a:lnTo>
                      <a:lnTo>
                        <a:pt x="114" y="28"/>
                      </a:lnTo>
                      <a:lnTo>
                        <a:pt x="120" y="38"/>
                      </a:lnTo>
                      <a:lnTo>
                        <a:pt x="124" y="50"/>
                      </a:lnTo>
                      <a:lnTo>
                        <a:pt x="126" y="62"/>
                      </a:lnTo>
                      <a:lnTo>
                        <a:pt x="126" y="6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5" name="îŝḻiḓé">
                  <a:extLst>
                    <a:ext uri="{FF2B5EF4-FFF2-40B4-BE49-F238E27FC236}">
                      <a16:creationId xmlns:a16="http://schemas.microsoft.com/office/drawing/2014/main" id="{8AA8E202-0A24-45B5-9BA6-4B667ADC0C01}"/>
                    </a:ext>
                  </a:extLst>
                </p:cNvPr>
                <p:cNvSpPr/>
                <p:nvPr/>
              </p:nvSpPr>
              <p:spPr bwMode="auto">
                <a:xfrm>
                  <a:off x="-2549525" y="2438400"/>
                  <a:ext cx="120650" cy="123825"/>
                </a:xfrm>
                <a:custGeom>
                  <a:avLst/>
                  <a:gdLst>
                    <a:gd name="T0" fmla="*/ 38 w 76"/>
                    <a:gd name="T1" fmla="*/ 0 h 78"/>
                    <a:gd name="T2" fmla="*/ 38 w 76"/>
                    <a:gd name="T3" fmla="*/ 0 h 78"/>
                    <a:gd name="T4" fmla="*/ 30 w 76"/>
                    <a:gd name="T5" fmla="*/ 2 h 78"/>
                    <a:gd name="T6" fmla="*/ 22 w 76"/>
                    <a:gd name="T7" fmla="*/ 4 h 78"/>
                    <a:gd name="T8" fmla="*/ 16 w 76"/>
                    <a:gd name="T9" fmla="*/ 8 h 78"/>
                    <a:gd name="T10" fmla="*/ 10 w 76"/>
                    <a:gd name="T11" fmla="*/ 12 h 78"/>
                    <a:gd name="T12" fmla="*/ 6 w 76"/>
                    <a:gd name="T13" fmla="*/ 18 h 78"/>
                    <a:gd name="T14" fmla="*/ 2 w 76"/>
                    <a:gd name="T15" fmla="*/ 24 h 78"/>
                    <a:gd name="T16" fmla="*/ 0 w 76"/>
                    <a:gd name="T17" fmla="*/ 32 h 78"/>
                    <a:gd name="T18" fmla="*/ 0 w 76"/>
                    <a:gd name="T19" fmla="*/ 38 h 78"/>
                    <a:gd name="T20" fmla="*/ 0 w 76"/>
                    <a:gd name="T21" fmla="*/ 38 h 78"/>
                    <a:gd name="T22" fmla="*/ 0 w 76"/>
                    <a:gd name="T23" fmla="*/ 46 h 78"/>
                    <a:gd name="T24" fmla="*/ 2 w 76"/>
                    <a:gd name="T25" fmla="*/ 54 h 78"/>
                    <a:gd name="T26" fmla="*/ 6 w 76"/>
                    <a:gd name="T27" fmla="*/ 60 h 78"/>
                    <a:gd name="T28" fmla="*/ 10 w 76"/>
                    <a:gd name="T29" fmla="*/ 66 h 78"/>
                    <a:gd name="T30" fmla="*/ 16 w 76"/>
                    <a:gd name="T31" fmla="*/ 70 h 78"/>
                    <a:gd name="T32" fmla="*/ 22 w 76"/>
                    <a:gd name="T33" fmla="*/ 74 h 78"/>
                    <a:gd name="T34" fmla="*/ 30 w 76"/>
                    <a:gd name="T35" fmla="*/ 76 h 78"/>
                    <a:gd name="T36" fmla="*/ 38 w 76"/>
                    <a:gd name="T37" fmla="*/ 78 h 78"/>
                    <a:gd name="T38" fmla="*/ 38 w 76"/>
                    <a:gd name="T39" fmla="*/ 78 h 78"/>
                    <a:gd name="T40" fmla="*/ 46 w 76"/>
                    <a:gd name="T41" fmla="*/ 76 h 78"/>
                    <a:gd name="T42" fmla="*/ 52 w 76"/>
                    <a:gd name="T43" fmla="*/ 74 h 78"/>
                    <a:gd name="T44" fmla="*/ 60 w 76"/>
                    <a:gd name="T45" fmla="*/ 70 h 78"/>
                    <a:gd name="T46" fmla="*/ 64 w 76"/>
                    <a:gd name="T47" fmla="*/ 66 h 78"/>
                    <a:gd name="T48" fmla="*/ 70 w 76"/>
                    <a:gd name="T49" fmla="*/ 60 h 78"/>
                    <a:gd name="T50" fmla="*/ 72 w 76"/>
                    <a:gd name="T51" fmla="*/ 54 h 78"/>
                    <a:gd name="T52" fmla="*/ 76 w 76"/>
                    <a:gd name="T53" fmla="*/ 46 h 78"/>
                    <a:gd name="T54" fmla="*/ 76 w 76"/>
                    <a:gd name="T55" fmla="*/ 38 h 78"/>
                    <a:gd name="T56" fmla="*/ 76 w 76"/>
                    <a:gd name="T57" fmla="*/ 38 h 78"/>
                    <a:gd name="T58" fmla="*/ 76 w 76"/>
                    <a:gd name="T59" fmla="*/ 32 h 78"/>
                    <a:gd name="T60" fmla="*/ 72 w 76"/>
                    <a:gd name="T61" fmla="*/ 24 h 78"/>
                    <a:gd name="T62" fmla="*/ 70 w 76"/>
                    <a:gd name="T63" fmla="*/ 18 h 78"/>
                    <a:gd name="T64" fmla="*/ 64 w 76"/>
                    <a:gd name="T65" fmla="*/ 12 h 78"/>
                    <a:gd name="T66" fmla="*/ 60 w 76"/>
                    <a:gd name="T67" fmla="*/ 8 h 78"/>
                    <a:gd name="T68" fmla="*/ 52 w 76"/>
                    <a:gd name="T69" fmla="*/ 4 h 78"/>
                    <a:gd name="T70" fmla="*/ 46 w 76"/>
                    <a:gd name="T71" fmla="*/ 2 h 78"/>
                    <a:gd name="T72" fmla="*/ 38 w 76"/>
                    <a:gd name="T73" fmla="*/ 0 h 78"/>
                    <a:gd name="T74" fmla="*/ 38 w 76"/>
                    <a:gd name="T75" fmla="*/ 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76" h="78">
                      <a:moveTo>
                        <a:pt x="38" y="0"/>
                      </a:moveTo>
                      <a:lnTo>
                        <a:pt x="38" y="0"/>
                      </a:lnTo>
                      <a:lnTo>
                        <a:pt x="30" y="2"/>
                      </a:lnTo>
                      <a:lnTo>
                        <a:pt x="22" y="4"/>
                      </a:lnTo>
                      <a:lnTo>
                        <a:pt x="16" y="8"/>
                      </a:lnTo>
                      <a:lnTo>
                        <a:pt x="10" y="12"/>
                      </a:lnTo>
                      <a:lnTo>
                        <a:pt x="6" y="18"/>
                      </a:lnTo>
                      <a:lnTo>
                        <a:pt x="2" y="24"/>
                      </a:lnTo>
                      <a:lnTo>
                        <a:pt x="0" y="32"/>
                      </a:lnTo>
                      <a:lnTo>
                        <a:pt x="0" y="38"/>
                      </a:lnTo>
                      <a:lnTo>
                        <a:pt x="0" y="38"/>
                      </a:lnTo>
                      <a:lnTo>
                        <a:pt x="0" y="46"/>
                      </a:lnTo>
                      <a:lnTo>
                        <a:pt x="2" y="54"/>
                      </a:lnTo>
                      <a:lnTo>
                        <a:pt x="6" y="60"/>
                      </a:lnTo>
                      <a:lnTo>
                        <a:pt x="10" y="66"/>
                      </a:lnTo>
                      <a:lnTo>
                        <a:pt x="16" y="70"/>
                      </a:lnTo>
                      <a:lnTo>
                        <a:pt x="22" y="74"/>
                      </a:lnTo>
                      <a:lnTo>
                        <a:pt x="30" y="76"/>
                      </a:lnTo>
                      <a:lnTo>
                        <a:pt x="38" y="78"/>
                      </a:lnTo>
                      <a:lnTo>
                        <a:pt x="38" y="78"/>
                      </a:lnTo>
                      <a:lnTo>
                        <a:pt x="46" y="76"/>
                      </a:lnTo>
                      <a:lnTo>
                        <a:pt x="52" y="74"/>
                      </a:lnTo>
                      <a:lnTo>
                        <a:pt x="60" y="70"/>
                      </a:lnTo>
                      <a:lnTo>
                        <a:pt x="64" y="66"/>
                      </a:lnTo>
                      <a:lnTo>
                        <a:pt x="70" y="60"/>
                      </a:lnTo>
                      <a:lnTo>
                        <a:pt x="72" y="54"/>
                      </a:lnTo>
                      <a:lnTo>
                        <a:pt x="76" y="46"/>
                      </a:lnTo>
                      <a:lnTo>
                        <a:pt x="76" y="38"/>
                      </a:lnTo>
                      <a:lnTo>
                        <a:pt x="76" y="38"/>
                      </a:lnTo>
                      <a:lnTo>
                        <a:pt x="76" y="32"/>
                      </a:lnTo>
                      <a:lnTo>
                        <a:pt x="72" y="24"/>
                      </a:lnTo>
                      <a:lnTo>
                        <a:pt x="70" y="18"/>
                      </a:lnTo>
                      <a:lnTo>
                        <a:pt x="64" y="12"/>
                      </a:lnTo>
                      <a:lnTo>
                        <a:pt x="60" y="8"/>
                      </a:lnTo>
                      <a:lnTo>
                        <a:pt x="52" y="4"/>
                      </a:lnTo>
                      <a:lnTo>
                        <a:pt x="46" y="2"/>
                      </a:lnTo>
                      <a:lnTo>
                        <a:pt x="38" y="0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6" name="iṥľiḓé">
                  <a:extLst>
                    <a:ext uri="{FF2B5EF4-FFF2-40B4-BE49-F238E27FC236}">
                      <a16:creationId xmlns:a16="http://schemas.microsoft.com/office/drawing/2014/main" id="{828FED10-E736-47EA-B039-A68ECCC0F09A}"/>
                    </a:ext>
                  </a:extLst>
                </p:cNvPr>
                <p:cNvSpPr/>
                <p:nvPr/>
              </p:nvSpPr>
              <p:spPr bwMode="auto">
                <a:xfrm>
                  <a:off x="-3152775" y="2968625"/>
                  <a:ext cx="120650" cy="120650"/>
                </a:xfrm>
                <a:custGeom>
                  <a:avLst/>
                  <a:gdLst>
                    <a:gd name="T0" fmla="*/ 38 w 76"/>
                    <a:gd name="T1" fmla="*/ 0 h 76"/>
                    <a:gd name="T2" fmla="*/ 38 w 76"/>
                    <a:gd name="T3" fmla="*/ 0 h 76"/>
                    <a:gd name="T4" fmla="*/ 30 w 76"/>
                    <a:gd name="T5" fmla="*/ 0 h 76"/>
                    <a:gd name="T6" fmla="*/ 24 w 76"/>
                    <a:gd name="T7" fmla="*/ 2 h 76"/>
                    <a:gd name="T8" fmla="*/ 18 w 76"/>
                    <a:gd name="T9" fmla="*/ 6 h 76"/>
                    <a:gd name="T10" fmla="*/ 12 w 76"/>
                    <a:gd name="T11" fmla="*/ 10 h 76"/>
                    <a:gd name="T12" fmla="*/ 6 w 76"/>
                    <a:gd name="T13" fmla="*/ 16 h 76"/>
                    <a:gd name="T14" fmla="*/ 4 w 76"/>
                    <a:gd name="T15" fmla="*/ 24 h 76"/>
                    <a:gd name="T16" fmla="*/ 2 w 76"/>
                    <a:gd name="T17" fmla="*/ 30 h 76"/>
                    <a:gd name="T18" fmla="*/ 0 w 76"/>
                    <a:gd name="T19" fmla="*/ 38 h 76"/>
                    <a:gd name="T20" fmla="*/ 0 w 76"/>
                    <a:gd name="T21" fmla="*/ 38 h 76"/>
                    <a:gd name="T22" fmla="*/ 2 w 76"/>
                    <a:gd name="T23" fmla="*/ 46 h 76"/>
                    <a:gd name="T24" fmla="*/ 4 w 76"/>
                    <a:gd name="T25" fmla="*/ 52 h 76"/>
                    <a:gd name="T26" fmla="*/ 6 w 76"/>
                    <a:gd name="T27" fmla="*/ 60 h 76"/>
                    <a:gd name="T28" fmla="*/ 12 w 76"/>
                    <a:gd name="T29" fmla="*/ 64 h 76"/>
                    <a:gd name="T30" fmla="*/ 18 w 76"/>
                    <a:gd name="T31" fmla="*/ 70 h 76"/>
                    <a:gd name="T32" fmla="*/ 24 w 76"/>
                    <a:gd name="T33" fmla="*/ 72 h 76"/>
                    <a:gd name="T34" fmla="*/ 30 w 76"/>
                    <a:gd name="T35" fmla="*/ 76 h 76"/>
                    <a:gd name="T36" fmla="*/ 38 w 76"/>
                    <a:gd name="T37" fmla="*/ 76 h 76"/>
                    <a:gd name="T38" fmla="*/ 38 w 76"/>
                    <a:gd name="T39" fmla="*/ 76 h 76"/>
                    <a:gd name="T40" fmla="*/ 46 w 76"/>
                    <a:gd name="T41" fmla="*/ 76 h 76"/>
                    <a:gd name="T42" fmla="*/ 54 w 76"/>
                    <a:gd name="T43" fmla="*/ 72 h 76"/>
                    <a:gd name="T44" fmla="*/ 60 w 76"/>
                    <a:gd name="T45" fmla="*/ 70 h 76"/>
                    <a:gd name="T46" fmla="*/ 66 w 76"/>
                    <a:gd name="T47" fmla="*/ 64 h 76"/>
                    <a:gd name="T48" fmla="*/ 70 w 76"/>
                    <a:gd name="T49" fmla="*/ 60 h 76"/>
                    <a:gd name="T50" fmla="*/ 74 w 76"/>
                    <a:gd name="T51" fmla="*/ 52 h 76"/>
                    <a:gd name="T52" fmla="*/ 76 w 76"/>
                    <a:gd name="T53" fmla="*/ 46 h 76"/>
                    <a:gd name="T54" fmla="*/ 76 w 76"/>
                    <a:gd name="T55" fmla="*/ 38 h 76"/>
                    <a:gd name="T56" fmla="*/ 76 w 76"/>
                    <a:gd name="T57" fmla="*/ 38 h 76"/>
                    <a:gd name="T58" fmla="*/ 76 w 76"/>
                    <a:gd name="T59" fmla="*/ 30 h 76"/>
                    <a:gd name="T60" fmla="*/ 74 w 76"/>
                    <a:gd name="T61" fmla="*/ 24 h 76"/>
                    <a:gd name="T62" fmla="*/ 70 w 76"/>
                    <a:gd name="T63" fmla="*/ 16 h 76"/>
                    <a:gd name="T64" fmla="*/ 66 w 76"/>
                    <a:gd name="T65" fmla="*/ 10 h 76"/>
                    <a:gd name="T66" fmla="*/ 60 w 76"/>
                    <a:gd name="T67" fmla="*/ 6 h 76"/>
                    <a:gd name="T68" fmla="*/ 54 w 76"/>
                    <a:gd name="T69" fmla="*/ 2 h 76"/>
                    <a:gd name="T70" fmla="*/ 46 w 76"/>
                    <a:gd name="T71" fmla="*/ 0 h 76"/>
                    <a:gd name="T72" fmla="*/ 38 w 76"/>
                    <a:gd name="T73" fmla="*/ 0 h 76"/>
                    <a:gd name="T74" fmla="*/ 38 w 76"/>
                    <a:gd name="T75" fmla="*/ 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76" h="76">
                      <a:moveTo>
                        <a:pt x="38" y="0"/>
                      </a:moveTo>
                      <a:lnTo>
                        <a:pt x="38" y="0"/>
                      </a:lnTo>
                      <a:lnTo>
                        <a:pt x="30" y="0"/>
                      </a:lnTo>
                      <a:lnTo>
                        <a:pt x="24" y="2"/>
                      </a:lnTo>
                      <a:lnTo>
                        <a:pt x="18" y="6"/>
                      </a:lnTo>
                      <a:lnTo>
                        <a:pt x="12" y="10"/>
                      </a:lnTo>
                      <a:lnTo>
                        <a:pt x="6" y="16"/>
                      </a:lnTo>
                      <a:lnTo>
                        <a:pt x="4" y="24"/>
                      </a:lnTo>
                      <a:lnTo>
                        <a:pt x="2" y="30"/>
                      </a:lnTo>
                      <a:lnTo>
                        <a:pt x="0" y="38"/>
                      </a:lnTo>
                      <a:lnTo>
                        <a:pt x="0" y="38"/>
                      </a:lnTo>
                      <a:lnTo>
                        <a:pt x="2" y="46"/>
                      </a:lnTo>
                      <a:lnTo>
                        <a:pt x="4" y="52"/>
                      </a:lnTo>
                      <a:lnTo>
                        <a:pt x="6" y="60"/>
                      </a:lnTo>
                      <a:lnTo>
                        <a:pt x="12" y="64"/>
                      </a:lnTo>
                      <a:lnTo>
                        <a:pt x="18" y="70"/>
                      </a:lnTo>
                      <a:lnTo>
                        <a:pt x="24" y="72"/>
                      </a:lnTo>
                      <a:lnTo>
                        <a:pt x="30" y="76"/>
                      </a:lnTo>
                      <a:lnTo>
                        <a:pt x="38" y="76"/>
                      </a:lnTo>
                      <a:lnTo>
                        <a:pt x="38" y="76"/>
                      </a:lnTo>
                      <a:lnTo>
                        <a:pt x="46" y="76"/>
                      </a:lnTo>
                      <a:lnTo>
                        <a:pt x="54" y="72"/>
                      </a:lnTo>
                      <a:lnTo>
                        <a:pt x="60" y="70"/>
                      </a:lnTo>
                      <a:lnTo>
                        <a:pt x="66" y="64"/>
                      </a:lnTo>
                      <a:lnTo>
                        <a:pt x="70" y="60"/>
                      </a:lnTo>
                      <a:lnTo>
                        <a:pt x="74" y="52"/>
                      </a:lnTo>
                      <a:lnTo>
                        <a:pt x="76" y="46"/>
                      </a:lnTo>
                      <a:lnTo>
                        <a:pt x="76" y="38"/>
                      </a:lnTo>
                      <a:lnTo>
                        <a:pt x="76" y="38"/>
                      </a:lnTo>
                      <a:lnTo>
                        <a:pt x="76" y="30"/>
                      </a:lnTo>
                      <a:lnTo>
                        <a:pt x="74" y="24"/>
                      </a:lnTo>
                      <a:lnTo>
                        <a:pt x="70" y="16"/>
                      </a:lnTo>
                      <a:lnTo>
                        <a:pt x="66" y="10"/>
                      </a:lnTo>
                      <a:lnTo>
                        <a:pt x="60" y="6"/>
                      </a:lnTo>
                      <a:lnTo>
                        <a:pt x="54" y="2"/>
                      </a:lnTo>
                      <a:lnTo>
                        <a:pt x="46" y="0"/>
                      </a:lnTo>
                      <a:lnTo>
                        <a:pt x="38" y="0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7" name="íşḷïde">
                  <a:extLst>
                    <a:ext uri="{FF2B5EF4-FFF2-40B4-BE49-F238E27FC236}">
                      <a16:creationId xmlns:a16="http://schemas.microsoft.com/office/drawing/2014/main" id="{E8AF45F1-4755-4D91-93F2-5A62F24BABEF}"/>
                    </a:ext>
                  </a:extLst>
                </p:cNvPr>
                <p:cNvSpPr/>
                <p:nvPr/>
              </p:nvSpPr>
              <p:spPr bwMode="auto">
                <a:xfrm>
                  <a:off x="-2514600" y="3117850"/>
                  <a:ext cx="120650" cy="120650"/>
                </a:xfrm>
                <a:custGeom>
                  <a:avLst/>
                  <a:gdLst>
                    <a:gd name="T0" fmla="*/ 38 w 76"/>
                    <a:gd name="T1" fmla="*/ 0 h 76"/>
                    <a:gd name="T2" fmla="*/ 38 w 76"/>
                    <a:gd name="T3" fmla="*/ 0 h 76"/>
                    <a:gd name="T4" fmla="*/ 30 w 76"/>
                    <a:gd name="T5" fmla="*/ 0 h 76"/>
                    <a:gd name="T6" fmla="*/ 24 w 76"/>
                    <a:gd name="T7" fmla="*/ 2 h 76"/>
                    <a:gd name="T8" fmla="*/ 16 w 76"/>
                    <a:gd name="T9" fmla="*/ 6 h 76"/>
                    <a:gd name="T10" fmla="*/ 10 w 76"/>
                    <a:gd name="T11" fmla="*/ 10 h 76"/>
                    <a:gd name="T12" fmla="*/ 6 w 76"/>
                    <a:gd name="T13" fmla="*/ 16 h 76"/>
                    <a:gd name="T14" fmla="*/ 2 w 76"/>
                    <a:gd name="T15" fmla="*/ 22 h 76"/>
                    <a:gd name="T16" fmla="*/ 0 w 76"/>
                    <a:gd name="T17" fmla="*/ 30 h 76"/>
                    <a:gd name="T18" fmla="*/ 0 w 76"/>
                    <a:gd name="T19" fmla="*/ 38 h 76"/>
                    <a:gd name="T20" fmla="*/ 0 w 76"/>
                    <a:gd name="T21" fmla="*/ 38 h 76"/>
                    <a:gd name="T22" fmla="*/ 0 w 76"/>
                    <a:gd name="T23" fmla="*/ 44 h 76"/>
                    <a:gd name="T24" fmla="*/ 2 w 76"/>
                    <a:gd name="T25" fmla="*/ 52 h 76"/>
                    <a:gd name="T26" fmla="*/ 6 w 76"/>
                    <a:gd name="T27" fmla="*/ 58 h 76"/>
                    <a:gd name="T28" fmla="*/ 10 w 76"/>
                    <a:gd name="T29" fmla="*/ 64 h 76"/>
                    <a:gd name="T30" fmla="*/ 16 w 76"/>
                    <a:gd name="T31" fmla="*/ 68 h 76"/>
                    <a:gd name="T32" fmla="*/ 24 w 76"/>
                    <a:gd name="T33" fmla="*/ 72 h 76"/>
                    <a:gd name="T34" fmla="*/ 30 w 76"/>
                    <a:gd name="T35" fmla="*/ 74 h 76"/>
                    <a:gd name="T36" fmla="*/ 38 w 76"/>
                    <a:gd name="T37" fmla="*/ 76 h 76"/>
                    <a:gd name="T38" fmla="*/ 38 w 76"/>
                    <a:gd name="T39" fmla="*/ 76 h 76"/>
                    <a:gd name="T40" fmla="*/ 46 w 76"/>
                    <a:gd name="T41" fmla="*/ 74 h 76"/>
                    <a:gd name="T42" fmla="*/ 52 w 76"/>
                    <a:gd name="T43" fmla="*/ 72 h 76"/>
                    <a:gd name="T44" fmla="*/ 60 w 76"/>
                    <a:gd name="T45" fmla="*/ 68 h 76"/>
                    <a:gd name="T46" fmla="*/ 64 w 76"/>
                    <a:gd name="T47" fmla="*/ 64 h 76"/>
                    <a:gd name="T48" fmla="*/ 70 w 76"/>
                    <a:gd name="T49" fmla="*/ 58 h 76"/>
                    <a:gd name="T50" fmla="*/ 74 w 76"/>
                    <a:gd name="T51" fmla="*/ 52 h 76"/>
                    <a:gd name="T52" fmla="*/ 76 w 76"/>
                    <a:gd name="T53" fmla="*/ 44 h 76"/>
                    <a:gd name="T54" fmla="*/ 76 w 76"/>
                    <a:gd name="T55" fmla="*/ 38 h 76"/>
                    <a:gd name="T56" fmla="*/ 76 w 76"/>
                    <a:gd name="T57" fmla="*/ 38 h 76"/>
                    <a:gd name="T58" fmla="*/ 76 w 76"/>
                    <a:gd name="T59" fmla="*/ 30 h 76"/>
                    <a:gd name="T60" fmla="*/ 74 w 76"/>
                    <a:gd name="T61" fmla="*/ 22 h 76"/>
                    <a:gd name="T62" fmla="*/ 70 w 76"/>
                    <a:gd name="T63" fmla="*/ 16 h 76"/>
                    <a:gd name="T64" fmla="*/ 64 w 76"/>
                    <a:gd name="T65" fmla="*/ 10 h 76"/>
                    <a:gd name="T66" fmla="*/ 60 w 76"/>
                    <a:gd name="T67" fmla="*/ 6 h 76"/>
                    <a:gd name="T68" fmla="*/ 52 w 76"/>
                    <a:gd name="T69" fmla="*/ 2 h 76"/>
                    <a:gd name="T70" fmla="*/ 46 w 76"/>
                    <a:gd name="T71" fmla="*/ 0 h 76"/>
                    <a:gd name="T72" fmla="*/ 38 w 76"/>
                    <a:gd name="T73" fmla="*/ 0 h 76"/>
                    <a:gd name="T74" fmla="*/ 38 w 76"/>
                    <a:gd name="T75" fmla="*/ 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76" h="76">
                      <a:moveTo>
                        <a:pt x="38" y="0"/>
                      </a:moveTo>
                      <a:lnTo>
                        <a:pt x="38" y="0"/>
                      </a:lnTo>
                      <a:lnTo>
                        <a:pt x="30" y="0"/>
                      </a:lnTo>
                      <a:lnTo>
                        <a:pt x="24" y="2"/>
                      </a:lnTo>
                      <a:lnTo>
                        <a:pt x="16" y="6"/>
                      </a:lnTo>
                      <a:lnTo>
                        <a:pt x="10" y="10"/>
                      </a:lnTo>
                      <a:lnTo>
                        <a:pt x="6" y="16"/>
                      </a:lnTo>
                      <a:lnTo>
                        <a:pt x="2" y="22"/>
                      </a:lnTo>
                      <a:lnTo>
                        <a:pt x="0" y="30"/>
                      </a:lnTo>
                      <a:lnTo>
                        <a:pt x="0" y="38"/>
                      </a:lnTo>
                      <a:lnTo>
                        <a:pt x="0" y="38"/>
                      </a:lnTo>
                      <a:lnTo>
                        <a:pt x="0" y="44"/>
                      </a:lnTo>
                      <a:lnTo>
                        <a:pt x="2" y="52"/>
                      </a:lnTo>
                      <a:lnTo>
                        <a:pt x="6" y="58"/>
                      </a:lnTo>
                      <a:lnTo>
                        <a:pt x="10" y="64"/>
                      </a:lnTo>
                      <a:lnTo>
                        <a:pt x="16" y="68"/>
                      </a:lnTo>
                      <a:lnTo>
                        <a:pt x="24" y="72"/>
                      </a:lnTo>
                      <a:lnTo>
                        <a:pt x="30" y="74"/>
                      </a:lnTo>
                      <a:lnTo>
                        <a:pt x="38" y="76"/>
                      </a:lnTo>
                      <a:lnTo>
                        <a:pt x="38" y="76"/>
                      </a:lnTo>
                      <a:lnTo>
                        <a:pt x="46" y="74"/>
                      </a:lnTo>
                      <a:lnTo>
                        <a:pt x="52" y="72"/>
                      </a:lnTo>
                      <a:lnTo>
                        <a:pt x="60" y="68"/>
                      </a:lnTo>
                      <a:lnTo>
                        <a:pt x="64" y="64"/>
                      </a:lnTo>
                      <a:lnTo>
                        <a:pt x="70" y="58"/>
                      </a:lnTo>
                      <a:lnTo>
                        <a:pt x="74" y="52"/>
                      </a:lnTo>
                      <a:lnTo>
                        <a:pt x="76" y="44"/>
                      </a:lnTo>
                      <a:lnTo>
                        <a:pt x="76" y="38"/>
                      </a:lnTo>
                      <a:lnTo>
                        <a:pt x="76" y="38"/>
                      </a:lnTo>
                      <a:lnTo>
                        <a:pt x="76" y="30"/>
                      </a:lnTo>
                      <a:lnTo>
                        <a:pt x="74" y="22"/>
                      </a:lnTo>
                      <a:lnTo>
                        <a:pt x="70" y="16"/>
                      </a:lnTo>
                      <a:lnTo>
                        <a:pt x="64" y="10"/>
                      </a:lnTo>
                      <a:lnTo>
                        <a:pt x="60" y="6"/>
                      </a:lnTo>
                      <a:lnTo>
                        <a:pt x="52" y="2"/>
                      </a:lnTo>
                      <a:lnTo>
                        <a:pt x="46" y="0"/>
                      </a:lnTo>
                      <a:lnTo>
                        <a:pt x="38" y="0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8" name="íŝ1iḑè">
                  <a:extLst>
                    <a:ext uri="{FF2B5EF4-FFF2-40B4-BE49-F238E27FC236}">
                      <a16:creationId xmlns:a16="http://schemas.microsoft.com/office/drawing/2014/main" id="{4CB2FFE3-13A3-40CD-85C5-25A476F008AA}"/>
                    </a:ext>
                  </a:extLst>
                </p:cNvPr>
                <p:cNvSpPr/>
                <p:nvPr/>
              </p:nvSpPr>
              <p:spPr bwMode="auto">
                <a:xfrm>
                  <a:off x="-3276600" y="2441575"/>
                  <a:ext cx="1085850" cy="958850"/>
                </a:xfrm>
                <a:custGeom>
                  <a:avLst/>
                  <a:gdLst>
                    <a:gd name="T0" fmla="*/ 480 w 684"/>
                    <a:gd name="T1" fmla="*/ 348 h 604"/>
                    <a:gd name="T2" fmla="*/ 424 w 684"/>
                    <a:gd name="T3" fmla="*/ 390 h 604"/>
                    <a:gd name="T4" fmla="*/ 460 w 684"/>
                    <a:gd name="T5" fmla="*/ 276 h 604"/>
                    <a:gd name="T6" fmla="*/ 416 w 684"/>
                    <a:gd name="T7" fmla="*/ 200 h 604"/>
                    <a:gd name="T8" fmla="*/ 316 w 684"/>
                    <a:gd name="T9" fmla="*/ 154 h 604"/>
                    <a:gd name="T10" fmla="*/ 392 w 684"/>
                    <a:gd name="T11" fmla="*/ 188 h 604"/>
                    <a:gd name="T12" fmla="*/ 304 w 684"/>
                    <a:gd name="T13" fmla="*/ 150 h 604"/>
                    <a:gd name="T14" fmla="*/ 262 w 684"/>
                    <a:gd name="T15" fmla="*/ 62 h 604"/>
                    <a:gd name="T16" fmla="*/ 200 w 684"/>
                    <a:gd name="T17" fmla="*/ 68 h 604"/>
                    <a:gd name="T18" fmla="*/ 190 w 684"/>
                    <a:gd name="T19" fmla="*/ 172 h 604"/>
                    <a:gd name="T20" fmla="*/ 360 w 684"/>
                    <a:gd name="T21" fmla="*/ 480 h 604"/>
                    <a:gd name="T22" fmla="*/ 446 w 684"/>
                    <a:gd name="T23" fmla="*/ 542 h 604"/>
                    <a:gd name="T24" fmla="*/ 502 w 684"/>
                    <a:gd name="T25" fmla="*/ 522 h 604"/>
                    <a:gd name="T26" fmla="*/ 540 w 684"/>
                    <a:gd name="T27" fmla="*/ 520 h 604"/>
                    <a:gd name="T28" fmla="*/ 526 w 684"/>
                    <a:gd name="T29" fmla="*/ 586 h 604"/>
                    <a:gd name="T30" fmla="*/ 490 w 684"/>
                    <a:gd name="T31" fmla="*/ 604 h 604"/>
                    <a:gd name="T32" fmla="*/ 368 w 684"/>
                    <a:gd name="T33" fmla="*/ 530 h 604"/>
                    <a:gd name="T34" fmla="*/ 244 w 684"/>
                    <a:gd name="T35" fmla="*/ 588 h 604"/>
                    <a:gd name="T36" fmla="*/ 170 w 684"/>
                    <a:gd name="T37" fmla="*/ 598 h 604"/>
                    <a:gd name="T38" fmla="*/ 144 w 684"/>
                    <a:gd name="T39" fmla="*/ 546 h 604"/>
                    <a:gd name="T40" fmla="*/ 188 w 684"/>
                    <a:gd name="T41" fmla="*/ 354 h 604"/>
                    <a:gd name="T42" fmla="*/ 150 w 684"/>
                    <a:gd name="T43" fmla="*/ 224 h 604"/>
                    <a:gd name="T44" fmla="*/ 68 w 684"/>
                    <a:gd name="T45" fmla="*/ 284 h 604"/>
                    <a:gd name="T46" fmla="*/ 76 w 684"/>
                    <a:gd name="T47" fmla="*/ 324 h 604"/>
                    <a:gd name="T48" fmla="*/ 32 w 684"/>
                    <a:gd name="T49" fmla="*/ 352 h 604"/>
                    <a:gd name="T50" fmla="*/ 0 w 684"/>
                    <a:gd name="T51" fmla="*/ 302 h 604"/>
                    <a:gd name="T52" fmla="*/ 26 w 684"/>
                    <a:gd name="T53" fmla="*/ 256 h 604"/>
                    <a:gd name="T54" fmla="*/ 170 w 684"/>
                    <a:gd name="T55" fmla="*/ 202 h 604"/>
                    <a:gd name="T56" fmla="*/ 150 w 684"/>
                    <a:gd name="T57" fmla="*/ 32 h 604"/>
                    <a:gd name="T58" fmla="*/ 178 w 684"/>
                    <a:gd name="T59" fmla="*/ 2 h 604"/>
                    <a:gd name="T60" fmla="*/ 268 w 684"/>
                    <a:gd name="T61" fmla="*/ 32 h 604"/>
                    <a:gd name="T62" fmla="*/ 392 w 684"/>
                    <a:gd name="T63" fmla="*/ 52 h 604"/>
                    <a:gd name="T64" fmla="*/ 434 w 684"/>
                    <a:gd name="T65" fmla="*/ 36 h 604"/>
                    <a:gd name="T66" fmla="*/ 376 w 684"/>
                    <a:gd name="T67" fmla="*/ 92 h 604"/>
                    <a:gd name="T68" fmla="*/ 450 w 684"/>
                    <a:gd name="T69" fmla="*/ 192 h 604"/>
                    <a:gd name="T70" fmla="*/ 498 w 684"/>
                    <a:gd name="T71" fmla="*/ 98 h 604"/>
                    <a:gd name="T72" fmla="*/ 540 w 684"/>
                    <a:gd name="T73" fmla="*/ 78 h 604"/>
                    <a:gd name="T74" fmla="*/ 552 w 684"/>
                    <a:gd name="T75" fmla="*/ 210 h 604"/>
                    <a:gd name="T76" fmla="*/ 678 w 684"/>
                    <a:gd name="T77" fmla="*/ 278 h 604"/>
                    <a:gd name="T78" fmla="*/ 680 w 684"/>
                    <a:gd name="T79" fmla="*/ 322 h 604"/>
                    <a:gd name="T80" fmla="*/ 606 w 684"/>
                    <a:gd name="T81" fmla="*/ 376 h 604"/>
                    <a:gd name="T82" fmla="*/ 290 w 684"/>
                    <a:gd name="T83" fmla="*/ 392 h 604"/>
                    <a:gd name="T84" fmla="*/ 424 w 684"/>
                    <a:gd name="T85" fmla="*/ 346 h 604"/>
                    <a:gd name="T86" fmla="*/ 434 w 684"/>
                    <a:gd name="T87" fmla="*/ 252 h 604"/>
                    <a:gd name="T88" fmla="*/ 282 w 684"/>
                    <a:gd name="T89" fmla="*/ 200 h 604"/>
                    <a:gd name="T90" fmla="*/ 246 w 684"/>
                    <a:gd name="T91" fmla="*/ 318 h 604"/>
                    <a:gd name="T92" fmla="*/ 510 w 684"/>
                    <a:gd name="T93" fmla="*/ 216 h 604"/>
                    <a:gd name="T94" fmla="*/ 506 w 684"/>
                    <a:gd name="T95" fmla="*/ 376 h 604"/>
                    <a:gd name="T96" fmla="*/ 612 w 684"/>
                    <a:gd name="T97" fmla="*/ 320 h 604"/>
                    <a:gd name="T98" fmla="*/ 602 w 684"/>
                    <a:gd name="T99" fmla="*/ 262 h 604"/>
                    <a:gd name="T100" fmla="*/ 510 w 684"/>
                    <a:gd name="T101" fmla="*/ 216 h 604"/>
                    <a:gd name="T102" fmla="*/ 268 w 684"/>
                    <a:gd name="T103" fmla="*/ 202 h 604"/>
                    <a:gd name="T104" fmla="*/ 224 w 684"/>
                    <a:gd name="T105" fmla="*/ 274 h 604"/>
                    <a:gd name="T106" fmla="*/ 224 w 684"/>
                    <a:gd name="T107" fmla="*/ 386 h 604"/>
                    <a:gd name="T108" fmla="*/ 218 w 684"/>
                    <a:gd name="T109" fmla="*/ 316 h 604"/>
                    <a:gd name="T110" fmla="*/ 230 w 684"/>
                    <a:gd name="T111" fmla="*/ 412 h 604"/>
                    <a:gd name="T112" fmla="*/ 174 w 684"/>
                    <a:gd name="T113" fmla="*/ 490 h 604"/>
                    <a:gd name="T114" fmla="*/ 210 w 684"/>
                    <a:gd name="T115" fmla="*/ 542 h 604"/>
                    <a:gd name="T116" fmla="*/ 306 w 684"/>
                    <a:gd name="T117" fmla="*/ 498 h 604"/>
                    <a:gd name="T118" fmla="*/ 342 w 684"/>
                    <a:gd name="T119" fmla="*/ 418 h 604"/>
                    <a:gd name="T120" fmla="*/ 360 w 684"/>
                    <a:gd name="T121" fmla="*/ 440 h 6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84" h="604">
                      <a:moveTo>
                        <a:pt x="424" y="390"/>
                      </a:moveTo>
                      <a:lnTo>
                        <a:pt x="424" y="390"/>
                      </a:lnTo>
                      <a:lnTo>
                        <a:pt x="460" y="386"/>
                      </a:lnTo>
                      <a:lnTo>
                        <a:pt x="492" y="380"/>
                      </a:lnTo>
                      <a:lnTo>
                        <a:pt x="492" y="380"/>
                      </a:lnTo>
                      <a:lnTo>
                        <a:pt x="480" y="348"/>
                      </a:lnTo>
                      <a:lnTo>
                        <a:pt x="466" y="316"/>
                      </a:lnTo>
                      <a:lnTo>
                        <a:pt x="466" y="316"/>
                      </a:lnTo>
                      <a:lnTo>
                        <a:pt x="442" y="360"/>
                      </a:lnTo>
                      <a:lnTo>
                        <a:pt x="442" y="360"/>
                      </a:lnTo>
                      <a:lnTo>
                        <a:pt x="424" y="390"/>
                      </a:lnTo>
                      <a:lnTo>
                        <a:pt x="424" y="390"/>
                      </a:lnTo>
                      <a:close/>
                      <a:moveTo>
                        <a:pt x="416" y="200"/>
                      </a:moveTo>
                      <a:lnTo>
                        <a:pt x="416" y="200"/>
                      </a:lnTo>
                      <a:lnTo>
                        <a:pt x="442" y="244"/>
                      </a:lnTo>
                      <a:lnTo>
                        <a:pt x="442" y="244"/>
                      </a:lnTo>
                      <a:lnTo>
                        <a:pt x="460" y="276"/>
                      </a:lnTo>
                      <a:lnTo>
                        <a:pt x="460" y="276"/>
                      </a:lnTo>
                      <a:lnTo>
                        <a:pt x="474" y="242"/>
                      </a:lnTo>
                      <a:lnTo>
                        <a:pt x="484" y="210"/>
                      </a:lnTo>
                      <a:lnTo>
                        <a:pt x="484" y="210"/>
                      </a:lnTo>
                      <a:lnTo>
                        <a:pt x="452" y="204"/>
                      </a:lnTo>
                      <a:lnTo>
                        <a:pt x="416" y="200"/>
                      </a:lnTo>
                      <a:lnTo>
                        <a:pt x="416" y="200"/>
                      </a:lnTo>
                      <a:close/>
                      <a:moveTo>
                        <a:pt x="392" y="188"/>
                      </a:moveTo>
                      <a:lnTo>
                        <a:pt x="392" y="188"/>
                      </a:lnTo>
                      <a:lnTo>
                        <a:pt x="368" y="154"/>
                      </a:lnTo>
                      <a:lnTo>
                        <a:pt x="342" y="124"/>
                      </a:lnTo>
                      <a:lnTo>
                        <a:pt x="342" y="124"/>
                      </a:lnTo>
                      <a:lnTo>
                        <a:pt x="316" y="154"/>
                      </a:lnTo>
                      <a:lnTo>
                        <a:pt x="292" y="188"/>
                      </a:lnTo>
                      <a:lnTo>
                        <a:pt x="292" y="188"/>
                      </a:lnTo>
                      <a:lnTo>
                        <a:pt x="342" y="186"/>
                      </a:lnTo>
                      <a:lnTo>
                        <a:pt x="342" y="186"/>
                      </a:lnTo>
                      <a:lnTo>
                        <a:pt x="392" y="188"/>
                      </a:lnTo>
                      <a:lnTo>
                        <a:pt x="392" y="188"/>
                      </a:lnTo>
                      <a:close/>
                      <a:moveTo>
                        <a:pt x="196" y="198"/>
                      </a:moveTo>
                      <a:lnTo>
                        <a:pt x="196" y="198"/>
                      </a:lnTo>
                      <a:lnTo>
                        <a:pt x="236" y="192"/>
                      </a:lnTo>
                      <a:lnTo>
                        <a:pt x="276" y="188"/>
                      </a:lnTo>
                      <a:lnTo>
                        <a:pt x="276" y="188"/>
                      </a:lnTo>
                      <a:lnTo>
                        <a:pt x="304" y="150"/>
                      </a:lnTo>
                      <a:lnTo>
                        <a:pt x="332" y="114"/>
                      </a:lnTo>
                      <a:lnTo>
                        <a:pt x="332" y="114"/>
                      </a:lnTo>
                      <a:lnTo>
                        <a:pt x="314" y="98"/>
                      </a:lnTo>
                      <a:lnTo>
                        <a:pt x="296" y="82"/>
                      </a:lnTo>
                      <a:lnTo>
                        <a:pt x="278" y="72"/>
                      </a:lnTo>
                      <a:lnTo>
                        <a:pt x="262" y="62"/>
                      </a:lnTo>
                      <a:lnTo>
                        <a:pt x="248" y="56"/>
                      </a:lnTo>
                      <a:lnTo>
                        <a:pt x="232" y="54"/>
                      </a:lnTo>
                      <a:lnTo>
                        <a:pt x="220" y="56"/>
                      </a:lnTo>
                      <a:lnTo>
                        <a:pt x="208" y="60"/>
                      </a:lnTo>
                      <a:lnTo>
                        <a:pt x="208" y="60"/>
                      </a:lnTo>
                      <a:lnTo>
                        <a:pt x="200" y="68"/>
                      </a:lnTo>
                      <a:lnTo>
                        <a:pt x="192" y="78"/>
                      </a:lnTo>
                      <a:lnTo>
                        <a:pt x="188" y="92"/>
                      </a:lnTo>
                      <a:lnTo>
                        <a:pt x="184" y="108"/>
                      </a:lnTo>
                      <a:lnTo>
                        <a:pt x="184" y="128"/>
                      </a:lnTo>
                      <a:lnTo>
                        <a:pt x="186" y="148"/>
                      </a:lnTo>
                      <a:lnTo>
                        <a:pt x="190" y="172"/>
                      </a:lnTo>
                      <a:lnTo>
                        <a:pt x="196" y="198"/>
                      </a:lnTo>
                      <a:lnTo>
                        <a:pt x="196" y="198"/>
                      </a:lnTo>
                      <a:close/>
                      <a:moveTo>
                        <a:pt x="408" y="416"/>
                      </a:moveTo>
                      <a:lnTo>
                        <a:pt x="408" y="416"/>
                      </a:lnTo>
                      <a:lnTo>
                        <a:pt x="384" y="450"/>
                      </a:lnTo>
                      <a:lnTo>
                        <a:pt x="360" y="480"/>
                      </a:lnTo>
                      <a:lnTo>
                        <a:pt x="360" y="480"/>
                      </a:lnTo>
                      <a:lnTo>
                        <a:pt x="378" y="498"/>
                      </a:lnTo>
                      <a:lnTo>
                        <a:pt x="396" y="514"/>
                      </a:lnTo>
                      <a:lnTo>
                        <a:pt x="414" y="526"/>
                      </a:lnTo>
                      <a:lnTo>
                        <a:pt x="430" y="536"/>
                      </a:lnTo>
                      <a:lnTo>
                        <a:pt x="446" y="542"/>
                      </a:lnTo>
                      <a:lnTo>
                        <a:pt x="460" y="544"/>
                      </a:lnTo>
                      <a:lnTo>
                        <a:pt x="474" y="544"/>
                      </a:lnTo>
                      <a:lnTo>
                        <a:pt x="486" y="538"/>
                      </a:lnTo>
                      <a:lnTo>
                        <a:pt x="486" y="538"/>
                      </a:lnTo>
                      <a:lnTo>
                        <a:pt x="494" y="532"/>
                      </a:lnTo>
                      <a:lnTo>
                        <a:pt x="502" y="522"/>
                      </a:lnTo>
                      <a:lnTo>
                        <a:pt x="502" y="522"/>
                      </a:lnTo>
                      <a:lnTo>
                        <a:pt x="510" y="524"/>
                      </a:lnTo>
                      <a:lnTo>
                        <a:pt x="518" y="524"/>
                      </a:lnTo>
                      <a:lnTo>
                        <a:pt x="518" y="524"/>
                      </a:lnTo>
                      <a:lnTo>
                        <a:pt x="530" y="524"/>
                      </a:lnTo>
                      <a:lnTo>
                        <a:pt x="540" y="520"/>
                      </a:lnTo>
                      <a:lnTo>
                        <a:pt x="540" y="520"/>
                      </a:lnTo>
                      <a:lnTo>
                        <a:pt x="540" y="546"/>
                      </a:lnTo>
                      <a:lnTo>
                        <a:pt x="538" y="558"/>
                      </a:lnTo>
                      <a:lnTo>
                        <a:pt x="534" y="570"/>
                      </a:lnTo>
                      <a:lnTo>
                        <a:pt x="532" y="578"/>
                      </a:lnTo>
                      <a:lnTo>
                        <a:pt x="526" y="586"/>
                      </a:lnTo>
                      <a:lnTo>
                        <a:pt x="520" y="594"/>
                      </a:lnTo>
                      <a:lnTo>
                        <a:pt x="514" y="598"/>
                      </a:lnTo>
                      <a:lnTo>
                        <a:pt x="514" y="598"/>
                      </a:lnTo>
                      <a:lnTo>
                        <a:pt x="506" y="602"/>
                      </a:lnTo>
                      <a:lnTo>
                        <a:pt x="498" y="604"/>
                      </a:lnTo>
                      <a:lnTo>
                        <a:pt x="490" y="604"/>
                      </a:lnTo>
                      <a:lnTo>
                        <a:pt x="480" y="604"/>
                      </a:lnTo>
                      <a:lnTo>
                        <a:pt x="460" y="598"/>
                      </a:lnTo>
                      <a:lnTo>
                        <a:pt x="440" y="588"/>
                      </a:lnTo>
                      <a:lnTo>
                        <a:pt x="416" y="572"/>
                      </a:lnTo>
                      <a:lnTo>
                        <a:pt x="392" y="552"/>
                      </a:lnTo>
                      <a:lnTo>
                        <a:pt x="368" y="530"/>
                      </a:lnTo>
                      <a:lnTo>
                        <a:pt x="342" y="502"/>
                      </a:lnTo>
                      <a:lnTo>
                        <a:pt x="342" y="502"/>
                      </a:lnTo>
                      <a:lnTo>
                        <a:pt x="316" y="530"/>
                      </a:lnTo>
                      <a:lnTo>
                        <a:pt x="292" y="552"/>
                      </a:lnTo>
                      <a:lnTo>
                        <a:pt x="268" y="572"/>
                      </a:lnTo>
                      <a:lnTo>
                        <a:pt x="244" y="588"/>
                      </a:lnTo>
                      <a:lnTo>
                        <a:pt x="224" y="598"/>
                      </a:lnTo>
                      <a:lnTo>
                        <a:pt x="204" y="604"/>
                      </a:lnTo>
                      <a:lnTo>
                        <a:pt x="194" y="604"/>
                      </a:lnTo>
                      <a:lnTo>
                        <a:pt x="186" y="604"/>
                      </a:lnTo>
                      <a:lnTo>
                        <a:pt x="178" y="602"/>
                      </a:lnTo>
                      <a:lnTo>
                        <a:pt x="170" y="598"/>
                      </a:lnTo>
                      <a:lnTo>
                        <a:pt x="170" y="598"/>
                      </a:lnTo>
                      <a:lnTo>
                        <a:pt x="162" y="592"/>
                      </a:lnTo>
                      <a:lnTo>
                        <a:pt x="156" y="584"/>
                      </a:lnTo>
                      <a:lnTo>
                        <a:pt x="150" y="572"/>
                      </a:lnTo>
                      <a:lnTo>
                        <a:pt x="146" y="560"/>
                      </a:lnTo>
                      <a:lnTo>
                        <a:pt x="144" y="546"/>
                      </a:lnTo>
                      <a:lnTo>
                        <a:pt x="144" y="530"/>
                      </a:lnTo>
                      <a:lnTo>
                        <a:pt x="144" y="512"/>
                      </a:lnTo>
                      <a:lnTo>
                        <a:pt x="146" y="492"/>
                      </a:lnTo>
                      <a:lnTo>
                        <a:pt x="154" y="450"/>
                      </a:lnTo>
                      <a:lnTo>
                        <a:pt x="168" y="404"/>
                      </a:lnTo>
                      <a:lnTo>
                        <a:pt x="188" y="354"/>
                      </a:lnTo>
                      <a:lnTo>
                        <a:pt x="210" y="302"/>
                      </a:lnTo>
                      <a:lnTo>
                        <a:pt x="210" y="302"/>
                      </a:lnTo>
                      <a:lnTo>
                        <a:pt x="190" y="258"/>
                      </a:lnTo>
                      <a:lnTo>
                        <a:pt x="174" y="218"/>
                      </a:lnTo>
                      <a:lnTo>
                        <a:pt x="174" y="218"/>
                      </a:lnTo>
                      <a:lnTo>
                        <a:pt x="150" y="224"/>
                      </a:lnTo>
                      <a:lnTo>
                        <a:pt x="130" y="232"/>
                      </a:lnTo>
                      <a:lnTo>
                        <a:pt x="110" y="242"/>
                      </a:lnTo>
                      <a:lnTo>
                        <a:pt x="94" y="252"/>
                      </a:lnTo>
                      <a:lnTo>
                        <a:pt x="82" y="262"/>
                      </a:lnTo>
                      <a:lnTo>
                        <a:pt x="74" y="272"/>
                      </a:lnTo>
                      <a:lnTo>
                        <a:pt x="68" y="284"/>
                      </a:lnTo>
                      <a:lnTo>
                        <a:pt x="66" y="296"/>
                      </a:lnTo>
                      <a:lnTo>
                        <a:pt x="66" y="296"/>
                      </a:lnTo>
                      <a:lnTo>
                        <a:pt x="66" y="304"/>
                      </a:lnTo>
                      <a:lnTo>
                        <a:pt x="68" y="310"/>
                      </a:lnTo>
                      <a:lnTo>
                        <a:pt x="76" y="324"/>
                      </a:lnTo>
                      <a:lnTo>
                        <a:pt x="76" y="324"/>
                      </a:lnTo>
                      <a:lnTo>
                        <a:pt x="68" y="332"/>
                      </a:lnTo>
                      <a:lnTo>
                        <a:pt x="62" y="342"/>
                      </a:lnTo>
                      <a:lnTo>
                        <a:pt x="58" y="354"/>
                      </a:lnTo>
                      <a:lnTo>
                        <a:pt x="56" y="366"/>
                      </a:lnTo>
                      <a:lnTo>
                        <a:pt x="56" y="366"/>
                      </a:lnTo>
                      <a:lnTo>
                        <a:pt x="32" y="352"/>
                      </a:lnTo>
                      <a:lnTo>
                        <a:pt x="22" y="344"/>
                      </a:lnTo>
                      <a:lnTo>
                        <a:pt x="14" y="336"/>
                      </a:lnTo>
                      <a:lnTo>
                        <a:pt x="8" y="328"/>
                      </a:lnTo>
                      <a:lnTo>
                        <a:pt x="4" y="320"/>
                      </a:lnTo>
                      <a:lnTo>
                        <a:pt x="0" y="310"/>
                      </a:lnTo>
                      <a:lnTo>
                        <a:pt x="0" y="302"/>
                      </a:lnTo>
                      <a:lnTo>
                        <a:pt x="0" y="302"/>
                      </a:lnTo>
                      <a:lnTo>
                        <a:pt x="0" y="294"/>
                      </a:lnTo>
                      <a:lnTo>
                        <a:pt x="2" y="286"/>
                      </a:lnTo>
                      <a:lnTo>
                        <a:pt x="6" y="278"/>
                      </a:lnTo>
                      <a:lnTo>
                        <a:pt x="12" y="272"/>
                      </a:lnTo>
                      <a:lnTo>
                        <a:pt x="26" y="256"/>
                      </a:lnTo>
                      <a:lnTo>
                        <a:pt x="46" y="244"/>
                      </a:lnTo>
                      <a:lnTo>
                        <a:pt x="70" y="232"/>
                      </a:lnTo>
                      <a:lnTo>
                        <a:pt x="100" y="220"/>
                      </a:lnTo>
                      <a:lnTo>
                        <a:pt x="132" y="210"/>
                      </a:lnTo>
                      <a:lnTo>
                        <a:pt x="170" y="202"/>
                      </a:lnTo>
                      <a:lnTo>
                        <a:pt x="170" y="202"/>
                      </a:lnTo>
                      <a:lnTo>
                        <a:pt x="158" y="166"/>
                      </a:lnTo>
                      <a:lnTo>
                        <a:pt x="150" y="134"/>
                      </a:lnTo>
                      <a:lnTo>
                        <a:pt x="146" y="102"/>
                      </a:lnTo>
                      <a:lnTo>
                        <a:pt x="144" y="74"/>
                      </a:lnTo>
                      <a:lnTo>
                        <a:pt x="146" y="52"/>
                      </a:lnTo>
                      <a:lnTo>
                        <a:pt x="150" y="32"/>
                      </a:lnTo>
                      <a:lnTo>
                        <a:pt x="154" y="22"/>
                      </a:lnTo>
                      <a:lnTo>
                        <a:pt x="158" y="16"/>
                      </a:lnTo>
                      <a:lnTo>
                        <a:pt x="164" y="10"/>
                      </a:lnTo>
                      <a:lnTo>
                        <a:pt x="170" y="6"/>
                      </a:lnTo>
                      <a:lnTo>
                        <a:pt x="170" y="6"/>
                      </a:lnTo>
                      <a:lnTo>
                        <a:pt x="178" y="2"/>
                      </a:lnTo>
                      <a:lnTo>
                        <a:pt x="186" y="0"/>
                      </a:lnTo>
                      <a:lnTo>
                        <a:pt x="194" y="0"/>
                      </a:lnTo>
                      <a:lnTo>
                        <a:pt x="204" y="0"/>
                      </a:lnTo>
                      <a:lnTo>
                        <a:pt x="224" y="6"/>
                      </a:lnTo>
                      <a:lnTo>
                        <a:pt x="244" y="16"/>
                      </a:lnTo>
                      <a:lnTo>
                        <a:pt x="268" y="32"/>
                      </a:lnTo>
                      <a:lnTo>
                        <a:pt x="292" y="52"/>
                      </a:lnTo>
                      <a:lnTo>
                        <a:pt x="316" y="74"/>
                      </a:lnTo>
                      <a:lnTo>
                        <a:pt x="342" y="102"/>
                      </a:lnTo>
                      <a:lnTo>
                        <a:pt x="342" y="102"/>
                      </a:lnTo>
                      <a:lnTo>
                        <a:pt x="368" y="76"/>
                      </a:lnTo>
                      <a:lnTo>
                        <a:pt x="392" y="52"/>
                      </a:lnTo>
                      <a:lnTo>
                        <a:pt x="416" y="32"/>
                      </a:lnTo>
                      <a:lnTo>
                        <a:pt x="438" y="18"/>
                      </a:lnTo>
                      <a:lnTo>
                        <a:pt x="438" y="18"/>
                      </a:lnTo>
                      <a:lnTo>
                        <a:pt x="436" y="26"/>
                      </a:lnTo>
                      <a:lnTo>
                        <a:pt x="434" y="36"/>
                      </a:lnTo>
                      <a:lnTo>
                        <a:pt x="434" y="36"/>
                      </a:lnTo>
                      <a:lnTo>
                        <a:pt x="436" y="46"/>
                      </a:lnTo>
                      <a:lnTo>
                        <a:pt x="438" y="56"/>
                      </a:lnTo>
                      <a:lnTo>
                        <a:pt x="438" y="56"/>
                      </a:lnTo>
                      <a:lnTo>
                        <a:pt x="418" y="64"/>
                      </a:lnTo>
                      <a:lnTo>
                        <a:pt x="398" y="76"/>
                      </a:lnTo>
                      <a:lnTo>
                        <a:pt x="376" y="92"/>
                      </a:lnTo>
                      <a:lnTo>
                        <a:pt x="352" y="114"/>
                      </a:lnTo>
                      <a:lnTo>
                        <a:pt x="352" y="114"/>
                      </a:lnTo>
                      <a:lnTo>
                        <a:pt x="380" y="150"/>
                      </a:lnTo>
                      <a:lnTo>
                        <a:pt x="408" y="188"/>
                      </a:lnTo>
                      <a:lnTo>
                        <a:pt x="408" y="188"/>
                      </a:lnTo>
                      <a:lnTo>
                        <a:pt x="450" y="192"/>
                      </a:lnTo>
                      <a:lnTo>
                        <a:pt x="488" y="198"/>
                      </a:lnTo>
                      <a:lnTo>
                        <a:pt x="488" y="198"/>
                      </a:lnTo>
                      <a:lnTo>
                        <a:pt x="496" y="168"/>
                      </a:lnTo>
                      <a:lnTo>
                        <a:pt x="500" y="142"/>
                      </a:lnTo>
                      <a:lnTo>
                        <a:pt x="500" y="118"/>
                      </a:lnTo>
                      <a:lnTo>
                        <a:pt x="498" y="98"/>
                      </a:lnTo>
                      <a:lnTo>
                        <a:pt x="498" y="98"/>
                      </a:lnTo>
                      <a:lnTo>
                        <a:pt x="510" y="96"/>
                      </a:lnTo>
                      <a:lnTo>
                        <a:pt x="522" y="92"/>
                      </a:lnTo>
                      <a:lnTo>
                        <a:pt x="532" y="86"/>
                      </a:lnTo>
                      <a:lnTo>
                        <a:pt x="540" y="78"/>
                      </a:lnTo>
                      <a:lnTo>
                        <a:pt x="540" y="78"/>
                      </a:lnTo>
                      <a:lnTo>
                        <a:pt x="538" y="106"/>
                      </a:lnTo>
                      <a:lnTo>
                        <a:pt x="534" y="136"/>
                      </a:lnTo>
                      <a:lnTo>
                        <a:pt x="526" y="168"/>
                      </a:lnTo>
                      <a:lnTo>
                        <a:pt x="516" y="202"/>
                      </a:lnTo>
                      <a:lnTo>
                        <a:pt x="516" y="202"/>
                      </a:lnTo>
                      <a:lnTo>
                        <a:pt x="552" y="210"/>
                      </a:lnTo>
                      <a:lnTo>
                        <a:pt x="584" y="220"/>
                      </a:lnTo>
                      <a:lnTo>
                        <a:pt x="614" y="232"/>
                      </a:lnTo>
                      <a:lnTo>
                        <a:pt x="638" y="244"/>
                      </a:lnTo>
                      <a:lnTo>
                        <a:pt x="658" y="256"/>
                      </a:lnTo>
                      <a:lnTo>
                        <a:pt x="672" y="272"/>
                      </a:lnTo>
                      <a:lnTo>
                        <a:pt x="678" y="278"/>
                      </a:lnTo>
                      <a:lnTo>
                        <a:pt x="682" y="286"/>
                      </a:lnTo>
                      <a:lnTo>
                        <a:pt x="684" y="294"/>
                      </a:lnTo>
                      <a:lnTo>
                        <a:pt x="684" y="302"/>
                      </a:lnTo>
                      <a:lnTo>
                        <a:pt x="684" y="302"/>
                      </a:lnTo>
                      <a:lnTo>
                        <a:pt x="684" y="312"/>
                      </a:lnTo>
                      <a:lnTo>
                        <a:pt x="680" y="322"/>
                      </a:lnTo>
                      <a:lnTo>
                        <a:pt x="672" y="332"/>
                      </a:lnTo>
                      <a:lnTo>
                        <a:pt x="664" y="342"/>
                      </a:lnTo>
                      <a:lnTo>
                        <a:pt x="652" y="352"/>
                      </a:lnTo>
                      <a:lnTo>
                        <a:pt x="638" y="360"/>
                      </a:lnTo>
                      <a:lnTo>
                        <a:pt x="622" y="368"/>
                      </a:lnTo>
                      <a:lnTo>
                        <a:pt x="606" y="376"/>
                      </a:lnTo>
                      <a:lnTo>
                        <a:pt x="564" y="390"/>
                      </a:lnTo>
                      <a:lnTo>
                        <a:pt x="518" y="402"/>
                      </a:lnTo>
                      <a:lnTo>
                        <a:pt x="464" y="410"/>
                      </a:lnTo>
                      <a:lnTo>
                        <a:pt x="408" y="416"/>
                      </a:lnTo>
                      <a:lnTo>
                        <a:pt x="408" y="416"/>
                      </a:lnTo>
                      <a:close/>
                      <a:moveTo>
                        <a:pt x="290" y="392"/>
                      </a:moveTo>
                      <a:lnTo>
                        <a:pt x="290" y="392"/>
                      </a:lnTo>
                      <a:lnTo>
                        <a:pt x="344" y="394"/>
                      </a:lnTo>
                      <a:lnTo>
                        <a:pt x="344" y="394"/>
                      </a:lnTo>
                      <a:lnTo>
                        <a:pt x="394" y="392"/>
                      </a:lnTo>
                      <a:lnTo>
                        <a:pt x="394" y="392"/>
                      </a:lnTo>
                      <a:lnTo>
                        <a:pt x="424" y="346"/>
                      </a:lnTo>
                      <a:lnTo>
                        <a:pt x="424" y="346"/>
                      </a:lnTo>
                      <a:lnTo>
                        <a:pt x="440" y="318"/>
                      </a:lnTo>
                      <a:lnTo>
                        <a:pt x="454" y="288"/>
                      </a:lnTo>
                      <a:lnTo>
                        <a:pt x="454" y="288"/>
                      </a:lnTo>
                      <a:lnTo>
                        <a:pt x="434" y="252"/>
                      </a:lnTo>
                      <a:lnTo>
                        <a:pt x="434" y="252"/>
                      </a:lnTo>
                      <a:lnTo>
                        <a:pt x="418" y="224"/>
                      </a:lnTo>
                      <a:lnTo>
                        <a:pt x="400" y="200"/>
                      </a:lnTo>
                      <a:lnTo>
                        <a:pt x="400" y="200"/>
                      </a:lnTo>
                      <a:lnTo>
                        <a:pt x="344" y="198"/>
                      </a:lnTo>
                      <a:lnTo>
                        <a:pt x="344" y="198"/>
                      </a:lnTo>
                      <a:lnTo>
                        <a:pt x="282" y="200"/>
                      </a:lnTo>
                      <a:lnTo>
                        <a:pt x="282" y="200"/>
                      </a:lnTo>
                      <a:lnTo>
                        <a:pt x="252" y="248"/>
                      </a:lnTo>
                      <a:lnTo>
                        <a:pt x="252" y="248"/>
                      </a:lnTo>
                      <a:lnTo>
                        <a:pt x="230" y="288"/>
                      </a:lnTo>
                      <a:lnTo>
                        <a:pt x="230" y="288"/>
                      </a:lnTo>
                      <a:lnTo>
                        <a:pt x="246" y="318"/>
                      </a:lnTo>
                      <a:lnTo>
                        <a:pt x="262" y="350"/>
                      </a:lnTo>
                      <a:lnTo>
                        <a:pt x="262" y="350"/>
                      </a:lnTo>
                      <a:lnTo>
                        <a:pt x="290" y="392"/>
                      </a:lnTo>
                      <a:lnTo>
                        <a:pt x="290" y="392"/>
                      </a:lnTo>
                      <a:close/>
                      <a:moveTo>
                        <a:pt x="510" y="216"/>
                      </a:moveTo>
                      <a:lnTo>
                        <a:pt x="510" y="216"/>
                      </a:lnTo>
                      <a:lnTo>
                        <a:pt x="494" y="258"/>
                      </a:lnTo>
                      <a:lnTo>
                        <a:pt x="474" y="302"/>
                      </a:lnTo>
                      <a:lnTo>
                        <a:pt x="474" y="302"/>
                      </a:lnTo>
                      <a:lnTo>
                        <a:pt x="490" y="340"/>
                      </a:lnTo>
                      <a:lnTo>
                        <a:pt x="506" y="376"/>
                      </a:lnTo>
                      <a:lnTo>
                        <a:pt x="506" y="376"/>
                      </a:lnTo>
                      <a:lnTo>
                        <a:pt x="530" y="370"/>
                      </a:lnTo>
                      <a:lnTo>
                        <a:pt x="552" y="360"/>
                      </a:lnTo>
                      <a:lnTo>
                        <a:pt x="572" y="352"/>
                      </a:lnTo>
                      <a:lnTo>
                        <a:pt x="588" y="342"/>
                      </a:lnTo>
                      <a:lnTo>
                        <a:pt x="602" y="332"/>
                      </a:lnTo>
                      <a:lnTo>
                        <a:pt x="612" y="320"/>
                      </a:lnTo>
                      <a:lnTo>
                        <a:pt x="618" y="308"/>
                      </a:lnTo>
                      <a:lnTo>
                        <a:pt x="620" y="296"/>
                      </a:lnTo>
                      <a:lnTo>
                        <a:pt x="620" y="296"/>
                      </a:lnTo>
                      <a:lnTo>
                        <a:pt x="618" y="284"/>
                      </a:lnTo>
                      <a:lnTo>
                        <a:pt x="612" y="272"/>
                      </a:lnTo>
                      <a:lnTo>
                        <a:pt x="602" y="262"/>
                      </a:lnTo>
                      <a:lnTo>
                        <a:pt x="590" y="250"/>
                      </a:lnTo>
                      <a:lnTo>
                        <a:pt x="574" y="242"/>
                      </a:lnTo>
                      <a:lnTo>
                        <a:pt x="556" y="232"/>
                      </a:lnTo>
                      <a:lnTo>
                        <a:pt x="534" y="224"/>
                      </a:lnTo>
                      <a:lnTo>
                        <a:pt x="510" y="216"/>
                      </a:lnTo>
                      <a:lnTo>
                        <a:pt x="510" y="216"/>
                      </a:lnTo>
                      <a:close/>
                      <a:moveTo>
                        <a:pt x="224" y="274"/>
                      </a:moveTo>
                      <a:lnTo>
                        <a:pt x="224" y="274"/>
                      </a:lnTo>
                      <a:lnTo>
                        <a:pt x="242" y="244"/>
                      </a:lnTo>
                      <a:lnTo>
                        <a:pt x="242" y="244"/>
                      </a:lnTo>
                      <a:lnTo>
                        <a:pt x="268" y="202"/>
                      </a:lnTo>
                      <a:lnTo>
                        <a:pt x="268" y="202"/>
                      </a:lnTo>
                      <a:lnTo>
                        <a:pt x="234" y="206"/>
                      </a:lnTo>
                      <a:lnTo>
                        <a:pt x="200" y="212"/>
                      </a:lnTo>
                      <a:lnTo>
                        <a:pt x="200" y="212"/>
                      </a:lnTo>
                      <a:lnTo>
                        <a:pt x="212" y="242"/>
                      </a:lnTo>
                      <a:lnTo>
                        <a:pt x="224" y="274"/>
                      </a:lnTo>
                      <a:lnTo>
                        <a:pt x="224" y="274"/>
                      </a:lnTo>
                      <a:close/>
                      <a:moveTo>
                        <a:pt x="218" y="316"/>
                      </a:moveTo>
                      <a:lnTo>
                        <a:pt x="218" y="316"/>
                      </a:lnTo>
                      <a:lnTo>
                        <a:pt x="204" y="348"/>
                      </a:lnTo>
                      <a:lnTo>
                        <a:pt x="192" y="380"/>
                      </a:lnTo>
                      <a:lnTo>
                        <a:pt x="192" y="380"/>
                      </a:lnTo>
                      <a:lnTo>
                        <a:pt x="224" y="386"/>
                      </a:lnTo>
                      <a:lnTo>
                        <a:pt x="260" y="390"/>
                      </a:lnTo>
                      <a:lnTo>
                        <a:pt x="260" y="390"/>
                      </a:lnTo>
                      <a:lnTo>
                        <a:pt x="242" y="360"/>
                      </a:lnTo>
                      <a:lnTo>
                        <a:pt x="242" y="360"/>
                      </a:lnTo>
                      <a:lnTo>
                        <a:pt x="218" y="316"/>
                      </a:lnTo>
                      <a:lnTo>
                        <a:pt x="218" y="316"/>
                      </a:lnTo>
                      <a:close/>
                      <a:moveTo>
                        <a:pt x="324" y="480"/>
                      </a:moveTo>
                      <a:lnTo>
                        <a:pt x="324" y="480"/>
                      </a:lnTo>
                      <a:lnTo>
                        <a:pt x="300" y="450"/>
                      </a:lnTo>
                      <a:lnTo>
                        <a:pt x="276" y="416"/>
                      </a:lnTo>
                      <a:lnTo>
                        <a:pt x="276" y="416"/>
                      </a:lnTo>
                      <a:lnTo>
                        <a:pt x="230" y="412"/>
                      </a:lnTo>
                      <a:lnTo>
                        <a:pt x="184" y="404"/>
                      </a:lnTo>
                      <a:lnTo>
                        <a:pt x="184" y="404"/>
                      </a:lnTo>
                      <a:lnTo>
                        <a:pt x="180" y="430"/>
                      </a:lnTo>
                      <a:lnTo>
                        <a:pt x="176" y="452"/>
                      </a:lnTo>
                      <a:lnTo>
                        <a:pt x="174" y="472"/>
                      </a:lnTo>
                      <a:lnTo>
                        <a:pt x="174" y="490"/>
                      </a:lnTo>
                      <a:lnTo>
                        <a:pt x="178" y="506"/>
                      </a:lnTo>
                      <a:lnTo>
                        <a:pt x="182" y="520"/>
                      </a:lnTo>
                      <a:lnTo>
                        <a:pt x="190" y="530"/>
                      </a:lnTo>
                      <a:lnTo>
                        <a:pt x="198" y="538"/>
                      </a:lnTo>
                      <a:lnTo>
                        <a:pt x="198" y="538"/>
                      </a:lnTo>
                      <a:lnTo>
                        <a:pt x="210" y="542"/>
                      </a:lnTo>
                      <a:lnTo>
                        <a:pt x="224" y="544"/>
                      </a:lnTo>
                      <a:lnTo>
                        <a:pt x="238" y="540"/>
                      </a:lnTo>
                      <a:lnTo>
                        <a:pt x="254" y="534"/>
                      </a:lnTo>
                      <a:lnTo>
                        <a:pt x="270" y="526"/>
                      </a:lnTo>
                      <a:lnTo>
                        <a:pt x="288" y="514"/>
                      </a:lnTo>
                      <a:lnTo>
                        <a:pt x="306" y="498"/>
                      </a:lnTo>
                      <a:lnTo>
                        <a:pt x="324" y="480"/>
                      </a:lnTo>
                      <a:lnTo>
                        <a:pt x="324" y="480"/>
                      </a:lnTo>
                      <a:close/>
                      <a:moveTo>
                        <a:pt x="378" y="418"/>
                      </a:moveTo>
                      <a:lnTo>
                        <a:pt x="378" y="418"/>
                      </a:lnTo>
                      <a:lnTo>
                        <a:pt x="342" y="418"/>
                      </a:lnTo>
                      <a:lnTo>
                        <a:pt x="342" y="418"/>
                      </a:lnTo>
                      <a:lnTo>
                        <a:pt x="306" y="418"/>
                      </a:lnTo>
                      <a:lnTo>
                        <a:pt x="306" y="418"/>
                      </a:lnTo>
                      <a:lnTo>
                        <a:pt x="324" y="440"/>
                      </a:lnTo>
                      <a:lnTo>
                        <a:pt x="342" y="462"/>
                      </a:lnTo>
                      <a:lnTo>
                        <a:pt x="342" y="462"/>
                      </a:lnTo>
                      <a:lnTo>
                        <a:pt x="360" y="440"/>
                      </a:lnTo>
                      <a:lnTo>
                        <a:pt x="378" y="418"/>
                      </a:lnTo>
                      <a:lnTo>
                        <a:pt x="378" y="4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43" name="íş1íḓè">
                <a:extLst>
                  <a:ext uri="{FF2B5EF4-FFF2-40B4-BE49-F238E27FC236}">
                    <a16:creationId xmlns:a16="http://schemas.microsoft.com/office/drawing/2014/main" id="{37DCE8A4-1916-467E-8026-2291CFFC4D18}"/>
                  </a:ext>
                </a:extLst>
              </p:cNvPr>
              <p:cNvSpPr/>
              <p:nvPr/>
            </p:nvSpPr>
            <p:spPr bwMode="auto">
              <a:xfrm>
                <a:off x="4950834" y="1965611"/>
                <a:ext cx="2363036" cy="2045389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noFill/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4" name="íSḻíďe">
              <a:extLst>
                <a:ext uri="{FF2B5EF4-FFF2-40B4-BE49-F238E27FC236}">
                  <a16:creationId xmlns:a16="http://schemas.microsoft.com/office/drawing/2014/main" id="{F758D164-CC97-41A2-B248-F4378D8D1FC6}"/>
                </a:ext>
              </a:extLst>
            </p:cNvPr>
            <p:cNvGrpSpPr/>
            <p:nvPr/>
          </p:nvGrpSpPr>
          <p:grpSpPr>
            <a:xfrm>
              <a:off x="1124991" y="1910318"/>
              <a:ext cx="2120758" cy="1835676"/>
              <a:chOff x="1124991" y="2072147"/>
              <a:chExt cx="2120758" cy="1835676"/>
            </a:xfrm>
          </p:grpSpPr>
          <p:sp>
            <p:nvSpPr>
              <p:cNvPr id="32" name="îśľîḑe">
                <a:extLst>
                  <a:ext uri="{FF2B5EF4-FFF2-40B4-BE49-F238E27FC236}">
                    <a16:creationId xmlns:a16="http://schemas.microsoft.com/office/drawing/2014/main" id="{8014BDAF-FCB2-4ADB-B404-EB4682A43AED}"/>
                  </a:ext>
                </a:extLst>
              </p:cNvPr>
              <p:cNvSpPr/>
              <p:nvPr/>
            </p:nvSpPr>
            <p:spPr bwMode="auto">
              <a:xfrm>
                <a:off x="1186797" y="2123962"/>
                <a:ext cx="1997147" cy="1728685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ṩļíḑe">
                <a:extLst>
                  <a:ext uri="{FF2B5EF4-FFF2-40B4-BE49-F238E27FC236}">
                    <a16:creationId xmlns:a16="http://schemas.microsoft.com/office/drawing/2014/main" id="{78217A6B-73C2-4FFC-B2C3-82F89E319CBA}"/>
                  </a:ext>
                </a:extLst>
              </p:cNvPr>
              <p:cNvSpPr/>
              <p:nvPr/>
            </p:nvSpPr>
            <p:spPr bwMode="auto">
              <a:xfrm>
                <a:off x="1124991" y="2072147"/>
                <a:ext cx="2120758" cy="1835676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noFill/>
              <a:ln w="3175">
                <a:solidFill>
                  <a:schemeClr val="accent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5" name="í$ļïḍè">
              <a:extLst>
                <a:ext uri="{FF2B5EF4-FFF2-40B4-BE49-F238E27FC236}">
                  <a16:creationId xmlns:a16="http://schemas.microsoft.com/office/drawing/2014/main" id="{CA55F2EA-8B43-4C8E-9B3A-F841BF6BF85A}"/>
                </a:ext>
              </a:extLst>
            </p:cNvPr>
            <p:cNvGrpSpPr/>
            <p:nvPr/>
          </p:nvGrpSpPr>
          <p:grpSpPr>
            <a:xfrm>
              <a:off x="9018952" y="1910318"/>
              <a:ext cx="2120758" cy="1835676"/>
              <a:chOff x="9018952" y="2072147"/>
              <a:chExt cx="2120758" cy="1835676"/>
            </a:xfrm>
          </p:grpSpPr>
          <p:sp>
            <p:nvSpPr>
              <p:cNvPr id="24" name="î$ḻíde">
                <a:extLst>
                  <a:ext uri="{FF2B5EF4-FFF2-40B4-BE49-F238E27FC236}">
                    <a16:creationId xmlns:a16="http://schemas.microsoft.com/office/drawing/2014/main" id="{578255F0-872A-4835-B1FE-778B3E743A90}"/>
                  </a:ext>
                </a:extLst>
              </p:cNvPr>
              <p:cNvSpPr/>
              <p:nvPr/>
            </p:nvSpPr>
            <p:spPr bwMode="auto">
              <a:xfrm>
                <a:off x="9080759" y="2123962"/>
                <a:ext cx="1997147" cy="1728685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ïsḷîḍé">
                <a:extLst>
                  <a:ext uri="{FF2B5EF4-FFF2-40B4-BE49-F238E27FC236}">
                    <a16:creationId xmlns:a16="http://schemas.microsoft.com/office/drawing/2014/main" id="{77DD9898-0D59-4FEB-B5A8-4919A928CE6A}"/>
                  </a:ext>
                </a:extLst>
              </p:cNvPr>
              <p:cNvSpPr/>
              <p:nvPr/>
            </p:nvSpPr>
            <p:spPr bwMode="auto">
              <a:xfrm>
                <a:off x="9018952" y="2072147"/>
                <a:ext cx="2120758" cy="1835676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noFill/>
              <a:ln w="3175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6" name="ísḷíḑè">
              <a:extLst>
                <a:ext uri="{FF2B5EF4-FFF2-40B4-BE49-F238E27FC236}">
                  <a16:creationId xmlns:a16="http://schemas.microsoft.com/office/drawing/2014/main" id="{3D24A952-2871-47A2-B237-0D6AE027BC4E}"/>
                </a:ext>
              </a:extLst>
            </p:cNvPr>
            <p:cNvSpPr txBox="1"/>
            <p:nvPr/>
          </p:nvSpPr>
          <p:spPr>
            <a:xfrm>
              <a:off x="751540" y="4054271"/>
              <a:ext cx="3445033" cy="443756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b" anchorCtr="0">
              <a:normAutofit/>
            </a:bodyPr>
            <a:lstStyle/>
            <a:p>
              <a:r>
                <a:rPr lang="zh-CN" altLang="en-US" b="1" dirty="0"/>
                <a:t>经济可行性</a:t>
              </a:r>
              <a:endParaRPr lang="en-US" altLang="zh-CN" b="1" dirty="0"/>
            </a:p>
          </p:txBody>
        </p:sp>
        <p:sp>
          <p:nvSpPr>
            <p:cNvPr id="17" name="ïṡ1iḑè">
              <a:extLst>
                <a:ext uri="{FF2B5EF4-FFF2-40B4-BE49-F238E27FC236}">
                  <a16:creationId xmlns:a16="http://schemas.microsoft.com/office/drawing/2014/main" id="{493089EB-DB55-4BD6-B04C-65623E66B378}"/>
                </a:ext>
              </a:extLst>
            </p:cNvPr>
            <p:cNvSpPr txBox="1"/>
            <p:nvPr/>
          </p:nvSpPr>
          <p:spPr>
            <a:xfrm>
              <a:off x="751541" y="4498028"/>
              <a:ext cx="3445032" cy="1401243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/>
                <a:t>成本估算：该系统的开发成本包括</a:t>
              </a:r>
              <a:r>
                <a:rPr lang="zh-CN" altLang="en-US" sz="1200" b="1" dirty="0"/>
                <a:t>人力成本、硬件设备成本、软件成本</a:t>
              </a:r>
              <a:r>
                <a:rPr lang="zh-CN" altLang="en-US" sz="1200" dirty="0"/>
                <a:t>， 均在可控范围内。</a:t>
              </a:r>
              <a:endParaRPr lang="en-US" altLang="zh-CN" sz="1200" dirty="0"/>
            </a:p>
          </p:txBody>
        </p:sp>
        <p:sp>
          <p:nvSpPr>
            <p:cNvPr id="18" name="ïslîḋè">
              <a:extLst>
                <a:ext uri="{FF2B5EF4-FFF2-40B4-BE49-F238E27FC236}">
                  <a16:creationId xmlns:a16="http://schemas.microsoft.com/office/drawing/2014/main" id="{3D24A952-2871-47A2-B237-0D6AE027BC4E}"/>
                </a:ext>
              </a:extLst>
            </p:cNvPr>
            <p:cNvSpPr txBox="1"/>
            <p:nvPr/>
          </p:nvSpPr>
          <p:spPr>
            <a:xfrm>
              <a:off x="4374041" y="4054271"/>
              <a:ext cx="3445033" cy="443756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b" anchorCtr="0">
              <a:normAutofit/>
            </a:bodyPr>
            <a:lstStyle/>
            <a:p>
              <a:pPr algn="ctr"/>
              <a:r>
                <a:rPr lang="zh-CN" altLang="en-US" b="1" dirty="0"/>
                <a:t>技术可行性</a:t>
              </a:r>
              <a:endParaRPr lang="en-US" altLang="zh-CN" b="1" dirty="0"/>
            </a:p>
          </p:txBody>
        </p:sp>
        <p:sp>
          <p:nvSpPr>
            <p:cNvPr id="19" name="ï$líďê">
              <a:extLst>
                <a:ext uri="{FF2B5EF4-FFF2-40B4-BE49-F238E27FC236}">
                  <a16:creationId xmlns:a16="http://schemas.microsoft.com/office/drawing/2014/main" id="{493089EB-DB55-4BD6-B04C-65623E66B378}"/>
                </a:ext>
              </a:extLst>
            </p:cNvPr>
            <p:cNvSpPr txBox="1"/>
            <p:nvPr/>
          </p:nvSpPr>
          <p:spPr>
            <a:xfrm>
              <a:off x="4374042" y="4498028"/>
              <a:ext cx="3445032" cy="1401243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/>
                <a:t>该系统采用</a:t>
              </a:r>
              <a:r>
                <a:rPr lang="en-US" altLang="zh-CN" sz="1200" b="1" dirty="0" err="1"/>
                <a:t>SpringBoot</a:t>
              </a:r>
              <a:r>
                <a:rPr lang="zh-CN" altLang="en-US" sz="1200" dirty="0"/>
                <a:t>作为后端技术，使用</a:t>
              </a:r>
              <a:r>
                <a:rPr lang="en-US" altLang="zh-CN" sz="1200" dirty="0"/>
                <a:t>MySQL</a:t>
              </a:r>
              <a:r>
                <a:rPr lang="zh-CN" altLang="en-US" sz="1200" dirty="0"/>
                <a:t>数据库存储数据，前端采用</a:t>
              </a:r>
              <a:r>
                <a:rPr lang="en-US" altLang="zh-CN" sz="1200" b="1" dirty="0"/>
                <a:t>Vue</a:t>
              </a:r>
              <a:r>
                <a:rPr lang="zh-CN" altLang="en-US" sz="1200" b="1" dirty="0"/>
                <a:t> </a:t>
              </a:r>
              <a:r>
                <a:rPr lang="zh-CN" altLang="en-US" sz="1200" dirty="0"/>
                <a:t>、 </a:t>
              </a:r>
              <a:r>
                <a:rPr lang="en-US" altLang="zh-CN" sz="1200" dirty="0"/>
                <a:t>HTML</a:t>
              </a:r>
              <a:r>
                <a:rPr lang="zh-CN" altLang="en-US" sz="1200" dirty="0"/>
                <a:t>、</a:t>
              </a:r>
              <a:r>
                <a:rPr lang="en-US" altLang="zh-CN" sz="1200" dirty="0"/>
                <a:t>CSS</a:t>
              </a:r>
              <a:r>
                <a:rPr lang="zh-CN" altLang="en-US" sz="1200" dirty="0"/>
                <a:t>、</a:t>
              </a:r>
              <a:r>
                <a:rPr lang="en-US" altLang="zh-CN" sz="1200" dirty="0"/>
                <a:t>JavaScript</a:t>
              </a:r>
              <a:r>
                <a:rPr lang="zh-CN" altLang="en-US" sz="1200" dirty="0"/>
                <a:t>等技术。</a:t>
              </a:r>
              <a:r>
                <a:rPr lang="zh-CN" altLang="en-US" sz="1200" b="1" dirty="0"/>
                <a:t>该技术方案已经得到广泛应用，技术成熟度高</a:t>
              </a:r>
              <a:r>
                <a:rPr lang="zh-CN" altLang="en-US" sz="1200" dirty="0"/>
                <a:t>，能够满足系统的需求。</a:t>
              </a:r>
              <a:endParaRPr lang="en-US" altLang="zh-CN" sz="1200" dirty="0"/>
            </a:p>
          </p:txBody>
        </p:sp>
        <p:sp>
          <p:nvSpPr>
            <p:cNvPr id="20" name="ïSḻîḓe">
              <a:extLst>
                <a:ext uri="{FF2B5EF4-FFF2-40B4-BE49-F238E27FC236}">
                  <a16:creationId xmlns:a16="http://schemas.microsoft.com/office/drawing/2014/main" id="{3D24A952-2871-47A2-B237-0D6AE027BC4E}"/>
                </a:ext>
              </a:extLst>
            </p:cNvPr>
            <p:cNvSpPr txBox="1"/>
            <p:nvPr/>
          </p:nvSpPr>
          <p:spPr>
            <a:xfrm>
              <a:off x="7996540" y="4054271"/>
              <a:ext cx="3445033" cy="443756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b" anchorCtr="0">
              <a:normAutofit/>
            </a:bodyPr>
            <a:lstStyle/>
            <a:p>
              <a:pPr algn="r"/>
              <a:r>
                <a:rPr lang="zh-CN" altLang="en-US" b="1" dirty="0"/>
                <a:t>社会可行性</a:t>
              </a:r>
              <a:endParaRPr lang="en-US" altLang="zh-CN" b="1" dirty="0"/>
            </a:p>
          </p:txBody>
        </p:sp>
        <p:sp>
          <p:nvSpPr>
            <p:cNvPr id="21" name="îsḻídê">
              <a:extLst>
                <a:ext uri="{FF2B5EF4-FFF2-40B4-BE49-F238E27FC236}">
                  <a16:creationId xmlns:a16="http://schemas.microsoft.com/office/drawing/2014/main" id="{493089EB-DB55-4BD6-B04C-65623E66B378}"/>
                </a:ext>
              </a:extLst>
            </p:cNvPr>
            <p:cNvSpPr txBox="1"/>
            <p:nvPr/>
          </p:nvSpPr>
          <p:spPr>
            <a:xfrm>
              <a:off x="7996541" y="4498028"/>
              <a:ext cx="3445032" cy="1604192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>
                <a:lnSpc>
                  <a:spcPct val="160000"/>
                </a:lnSpc>
              </a:pPr>
              <a:r>
                <a:rPr lang="zh-CN" altLang="en-US" sz="1200" dirty="0"/>
                <a:t>市场需求：六级考试是广大学生的重要考试之一，</a:t>
              </a:r>
              <a:r>
                <a:rPr lang="zh-CN" altLang="en-US" sz="1200" b="1" dirty="0"/>
                <a:t>市场需求大</a:t>
              </a:r>
              <a:r>
                <a:rPr lang="zh-CN" altLang="en-US" sz="1200" dirty="0"/>
                <a:t>，该系统能够满足学生对于便捷、高效、安全的报名和管理服务的需求。</a:t>
              </a:r>
              <a:endParaRPr lang="en-US" altLang="zh-CN" sz="1200" dirty="0"/>
            </a:p>
            <a:p>
              <a:pPr>
                <a:lnSpc>
                  <a:spcPct val="160000"/>
                </a:lnSpc>
              </a:pPr>
              <a:r>
                <a:rPr lang="zh-CN" altLang="en-US" sz="1200" dirty="0"/>
                <a:t>社会效益：该系统能够帮助学生提高英语水平，</a:t>
              </a:r>
              <a:r>
                <a:rPr lang="zh-CN" altLang="en-US" sz="1200" b="1" dirty="0"/>
                <a:t>具有较高的社会效益</a:t>
              </a:r>
              <a:r>
                <a:rPr lang="zh-CN" altLang="en-US" sz="1200" dirty="0"/>
                <a:t>。</a:t>
              </a:r>
              <a:endParaRPr lang="en-US" altLang="zh-CN" sz="1200" dirty="0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2FEB4EE5-61C5-4BDA-9466-2335AA317985}"/>
                </a:ext>
              </a:extLst>
            </p:cNvPr>
            <p:cNvCxnSpPr/>
            <p:nvPr/>
          </p:nvCxnSpPr>
          <p:spPr>
            <a:xfrm>
              <a:off x="4285307" y="4276149"/>
              <a:ext cx="0" cy="170564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AC6DB21B-ECC9-42FA-8AD4-CB6B79DA8476}"/>
                </a:ext>
              </a:extLst>
            </p:cNvPr>
            <p:cNvCxnSpPr/>
            <p:nvPr/>
          </p:nvCxnSpPr>
          <p:spPr>
            <a:xfrm>
              <a:off x="7907807" y="4276149"/>
              <a:ext cx="0" cy="170564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B0566A97-A322-7B77-3B12-5EA0E1B82235}"/>
              </a:ext>
            </a:extLst>
          </p:cNvPr>
          <p:cNvSpPr/>
          <p:nvPr/>
        </p:nvSpPr>
        <p:spPr>
          <a:xfrm>
            <a:off x="1798249" y="2452798"/>
            <a:ext cx="774242" cy="773151"/>
          </a:xfrm>
          <a:custGeom>
            <a:avLst/>
            <a:gdLst>
              <a:gd name="connsiteX0" fmla="*/ 284167 w 600864"/>
              <a:gd name="connsiteY0" fmla="*/ 377807 h 600018"/>
              <a:gd name="connsiteX1" fmla="*/ 316909 w 600864"/>
              <a:gd name="connsiteY1" fmla="*/ 377807 h 600018"/>
              <a:gd name="connsiteX2" fmla="*/ 316909 w 600864"/>
              <a:gd name="connsiteY2" fmla="*/ 460863 h 600018"/>
              <a:gd name="connsiteX3" fmla="*/ 284167 w 600864"/>
              <a:gd name="connsiteY3" fmla="*/ 460863 h 600018"/>
              <a:gd name="connsiteX4" fmla="*/ 236182 w 600864"/>
              <a:gd name="connsiteY4" fmla="*/ 342242 h 600018"/>
              <a:gd name="connsiteX5" fmla="*/ 364682 w 600864"/>
              <a:gd name="connsiteY5" fmla="*/ 342242 h 600018"/>
              <a:gd name="connsiteX6" fmla="*/ 364682 w 600864"/>
              <a:gd name="connsiteY6" fmla="*/ 369621 h 600018"/>
              <a:gd name="connsiteX7" fmla="*/ 236182 w 600864"/>
              <a:gd name="connsiteY7" fmla="*/ 369621 h 600018"/>
              <a:gd name="connsiteX8" fmla="*/ 206121 w 600864"/>
              <a:gd name="connsiteY8" fmla="*/ 159125 h 600018"/>
              <a:gd name="connsiteX9" fmla="*/ 242794 w 600864"/>
              <a:gd name="connsiteY9" fmla="*/ 159125 h 600018"/>
              <a:gd name="connsiteX10" fmla="*/ 300570 w 600864"/>
              <a:gd name="connsiteY10" fmla="*/ 274723 h 600018"/>
              <a:gd name="connsiteX11" fmla="*/ 358345 w 600864"/>
              <a:gd name="connsiteY11" fmla="*/ 159125 h 600018"/>
              <a:gd name="connsiteX12" fmla="*/ 394813 w 600864"/>
              <a:gd name="connsiteY12" fmla="*/ 159125 h 600018"/>
              <a:gd name="connsiteX13" fmla="*/ 319623 w 600864"/>
              <a:gd name="connsiteY13" fmla="*/ 309505 h 600018"/>
              <a:gd name="connsiteX14" fmla="*/ 364696 w 600864"/>
              <a:gd name="connsiteY14" fmla="*/ 309505 h 600018"/>
              <a:gd name="connsiteX15" fmla="*/ 364696 w 600864"/>
              <a:gd name="connsiteY15" fmla="*/ 334057 h 600018"/>
              <a:gd name="connsiteX16" fmla="*/ 236238 w 600864"/>
              <a:gd name="connsiteY16" fmla="*/ 334057 h 600018"/>
              <a:gd name="connsiteX17" fmla="*/ 236238 w 600864"/>
              <a:gd name="connsiteY17" fmla="*/ 309505 h 600018"/>
              <a:gd name="connsiteX18" fmla="*/ 281311 w 600864"/>
              <a:gd name="connsiteY18" fmla="*/ 309505 h 600018"/>
              <a:gd name="connsiteX19" fmla="*/ 300535 w 600864"/>
              <a:gd name="connsiteY19" fmla="*/ 61388 h 600018"/>
              <a:gd name="connsiteX20" fmla="*/ 61471 w 600864"/>
              <a:gd name="connsiteY20" fmla="*/ 300111 h 600018"/>
              <a:gd name="connsiteX21" fmla="*/ 300535 w 600864"/>
              <a:gd name="connsiteY21" fmla="*/ 538629 h 600018"/>
              <a:gd name="connsiteX22" fmla="*/ 539393 w 600864"/>
              <a:gd name="connsiteY22" fmla="*/ 300111 h 600018"/>
              <a:gd name="connsiteX23" fmla="*/ 300535 w 600864"/>
              <a:gd name="connsiteY23" fmla="*/ 61388 h 600018"/>
              <a:gd name="connsiteX24" fmla="*/ 300535 w 600864"/>
              <a:gd name="connsiteY24" fmla="*/ 53206 h 600018"/>
              <a:gd name="connsiteX25" fmla="*/ 547587 w 600864"/>
              <a:gd name="connsiteY25" fmla="*/ 300111 h 600018"/>
              <a:gd name="connsiteX26" fmla="*/ 300535 w 600864"/>
              <a:gd name="connsiteY26" fmla="*/ 546811 h 600018"/>
              <a:gd name="connsiteX27" fmla="*/ 53277 w 600864"/>
              <a:gd name="connsiteY27" fmla="*/ 300111 h 600018"/>
              <a:gd name="connsiteX28" fmla="*/ 300535 w 600864"/>
              <a:gd name="connsiteY28" fmla="*/ 53206 h 600018"/>
              <a:gd name="connsiteX29" fmla="*/ 300535 w 600864"/>
              <a:gd name="connsiteY29" fmla="*/ 27208 h 600018"/>
              <a:gd name="connsiteX30" fmla="*/ 27247 w 600864"/>
              <a:gd name="connsiteY30" fmla="*/ 300111 h 600018"/>
              <a:gd name="connsiteX31" fmla="*/ 300535 w 600864"/>
              <a:gd name="connsiteY31" fmla="*/ 572810 h 600018"/>
              <a:gd name="connsiteX32" fmla="*/ 573617 w 600864"/>
              <a:gd name="connsiteY32" fmla="*/ 300111 h 600018"/>
              <a:gd name="connsiteX33" fmla="*/ 300535 w 600864"/>
              <a:gd name="connsiteY33" fmla="*/ 27208 h 600018"/>
              <a:gd name="connsiteX34" fmla="*/ 300535 w 600864"/>
              <a:gd name="connsiteY34" fmla="*/ 0 h 600018"/>
              <a:gd name="connsiteX35" fmla="*/ 600864 w 600864"/>
              <a:gd name="connsiteY35" fmla="*/ 300111 h 600018"/>
              <a:gd name="connsiteX36" fmla="*/ 300535 w 600864"/>
              <a:gd name="connsiteY36" fmla="*/ 600018 h 600018"/>
              <a:gd name="connsiteX37" fmla="*/ 0 w 600864"/>
              <a:gd name="connsiteY37" fmla="*/ 300111 h 600018"/>
              <a:gd name="connsiteX38" fmla="*/ 300535 w 600864"/>
              <a:gd name="connsiteY38" fmla="*/ 0 h 60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0864" h="600018">
                <a:moveTo>
                  <a:pt x="284167" y="377807"/>
                </a:moveTo>
                <a:lnTo>
                  <a:pt x="316909" y="377807"/>
                </a:lnTo>
                <a:lnTo>
                  <a:pt x="316909" y="460863"/>
                </a:lnTo>
                <a:lnTo>
                  <a:pt x="284167" y="460863"/>
                </a:lnTo>
                <a:close/>
                <a:moveTo>
                  <a:pt x="236182" y="342242"/>
                </a:moveTo>
                <a:lnTo>
                  <a:pt x="364682" y="342242"/>
                </a:lnTo>
                <a:lnTo>
                  <a:pt x="364682" y="369621"/>
                </a:lnTo>
                <a:lnTo>
                  <a:pt x="236182" y="369621"/>
                </a:lnTo>
                <a:close/>
                <a:moveTo>
                  <a:pt x="206121" y="159125"/>
                </a:moveTo>
                <a:lnTo>
                  <a:pt x="242794" y="159125"/>
                </a:lnTo>
                <a:lnTo>
                  <a:pt x="300570" y="274723"/>
                </a:lnTo>
                <a:lnTo>
                  <a:pt x="358345" y="159125"/>
                </a:lnTo>
                <a:lnTo>
                  <a:pt x="394813" y="159125"/>
                </a:lnTo>
                <a:lnTo>
                  <a:pt x="319623" y="309505"/>
                </a:lnTo>
                <a:lnTo>
                  <a:pt x="364696" y="309505"/>
                </a:lnTo>
                <a:lnTo>
                  <a:pt x="364696" y="334057"/>
                </a:lnTo>
                <a:lnTo>
                  <a:pt x="236238" y="334057"/>
                </a:lnTo>
                <a:lnTo>
                  <a:pt x="236238" y="309505"/>
                </a:lnTo>
                <a:lnTo>
                  <a:pt x="281311" y="309505"/>
                </a:lnTo>
                <a:close/>
                <a:moveTo>
                  <a:pt x="300535" y="61388"/>
                </a:moveTo>
                <a:cubicBezTo>
                  <a:pt x="168609" y="61388"/>
                  <a:pt x="61471" y="168374"/>
                  <a:pt x="61471" y="300111"/>
                </a:cubicBezTo>
                <a:cubicBezTo>
                  <a:pt x="61471" y="431643"/>
                  <a:pt x="168609" y="538629"/>
                  <a:pt x="300535" y="538629"/>
                </a:cubicBezTo>
                <a:cubicBezTo>
                  <a:pt x="432255" y="538629"/>
                  <a:pt x="539393" y="431643"/>
                  <a:pt x="539393" y="300111"/>
                </a:cubicBezTo>
                <a:cubicBezTo>
                  <a:pt x="539393" y="168374"/>
                  <a:pt x="432255" y="61388"/>
                  <a:pt x="300535" y="61388"/>
                </a:cubicBezTo>
                <a:close/>
                <a:moveTo>
                  <a:pt x="300535" y="53206"/>
                </a:moveTo>
                <a:cubicBezTo>
                  <a:pt x="436762" y="53206"/>
                  <a:pt x="547587" y="163873"/>
                  <a:pt x="547587" y="300111"/>
                </a:cubicBezTo>
                <a:cubicBezTo>
                  <a:pt x="547587" y="436144"/>
                  <a:pt x="436762" y="546811"/>
                  <a:pt x="300535" y="546811"/>
                </a:cubicBezTo>
                <a:cubicBezTo>
                  <a:pt x="164102" y="546811"/>
                  <a:pt x="53277" y="436144"/>
                  <a:pt x="53277" y="300111"/>
                </a:cubicBezTo>
                <a:cubicBezTo>
                  <a:pt x="53277" y="163873"/>
                  <a:pt x="164102" y="53206"/>
                  <a:pt x="300535" y="53206"/>
                </a:cubicBezTo>
                <a:close/>
                <a:moveTo>
                  <a:pt x="300535" y="27208"/>
                </a:moveTo>
                <a:cubicBezTo>
                  <a:pt x="149755" y="27208"/>
                  <a:pt x="27247" y="149544"/>
                  <a:pt x="27247" y="300111"/>
                </a:cubicBezTo>
                <a:cubicBezTo>
                  <a:pt x="27247" y="450474"/>
                  <a:pt x="149755" y="572810"/>
                  <a:pt x="300535" y="572810"/>
                </a:cubicBezTo>
                <a:cubicBezTo>
                  <a:pt x="451109" y="572810"/>
                  <a:pt x="573617" y="450474"/>
                  <a:pt x="573617" y="300111"/>
                </a:cubicBezTo>
                <a:cubicBezTo>
                  <a:pt x="573617" y="149544"/>
                  <a:pt x="451109" y="27208"/>
                  <a:pt x="300535" y="27208"/>
                </a:cubicBezTo>
                <a:close/>
                <a:moveTo>
                  <a:pt x="300535" y="0"/>
                </a:moveTo>
                <a:cubicBezTo>
                  <a:pt x="466064" y="0"/>
                  <a:pt x="600864" y="134610"/>
                  <a:pt x="600864" y="300111"/>
                </a:cubicBezTo>
                <a:cubicBezTo>
                  <a:pt x="600864" y="465408"/>
                  <a:pt x="466064" y="600018"/>
                  <a:pt x="300535" y="600018"/>
                </a:cubicBezTo>
                <a:cubicBezTo>
                  <a:pt x="134800" y="600018"/>
                  <a:pt x="0" y="465408"/>
                  <a:pt x="0" y="300111"/>
                </a:cubicBezTo>
                <a:cubicBezTo>
                  <a:pt x="0" y="134610"/>
                  <a:pt x="134800" y="0"/>
                  <a:pt x="30053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6F9CE5B4-D31C-31C7-32A4-01F7A3B329D8}"/>
              </a:ext>
            </a:extLst>
          </p:cNvPr>
          <p:cNvSpPr/>
          <p:nvPr/>
        </p:nvSpPr>
        <p:spPr>
          <a:xfrm>
            <a:off x="9741159" y="2369620"/>
            <a:ext cx="594855" cy="754636"/>
          </a:xfrm>
          <a:custGeom>
            <a:avLst/>
            <a:gdLst>
              <a:gd name="T0" fmla="*/ 121763 h 600884"/>
              <a:gd name="T1" fmla="*/ 121763 h 600884"/>
              <a:gd name="T2" fmla="*/ 121763 h 600884"/>
              <a:gd name="T3" fmla="*/ 121763 h 600884"/>
              <a:gd name="T4" fmla="*/ 121763 h 600884"/>
              <a:gd name="T5" fmla="*/ 121763 h 600884"/>
              <a:gd name="T6" fmla="*/ 121763 h 600884"/>
              <a:gd name="T7" fmla="*/ 121763 h 600884"/>
              <a:gd name="T8" fmla="*/ 121763 h 600884"/>
              <a:gd name="T9" fmla="*/ 121763 h 600884"/>
              <a:gd name="T10" fmla="*/ 121763 h 600884"/>
              <a:gd name="T11" fmla="*/ 121763 h 600884"/>
              <a:gd name="T12" fmla="*/ 121763 h 600884"/>
              <a:gd name="T13" fmla="*/ 121763 h 600884"/>
              <a:gd name="T14" fmla="*/ 121763 h 600884"/>
              <a:gd name="T15" fmla="*/ 121763 h 600884"/>
              <a:gd name="T16" fmla="*/ 121763 h 600884"/>
              <a:gd name="T17" fmla="*/ 121763 h 600884"/>
              <a:gd name="T18" fmla="*/ 121763 h 600884"/>
              <a:gd name="T19" fmla="*/ 121763 h 600884"/>
              <a:gd name="T20" fmla="*/ 121763 h 600884"/>
              <a:gd name="T21" fmla="*/ 121763 h 600884"/>
              <a:gd name="T22" fmla="*/ 121763 h 600884"/>
              <a:gd name="T23" fmla="*/ 121763 h 600884"/>
              <a:gd name="T24" fmla="*/ 121763 h 600884"/>
              <a:gd name="T25" fmla="*/ 121763 h 600884"/>
              <a:gd name="T26" fmla="*/ 121763 h 600884"/>
              <a:gd name="T27" fmla="*/ 121763 h 600884"/>
              <a:gd name="T28" fmla="*/ 121763 h 600884"/>
              <a:gd name="T29" fmla="*/ 121763 h 600884"/>
              <a:gd name="T30" fmla="*/ 121763 h 600884"/>
              <a:gd name="T31" fmla="*/ 121763 h 600884"/>
              <a:gd name="T32" fmla="*/ 121763 h 600884"/>
              <a:gd name="T33" fmla="*/ 121763 h 600884"/>
              <a:gd name="T34" fmla="*/ 121763 h 600884"/>
              <a:gd name="T35" fmla="*/ 121763 h 600884"/>
              <a:gd name="T36" fmla="*/ 121763 h 600884"/>
              <a:gd name="T37" fmla="*/ 121763 h 600884"/>
              <a:gd name="T38" fmla="*/ 121763 h 600884"/>
              <a:gd name="T39" fmla="*/ 121763 h 600884"/>
              <a:gd name="T40" fmla="*/ 121763 h 600884"/>
              <a:gd name="T41" fmla="*/ 121763 h 600884"/>
              <a:gd name="T42" fmla="*/ 121763 h 600884"/>
              <a:gd name="T43" fmla="*/ 121763 h 600884"/>
              <a:gd name="T44" fmla="*/ 121763 h 600884"/>
              <a:gd name="T45" fmla="*/ 121763 h 600884"/>
              <a:gd name="T46" fmla="*/ 121763 h 600884"/>
              <a:gd name="T47" fmla="*/ 121763 h 600884"/>
              <a:gd name="T48" fmla="*/ 121763 h 600884"/>
              <a:gd name="T49" fmla="*/ 121763 h 600884"/>
              <a:gd name="T50" fmla="*/ 121763 h 600884"/>
              <a:gd name="T51" fmla="*/ 121763 h 600884"/>
              <a:gd name="T52" fmla="*/ 121763 h 600884"/>
              <a:gd name="T53" fmla="*/ 121763 h 600884"/>
              <a:gd name="T54" fmla="*/ 121763 h 600884"/>
              <a:gd name="T55" fmla="*/ 121763 h 600884"/>
              <a:gd name="T56" fmla="*/ 121763 h 600884"/>
              <a:gd name="T57" fmla="*/ 121763 h 600884"/>
              <a:gd name="T58" fmla="*/ 121763 h 600884"/>
              <a:gd name="T59" fmla="*/ 121763 h 600884"/>
              <a:gd name="T60" fmla="*/ 121763 h 600884"/>
              <a:gd name="T61" fmla="*/ 121763 h 600884"/>
              <a:gd name="T62" fmla="*/ 121763 h 600884"/>
              <a:gd name="T63" fmla="*/ 121763 h 600884"/>
              <a:gd name="T64" fmla="*/ 121763 h 600884"/>
              <a:gd name="T65" fmla="*/ 121763 h 600884"/>
              <a:gd name="T66" fmla="*/ 121763 h 600884"/>
              <a:gd name="T67" fmla="*/ 121763 h 600884"/>
              <a:gd name="T68" fmla="*/ 121763 h 600884"/>
              <a:gd name="T69" fmla="*/ 121763 h 600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39" h="1066">
                <a:moveTo>
                  <a:pt x="382" y="394"/>
                </a:moveTo>
                <a:cubicBezTo>
                  <a:pt x="346" y="331"/>
                  <a:pt x="367" y="250"/>
                  <a:pt x="430" y="215"/>
                </a:cubicBezTo>
                <a:cubicBezTo>
                  <a:pt x="493" y="179"/>
                  <a:pt x="573" y="200"/>
                  <a:pt x="609" y="262"/>
                </a:cubicBezTo>
                <a:cubicBezTo>
                  <a:pt x="645" y="325"/>
                  <a:pt x="624" y="406"/>
                  <a:pt x="561" y="442"/>
                </a:cubicBezTo>
                <a:cubicBezTo>
                  <a:pt x="502" y="477"/>
                  <a:pt x="421" y="457"/>
                  <a:pt x="382" y="394"/>
                </a:cubicBezTo>
                <a:close/>
                <a:moveTo>
                  <a:pt x="317" y="902"/>
                </a:moveTo>
                <a:cubicBezTo>
                  <a:pt x="296" y="905"/>
                  <a:pt x="236" y="916"/>
                  <a:pt x="191" y="922"/>
                </a:cubicBezTo>
                <a:cubicBezTo>
                  <a:pt x="146" y="928"/>
                  <a:pt x="107" y="902"/>
                  <a:pt x="98" y="878"/>
                </a:cubicBezTo>
                <a:cubicBezTo>
                  <a:pt x="90" y="854"/>
                  <a:pt x="113" y="812"/>
                  <a:pt x="104" y="800"/>
                </a:cubicBezTo>
                <a:cubicBezTo>
                  <a:pt x="95" y="788"/>
                  <a:pt x="60" y="749"/>
                  <a:pt x="72" y="716"/>
                </a:cubicBezTo>
                <a:cubicBezTo>
                  <a:pt x="84" y="687"/>
                  <a:pt x="78" y="669"/>
                  <a:pt x="78" y="669"/>
                </a:cubicBezTo>
                <a:cubicBezTo>
                  <a:pt x="78" y="669"/>
                  <a:pt x="12" y="657"/>
                  <a:pt x="6" y="633"/>
                </a:cubicBezTo>
                <a:cubicBezTo>
                  <a:pt x="0" y="609"/>
                  <a:pt x="95" y="460"/>
                  <a:pt x="95" y="460"/>
                </a:cubicBezTo>
                <a:cubicBezTo>
                  <a:pt x="95" y="460"/>
                  <a:pt x="78" y="421"/>
                  <a:pt x="72" y="403"/>
                </a:cubicBezTo>
                <a:cubicBezTo>
                  <a:pt x="66" y="382"/>
                  <a:pt x="72" y="280"/>
                  <a:pt x="134" y="161"/>
                </a:cubicBezTo>
                <a:cubicBezTo>
                  <a:pt x="197" y="41"/>
                  <a:pt x="340" y="0"/>
                  <a:pt x="532" y="23"/>
                </a:cubicBezTo>
                <a:cubicBezTo>
                  <a:pt x="723" y="47"/>
                  <a:pt x="836" y="241"/>
                  <a:pt x="836" y="358"/>
                </a:cubicBezTo>
                <a:cubicBezTo>
                  <a:pt x="839" y="591"/>
                  <a:pt x="675" y="695"/>
                  <a:pt x="672" y="779"/>
                </a:cubicBezTo>
                <a:cubicBezTo>
                  <a:pt x="669" y="928"/>
                  <a:pt x="839" y="1066"/>
                  <a:pt x="839" y="1066"/>
                </a:cubicBezTo>
                <a:lnTo>
                  <a:pt x="254" y="1066"/>
                </a:lnTo>
                <a:cubicBezTo>
                  <a:pt x="254" y="1066"/>
                  <a:pt x="364" y="1012"/>
                  <a:pt x="317" y="902"/>
                </a:cubicBezTo>
                <a:close/>
                <a:moveTo>
                  <a:pt x="672" y="555"/>
                </a:moveTo>
                <a:lnTo>
                  <a:pt x="606" y="594"/>
                </a:lnTo>
                <a:cubicBezTo>
                  <a:pt x="618" y="612"/>
                  <a:pt x="642" y="621"/>
                  <a:pt x="660" y="609"/>
                </a:cubicBezTo>
                <a:cubicBezTo>
                  <a:pt x="678" y="597"/>
                  <a:pt x="684" y="573"/>
                  <a:pt x="672" y="555"/>
                </a:cubicBezTo>
                <a:close/>
                <a:moveTo>
                  <a:pt x="666" y="543"/>
                </a:moveTo>
                <a:lnTo>
                  <a:pt x="615" y="454"/>
                </a:lnTo>
                <a:lnTo>
                  <a:pt x="549" y="492"/>
                </a:lnTo>
                <a:lnTo>
                  <a:pt x="600" y="582"/>
                </a:lnTo>
                <a:lnTo>
                  <a:pt x="666" y="543"/>
                </a:lnTo>
                <a:close/>
                <a:moveTo>
                  <a:pt x="361" y="406"/>
                </a:moveTo>
                <a:cubicBezTo>
                  <a:pt x="403" y="480"/>
                  <a:pt x="499" y="504"/>
                  <a:pt x="573" y="462"/>
                </a:cubicBezTo>
                <a:cubicBezTo>
                  <a:pt x="648" y="421"/>
                  <a:pt x="672" y="325"/>
                  <a:pt x="630" y="250"/>
                </a:cubicBezTo>
                <a:cubicBezTo>
                  <a:pt x="588" y="176"/>
                  <a:pt x="493" y="152"/>
                  <a:pt x="418" y="194"/>
                </a:cubicBezTo>
                <a:cubicBezTo>
                  <a:pt x="346" y="236"/>
                  <a:pt x="320" y="331"/>
                  <a:pt x="361" y="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78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2252306"/>
            <a:ext cx="10850564" cy="1176694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需求分析与系统设计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800" dirty="0"/>
              <a:t>需求分析 系统设计 详细设计 数据库设计 </a:t>
            </a:r>
            <a:r>
              <a:rPr lang="en-US" altLang="zh-CN" sz="1800" dirty="0"/>
              <a:t>UI</a:t>
            </a:r>
            <a:r>
              <a:rPr lang="zh-CN" altLang="en-US" sz="1800" dirty="0"/>
              <a:t>设计</a:t>
            </a:r>
            <a:endParaRPr lang="en-US" altLang="zh-CN" sz="1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4248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9AB39-F60A-46F3-B6D2-1C1B2A06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需求分析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5A8A0E-D2A0-4455-AD5E-7192FF360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F9855D-9C95-4F34-91EC-089213979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grpSp>
        <p:nvGrpSpPr>
          <p:cNvPr id="5" name="1aafaa12-61ae-4faa-900c-5855f7cd3c0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BF5469BB-6AAC-4E09-AFA3-08631A1378A4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5961" y="1314001"/>
            <a:ext cx="10787270" cy="4262982"/>
            <a:chOff x="675961" y="1314000"/>
            <a:chExt cx="10787270" cy="4262982"/>
          </a:xfrm>
        </p:grpSpPr>
        <p:grpSp>
          <p:nvGrpSpPr>
            <p:cNvPr id="7" name="ïṩľiḑè">
              <a:extLst>
                <a:ext uri="{FF2B5EF4-FFF2-40B4-BE49-F238E27FC236}">
                  <a16:creationId xmlns:a16="http://schemas.microsoft.com/office/drawing/2014/main" id="{D9BFBB74-70B1-42AA-A653-993BCB8FED36}"/>
                </a:ext>
              </a:extLst>
            </p:cNvPr>
            <p:cNvGrpSpPr/>
            <p:nvPr/>
          </p:nvGrpSpPr>
          <p:grpSpPr>
            <a:xfrm>
              <a:off x="7904282" y="3032117"/>
              <a:ext cx="432691" cy="379923"/>
              <a:chOff x="5622925" y="2335213"/>
              <a:chExt cx="195263" cy="171450"/>
            </a:xfrm>
            <a:solidFill>
              <a:schemeClr val="accent3"/>
            </a:solidFill>
          </p:grpSpPr>
          <p:sp>
            <p:nvSpPr>
              <p:cNvPr id="150" name="ïšliḓè">
                <a:extLst>
                  <a:ext uri="{FF2B5EF4-FFF2-40B4-BE49-F238E27FC236}">
                    <a16:creationId xmlns:a16="http://schemas.microsoft.com/office/drawing/2014/main" id="{AD488F0F-07D3-4899-B98A-1BA208534C59}"/>
                  </a:ext>
                </a:extLst>
              </p:cNvPr>
              <p:cNvSpPr/>
              <p:nvPr/>
            </p:nvSpPr>
            <p:spPr bwMode="auto">
              <a:xfrm>
                <a:off x="5622925" y="2376488"/>
                <a:ext cx="130175" cy="130175"/>
              </a:xfrm>
              <a:custGeom>
                <a:avLst/>
                <a:gdLst/>
                <a:ahLst/>
                <a:cxnLst>
                  <a:cxn ang="0">
                    <a:pos x="22" y="12"/>
                  </a:cxn>
                  <a:cxn ang="0">
                    <a:pos x="22" y="9"/>
                  </a:cxn>
                  <a:cxn ang="0">
                    <a:pos x="20" y="9"/>
                  </a:cxn>
                  <a:cxn ang="0">
                    <a:pos x="18" y="5"/>
                  </a:cxn>
                  <a:cxn ang="0">
                    <a:pos x="20" y="4"/>
                  </a:cxn>
                  <a:cxn ang="0">
                    <a:pos x="18" y="2"/>
                  </a:cxn>
                  <a:cxn ang="0">
                    <a:pos x="16" y="3"/>
                  </a:cxn>
                  <a:cxn ang="0">
                    <a:pos x="12" y="2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10" y="2"/>
                  </a:cxn>
                  <a:cxn ang="0">
                    <a:pos x="6" y="3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4" y="5"/>
                  </a:cxn>
                  <a:cxn ang="0">
                    <a:pos x="2" y="9"/>
                  </a:cxn>
                  <a:cxn ang="0">
                    <a:pos x="0" y="9"/>
                  </a:cxn>
                  <a:cxn ang="0">
                    <a:pos x="0" y="12"/>
                  </a:cxn>
                  <a:cxn ang="0">
                    <a:pos x="2" y="12"/>
                  </a:cxn>
                  <a:cxn ang="0">
                    <a:pos x="4" y="16"/>
                  </a:cxn>
                  <a:cxn ang="0">
                    <a:pos x="2" y="18"/>
                  </a:cxn>
                  <a:cxn ang="0">
                    <a:pos x="4" y="19"/>
                  </a:cxn>
                  <a:cxn ang="0">
                    <a:pos x="6" y="18"/>
                  </a:cxn>
                  <a:cxn ang="0">
                    <a:pos x="10" y="20"/>
                  </a:cxn>
                  <a:cxn ang="0">
                    <a:pos x="10" y="22"/>
                  </a:cxn>
                  <a:cxn ang="0">
                    <a:pos x="12" y="22"/>
                  </a:cxn>
                  <a:cxn ang="0">
                    <a:pos x="12" y="20"/>
                  </a:cxn>
                  <a:cxn ang="0">
                    <a:pos x="16" y="18"/>
                  </a:cxn>
                  <a:cxn ang="0">
                    <a:pos x="18" y="19"/>
                  </a:cxn>
                  <a:cxn ang="0">
                    <a:pos x="20" y="18"/>
                  </a:cxn>
                  <a:cxn ang="0">
                    <a:pos x="18" y="16"/>
                  </a:cxn>
                  <a:cxn ang="0">
                    <a:pos x="20" y="12"/>
                  </a:cxn>
                  <a:cxn ang="0">
                    <a:pos x="22" y="12"/>
                  </a:cxn>
                  <a:cxn ang="0">
                    <a:pos x="17" y="11"/>
                  </a:cxn>
                  <a:cxn ang="0">
                    <a:pos x="11" y="17"/>
                  </a:cxn>
                  <a:cxn ang="0">
                    <a:pos x="4" y="11"/>
                  </a:cxn>
                  <a:cxn ang="0">
                    <a:pos x="11" y="4"/>
                  </a:cxn>
                  <a:cxn ang="0">
                    <a:pos x="17" y="11"/>
                  </a:cxn>
                </a:cxnLst>
                <a:rect l="0" t="0" r="r" b="b"/>
                <a:pathLst>
                  <a:path w="22" h="22">
                    <a:moveTo>
                      <a:pt x="22" y="12"/>
                    </a:moveTo>
                    <a:cubicBezTo>
                      <a:pt x="22" y="9"/>
                      <a:pt x="22" y="9"/>
                      <a:pt x="22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8"/>
                      <a:pt x="19" y="6"/>
                      <a:pt x="18" y="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4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8" y="2"/>
                      <a:pt x="7" y="3"/>
                      <a:pt x="6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6"/>
                      <a:pt x="2" y="8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4"/>
                      <a:pt x="3" y="15"/>
                      <a:pt x="4" y="16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7" y="19"/>
                      <a:pt x="8" y="19"/>
                      <a:pt x="10" y="20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4" y="19"/>
                      <a:pt x="15" y="19"/>
                      <a:pt x="16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9" y="15"/>
                      <a:pt x="20" y="13"/>
                      <a:pt x="20" y="12"/>
                    </a:cubicBezTo>
                    <a:lnTo>
                      <a:pt x="22" y="12"/>
                    </a:lnTo>
                    <a:close/>
                    <a:moveTo>
                      <a:pt x="17" y="11"/>
                    </a:moveTo>
                    <a:cubicBezTo>
                      <a:pt x="17" y="14"/>
                      <a:pt x="15" y="17"/>
                      <a:pt x="11" y="17"/>
                    </a:cubicBezTo>
                    <a:cubicBezTo>
                      <a:pt x="7" y="17"/>
                      <a:pt x="4" y="14"/>
                      <a:pt x="4" y="11"/>
                    </a:cubicBezTo>
                    <a:cubicBezTo>
                      <a:pt x="4" y="7"/>
                      <a:pt x="7" y="4"/>
                      <a:pt x="11" y="4"/>
                    </a:cubicBezTo>
                    <a:cubicBezTo>
                      <a:pt x="15" y="4"/>
                      <a:pt x="17" y="7"/>
                      <a:pt x="17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1" name="îśḻiḍê">
                <a:extLst>
                  <a:ext uri="{FF2B5EF4-FFF2-40B4-BE49-F238E27FC236}">
                    <a16:creationId xmlns:a16="http://schemas.microsoft.com/office/drawing/2014/main" id="{F12BF04E-55D1-4A9C-AC38-4054820C9C82}"/>
                  </a:ext>
                </a:extLst>
              </p:cNvPr>
              <p:cNvSpPr/>
              <p:nvPr/>
            </p:nvSpPr>
            <p:spPr bwMode="auto">
              <a:xfrm>
                <a:off x="5753100" y="2424113"/>
                <a:ext cx="65088" cy="71438"/>
              </a:xfrm>
              <a:custGeom>
                <a:avLst/>
                <a:gdLst/>
                <a:ahLst/>
                <a:cxnLst>
                  <a:cxn ang="0">
                    <a:pos x="11" y="7"/>
                  </a:cxn>
                  <a:cxn ang="0">
                    <a:pos x="11" y="5"/>
                  </a:cxn>
                  <a:cxn ang="0">
                    <a:pos x="10" y="5"/>
                  </a:cxn>
                  <a:cxn ang="0">
                    <a:pos x="9" y="3"/>
                  </a:cxn>
                  <a:cxn ang="0">
                    <a:pos x="10" y="3"/>
                  </a:cxn>
                  <a:cxn ang="0">
                    <a:pos x="9" y="2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5" y="0"/>
                  </a:cxn>
                  <a:cxn ang="0">
                    <a:pos x="5" y="2"/>
                  </a:cxn>
                  <a:cxn ang="0">
                    <a:pos x="3" y="2"/>
                  </a:cxn>
                  <a:cxn ang="0">
                    <a:pos x="2" y="2"/>
                  </a:cxn>
                  <a:cxn ang="0">
                    <a:pos x="1" y="3"/>
                  </a:cxn>
                  <a:cxn ang="0">
                    <a:pos x="2" y="3"/>
                  </a:cxn>
                  <a:cxn ang="0">
                    <a:pos x="1" y="5"/>
                  </a:cxn>
                  <a:cxn ang="0">
                    <a:pos x="0" y="5"/>
                  </a:cxn>
                  <a:cxn ang="0">
                    <a:pos x="0" y="7"/>
                  </a:cxn>
                  <a:cxn ang="0">
                    <a:pos x="1" y="7"/>
                  </a:cxn>
                  <a:cxn ang="0">
                    <a:pos x="2" y="9"/>
                  </a:cxn>
                  <a:cxn ang="0">
                    <a:pos x="1" y="9"/>
                  </a:cxn>
                  <a:cxn ang="0">
                    <a:pos x="2" y="10"/>
                  </a:cxn>
                  <a:cxn ang="0">
                    <a:pos x="3" y="10"/>
                  </a:cxn>
                  <a:cxn ang="0">
                    <a:pos x="5" y="10"/>
                  </a:cxn>
                  <a:cxn ang="0">
                    <a:pos x="5" y="12"/>
                  </a:cxn>
                  <a:cxn ang="0">
                    <a:pos x="6" y="12"/>
                  </a:cxn>
                  <a:cxn ang="0">
                    <a:pos x="6" y="10"/>
                  </a:cxn>
                  <a:cxn ang="0">
                    <a:pos x="8" y="10"/>
                  </a:cxn>
                  <a:cxn ang="0">
                    <a:pos x="9" y="10"/>
                  </a:cxn>
                  <a:cxn ang="0">
                    <a:pos x="10" y="9"/>
                  </a:cxn>
                  <a:cxn ang="0">
                    <a:pos x="9" y="9"/>
                  </a:cxn>
                  <a:cxn ang="0">
                    <a:pos x="10" y="7"/>
                  </a:cxn>
                  <a:cxn ang="0">
                    <a:pos x="11" y="7"/>
                  </a:cxn>
                  <a:cxn ang="0">
                    <a:pos x="9" y="6"/>
                  </a:cxn>
                  <a:cxn ang="0">
                    <a:pos x="5" y="9"/>
                  </a:cxn>
                  <a:cxn ang="0">
                    <a:pos x="2" y="6"/>
                  </a:cxn>
                  <a:cxn ang="0">
                    <a:pos x="5" y="3"/>
                  </a:cxn>
                  <a:cxn ang="0">
                    <a:pos x="9" y="6"/>
                  </a:cxn>
                </a:cxnLst>
                <a:rect l="0" t="0" r="r" b="b"/>
                <a:pathLst>
                  <a:path w="11" h="12">
                    <a:moveTo>
                      <a:pt x="11" y="7"/>
                    </a:moveTo>
                    <a:cubicBezTo>
                      <a:pt x="11" y="5"/>
                      <a:pt x="11" y="5"/>
                      <a:pt x="11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4"/>
                      <a:pt x="9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3" y="2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1" y="8"/>
                      <a:pt x="2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4" y="10"/>
                      <a:pt x="5" y="1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7" y="10"/>
                      <a:pt x="7" y="10"/>
                      <a:pt x="8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8"/>
                      <a:pt x="10" y="7"/>
                      <a:pt x="10" y="7"/>
                    </a:cubicBezTo>
                    <a:lnTo>
                      <a:pt x="11" y="7"/>
                    </a:lnTo>
                    <a:close/>
                    <a:moveTo>
                      <a:pt x="9" y="6"/>
                    </a:moveTo>
                    <a:cubicBezTo>
                      <a:pt x="9" y="8"/>
                      <a:pt x="7" y="9"/>
                      <a:pt x="5" y="9"/>
                    </a:cubicBezTo>
                    <a:cubicBezTo>
                      <a:pt x="3" y="9"/>
                      <a:pt x="2" y="8"/>
                      <a:pt x="2" y="6"/>
                    </a:cubicBezTo>
                    <a:cubicBezTo>
                      <a:pt x="2" y="4"/>
                      <a:pt x="3" y="3"/>
                      <a:pt x="5" y="3"/>
                    </a:cubicBezTo>
                    <a:cubicBezTo>
                      <a:pt x="7" y="3"/>
                      <a:pt x="9" y="4"/>
                      <a:pt x="9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2" name="ïṧ1idê">
                <a:extLst>
                  <a:ext uri="{FF2B5EF4-FFF2-40B4-BE49-F238E27FC236}">
                    <a16:creationId xmlns:a16="http://schemas.microsoft.com/office/drawing/2014/main" id="{F3ECD029-7BEE-4D4B-93AD-556E6DF7592D}"/>
                  </a:ext>
                </a:extLst>
              </p:cNvPr>
              <p:cNvSpPr/>
              <p:nvPr/>
            </p:nvSpPr>
            <p:spPr bwMode="auto">
              <a:xfrm>
                <a:off x="5729288" y="2335213"/>
                <a:ext cx="88900" cy="82550"/>
              </a:xfrm>
              <a:custGeom>
                <a:avLst/>
                <a:gdLst/>
                <a:ahLst/>
                <a:cxnLst>
                  <a:cxn ang="0">
                    <a:pos x="15" y="8"/>
                  </a:cxn>
                  <a:cxn ang="0">
                    <a:pos x="15" y="6"/>
                  </a:cxn>
                  <a:cxn ang="0">
                    <a:pos x="13" y="6"/>
                  </a:cxn>
                  <a:cxn ang="0">
                    <a:pos x="12" y="4"/>
                  </a:cxn>
                  <a:cxn ang="0">
                    <a:pos x="13" y="3"/>
                  </a:cxn>
                  <a:cxn ang="0">
                    <a:pos x="12" y="1"/>
                  </a:cxn>
                  <a:cxn ang="0">
                    <a:pos x="11" y="2"/>
                  </a:cxn>
                  <a:cxn ang="0">
                    <a:pos x="8" y="1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7" y="1"/>
                  </a:cxn>
                  <a:cxn ang="0">
                    <a:pos x="4" y="2"/>
                  </a:cxn>
                  <a:cxn ang="0">
                    <a:pos x="3" y="1"/>
                  </a:cxn>
                  <a:cxn ang="0">
                    <a:pos x="2" y="3"/>
                  </a:cxn>
                  <a:cxn ang="0">
                    <a:pos x="3" y="4"/>
                  </a:cxn>
                  <a:cxn ang="0">
                    <a:pos x="2" y="6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2" y="8"/>
                  </a:cxn>
                  <a:cxn ang="0">
                    <a:pos x="3" y="11"/>
                  </a:cxn>
                  <a:cxn ang="0">
                    <a:pos x="2" y="12"/>
                  </a:cxn>
                  <a:cxn ang="0">
                    <a:pos x="3" y="13"/>
                  </a:cxn>
                  <a:cxn ang="0">
                    <a:pos x="4" y="12"/>
                  </a:cxn>
                  <a:cxn ang="0">
                    <a:pos x="7" y="13"/>
                  </a:cxn>
                  <a:cxn ang="0">
                    <a:pos x="7" y="14"/>
                  </a:cxn>
                  <a:cxn ang="0">
                    <a:pos x="8" y="14"/>
                  </a:cxn>
                  <a:cxn ang="0">
                    <a:pos x="8" y="13"/>
                  </a:cxn>
                  <a:cxn ang="0">
                    <a:pos x="11" y="12"/>
                  </a:cxn>
                  <a:cxn ang="0">
                    <a:pos x="12" y="13"/>
                  </a:cxn>
                  <a:cxn ang="0">
                    <a:pos x="13" y="12"/>
                  </a:cxn>
                  <a:cxn ang="0">
                    <a:pos x="12" y="11"/>
                  </a:cxn>
                  <a:cxn ang="0">
                    <a:pos x="13" y="8"/>
                  </a:cxn>
                  <a:cxn ang="0">
                    <a:pos x="15" y="8"/>
                  </a:cxn>
                  <a:cxn ang="0">
                    <a:pos x="12" y="7"/>
                  </a:cxn>
                  <a:cxn ang="0">
                    <a:pos x="8" y="11"/>
                  </a:cxn>
                  <a:cxn ang="0">
                    <a:pos x="3" y="7"/>
                  </a:cxn>
                  <a:cxn ang="0">
                    <a:pos x="8" y="3"/>
                  </a:cxn>
                  <a:cxn ang="0">
                    <a:pos x="12" y="7"/>
                  </a:cxn>
                </a:cxnLst>
                <a:rect l="0" t="0" r="r" b="b"/>
                <a:pathLst>
                  <a:path w="15" h="14">
                    <a:moveTo>
                      <a:pt x="15" y="8"/>
                    </a:moveTo>
                    <a:cubicBezTo>
                      <a:pt x="15" y="6"/>
                      <a:pt x="15" y="6"/>
                      <a:pt x="15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5"/>
                      <a:pt x="13" y="4"/>
                      <a:pt x="12" y="4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9" y="1"/>
                      <a:pt x="8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5" y="2"/>
                      <a:pt x="4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2" y="4"/>
                      <a:pt x="2" y="5"/>
                      <a:pt x="2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9"/>
                      <a:pt x="2" y="10"/>
                      <a:pt x="3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5" y="13"/>
                      <a:pt x="6" y="13"/>
                      <a:pt x="7" y="13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3"/>
                      <a:pt x="10" y="13"/>
                      <a:pt x="11" y="12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3" y="10"/>
                      <a:pt x="13" y="9"/>
                      <a:pt x="13" y="8"/>
                    </a:cubicBezTo>
                    <a:lnTo>
                      <a:pt x="15" y="8"/>
                    </a:lnTo>
                    <a:close/>
                    <a:moveTo>
                      <a:pt x="12" y="7"/>
                    </a:moveTo>
                    <a:cubicBezTo>
                      <a:pt x="12" y="10"/>
                      <a:pt x="10" y="11"/>
                      <a:pt x="8" y="11"/>
                    </a:cubicBezTo>
                    <a:cubicBezTo>
                      <a:pt x="5" y="11"/>
                      <a:pt x="3" y="10"/>
                      <a:pt x="3" y="7"/>
                    </a:cubicBezTo>
                    <a:cubicBezTo>
                      <a:pt x="3" y="5"/>
                      <a:pt x="5" y="3"/>
                      <a:pt x="8" y="3"/>
                    </a:cubicBezTo>
                    <a:cubicBezTo>
                      <a:pt x="10" y="3"/>
                      <a:pt x="12" y="5"/>
                      <a:pt x="12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8" name="iṡľiḓe">
              <a:extLst>
                <a:ext uri="{FF2B5EF4-FFF2-40B4-BE49-F238E27FC236}">
                  <a16:creationId xmlns:a16="http://schemas.microsoft.com/office/drawing/2014/main" id="{92EE5FCB-40F0-4DC7-A5C4-B7FF87A8F168}"/>
                </a:ext>
              </a:extLst>
            </p:cNvPr>
            <p:cNvGrpSpPr/>
            <p:nvPr/>
          </p:nvGrpSpPr>
          <p:grpSpPr>
            <a:xfrm>
              <a:off x="4531855" y="5263896"/>
              <a:ext cx="404547" cy="313086"/>
              <a:chOff x="5203825" y="3646488"/>
              <a:chExt cx="182563" cy="141288"/>
            </a:xfrm>
            <a:solidFill>
              <a:schemeClr val="accent5"/>
            </a:solidFill>
          </p:grpSpPr>
          <p:sp>
            <p:nvSpPr>
              <p:cNvPr id="146" name="ïSľîďe">
                <a:extLst>
                  <a:ext uri="{FF2B5EF4-FFF2-40B4-BE49-F238E27FC236}">
                    <a16:creationId xmlns:a16="http://schemas.microsoft.com/office/drawing/2014/main" id="{9AB387D3-6774-4E9D-84B6-40DE72F3A9F1}"/>
                  </a:ext>
                </a:extLst>
              </p:cNvPr>
              <p:cNvSpPr/>
              <p:nvPr/>
            </p:nvSpPr>
            <p:spPr bwMode="auto">
              <a:xfrm>
                <a:off x="5245100" y="3670300"/>
                <a:ext cx="100013" cy="47625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7"/>
                  </a:cxn>
                  <a:cxn ang="0">
                    <a:pos x="8" y="7"/>
                  </a:cxn>
                  <a:cxn ang="0">
                    <a:pos x="9" y="7"/>
                  </a:cxn>
                  <a:cxn ang="0">
                    <a:pos x="9" y="7"/>
                  </a:cxn>
                  <a:cxn ang="0">
                    <a:pos x="9" y="8"/>
                  </a:cxn>
                  <a:cxn ang="0">
                    <a:pos x="17" y="5"/>
                  </a:cxn>
                  <a:cxn ang="0">
                    <a:pos x="14" y="3"/>
                  </a:cxn>
                  <a:cxn ang="0">
                    <a:pos x="12" y="3"/>
                  </a:cxn>
                  <a:cxn ang="0">
                    <a:pos x="9" y="0"/>
                  </a:cxn>
                  <a:cxn ang="0">
                    <a:pos x="6" y="3"/>
                  </a:cxn>
                  <a:cxn ang="0">
                    <a:pos x="3" y="3"/>
                  </a:cxn>
                  <a:cxn ang="0">
                    <a:pos x="0" y="5"/>
                  </a:cxn>
                  <a:cxn ang="0">
                    <a:pos x="8" y="8"/>
                  </a:cxn>
                  <a:cxn ang="0">
                    <a:pos x="9" y="0"/>
                  </a:cxn>
                  <a:cxn ang="0">
                    <a:pos x="11" y="3"/>
                  </a:cxn>
                  <a:cxn ang="0">
                    <a:pos x="6" y="3"/>
                  </a:cxn>
                  <a:cxn ang="0">
                    <a:pos x="9" y="0"/>
                  </a:cxn>
                </a:cxnLst>
                <a:rect l="0" t="0" r="r" b="b"/>
                <a:pathLst>
                  <a:path w="17" h="8">
                    <a:moveTo>
                      <a:pt x="8" y="8"/>
                    </a:move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4"/>
                      <a:pt x="16" y="3"/>
                      <a:pt x="14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1"/>
                      <a:pt x="10" y="0"/>
                      <a:pt x="9" y="0"/>
                    </a:cubicBezTo>
                    <a:cubicBezTo>
                      <a:pt x="7" y="0"/>
                      <a:pt x="6" y="1"/>
                      <a:pt x="6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3"/>
                      <a:pt x="0" y="4"/>
                      <a:pt x="0" y="5"/>
                    </a:cubicBezTo>
                    <a:lnTo>
                      <a:pt x="8" y="8"/>
                    </a:lnTo>
                    <a:close/>
                    <a:moveTo>
                      <a:pt x="9" y="0"/>
                    </a:moveTo>
                    <a:cubicBezTo>
                      <a:pt x="10" y="0"/>
                      <a:pt x="11" y="1"/>
                      <a:pt x="11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1"/>
                      <a:pt x="7" y="0"/>
                      <a:pt x="9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7" name="íṥlïďè">
                <a:extLst>
                  <a:ext uri="{FF2B5EF4-FFF2-40B4-BE49-F238E27FC236}">
                    <a16:creationId xmlns:a16="http://schemas.microsoft.com/office/drawing/2014/main" id="{14AA74B8-50AF-464E-9375-0832E1EDEDB2}"/>
                  </a:ext>
                </a:extLst>
              </p:cNvPr>
              <p:cNvSpPr/>
              <p:nvPr/>
            </p:nvSpPr>
            <p:spPr bwMode="auto">
              <a:xfrm>
                <a:off x="5292725" y="3711575"/>
                <a:ext cx="6350" cy="63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8" name="ïṧḻïďê">
                <a:extLst>
                  <a:ext uri="{FF2B5EF4-FFF2-40B4-BE49-F238E27FC236}">
                    <a16:creationId xmlns:a16="http://schemas.microsoft.com/office/drawing/2014/main" id="{26FB0369-5F3A-4B2A-976E-44B4A719CF28}"/>
                  </a:ext>
                </a:extLst>
              </p:cNvPr>
              <p:cNvSpPr/>
              <p:nvPr/>
            </p:nvSpPr>
            <p:spPr bwMode="auto">
              <a:xfrm>
                <a:off x="5245100" y="3700463"/>
                <a:ext cx="100013" cy="46038"/>
              </a:xfrm>
              <a:custGeom>
                <a:avLst/>
                <a:gdLst/>
                <a:ahLst/>
                <a:cxnLst>
                  <a:cxn ang="0">
                    <a:pos x="9" y="3"/>
                  </a:cxn>
                  <a:cxn ang="0">
                    <a:pos x="9" y="4"/>
                  </a:cxn>
                  <a:cxn ang="0">
                    <a:pos x="8" y="4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0" y="0"/>
                  </a:cxn>
                  <a:cxn ang="0">
                    <a:pos x="0" y="5"/>
                  </a:cxn>
                  <a:cxn ang="0">
                    <a:pos x="3" y="8"/>
                  </a:cxn>
                  <a:cxn ang="0">
                    <a:pos x="14" y="8"/>
                  </a:cxn>
                  <a:cxn ang="0">
                    <a:pos x="17" y="5"/>
                  </a:cxn>
                  <a:cxn ang="0">
                    <a:pos x="17" y="0"/>
                  </a:cxn>
                  <a:cxn ang="0">
                    <a:pos x="9" y="3"/>
                  </a:cxn>
                </a:cxnLst>
                <a:rect l="0" t="0" r="r" b="b"/>
                <a:pathLst>
                  <a:path w="17" h="8">
                    <a:moveTo>
                      <a:pt x="9" y="3"/>
                    </a:moveTo>
                    <a:cubicBezTo>
                      <a:pt x="9" y="4"/>
                      <a:pt x="9" y="4"/>
                      <a:pt x="9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4"/>
                      <a:pt x="8" y="4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7"/>
                      <a:pt x="2" y="8"/>
                      <a:pt x="3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6" y="8"/>
                      <a:pt x="17" y="7"/>
                      <a:pt x="17" y="5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9" y="3"/>
                      <a:pt x="9" y="3"/>
                      <a:pt x="9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9" name="íṡľîdé">
                <a:extLst>
                  <a:ext uri="{FF2B5EF4-FFF2-40B4-BE49-F238E27FC236}">
                    <a16:creationId xmlns:a16="http://schemas.microsoft.com/office/drawing/2014/main" id="{DBB708CF-719D-442D-97E5-5ACB72BA45FB}"/>
                  </a:ext>
                </a:extLst>
              </p:cNvPr>
              <p:cNvSpPr/>
              <p:nvPr/>
            </p:nvSpPr>
            <p:spPr bwMode="auto">
              <a:xfrm>
                <a:off x="5203825" y="3646488"/>
                <a:ext cx="182563" cy="141288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18"/>
                  </a:cxn>
                  <a:cxn ang="0">
                    <a:pos x="3" y="21"/>
                  </a:cxn>
                  <a:cxn ang="0">
                    <a:pos x="11" y="21"/>
                  </a:cxn>
                  <a:cxn ang="0">
                    <a:pos x="9" y="22"/>
                  </a:cxn>
                  <a:cxn ang="0">
                    <a:pos x="5" y="22"/>
                  </a:cxn>
                  <a:cxn ang="0">
                    <a:pos x="3" y="23"/>
                  </a:cxn>
                  <a:cxn ang="0">
                    <a:pos x="5" y="24"/>
                  </a:cxn>
                  <a:cxn ang="0">
                    <a:pos x="26" y="24"/>
                  </a:cxn>
                  <a:cxn ang="0">
                    <a:pos x="28" y="23"/>
                  </a:cxn>
                  <a:cxn ang="0">
                    <a:pos x="26" y="22"/>
                  </a:cxn>
                  <a:cxn ang="0">
                    <a:pos x="22" y="22"/>
                  </a:cxn>
                  <a:cxn ang="0">
                    <a:pos x="21" y="21"/>
                  </a:cxn>
                  <a:cxn ang="0">
                    <a:pos x="28" y="21"/>
                  </a:cxn>
                  <a:cxn ang="0">
                    <a:pos x="31" y="18"/>
                  </a:cxn>
                  <a:cxn ang="0">
                    <a:pos x="31" y="3"/>
                  </a:cxn>
                  <a:cxn ang="0">
                    <a:pos x="28" y="0"/>
                  </a:cxn>
                  <a:cxn ang="0">
                    <a:pos x="30" y="18"/>
                  </a:cxn>
                  <a:cxn ang="0">
                    <a:pos x="28" y="19"/>
                  </a:cxn>
                  <a:cxn ang="0">
                    <a:pos x="3" y="19"/>
                  </a:cxn>
                  <a:cxn ang="0">
                    <a:pos x="2" y="18"/>
                  </a:cxn>
                  <a:cxn ang="0">
                    <a:pos x="2" y="3"/>
                  </a:cxn>
                  <a:cxn ang="0">
                    <a:pos x="3" y="2"/>
                  </a:cxn>
                  <a:cxn ang="0">
                    <a:pos x="28" y="2"/>
                  </a:cxn>
                  <a:cxn ang="0">
                    <a:pos x="30" y="3"/>
                  </a:cxn>
                  <a:cxn ang="0">
                    <a:pos x="30" y="18"/>
                  </a:cxn>
                </a:cxnLst>
                <a:rect l="0" t="0" r="r" b="b"/>
                <a:pathLst>
                  <a:path w="31" h="24">
                    <a:moveTo>
                      <a:pt x="28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1" y="21"/>
                      <a:pt x="3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0" y="21"/>
                      <a:pt x="10" y="21"/>
                      <a:pt x="9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4" y="22"/>
                      <a:pt x="3" y="22"/>
                      <a:pt x="3" y="23"/>
                    </a:cubicBezTo>
                    <a:cubicBezTo>
                      <a:pt x="3" y="23"/>
                      <a:pt x="4" y="24"/>
                      <a:pt x="5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7" y="24"/>
                      <a:pt x="28" y="23"/>
                      <a:pt x="28" y="23"/>
                    </a:cubicBezTo>
                    <a:cubicBezTo>
                      <a:pt x="28" y="22"/>
                      <a:pt x="27" y="22"/>
                      <a:pt x="26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30" y="21"/>
                      <a:pt x="31" y="19"/>
                      <a:pt x="31" y="18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2"/>
                      <a:pt x="30" y="0"/>
                      <a:pt x="28" y="0"/>
                    </a:cubicBezTo>
                    <a:close/>
                    <a:moveTo>
                      <a:pt x="30" y="18"/>
                    </a:moveTo>
                    <a:cubicBezTo>
                      <a:pt x="30" y="18"/>
                      <a:pt x="29" y="19"/>
                      <a:pt x="28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2" y="19"/>
                      <a:pt x="2" y="18"/>
                      <a:pt x="2" y="18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2"/>
                      <a:pt x="3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9" y="2"/>
                      <a:pt x="30" y="3"/>
                      <a:pt x="30" y="3"/>
                    </a:cubicBezTo>
                    <a:lnTo>
                      <a:pt x="30" y="1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2" name="ïṩlíḋé">
              <a:extLst>
                <a:ext uri="{FF2B5EF4-FFF2-40B4-BE49-F238E27FC236}">
                  <a16:creationId xmlns:a16="http://schemas.microsoft.com/office/drawing/2014/main" id="{02FB2A77-B34F-453D-89A2-13863F0218E8}"/>
                </a:ext>
              </a:extLst>
            </p:cNvPr>
            <p:cNvGrpSpPr/>
            <p:nvPr/>
          </p:nvGrpSpPr>
          <p:grpSpPr>
            <a:xfrm>
              <a:off x="4822800" y="2209663"/>
              <a:ext cx="2566755" cy="2576176"/>
              <a:chOff x="4822800" y="2209663"/>
              <a:chExt cx="2566755" cy="2576176"/>
            </a:xfrm>
          </p:grpSpPr>
          <p:sp>
            <p:nvSpPr>
              <p:cNvPr id="43" name="iṣliḍé">
                <a:extLst>
                  <a:ext uri="{FF2B5EF4-FFF2-40B4-BE49-F238E27FC236}">
                    <a16:creationId xmlns:a16="http://schemas.microsoft.com/office/drawing/2014/main" id="{F4E03767-7347-41E6-8963-25C618A691D7}"/>
                  </a:ext>
                </a:extLst>
              </p:cNvPr>
              <p:cNvSpPr/>
              <p:nvPr/>
            </p:nvSpPr>
            <p:spPr bwMode="auto">
              <a:xfrm>
                <a:off x="4822800" y="2209663"/>
                <a:ext cx="2566755" cy="257617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4" name="ïṡľîdé">
                <a:extLst>
                  <a:ext uri="{FF2B5EF4-FFF2-40B4-BE49-F238E27FC236}">
                    <a16:creationId xmlns:a16="http://schemas.microsoft.com/office/drawing/2014/main" id="{A5974273-3BCE-4B57-B25C-99AC7DF2A5AE}"/>
                  </a:ext>
                </a:extLst>
              </p:cNvPr>
              <p:cNvSpPr/>
              <p:nvPr/>
            </p:nvSpPr>
            <p:spPr bwMode="auto">
              <a:xfrm>
                <a:off x="5114875" y="2660562"/>
                <a:ext cx="22882" cy="30958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1" y="3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4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4">
                    <a:moveTo>
                      <a:pt x="0" y="4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moveTo>
                      <a:pt x="3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3"/>
                      <a:pt x="2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ïṧḻiḋè">
                <a:extLst>
                  <a:ext uri="{FF2B5EF4-FFF2-40B4-BE49-F238E27FC236}">
                    <a16:creationId xmlns:a16="http://schemas.microsoft.com/office/drawing/2014/main" id="{DEF6B76D-500C-4179-8B75-701711D38D40}"/>
                  </a:ext>
                </a:extLst>
              </p:cNvPr>
              <p:cNvSpPr/>
              <p:nvPr/>
            </p:nvSpPr>
            <p:spPr bwMode="auto">
              <a:xfrm>
                <a:off x="6546981" y="2320032"/>
                <a:ext cx="47109" cy="242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2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2"/>
                      <a:pt x="5" y="2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ísḻîḓè">
                <a:extLst>
                  <a:ext uri="{FF2B5EF4-FFF2-40B4-BE49-F238E27FC236}">
                    <a16:creationId xmlns:a16="http://schemas.microsoft.com/office/drawing/2014/main" id="{DF2EC3A7-21FA-4149-811B-18F691AFBA31}"/>
                  </a:ext>
                </a:extLst>
              </p:cNvPr>
              <p:cNvSpPr/>
              <p:nvPr/>
            </p:nvSpPr>
            <p:spPr bwMode="auto">
              <a:xfrm>
                <a:off x="6538905" y="2320032"/>
                <a:ext cx="24227" cy="1615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1" y="1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ṩlíḋe">
                <a:extLst>
                  <a:ext uri="{FF2B5EF4-FFF2-40B4-BE49-F238E27FC236}">
                    <a16:creationId xmlns:a16="http://schemas.microsoft.com/office/drawing/2014/main" id="{D0220D29-C0F1-45C8-802E-B50F61E2D5CD}"/>
                  </a:ext>
                </a:extLst>
              </p:cNvPr>
              <p:cNvSpPr/>
              <p:nvPr/>
            </p:nvSpPr>
            <p:spPr bwMode="auto">
              <a:xfrm>
                <a:off x="6514678" y="2328108"/>
                <a:ext cx="32303" cy="807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4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4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îṩḻîdé">
                <a:extLst>
                  <a:ext uri="{FF2B5EF4-FFF2-40B4-BE49-F238E27FC236}">
                    <a16:creationId xmlns:a16="http://schemas.microsoft.com/office/drawing/2014/main" id="{A17867B9-84DC-4937-B8E0-3E1CFC70A328}"/>
                  </a:ext>
                </a:extLst>
              </p:cNvPr>
              <p:cNvSpPr/>
              <p:nvPr/>
            </p:nvSpPr>
            <p:spPr bwMode="auto">
              <a:xfrm>
                <a:off x="6310091" y="2352335"/>
                <a:ext cx="40379" cy="1480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4" y="2"/>
                  </a:cxn>
                  <a:cxn ang="0">
                    <a:pos x="5" y="2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5" h="2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3" y="2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4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íŝḻîḍê">
                <a:extLst>
                  <a:ext uri="{FF2B5EF4-FFF2-40B4-BE49-F238E27FC236}">
                    <a16:creationId xmlns:a16="http://schemas.microsoft.com/office/drawing/2014/main" id="{A6388C14-1888-4D5C-A232-C18FA7B6E050}"/>
                  </a:ext>
                </a:extLst>
              </p:cNvPr>
              <p:cNvSpPr/>
              <p:nvPr/>
            </p:nvSpPr>
            <p:spPr bwMode="auto">
              <a:xfrm>
                <a:off x="7302068" y="3624272"/>
                <a:ext cx="71337" cy="165554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7" y="2"/>
                  </a:cxn>
                  <a:cxn ang="0">
                    <a:pos x="7" y="3"/>
                  </a:cxn>
                  <a:cxn ang="0">
                    <a:pos x="6" y="5"/>
                  </a:cxn>
                  <a:cxn ang="0">
                    <a:pos x="6" y="6"/>
                  </a:cxn>
                  <a:cxn ang="0">
                    <a:pos x="4" y="9"/>
                  </a:cxn>
                  <a:cxn ang="0">
                    <a:pos x="4" y="11"/>
                  </a:cxn>
                  <a:cxn ang="0">
                    <a:pos x="3" y="11"/>
                  </a:cxn>
                  <a:cxn ang="0">
                    <a:pos x="3" y="12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2" y="15"/>
                  </a:cxn>
                  <a:cxn ang="0">
                    <a:pos x="0" y="21"/>
                  </a:cxn>
                  <a:cxn ang="0">
                    <a:pos x="2" y="21"/>
                  </a:cxn>
                  <a:cxn ang="0">
                    <a:pos x="4" y="15"/>
                  </a:cxn>
                  <a:cxn ang="0">
                    <a:pos x="5" y="13"/>
                  </a:cxn>
                  <a:cxn ang="0">
                    <a:pos x="6" y="10"/>
                  </a:cxn>
                  <a:cxn ang="0">
                    <a:pos x="7" y="8"/>
                  </a:cxn>
                  <a:cxn ang="0">
                    <a:pos x="7" y="6"/>
                  </a:cxn>
                  <a:cxn ang="0">
                    <a:pos x="7" y="6"/>
                  </a:cxn>
                  <a:cxn ang="0">
                    <a:pos x="8" y="4"/>
                  </a:cxn>
                  <a:cxn ang="0">
                    <a:pos x="9" y="2"/>
                  </a:cxn>
                  <a:cxn ang="0">
                    <a:pos x="9" y="0"/>
                  </a:cxn>
                </a:cxnLst>
                <a:rect l="0" t="0" r="r" b="b"/>
                <a:pathLst>
                  <a:path w="9" h="21">
                    <a:moveTo>
                      <a:pt x="9" y="0"/>
                    </a:move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1"/>
                      <a:pt x="7" y="2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9"/>
                      <a:pt x="6" y="8"/>
                      <a:pt x="7" y="8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0"/>
                      <a:pt x="9" y="0"/>
                      <a:pt x="9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iṥľide">
                <a:extLst>
                  <a:ext uri="{FF2B5EF4-FFF2-40B4-BE49-F238E27FC236}">
                    <a16:creationId xmlns:a16="http://schemas.microsoft.com/office/drawing/2014/main" id="{CE58ADD0-8BFA-4962-9D58-7A2E2B7C8A4F}"/>
                  </a:ext>
                </a:extLst>
              </p:cNvPr>
              <p:cNvSpPr/>
              <p:nvPr/>
            </p:nvSpPr>
            <p:spPr bwMode="auto">
              <a:xfrm>
                <a:off x="7238807" y="3789825"/>
                <a:ext cx="63261" cy="32303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3" y="1"/>
                  </a:cxn>
                  <a:cxn ang="0">
                    <a:pos x="2" y="2"/>
                  </a:cxn>
                  <a:cxn ang="0">
                    <a:pos x="2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1" y="4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5" y="3"/>
                  </a:cxn>
                  <a:cxn ang="0">
                    <a:pos x="6" y="4"/>
                  </a:cxn>
                  <a:cxn ang="0">
                    <a:pos x="7" y="3"/>
                  </a:cxn>
                  <a:cxn ang="0">
                    <a:pos x="8" y="2"/>
                  </a:cxn>
                  <a:cxn ang="0">
                    <a:pos x="8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6" y="1"/>
                  </a:cxn>
                  <a:cxn ang="0">
                    <a:pos x="6" y="2"/>
                  </a:cxn>
                  <a:cxn ang="0">
                    <a:pos x="5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4">
                    <a:moveTo>
                      <a:pt x="4" y="0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5" y="1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ṩḻiḑé">
                <a:extLst>
                  <a:ext uri="{FF2B5EF4-FFF2-40B4-BE49-F238E27FC236}">
                    <a16:creationId xmlns:a16="http://schemas.microsoft.com/office/drawing/2014/main" id="{CEDB237C-5C87-4BB3-809E-C41DA47C9760}"/>
                  </a:ext>
                </a:extLst>
              </p:cNvPr>
              <p:cNvSpPr/>
              <p:nvPr/>
            </p:nvSpPr>
            <p:spPr bwMode="auto">
              <a:xfrm>
                <a:off x="7318219" y="3718490"/>
                <a:ext cx="1346" cy="80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ïṩḷïḋe">
                <a:extLst>
                  <a:ext uri="{FF2B5EF4-FFF2-40B4-BE49-F238E27FC236}">
                    <a16:creationId xmlns:a16="http://schemas.microsoft.com/office/drawing/2014/main" id="{91940269-A293-4151-AF51-F4428EBE69BE}"/>
                  </a:ext>
                </a:extLst>
              </p:cNvPr>
              <p:cNvSpPr/>
              <p:nvPr/>
            </p:nvSpPr>
            <p:spPr bwMode="auto">
              <a:xfrm>
                <a:off x="7310144" y="3734641"/>
                <a:ext cx="8076" cy="80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íṡ1iďé">
                <a:extLst>
                  <a:ext uri="{FF2B5EF4-FFF2-40B4-BE49-F238E27FC236}">
                    <a16:creationId xmlns:a16="http://schemas.microsoft.com/office/drawing/2014/main" id="{524F32AC-3D2A-45A7-B152-4F7EBFF6F868}"/>
                  </a:ext>
                </a:extLst>
              </p:cNvPr>
              <p:cNvSpPr/>
              <p:nvPr/>
            </p:nvSpPr>
            <p:spPr bwMode="auto">
              <a:xfrm>
                <a:off x="7302068" y="3726565"/>
                <a:ext cx="8076" cy="2422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3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îśḷiḑé">
                <a:extLst>
                  <a:ext uri="{FF2B5EF4-FFF2-40B4-BE49-F238E27FC236}">
                    <a16:creationId xmlns:a16="http://schemas.microsoft.com/office/drawing/2014/main" id="{F269F67F-06F0-4BC1-B983-96221E3D0342}"/>
                  </a:ext>
                </a:extLst>
              </p:cNvPr>
              <p:cNvSpPr/>
              <p:nvPr/>
            </p:nvSpPr>
            <p:spPr bwMode="auto">
              <a:xfrm>
                <a:off x="7246883" y="3544860"/>
                <a:ext cx="63261" cy="189781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2" y="4"/>
                  </a:cxn>
                  <a:cxn ang="0">
                    <a:pos x="2" y="5"/>
                  </a:cxn>
                  <a:cxn ang="0">
                    <a:pos x="2" y="6"/>
                  </a:cxn>
                  <a:cxn ang="0">
                    <a:pos x="2" y="7"/>
                  </a:cxn>
                  <a:cxn ang="0">
                    <a:pos x="1" y="12"/>
                  </a:cxn>
                  <a:cxn ang="0">
                    <a:pos x="1" y="14"/>
                  </a:cxn>
                  <a:cxn ang="0">
                    <a:pos x="1" y="14"/>
                  </a:cxn>
                  <a:cxn ang="0">
                    <a:pos x="1" y="17"/>
                  </a:cxn>
                  <a:cxn ang="0">
                    <a:pos x="2" y="19"/>
                  </a:cxn>
                  <a:cxn ang="0">
                    <a:pos x="1" y="21"/>
                  </a:cxn>
                  <a:cxn ang="0">
                    <a:pos x="1" y="24"/>
                  </a:cxn>
                  <a:cxn ang="0">
                    <a:pos x="2" y="24"/>
                  </a:cxn>
                  <a:cxn ang="0">
                    <a:pos x="2" y="24"/>
                  </a:cxn>
                  <a:cxn ang="0">
                    <a:pos x="3" y="23"/>
                  </a:cxn>
                  <a:cxn ang="0">
                    <a:pos x="3" y="23"/>
                  </a:cxn>
                  <a:cxn ang="0">
                    <a:pos x="4" y="24"/>
                  </a:cxn>
                  <a:cxn ang="0">
                    <a:pos x="5" y="23"/>
                  </a:cxn>
                  <a:cxn ang="0">
                    <a:pos x="6" y="23"/>
                  </a:cxn>
                  <a:cxn ang="0">
                    <a:pos x="6" y="23"/>
                  </a:cxn>
                  <a:cxn ang="0">
                    <a:pos x="8" y="17"/>
                  </a:cxn>
                  <a:cxn ang="0">
                    <a:pos x="8" y="17"/>
                  </a:cxn>
                  <a:cxn ang="0">
                    <a:pos x="8" y="17"/>
                  </a:cxn>
                  <a:cxn ang="0">
                    <a:pos x="8" y="17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4"/>
                  </a:cxn>
                  <a:cxn ang="0">
                    <a:pos x="7" y="14"/>
                  </a:cxn>
                  <a:cxn ang="0">
                    <a:pos x="7" y="14"/>
                  </a:cxn>
                  <a:cxn ang="0">
                    <a:pos x="7" y="14"/>
                  </a:cxn>
                  <a:cxn ang="0">
                    <a:pos x="7" y="12"/>
                  </a:cxn>
                  <a:cxn ang="0">
                    <a:pos x="7" y="10"/>
                  </a:cxn>
                  <a:cxn ang="0">
                    <a:pos x="6" y="9"/>
                  </a:cxn>
                  <a:cxn ang="0">
                    <a:pos x="5" y="7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5" y="6"/>
                  </a:cxn>
                  <a:cxn ang="0">
                    <a:pos x="4" y="1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8" h="24">
                    <a:moveTo>
                      <a:pt x="3" y="0"/>
                    </a:move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8"/>
                      <a:pt x="3" y="9"/>
                      <a:pt x="1" y="12"/>
                    </a:cubicBezTo>
                    <a:cubicBezTo>
                      <a:pt x="0" y="13"/>
                      <a:pt x="1" y="13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2" y="15"/>
                      <a:pt x="1" y="16"/>
                      <a:pt x="1" y="17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1" y="21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1" y="24"/>
                      <a:pt x="1" y="24"/>
                      <a:pt x="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4" y="23"/>
                      <a:pt x="4" y="24"/>
                      <a:pt x="4" y="24"/>
                    </a:cubicBezTo>
                    <a:cubicBezTo>
                      <a:pt x="5" y="24"/>
                      <a:pt x="5" y="23"/>
                      <a:pt x="5" y="23"/>
                    </a:cubicBezTo>
                    <a:cubicBezTo>
                      <a:pt x="5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1"/>
                      <a:pt x="7" y="21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7" y="14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3"/>
                      <a:pt x="7" y="12"/>
                      <a:pt x="7" y="12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6" y="10"/>
                      <a:pt x="6" y="9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5" y="7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íṧļiḑè">
                <a:extLst>
                  <a:ext uri="{FF2B5EF4-FFF2-40B4-BE49-F238E27FC236}">
                    <a16:creationId xmlns:a16="http://schemas.microsoft.com/office/drawing/2014/main" id="{1DD1187E-D071-4E31-A23C-E4782D5EE5FA}"/>
                  </a:ext>
                </a:extLst>
              </p:cNvPr>
              <p:cNvSpPr/>
              <p:nvPr/>
            </p:nvSpPr>
            <p:spPr bwMode="auto">
              <a:xfrm>
                <a:off x="6420460" y="4153236"/>
                <a:ext cx="87488" cy="110369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8" y="1"/>
                  </a:cxn>
                  <a:cxn ang="0">
                    <a:pos x="7" y="4"/>
                  </a:cxn>
                  <a:cxn ang="0">
                    <a:pos x="5" y="4"/>
                  </a:cxn>
                  <a:cxn ang="0">
                    <a:pos x="4" y="5"/>
                  </a:cxn>
                  <a:cxn ang="0">
                    <a:pos x="3" y="6"/>
                  </a:cxn>
                  <a:cxn ang="0">
                    <a:pos x="3" y="6"/>
                  </a:cxn>
                  <a:cxn ang="0">
                    <a:pos x="1" y="5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7"/>
                  </a:cxn>
                  <a:cxn ang="0">
                    <a:pos x="1" y="8"/>
                  </a:cxn>
                  <a:cxn ang="0">
                    <a:pos x="1" y="9"/>
                  </a:cxn>
                  <a:cxn ang="0">
                    <a:pos x="3" y="8"/>
                  </a:cxn>
                  <a:cxn ang="0">
                    <a:pos x="2" y="11"/>
                  </a:cxn>
                  <a:cxn ang="0">
                    <a:pos x="3" y="13"/>
                  </a:cxn>
                  <a:cxn ang="0">
                    <a:pos x="4" y="14"/>
                  </a:cxn>
                  <a:cxn ang="0">
                    <a:pos x="5" y="13"/>
                  </a:cxn>
                  <a:cxn ang="0">
                    <a:pos x="4" y="12"/>
                  </a:cxn>
                  <a:cxn ang="0">
                    <a:pos x="5" y="10"/>
                  </a:cxn>
                  <a:cxn ang="0">
                    <a:pos x="7" y="10"/>
                  </a:cxn>
                  <a:cxn ang="0">
                    <a:pos x="8" y="9"/>
                  </a:cxn>
                  <a:cxn ang="0">
                    <a:pos x="6" y="8"/>
                  </a:cxn>
                  <a:cxn ang="0">
                    <a:pos x="7" y="4"/>
                  </a:cxn>
                  <a:cxn ang="0">
                    <a:pos x="10" y="2"/>
                  </a:cxn>
                  <a:cxn ang="0">
                    <a:pos x="11" y="0"/>
                  </a:cxn>
                  <a:cxn ang="0">
                    <a:pos x="11" y="0"/>
                  </a:cxn>
                </a:cxnLst>
                <a:rect l="0" t="0" r="r" b="b"/>
                <a:pathLst>
                  <a:path w="11" h="14">
                    <a:moveTo>
                      <a:pt x="11" y="0"/>
                    </a:moveTo>
                    <a:cubicBezTo>
                      <a:pt x="10" y="0"/>
                      <a:pt x="8" y="1"/>
                      <a:pt x="8" y="1"/>
                    </a:cubicBezTo>
                    <a:cubicBezTo>
                      <a:pt x="8" y="1"/>
                      <a:pt x="7" y="3"/>
                      <a:pt x="7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6"/>
                      <a:pt x="2" y="6"/>
                      <a:pt x="1" y="5"/>
                    </a:cubicBezTo>
                    <a:cubicBezTo>
                      <a:pt x="1" y="5"/>
                      <a:pt x="1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5" y="11"/>
                      <a:pt x="5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1" y="1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šľïḍê">
                <a:extLst>
                  <a:ext uri="{FF2B5EF4-FFF2-40B4-BE49-F238E27FC236}">
                    <a16:creationId xmlns:a16="http://schemas.microsoft.com/office/drawing/2014/main" id="{0AE58416-2F83-4A6B-9B92-C83E4D333161}"/>
                  </a:ext>
                </a:extLst>
              </p:cNvPr>
              <p:cNvSpPr/>
              <p:nvPr/>
            </p:nvSpPr>
            <p:spPr bwMode="auto">
              <a:xfrm>
                <a:off x="6460839" y="4248800"/>
                <a:ext cx="61914" cy="10229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" y="1"/>
                  </a:cxn>
                  <a:cxn ang="0">
                    <a:pos x="0" y="1"/>
                  </a:cxn>
                  <a:cxn ang="0">
                    <a:pos x="0" y="3"/>
                  </a:cxn>
                  <a:cxn ang="0">
                    <a:pos x="1" y="5"/>
                  </a:cxn>
                  <a:cxn ang="0">
                    <a:pos x="0" y="7"/>
                  </a:cxn>
                  <a:cxn ang="0">
                    <a:pos x="2" y="7"/>
                  </a:cxn>
                  <a:cxn ang="0">
                    <a:pos x="3" y="8"/>
                  </a:cxn>
                  <a:cxn ang="0">
                    <a:pos x="2" y="10"/>
                  </a:cxn>
                  <a:cxn ang="0">
                    <a:pos x="4" y="13"/>
                  </a:cxn>
                  <a:cxn ang="0">
                    <a:pos x="5" y="13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8" y="11"/>
                  </a:cxn>
                  <a:cxn ang="0">
                    <a:pos x="8" y="7"/>
                  </a:cxn>
                  <a:cxn ang="0">
                    <a:pos x="6" y="7"/>
                  </a:cxn>
                  <a:cxn ang="0">
                    <a:pos x="6" y="6"/>
                  </a:cxn>
                  <a:cxn ang="0">
                    <a:pos x="5" y="6"/>
                  </a:cxn>
                  <a:cxn ang="0">
                    <a:pos x="4" y="3"/>
                  </a:cxn>
                  <a:cxn ang="0">
                    <a:pos x="3" y="2"/>
                  </a:cxn>
                  <a:cxn ang="0">
                    <a:pos x="4" y="1"/>
                  </a:cxn>
                  <a:cxn ang="0">
                    <a:pos x="3" y="0"/>
                  </a:cxn>
                </a:cxnLst>
                <a:rect l="0" t="0" r="r" b="b"/>
                <a:pathLst>
                  <a:path w="8" h="13">
                    <a:moveTo>
                      <a:pt x="3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6"/>
                      <a:pt x="0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iṩḷiḓé">
                <a:extLst>
                  <a:ext uri="{FF2B5EF4-FFF2-40B4-BE49-F238E27FC236}">
                    <a16:creationId xmlns:a16="http://schemas.microsoft.com/office/drawing/2014/main" id="{07EFEC40-1B7C-49B5-83D0-553A82277EC6}"/>
                  </a:ext>
                </a:extLst>
              </p:cNvPr>
              <p:cNvSpPr/>
              <p:nvPr/>
            </p:nvSpPr>
            <p:spPr bwMode="auto">
              <a:xfrm>
                <a:off x="7224002" y="3805977"/>
                <a:ext cx="14806" cy="1615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ïṣľïḋe">
                <a:extLst>
                  <a:ext uri="{FF2B5EF4-FFF2-40B4-BE49-F238E27FC236}">
                    <a16:creationId xmlns:a16="http://schemas.microsoft.com/office/drawing/2014/main" id="{CF902100-2BCA-40B4-82F7-148A84DF2749}"/>
                  </a:ext>
                </a:extLst>
              </p:cNvPr>
              <p:cNvSpPr/>
              <p:nvPr/>
            </p:nvSpPr>
            <p:spPr bwMode="auto">
              <a:xfrm>
                <a:off x="7215926" y="3797901"/>
                <a:ext cx="8076" cy="807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šļïḑê">
                <a:extLst>
                  <a:ext uri="{FF2B5EF4-FFF2-40B4-BE49-F238E27FC236}">
                    <a16:creationId xmlns:a16="http://schemas.microsoft.com/office/drawing/2014/main" id="{0DF6995F-C9D6-41E1-B624-37F1BCBA49BC}"/>
                  </a:ext>
                </a:extLst>
              </p:cNvPr>
              <p:cNvSpPr/>
              <p:nvPr/>
            </p:nvSpPr>
            <p:spPr bwMode="auto">
              <a:xfrm>
                <a:off x="7199774" y="3814053"/>
                <a:ext cx="16152" cy="1480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1" y="2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íşḻíḑê">
                <a:extLst>
                  <a:ext uri="{FF2B5EF4-FFF2-40B4-BE49-F238E27FC236}">
                    <a16:creationId xmlns:a16="http://schemas.microsoft.com/office/drawing/2014/main" id="{4FB01251-4321-4F13-919A-8C0336E18612}"/>
                  </a:ext>
                </a:extLst>
              </p:cNvPr>
              <p:cNvSpPr/>
              <p:nvPr/>
            </p:nvSpPr>
            <p:spPr bwMode="auto">
              <a:xfrm>
                <a:off x="7191699" y="3789825"/>
                <a:ext cx="16152" cy="1615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šḻîďè">
                <a:extLst>
                  <a:ext uri="{FF2B5EF4-FFF2-40B4-BE49-F238E27FC236}">
                    <a16:creationId xmlns:a16="http://schemas.microsoft.com/office/drawing/2014/main" id="{3E07568B-7AA9-410A-92B2-E513AE091C95}"/>
                  </a:ext>
                </a:extLst>
              </p:cNvPr>
              <p:cNvSpPr/>
              <p:nvPr/>
            </p:nvSpPr>
            <p:spPr bwMode="auto">
              <a:xfrm>
                <a:off x="6633123" y="3924422"/>
                <a:ext cx="55185" cy="3095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4" y="2"/>
                  </a:cxn>
                  <a:cxn ang="0">
                    <a:pos x="6" y="1"/>
                  </a:cxn>
                  <a:cxn ang="0">
                    <a:pos x="7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7" h="4">
                    <a:moveTo>
                      <a:pt x="6" y="0"/>
                    </a:moveTo>
                    <a:cubicBezTo>
                      <a:pt x="6" y="0"/>
                      <a:pt x="5" y="0"/>
                      <a:pt x="5" y="0"/>
                    </a:cubicBezTo>
                    <a:cubicBezTo>
                      <a:pt x="4" y="1"/>
                      <a:pt x="4" y="1"/>
                      <a:pt x="3" y="2"/>
                    </a:cubicBezTo>
                    <a:cubicBezTo>
                      <a:pt x="2" y="2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3"/>
                      <a:pt x="3" y="3"/>
                      <a:pt x="4" y="2"/>
                    </a:cubicBezTo>
                    <a:cubicBezTo>
                      <a:pt x="5" y="2"/>
                      <a:pt x="5" y="1"/>
                      <a:pt x="6" y="1"/>
                    </a:cubicBezTo>
                    <a:cubicBezTo>
                      <a:pt x="6" y="1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îṩḻíďé">
                <a:extLst>
                  <a:ext uri="{FF2B5EF4-FFF2-40B4-BE49-F238E27FC236}">
                    <a16:creationId xmlns:a16="http://schemas.microsoft.com/office/drawing/2014/main" id="{65881445-A3EE-4342-A2F8-D53CEC97E8E9}"/>
                  </a:ext>
                </a:extLst>
              </p:cNvPr>
              <p:cNvSpPr/>
              <p:nvPr/>
            </p:nvSpPr>
            <p:spPr bwMode="auto">
              <a:xfrm>
                <a:off x="7373403" y="3347003"/>
                <a:ext cx="1346" cy="134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ṡļiḋê">
                <a:extLst>
                  <a:ext uri="{FF2B5EF4-FFF2-40B4-BE49-F238E27FC236}">
                    <a16:creationId xmlns:a16="http://schemas.microsoft.com/office/drawing/2014/main" id="{A53A4C21-601B-48B3-8BD2-60AFD7D8F679}"/>
                  </a:ext>
                </a:extLst>
              </p:cNvPr>
              <p:cNvSpPr/>
              <p:nvPr/>
            </p:nvSpPr>
            <p:spPr bwMode="auto">
              <a:xfrm>
                <a:off x="7373403" y="3347003"/>
                <a:ext cx="1346" cy="134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iṣļîḋé">
                <a:extLst>
                  <a:ext uri="{FF2B5EF4-FFF2-40B4-BE49-F238E27FC236}">
                    <a16:creationId xmlns:a16="http://schemas.microsoft.com/office/drawing/2014/main" id="{71707F36-58EF-4859-B897-BC06ACA31C24}"/>
                  </a:ext>
                </a:extLst>
              </p:cNvPr>
              <p:cNvSpPr/>
              <p:nvPr/>
            </p:nvSpPr>
            <p:spPr bwMode="auto">
              <a:xfrm>
                <a:off x="4949322" y="2430401"/>
                <a:ext cx="1053891" cy="2236993"/>
              </a:xfrm>
              <a:custGeom>
                <a:avLst/>
                <a:gdLst/>
                <a:ahLst/>
                <a:cxnLst>
                  <a:cxn ang="0">
                    <a:pos x="28" y="24"/>
                  </a:cxn>
                  <a:cxn ang="0">
                    <a:pos x="21" y="35"/>
                  </a:cxn>
                  <a:cxn ang="0">
                    <a:pos x="27" y="27"/>
                  </a:cxn>
                  <a:cxn ang="0">
                    <a:pos x="2" y="107"/>
                  </a:cxn>
                  <a:cxn ang="0">
                    <a:pos x="5" y="114"/>
                  </a:cxn>
                  <a:cxn ang="0">
                    <a:pos x="8" y="128"/>
                  </a:cxn>
                  <a:cxn ang="0">
                    <a:pos x="24" y="147"/>
                  </a:cxn>
                  <a:cxn ang="0">
                    <a:pos x="33" y="157"/>
                  </a:cxn>
                  <a:cxn ang="0">
                    <a:pos x="42" y="165"/>
                  </a:cxn>
                  <a:cxn ang="0">
                    <a:pos x="42" y="185"/>
                  </a:cxn>
                  <a:cxn ang="0">
                    <a:pos x="42" y="192"/>
                  </a:cxn>
                  <a:cxn ang="0">
                    <a:pos x="65" y="219"/>
                  </a:cxn>
                  <a:cxn ang="0">
                    <a:pos x="77" y="261"/>
                  </a:cxn>
                  <a:cxn ang="0">
                    <a:pos x="82" y="271"/>
                  </a:cxn>
                  <a:cxn ang="0">
                    <a:pos x="86" y="277"/>
                  </a:cxn>
                  <a:cxn ang="0">
                    <a:pos x="92" y="281"/>
                  </a:cxn>
                  <a:cxn ang="0">
                    <a:pos x="90" y="275"/>
                  </a:cxn>
                  <a:cxn ang="0">
                    <a:pos x="89" y="265"/>
                  </a:cxn>
                  <a:cxn ang="0">
                    <a:pos x="96" y="253"/>
                  </a:cxn>
                  <a:cxn ang="0">
                    <a:pos x="104" y="245"/>
                  </a:cxn>
                  <a:cxn ang="0">
                    <a:pos x="120" y="230"/>
                  </a:cxn>
                  <a:cxn ang="0">
                    <a:pos x="125" y="214"/>
                  </a:cxn>
                  <a:cxn ang="0">
                    <a:pos x="133" y="197"/>
                  </a:cxn>
                  <a:cxn ang="0">
                    <a:pos x="103" y="185"/>
                  </a:cxn>
                  <a:cxn ang="0">
                    <a:pos x="95" y="175"/>
                  </a:cxn>
                  <a:cxn ang="0">
                    <a:pos x="88" y="171"/>
                  </a:cxn>
                  <a:cxn ang="0">
                    <a:pos x="82" y="169"/>
                  </a:cxn>
                  <a:cxn ang="0">
                    <a:pos x="72" y="160"/>
                  </a:cxn>
                  <a:cxn ang="0">
                    <a:pos x="57" y="158"/>
                  </a:cxn>
                  <a:cxn ang="0">
                    <a:pos x="45" y="161"/>
                  </a:cxn>
                  <a:cxn ang="0">
                    <a:pos x="32" y="143"/>
                  </a:cxn>
                  <a:cxn ang="0">
                    <a:pos x="25" y="136"/>
                  </a:cxn>
                  <a:cxn ang="0">
                    <a:pos x="24" y="110"/>
                  </a:cxn>
                  <a:cxn ang="0">
                    <a:pos x="37" y="111"/>
                  </a:cxn>
                  <a:cxn ang="0">
                    <a:pos x="45" y="120"/>
                  </a:cxn>
                  <a:cxn ang="0">
                    <a:pos x="54" y="93"/>
                  </a:cxn>
                  <a:cxn ang="0">
                    <a:pos x="67" y="84"/>
                  </a:cxn>
                  <a:cxn ang="0">
                    <a:pos x="76" y="83"/>
                  </a:cxn>
                  <a:cxn ang="0">
                    <a:pos x="86" y="76"/>
                  </a:cxn>
                  <a:cxn ang="0">
                    <a:pos x="73" y="71"/>
                  </a:cxn>
                  <a:cxn ang="0">
                    <a:pos x="92" y="65"/>
                  </a:cxn>
                  <a:cxn ang="0">
                    <a:pos x="96" y="57"/>
                  </a:cxn>
                  <a:cxn ang="0">
                    <a:pos x="92" y="41"/>
                  </a:cxn>
                  <a:cxn ang="0">
                    <a:pos x="79" y="35"/>
                  </a:cxn>
                  <a:cxn ang="0">
                    <a:pos x="59" y="60"/>
                  </a:cxn>
                  <a:cxn ang="0">
                    <a:pos x="52" y="40"/>
                  </a:cxn>
                  <a:cxn ang="0">
                    <a:pos x="70" y="25"/>
                  </a:cxn>
                  <a:cxn ang="0">
                    <a:pos x="76" y="23"/>
                  </a:cxn>
                  <a:cxn ang="0">
                    <a:pos x="81" y="15"/>
                  </a:cxn>
                  <a:cxn ang="0">
                    <a:pos x="77" y="16"/>
                  </a:cxn>
                  <a:cxn ang="0">
                    <a:pos x="76" y="14"/>
                  </a:cxn>
                  <a:cxn ang="0">
                    <a:pos x="74" y="10"/>
                  </a:cxn>
                  <a:cxn ang="0">
                    <a:pos x="66" y="18"/>
                  </a:cxn>
                  <a:cxn ang="0">
                    <a:pos x="55" y="14"/>
                  </a:cxn>
                  <a:cxn ang="0">
                    <a:pos x="56" y="7"/>
                  </a:cxn>
                  <a:cxn ang="0">
                    <a:pos x="56" y="1"/>
                  </a:cxn>
                </a:cxnLst>
                <a:rect l="0" t="0" r="r" b="b"/>
                <a:pathLst>
                  <a:path w="134" h="283">
                    <a:moveTo>
                      <a:pt x="57" y="0"/>
                    </a:moveTo>
                    <a:cubicBezTo>
                      <a:pt x="57" y="0"/>
                      <a:pt x="56" y="0"/>
                      <a:pt x="56" y="1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2"/>
                      <a:pt x="54" y="2"/>
                      <a:pt x="53" y="3"/>
                    </a:cubicBezTo>
                    <a:cubicBezTo>
                      <a:pt x="50" y="5"/>
                      <a:pt x="47" y="7"/>
                      <a:pt x="44" y="10"/>
                    </a:cubicBezTo>
                    <a:cubicBezTo>
                      <a:pt x="39" y="14"/>
                      <a:pt x="34" y="18"/>
                      <a:pt x="28" y="24"/>
                    </a:cubicBezTo>
                    <a:cubicBezTo>
                      <a:pt x="28" y="25"/>
                      <a:pt x="27" y="25"/>
                      <a:pt x="27" y="26"/>
                    </a:cubicBezTo>
                    <a:cubicBezTo>
                      <a:pt x="24" y="29"/>
                      <a:pt x="24" y="29"/>
                      <a:pt x="22" y="31"/>
                    </a:cubicBezTo>
                    <a:cubicBezTo>
                      <a:pt x="22" y="32"/>
                      <a:pt x="22" y="32"/>
                      <a:pt x="21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1" y="34"/>
                      <a:pt x="21" y="34"/>
                      <a:pt x="21" y="35"/>
                    </a:cubicBezTo>
                    <a:cubicBezTo>
                      <a:pt x="21" y="35"/>
                      <a:pt x="21" y="35"/>
                      <a:pt x="21" y="35"/>
                    </a:cubicBezTo>
                    <a:cubicBezTo>
                      <a:pt x="22" y="34"/>
                      <a:pt x="22" y="33"/>
                      <a:pt x="22" y="33"/>
                    </a:cubicBezTo>
                    <a:cubicBezTo>
                      <a:pt x="24" y="30"/>
                      <a:pt x="24" y="29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1" y="39"/>
                      <a:pt x="18" y="52"/>
                      <a:pt x="11" y="63"/>
                    </a:cubicBezTo>
                    <a:cubicBezTo>
                      <a:pt x="12" y="60"/>
                      <a:pt x="12" y="60"/>
                      <a:pt x="12" y="60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0" y="91"/>
                      <a:pt x="0" y="91"/>
                      <a:pt x="2" y="107"/>
                    </a:cubicBezTo>
                    <a:cubicBezTo>
                      <a:pt x="2" y="107"/>
                      <a:pt x="1" y="120"/>
                      <a:pt x="4" y="122"/>
                    </a:cubicBezTo>
                    <a:cubicBezTo>
                      <a:pt x="4" y="119"/>
                      <a:pt x="4" y="119"/>
                      <a:pt x="4" y="119"/>
                    </a:cubicBezTo>
                    <a:cubicBezTo>
                      <a:pt x="4" y="119"/>
                      <a:pt x="3" y="108"/>
                      <a:pt x="3" y="103"/>
                    </a:cubicBezTo>
                    <a:cubicBezTo>
                      <a:pt x="3" y="102"/>
                      <a:pt x="4" y="102"/>
                      <a:pt x="4" y="102"/>
                    </a:cubicBezTo>
                    <a:cubicBezTo>
                      <a:pt x="4" y="105"/>
                      <a:pt x="4" y="106"/>
                      <a:pt x="4" y="110"/>
                    </a:cubicBezTo>
                    <a:cubicBezTo>
                      <a:pt x="5" y="114"/>
                      <a:pt x="5" y="114"/>
                      <a:pt x="5" y="114"/>
                    </a:cubicBezTo>
                    <a:cubicBezTo>
                      <a:pt x="6" y="118"/>
                      <a:pt x="7" y="121"/>
                      <a:pt x="8" y="125"/>
                    </a:cubicBezTo>
                    <a:cubicBezTo>
                      <a:pt x="8" y="126"/>
                      <a:pt x="8" y="126"/>
                      <a:pt x="8" y="126"/>
                    </a:cubicBezTo>
                    <a:cubicBezTo>
                      <a:pt x="8" y="127"/>
                      <a:pt x="8" y="127"/>
                      <a:pt x="8" y="127"/>
                    </a:cubicBezTo>
                    <a:cubicBezTo>
                      <a:pt x="8" y="127"/>
                      <a:pt x="8" y="127"/>
                      <a:pt x="8" y="127"/>
                    </a:cubicBezTo>
                    <a:cubicBezTo>
                      <a:pt x="8" y="128"/>
                      <a:pt x="8" y="128"/>
                      <a:pt x="8" y="128"/>
                    </a:cubicBezTo>
                    <a:cubicBezTo>
                      <a:pt x="8" y="128"/>
                      <a:pt x="8" y="128"/>
                      <a:pt x="8" y="128"/>
                    </a:cubicBezTo>
                    <a:cubicBezTo>
                      <a:pt x="7" y="129"/>
                      <a:pt x="7" y="129"/>
                      <a:pt x="7" y="129"/>
                    </a:cubicBezTo>
                    <a:cubicBezTo>
                      <a:pt x="7" y="129"/>
                      <a:pt x="7" y="129"/>
                      <a:pt x="7" y="129"/>
                    </a:cubicBezTo>
                    <a:cubicBezTo>
                      <a:pt x="7" y="129"/>
                      <a:pt x="7" y="129"/>
                      <a:pt x="7" y="129"/>
                    </a:cubicBezTo>
                    <a:cubicBezTo>
                      <a:pt x="12" y="139"/>
                      <a:pt x="16" y="141"/>
                      <a:pt x="17" y="142"/>
                    </a:cubicBezTo>
                    <a:cubicBezTo>
                      <a:pt x="17" y="141"/>
                      <a:pt x="18" y="141"/>
                      <a:pt x="18" y="141"/>
                    </a:cubicBezTo>
                    <a:cubicBezTo>
                      <a:pt x="19" y="141"/>
                      <a:pt x="19" y="141"/>
                      <a:pt x="24" y="147"/>
                    </a:cubicBezTo>
                    <a:cubicBezTo>
                      <a:pt x="26" y="148"/>
                      <a:pt x="26" y="148"/>
                      <a:pt x="26" y="148"/>
                    </a:cubicBezTo>
                    <a:cubicBezTo>
                      <a:pt x="28" y="150"/>
                      <a:pt x="28" y="150"/>
                      <a:pt x="28" y="150"/>
                    </a:cubicBezTo>
                    <a:cubicBezTo>
                      <a:pt x="30" y="149"/>
                      <a:pt x="30" y="149"/>
                      <a:pt x="30" y="149"/>
                    </a:cubicBezTo>
                    <a:cubicBezTo>
                      <a:pt x="31" y="153"/>
                      <a:pt x="31" y="153"/>
                      <a:pt x="31" y="153"/>
                    </a:cubicBezTo>
                    <a:cubicBezTo>
                      <a:pt x="32" y="155"/>
                      <a:pt x="32" y="155"/>
                      <a:pt x="32" y="155"/>
                    </a:cubicBezTo>
                    <a:cubicBezTo>
                      <a:pt x="33" y="157"/>
                      <a:pt x="33" y="157"/>
                      <a:pt x="33" y="157"/>
                    </a:cubicBezTo>
                    <a:cubicBezTo>
                      <a:pt x="34" y="159"/>
                      <a:pt x="34" y="159"/>
                      <a:pt x="34" y="159"/>
                    </a:cubicBezTo>
                    <a:cubicBezTo>
                      <a:pt x="35" y="159"/>
                      <a:pt x="35" y="159"/>
                      <a:pt x="35" y="159"/>
                    </a:cubicBezTo>
                    <a:cubicBezTo>
                      <a:pt x="36" y="161"/>
                      <a:pt x="36" y="161"/>
                      <a:pt x="36" y="161"/>
                    </a:cubicBezTo>
                    <a:cubicBezTo>
                      <a:pt x="39" y="163"/>
                      <a:pt x="39" y="163"/>
                      <a:pt x="39" y="163"/>
                    </a:cubicBezTo>
                    <a:cubicBezTo>
                      <a:pt x="41" y="165"/>
                      <a:pt x="41" y="165"/>
                      <a:pt x="41" y="165"/>
                    </a:cubicBezTo>
                    <a:cubicBezTo>
                      <a:pt x="42" y="165"/>
                      <a:pt x="42" y="165"/>
                      <a:pt x="42" y="165"/>
                    </a:cubicBezTo>
                    <a:cubicBezTo>
                      <a:pt x="41" y="162"/>
                      <a:pt x="41" y="162"/>
                      <a:pt x="41" y="162"/>
                    </a:cubicBezTo>
                    <a:cubicBezTo>
                      <a:pt x="44" y="161"/>
                      <a:pt x="44" y="161"/>
                      <a:pt x="44" y="161"/>
                    </a:cubicBezTo>
                    <a:cubicBezTo>
                      <a:pt x="44" y="165"/>
                      <a:pt x="44" y="165"/>
                      <a:pt x="44" y="165"/>
                    </a:cubicBezTo>
                    <a:cubicBezTo>
                      <a:pt x="48" y="170"/>
                      <a:pt x="46" y="175"/>
                      <a:pt x="46" y="176"/>
                    </a:cubicBezTo>
                    <a:cubicBezTo>
                      <a:pt x="45" y="175"/>
                      <a:pt x="45" y="175"/>
                      <a:pt x="44" y="175"/>
                    </a:cubicBezTo>
                    <a:cubicBezTo>
                      <a:pt x="42" y="180"/>
                      <a:pt x="42" y="180"/>
                      <a:pt x="42" y="185"/>
                    </a:cubicBezTo>
                    <a:cubicBezTo>
                      <a:pt x="44" y="185"/>
                      <a:pt x="44" y="185"/>
                      <a:pt x="44" y="185"/>
                    </a:cubicBezTo>
                    <a:cubicBezTo>
                      <a:pt x="43" y="187"/>
                      <a:pt x="42" y="188"/>
                      <a:pt x="42" y="189"/>
                    </a:cubicBezTo>
                    <a:cubicBezTo>
                      <a:pt x="42" y="190"/>
                      <a:pt x="42" y="190"/>
                      <a:pt x="42" y="190"/>
                    </a:cubicBezTo>
                    <a:cubicBezTo>
                      <a:pt x="42" y="191"/>
                      <a:pt x="42" y="191"/>
                      <a:pt x="42" y="191"/>
                    </a:cubicBezTo>
                    <a:cubicBezTo>
                      <a:pt x="42" y="191"/>
                      <a:pt x="42" y="191"/>
                      <a:pt x="42" y="191"/>
                    </a:cubicBezTo>
                    <a:cubicBezTo>
                      <a:pt x="42" y="192"/>
                      <a:pt x="42" y="192"/>
                      <a:pt x="42" y="192"/>
                    </a:cubicBezTo>
                    <a:cubicBezTo>
                      <a:pt x="42" y="192"/>
                      <a:pt x="42" y="192"/>
                      <a:pt x="42" y="192"/>
                    </a:cubicBezTo>
                    <a:cubicBezTo>
                      <a:pt x="42" y="193"/>
                      <a:pt x="42" y="193"/>
                      <a:pt x="42" y="193"/>
                    </a:cubicBezTo>
                    <a:cubicBezTo>
                      <a:pt x="42" y="193"/>
                      <a:pt x="42" y="193"/>
                      <a:pt x="42" y="193"/>
                    </a:cubicBezTo>
                    <a:cubicBezTo>
                      <a:pt x="42" y="193"/>
                      <a:pt x="42" y="193"/>
                      <a:pt x="43" y="193"/>
                    </a:cubicBezTo>
                    <a:cubicBezTo>
                      <a:pt x="46" y="196"/>
                      <a:pt x="53" y="209"/>
                      <a:pt x="53" y="209"/>
                    </a:cubicBezTo>
                    <a:cubicBezTo>
                      <a:pt x="55" y="215"/>
                      <a:pt x="62" y="214"/>
                      <a:pt x="65" y="219"/>
                    </a:cubicBezTo>
                    <a:cubicBezTo>
                      <a:pt x="65" y="220"/>
                      <a:pt x="67" y="227"/>
                      <a:pt x="69" y="240"/>
                    </a:cubicBezTo>
                    <a:cubicBezTo>
                      <a:pt x="69" y="245"/>
                      <a:pt x="71" y="249"/>
                      <a:pt x="72" y="253"/>
                    </a:cubicBezTo>
                    <a:cubicBezTo>
                      <a:pt x="73" y="256"/>
                      <a:pt x="73" y="256"/>
                      <a:pt x="73" y="256"/>
                    </a:cubicBezTo>
                    <a:cubicBezTo>
                      <a:pt x="73" y="256"/>
                      <a:pt x="74" y="260"/>
                      <a:pt x="76" y="263"/>
                    </a:cubicBezTo>
                    <a:cubicBezTo>
                      <a:pt x="76" y="261"/>
                      <a:pt x="76" y="261"/>
                      <a:pt x="76" y="261"/>
                    </a:cubicBezTo>
                    <a:cubicBezTo>
                      <a:pt x="77" y="261"/>
                      <a:pt x="77" y="261"/>
                      <a:pt x="77" y="261"/>
                    </a:cubicBezTo>
                    <a:cubicBezTo>
                      <a:pt x="78" y="263"/>
                      <a:pt x="79" y="265"/>
                      <a:pt x="80" y="267"/>
                    </a:cubicBezTo>
                    <a:cubicBezTo>
                      <a:pt x="78" y="267"/>
                      <a:pt x="78" y="267"/>
                      <a:pt x="78" y="267"/>
                    </a:cubicBezTo>
                    <a:cubicBezTo>
                      <a:pt x="78" y="269"/>
                      <a:pt x="78" y="269"/>
                      <a:pt x="78" y="269"/>
                    </a:cubicBezTo>
                    <a:cubicBezTo>
                      <a:pt x="80" y="269"/>
                      <a:pt x="80" y="269"/>
                      <a:pt x="80" y="269"/>
                    </a:cubicBezTo>
                    <a:cubicBezTo>
                      <a:pt x="81" y="271"/>
                      <a:pt x="81" y="271"/>
                      <a:pt x="81" y="271"/>
                    </a:cubicBezTo>
                    <a:cubicBezTo>
                      <a:pt x="82" y="271"/>
                      <a:pt x="82" y="271"/>
                      <a:pt x="82" y="271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0" y="271"/>
                      <a:pt x="80" y="271"/>
                      <a:pt x="80" y="271"/>
                    </a:cubicBezTo>
                    <a:cubicBezTo>
                      <a:pt x="81" y="272"/>
                      <a:pt x="81" y="272"/>
                      <a:pt x="81" y="272"/>
                    </a:cubicBezTo>
                    <a:cubicBezTo>
                      <a:pt x="83" y="274"/>
                      <a:pt x="83" y="274"/>
                      <a:pt x="83" y="274"/>
                    </a:cubicBezTo>
                    <a:cubicBezTo>
                      <a:pt x="85" y="276"/>
                      <a:pt x="85" y="276"/>
                      <a:pt x="85" y="276"/>
                    </a:cubicBezTo>
                    <a:cubicBezTo>
                      <a:pt x="86" y="277"/>
                      <a:pt x="86" y="277"/>
                      <a:pt x="86" y="277"/>
                    </a:cubicBezTo>
                    <a:cubicBezTo>
                      <a:pt x="87" y="278"/>
                      <a:pt x="87" y="278"/>
                      <a:pt x="87" y="278"/>
                    </a:cubicBezTo>
                    <a:cubicBezTo>
                      <a:pt x="89" y="278"/>
                      <a:pt x="89" y="278"/>
                      <a:pt x="89" y="278"/>
                    </a:cubicBezTo>
                    <a:cubicBezTo>
                      <a:pt x="90" y="279"/>
                      <a:pt x="90" y="279"/>
                      <a:pt x="90" y="279"/>
                    </a:cubicBezTo>
                    <a:cubicBezTo>
                      <a:pt x="91" y="279"/>
                      <a:pt x="91" y="279"/>
                      <a:pt x="91" y="279"/>
                    </a:cubicBezTo>
                    <a:cubicBezTo>
                      <a:pt x="93" y="281"/>
                      <a:pt x="93" y="281"/>
                      <a:pt x="93" y="281"/>
                    </a:cubicBezTo>
                    <a:cubicBezTo>
                      <a:pt x="92" y="281"/>
                      <a:pt x="92" y="281"/>
                      <a:pt x="92" y="281"/>
                    </a:cubicBezTo>
                    <a:cubicBezTo>
                      <a:pt x="94" y="282"/>
                      <a:pt x="94" y="282"/>
                      <a:pt x="94" y="282"/>
                    </a:cubicBezTo>
                    <a:cubicBezTo>
                      <a:pt x="96" y="283"/>
                      <a:pt x="96" y="283"/>
                      <a:pt x="96" y="283"/>
                    </a:cubicBezTo>
                    <a:cubicBezTo>
                      <a:pt x="100" y="282"/>
                      <a:pt x="100" y="282"/>
                      <a:pt x="100" y="282"/>
                    </a:cubicBezTo>
                    <a:cubicBezTo>
                      <a:pt x="94" y="279"/>
                      <a:pt x="94" y="279"/>
                      <a:pt x="94" y="279"/>
                    </a:cubicBezTo>
                    <a:cubicBezTo>
                      <a:pt x="91" y="277"/>
                      <a:pt x="91" y="277"/>
                      <a:pt x="91" y="277"/>
                    </a:cubicBezTo>
                    <a:cubicBezTo>
                      <a:pt x="90" y="275"/>
                      <a:pt x="90" y="275"/>
                      <a:pt x="90" y="275"/>
                    </a:cubicBezTo>
                    <a:cubicBezTo>
                      <a:pt x="91" y="274"/>
                      <a:pt x="91" y="274"/>
                      <a:pt x="91" y="274"/>
                    </a:cubicBezTo>
                    <a:cubicBezTo>
                      <a:pt x="91" y="272"/>
                      <a:pt x="91" y="272"/>
                      <a:pt x="91" y="272"/>
                    </a:cubicBezTo>
                    <a:cubicBezTo>
                      <a:pt x="92" y="271"/>
                      <a:pt x="92" y="271"/>
                      <a:pt x="92" y="271"/>
                    </a:cubicBezTo>
                    <a:cubicBezTo>
                      <a:pt x="92" y="271"/>
                      <a:pt x="91" y="271"/>
                      <a:pt x="90" y="270"/>
                    </a:cubicBezTo>
                    <a:cubicBezTo>
                      <a:pt x="89" y="269"/>
                      <a:pt x="88" y="269"/>
                      <a:pt x="87" y="268"/>
                    </a:cubicBezTo>
                    <a:cubicBezTo>
                      <a:pt x="88" y="267"/>
                      <a:pt x="89" y="266"/>
                      <a:pt x="89" y="265"/>
                    </a:cubicBezTo>
                    <a:cubicBezTo>
                      <a:pt x="89" y="262"/>
                      <a:pt x="89" y="262"/>
                      <a:pt x="89" y="262"/>
                    </a:cubicBezTo>
                    <a:cubicBezTo>
                      <a:pt x="87" y="260"/>
                      <a:pt x="87" y="260"/>
                      <a:pt x="87" y="260"/>
                    </a:cubicBezTo>
                    <a:cubicBezTo>
                      <a:pt x="90" y="261"/>
                      <a:pt x="90" y="261"/>
                      <a:pt x="90" y="261"/>
                    </a:cubicBezTo>
                    <a:cubicBezTo>
                      <a:pt x="90" y="260"/>
                      <a:pt x="91" y="259"/>
                      <a:pt x="91" y="258"/>
                    </a:cubicBezTo>
                    <a:cubicBezTo>
                      <a:pt x="97" y="257"/>
                      <a:pt x="97" y="257"/>
                      <a:pt x="98" y="255"/>
                    </a:cubicBezTo>
                    <a:cubicBezTo>
                      <a:pt x="96" y="253"/>
                      <a:pt x="96" y="253"/>
                      <a:pt x="96" y="253"/>
                    </a:cubicBezTo>
                    <a:cubicBezTo>
                      <a:pt x="95" y="251"/>
                      <a:pt x="95" y="251"/>
                      <a:pt x="95" y="251"/>
                    </a:cubicBezTo>
                    <a:cubicBezTo>
                      <a:pt x="93" y="250"/>
                      <a:pt x="93" y="250"/>
                      <a:pt x="93" y="250"/>
                    </a:cubicBezTo>
                    <a:cubicBezTo>
                      <a:pt x="94" y="249"/>
                      <a:pt x="94" y="249"/>
                      <a:pt x="94" y="249"/>
                    </a:cubicBezTo>
                    <a:cubicBezTo>
                      <a:pt x="95" y="250"/>
                      <a:pt x="97" y="251"/>
                      <a:pt x="99" y="251"/>
                    </a:cubicBezTo>
                    <a:cubicBezTo>
                      <a:pt x="103" y="248"/>
                      <a:pt x="103" y="248"/>
                      <a:pt x="104" y="246"/>
                    </a:cubicBezTo>
                    <a:cubicBezTo>
                      <a:pt x="104" y="246"/>
                      <a:pt x="104" y="245"/>
                      <a:pt x="104" y="245"/>
                    </a:cubicBezTo>
                    <a:cubicBezTo>
                      <a:pt x="105" y="243"/>
                      <a:pt x="105" y="243"/>
                      <a:pt x="105" y="243"/>
                    </a:cubicBezTo>
                    <a:cubicBezTo>
                      <a:pt x="108" y="240"/>
                      <a:pt x="108" y="240"/>
                      <a:pt x="108" y="240"/>
                    </a:cubicBezTo>
                    <a:cubicBezTo>
                      <a:pt x="108" y="238"/>
                      <a:pt x="108" y="236"/>
                      <a:pt x="107" y="234"/>
                    </a:cubicBezTo>
                    <a:cubicBezTo>
                      <a:pt x="111" y="233"/>
                      <a:pt x="111" y="233"/>
                      <a:pt x="111" y="233"/>
                    </a:cubicBezTo>
                    <a:cubicBezTo>
                      <a:pt x="114" y="231"/>
                      <a:pt x="114" y="231"/>
                      <a:pt x="114" y="231"/>
                    </a:cubicBezTo>
                    <a:cubicBezTo>
                      <a:pt x="116" y="231"/>
                      <a:pt x="118" y="231"/>
                      <a:pt x="120" y="230"/>
                    </a:cubicBezTo>
                    <a:cubicBezTo>
                      <a:pt x="124" y="224"/>
                      <a:pt x="124" y="223"/>
                      <a:pt x="125" y="220"/>
                    </a:cubicBezTo>
                    <a:cubicBezTo>
                      <a:pt x="125" y="219"/>
                      <a:pt x="125" y="219"/>
                      <a:pt x="125" y="219"/>
                    </a:cubicBezTo>
                    <a:cubicBezTo>
                      <a:pt x="125" y="219"/>
                      <a:pt x="125" y="219"/>
                      <a:pt x="125" y="218"/>
                    </a:cubicBezTo>
                    <a:cubicBezTo>
                      <a:pt x="125" y="218"/>
                      <a:pt x="125" y="217"/>
                      <a:pt x="125" y="217"/>
                    </a:cubicBezTo>
                    <a:cubicBezTo>
                      <a:pt x="125" y="216"/>
                      <a:pt x="125" y="216"/>
                      <a:pt x="125" y="216"/>
                    </a:cubicBezTo>
                    <a:cubicBezTo>
                      <a:pt x="125" y="215"/>
                      <a:pt x="125" y="215"/>
                      <a:pt x="125" y="214"/>
                    </a:cubicBezTo>
                    <a:cubicBezTo>
                      <a:pt x="125" y="213"/>
                      <a:pt x="125" y="213"/>
                      <a:pt x="125" y="213"/>
                    </a:cubicBezTo>
                    <a:cubicBezTo>
                      <a:pt x="125" y="213"/>
                      <a:pt x="125" y="213"/>
                      <a:pt x="125" y="213"/>
                    </a:cubicBezTo>
                    <a:cubicBezTo>
                      <a:pt x="125" y="213"/>
                      <a:pt x="125" y="213"/>
                      <a:pt x="125" y="213"/>
                    </a:cubicBezTo>
                    <a:cubicBezTo>
                      <a:pt x="128" y="211"/>
                      <a:pt x="128" y="211"/>
                      <a:pt x="128" y="211"/>
                    </a:cubicBezTo>
                    <a:cubicBezTo>
                      <a:pt x="134" y="201"/>
                      <a:pt x="134" y="201"/>
                      <a:pt x="134" y="201"/>
                    </a:cubicBezTo>
                    <a:cubicBezTo>
                      <a:pt x="134" y="199"/>
                      <a:pt x="133" y="198"/>
                      <a:pt x="133" y="197"/>
                    </a:cubicBezTo>
                    <a:cubicBezTo>
                      <a:pt x="127" y="196"/>
                      <a:pt x="122" y="190"/>
                      <a:pt x="117" y="190"/>
                    </a:cubicBezTo>
                    <a:cubicBezTo>
                      <a:pt x="115" y="190"/>
                      <a:pt x="113" y="190"/>
                      <a:pt x="111" y="192"/>
                    </a:cubicBezTo>
                    <a:cubicBezTo>
                      <a:pt x="112" y="189"/>
                      <a:pt x="112" y="189"/>
                      <a:pt x="112" y="189"/>
                    </a:cubicBezTo>
                    <a:cubicBezTo>
                      <a:pt x="110" y="188"/>
                      <a:pt x="108" y="187"/>
                      <a:pt x="106" y="186"/>
                    </a:cubicBezTo>
                    <a:cubicBezTo>
                      <a:pt x="104" y="188"/>
                      <a:pt x="104" y="188"/>
                      <a:pt x="102" y="188"/>
                    </a:cubicBezTo>
                    <a:cubicBezTo>
                      <a:pt x="102" y="187"/>
                      <a:pt x="102" y="186"/>
                      <a:pt x="103" y="185"/>
                    </a:cubicBezTo>
                    <a:cubicBezTo>
                      <a:pt x="100" y="184"/>
                      <a:pt x="100" y="184"/>
                      <a:pt x="100" y="184"/>
                    </a:cubicBezTo>
                    <a:cubicBezTo>
                      <a:pt x="98" y="187"/>
                      <a:pt x="98" y="187"/>
                      <a:pt x="98" y="187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8" y="184"/>
                      <a:pt x="99" y="183"/>
                      <a:pt x="99" y="182"/>
                    </a:cubicBezTo>
                    <a:cubicBezTo>
                      <a:pt x="98" y="180"/>
                      <a:pt x="98" y="180"/>
                      <a:pt x="97" y="176"/>
                    </a:cubicBezTo>
                    <a:cubicBezTo>
                      <a:pt x="97" y="176"/>
                      <a:pt x="96" y="175"/>
                      <a:pt x="95" y="175"/>
                    </a:cubicBezTo>
                    <a:cubicBezTo>
                      <a:pt x="94" y="173"/>
                      <a:pt x="94" y="173"/>
                      <a:pt x="94" y="173"/>
                    </a:cubicBezTo>
                    <a:cubicBezTo>
                      <a:pt x="90" y="171"/>
                      <a:pt x="90" y="171"/>
                      <a:pt x="90" y="171"/>
                    </a:cubicBezTo>
                    <a:cubicBezTo>
                      <a:pt x="89" y="171"/>
                      <a:pt x="89" y="171"/>
                      <a:pt x="89" y="171"/>
                    </a:cubicBezTo>
                    <a:cubicBezTo>
                      <a:pt x="89" y="171"/>
                      <a:pt x="89" y="171"/>
                      <a:pt x="89" y="171"/>
                    </a:cubicBezTo>
                    <a:cubicBezTo>
                      <a:pt x="88" y="171"/>
                      <a:pt x="88" y="171"/>
                      <a:pt x="88" y="171"/>
                    </a:cubicBezTo>
                    <a:cubicBezTo>
                      <a:pt x="88" y="171"/>
                      <a:pt x="88" y="171"/>
                      <a:pt x="88" y="171"/>
                    </a:cubicBezTo>
                    <a:cubicBezTo>
                      <a:pt x="87" y="171"/>
                      <a:pt x="87" y="171"/>
                      <a:pt x="87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5" y="171"/>
                      <a:pt x="85" y="171"/>
                      <a:pt x="85" y="171"/>
                    </a:cubicBezTo>
                    <a:cubicBezTo>
                      <a:pt x="85" y="171"/>
                      <a:pt x="85" y="171"/>
                      <a:pt x="84" y="170"/>
                    </a:cubicBezTo>
                    <a:cubicBezTo>
                      <a:pt x="84" y="170"/>
                      <a:pt x="84" y="170"/>
                      <a:pt x="84" y="169"/>
                    </a:cubicBezTo>
                    <a:cubicBezTo>
                      <a:pt x="82" y="169"/>
                      <a:pt x="82" y="169"/>
                      <a:pt x="82" y="169"/>
                    </a:cubicBezTo>
                    <a:cubicBezTo>
                      <a:pt x="81" y="166"/>
                      <a:pt x="81" y="166"/>
                      <a:pt x="81" y="166"/>
                    </a:cubicBezTo>
                    <a:cubicBezTo>
                      <a:pt x="79" y="165"/>
                      <a:pt x="79" y="165"/>
                      <a:pt x="79" y="165"/>
                    </a:cubicBezTo>
                    <a:cubicBezTo>
                      <a:pt x="76" y="165"/>
                      <a:pt x="76" y="165"/>
                      <a:pt x="76" y="165"/>
                    </a:cubicBezTo>
                    <a:cubicBezTo>
                      <a:pt x="77" y="163"/>
                      <a:pt x="77" y="163"/>
                      <a:pt x="77" y="163"/>
                    </a:cubicBezTo>
                    <a:cubicBezTo>
                      <a:pt x="76" y="160"/>
                      <a:pt x="76" y="160"/>
                      <a:pt x="76" y="160"/>
                    </a:cubicBezTo>
                    <a:cubicBezTo>
                      <a:pt x="72" y="160"/>
                      <a:pt x="72" y="160"/>
                      <a:pt x="72" y="160"/>
                    </a:cubicBezTo>
                    <a:cubicBezTo>
                      <a:pt x="71" y="160"/>
                      <a:pt x="70" y="160"/>
                      <a:pt x="69" y="160"/>
                    </a:cubicBezTo>
                    <a:cubicBezTo>
                      <a:pt x="65" y="159"/>
                      <a:pt x="65" y="159"/>
                      <a:pt x="65" y="159"/>
                    </a:cubicBezTo>
                    <a:cubicBezTo>
                      <a:pt x="63" y="158"/>
                      <a:pt x="63" y="158"/>
                      <a:pt x="63" y="158"/>
                    </a:cubicBezTo>
                    <a:cubicBezTo>
                      <a:pt x="61" y="156"/>
                      <a:pt x="61" y="156"/>
                      <a:pt x="61" y="156"/>
                    </a:cubicBezTo>
                    <a:cubicBezTo>
                      <a:pt x="59" y="154"/>
                      <a:pt x="59" y="154"/>
                      <a:pt x="59" y="154"/>
                    </a:cubicBezTo>
                    <a:cubicBezTo>
                      <a:pt x="57" y="158"/>
                      <a:pt x="57" y="158"/>
                      <a:pt x="57" y="158"/>
                    </a:cubicBezTo>
                    <a:cubicBezTo>
                      <a:pt x="57" y="155"/>
                      <a:pt x="57" y="155"/>
                      <a:pt x="57" y="155"/>
                    </a:cubicBezTo>
                    <a:cubicBezTo>
                      <a:pt x="54" y="156"/>
                      <a:pt x="54" y="156"/>
                      <a:pt x="54" y="156"/>
                    </a:cubicBezTo>
                    <a:cubicBezTo>
                      <a:pt x="50" y="158"/>
                      <a:pt x="50" y="158"/>
                      <a:pt x="50" y="158"/>
                    </a:cubicBezTo>
                    <a:cubicBezTo>
                      <a:pt x="48" y="161"/>
                      <a:pt x="48" y="161"/>
                      <a:pt x="48" y="161"/>
                    </a:cubicBezTo>
                    <a:cubicBezTo>
                      <a:pt x="47" y="163"/>
                      <a:pt x="47" y="163"/>
                      <a:pt x="47" y="163"/>
                    </a:cubicBezTo>
                    <a:cubicBezTo>
                      <a:pt x="45" y="161"/>
                      <a:pt x="45" y="161"/>
                      <a:pt x="45" y="161"/>
                    </a:cubicBezTo>
                    <a:cubicBezTo>
                      <a:pt x="44" y="159"/>
                      <a:pt x="44" y="159"/>
                      <a:pt x="44" y="159"/>
                    </a:cubicBezTo>
                    <a:cubicBezTo>
                      <a:pt x="40" y="160"/>
                      <a:pt x="40" y="160"/>
                      <a:pt x="40" y="160"/>
                    </a:cubicBezTo>
                    <a:cubicBezTo>
                      <a:pt x="37" y="158"/>
                      <a:pt x="37" y="158"/>
                      <a:pt x="37" y="158"/>
                    </a:cubicBezTo>
                    <a:cubicBezTo>
                      <a:pt x="36" y="155"/>
                      <a:pt x="36" y="155"/>
                      <a:pt x="36" y="155"/>
                    </a:cubicBezTo>
                    <a:cubicBezTo>
                      <a:pt x="36" y="151"/>
                      <a:pt x="37" y="146"/>
                      <a:pt x="35" y="143"/>
                    </a:cubicBezTo>
                    <a:cubicBezTo>
                      <a:pt x="34" y="143"/>
                      <a:pt x="33" y="143"/>
                      <a:pt x="32" y="143"/>
                    </a:cubicBezTo>
                    <a:cubicBezTo>
                      <a:pt x="31" y="143"/>
                      <a:pt x="30" y="143"/>
                      <a:pt x="28" y="142"/>
                    </a:cubicBezTo>
                    <a:cubicBezTo>
                      <a:pt x="29" y="138"/>
                      <a:pt x="29" y="138"/>
                      <a:pt x="29" y="138"/>
                    </a:cubicBezTo>
                    <a:cubicBezTo>
                      <a:pt x="29" y="138"/>
                      <a:pt x="30" y="137"/>
                      <a:pt x="30" y="137"/>
                    </a:cubicBezTo>
                    <a:cubicBezTo>
                      <a:pt x="30" y="137"/>
                      <a:pt x="34" y="130"/>
                      <a:pt x="29" y="130"/>
                    </a:cubicBezTo>
                    <a:cubicBezTo>
                      <a:pt x="29" y="130"/>
                      <a:pt x="29" y="130"/>
                      <a:pt x="28" y="130"/>
                    </a:cubicBezTo>
                    <a:cubicBezTo>
                      <a:pt x="27" y="132"/>
                      <a:pt x="26" y="134"/>
                      <a:pt x="25" y="136"/>
                    </a:cubicBezTo>
                    <a:cubicBezTo>
                      <a:pt x="24" y="137"/>
                      <a:pt x="23" y="137"/>
                      <a:pt x="23" y="137"/>
                    </a:cubicBezTo>
                    <a:cubicBezTo>
                      <a:pt x="18" y="137"/>
                      <a:pt x="18" y="132"/>
                      <a:pt x="18" y="122"/>
                    </a:cubicBezTo>
                    <a:cubicBezTo>
                      <a:pt x="18" y="122"/>
                      <a:pt x="18" y="122"/>
                      <a:pt x="18" y="122"/>
                    </a:cubicBezTo>
                    <a:cubicBezTo>
                      <a:pt x="19" y="118"/>
                      <a:pt x="19" y="118"/>
                      <a:pt x="19" y="118"/>
                    </a:cubicBezTo>
                    <a:cubicBezTo>
                      <a:pt x="19" y="116"/>
                      <a:pt x="19" y="115"/>
                      <a:pt x="20" y="114"/>
                    </a:cubicBezTo>
                    <a:cubicBezTo>
                      <a:pt x="24" y="110"/>
                      <a:pt x="24" y="110"/>
                      <a:pt x="24" y="110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9" y="112"/>
                      <a:pt x="29" y="112"/>
                      <a:pt x="29" y="112"/>
                    </a:cubicBezTo>
                    <a:cubicBezTo>
                      <a:pt x="31" y="112"/>
                      <a:pt x="31" y="112"/>
                      <a:pt x="31" y="112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34" y="109"/>
                      <a:pt x="34" y="109"/>
                      <a:pt x="34" y="109"/>
                    </a:cubicBezTo>
                    <a:cubicBezTo>
                      <a:pt x="37" y="111"/>
                      <a:pt x="37" y="111"/>
                      <a:pt x="37" y="111"/>
                    </a:cubicBezTo>
                    <a:cubicBezTo>
                      <a:pt x="37" y="113"/>
                      <a:pt x="37" y="113"/>
                      <a:pt x="37" y="113"/>
                    </a:cubicBezTo>
                    <a:cubicBezTo>
                      <a:pt x="39" y="112"/>
                      <a:pt x="39" y="112"/>
                      <a:pt x="39" y="112"/>
                    </a:cubicBezTo>
                    <a:cubicBezTo>
                      <a:pt x="41" y="114"/>
                      <a:pt x="41" y="114"/>
                      <a:pt x="41" y="114"/>
                    </a:cubicBezTo>
                    <a:cubicBezTo>
                      <a:pt x="41" y="116"/>
                      <a:pt x="40" y="117"/>
                      <a:pt x="40" y="119"/>
                    </a:cubicBezTo>
                    <a:cubicBezTo>
                      <a:pt x="43" y="124"/>
                      <a:pt x="43" y="124"/>
                      <a:pt x="43" y="124"/>
                    </a:cubicBezTo>
                    <a:cubicBezTo>
                      <a:pt x="45" y="120"/>
                      <a:pt x="45" y="120"/>
                      <a:pt x="45" y="120"/>
                    </a:cubicBezTo>
                    <a:cubicBezTo>
                      <a:pt x="43" y="109"/>
                      <a:pt x="43" y="109"/>
                      <a:pt x="43" y="109"/>
                    </a:cubicBezTo>
                    <a:cubicBezTo>
                      <a:pt x="47" y="106"/>
                      <a:pt x="47" y="106"/>
                      <a:pt x="47" y="106"/>
                    </a:cubicBezTo>
                    <a:cubicBezTo>
                      <a:pt x="51" y="103"/>
                      <a:pt x="51" y="103"/>
                      <a:pt x="51" y="103"/>
                    </a:cubicBezTo>
                    <a:cubicBezTo>
                      <a:pt x="55" y="99"/>
                      <a:pt x="55" y="99"/>
                      <a:pt x="55" y="99"/>
                    </a:cubicBezTo>
                    <a:cubicBezTo>
                      <a:pt x="54" y="97"/>
                      <a:pt x="54" y="97"/>
                      <a:pt x="54" y="97"/>
                    </a:cubicBezTo>
                    <a:cubicBezTo>
                      <a:pt x="54" y="93"/>
                      <a:pt x="54" y="93"/>
                      <a:pt x="54" y="93"/>
                    </a:cubicBezTo>
                    <a:cubicBezTo>
                      <a:pt x="56" y="92"/>
                      <a:pt x="56" y="92"/>
                      <a:pt x="56" y="92"/>
                    </a:cubicBezTo>
                    <a:cubicBezTo>
                      <a:pt x="56" y="95"/>
                      <a:pt x="56" y="95"/>
                      <a:pt x="56" y="95"/>
                    </a:cubicBezTo>
                    <a:cubicBezTo>
                      <a:pt x="59" y="93"/>
                      <a:pt x="59" y="93"/>
                      <a:pt x="59" y="93"/>
                    </a:cubicBezTo>
                    <a:cubicBezTo>
                      <a:pt x="61" y="89"/>
                      <a:pt x="61" y="89"/>
                      <a:pt x="61" y="89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4"/>
                      <a:pt x="67" y="84"/>
                      <a:pt x="67" y="84"/>
                    </a:cubicBezTo>
                    <a:cubicBezTo>
                      <a:pt x="71" y="80"/>
                      <a:pt x="71" y="80"/>
                      <a:pt x="71" y="80"/>
                    </a:cubicBezTo>
                    <a:cubicBezTo>
                      <a:pt x="72" y="80"/>
                      <a:pt x="73" y="80"/>
                      <a:pt x="74" y="80"/>
                    </a:cubicBezTo>
                    <a:cubicBezTo>
                      <a:pt x="77" y="78"/>
                      <a:pt x="77" y="78"/>
                      <a:pt x="77" y="78"/>
                    </a:cubicBezTo>
                    <a:cubicBezTo>
                      <a:pt x="80" y="78"/>
                      <a:pt x="80" y="78"/>
                      <a:pt x="80" y="78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3"/>
                      <a:pt x="76" y="83"/>
                      <a:pt x="76" y="83"/>
                    </a:cubicBezTo>
                    <a:cubicBezTo>
                      <a:pt x="77" y="84"/>
                      <a:pt x="77" y="84"/>
                      <a:pt x="77" y="84"/>
                    </a:cubicBezTo>
                    <a:cubicBezTo>
                      <a:pt x="81" y="80"/>
                      <a:pt x="81" y="80"/>
                      <a:pt x="81" y="80"/>
                    </a:cubicBezTo>
                    <a:cubicBezTo>
                      <a:pt x="84" y="80"/>
                      <a:pt x="84" y="80"/>
                      <a:pt x="84" y="80"/>
                    </a:cubicBezTo>
                    <a:cubicBezTo>
                      <a:pt x="86" y="78"/>
                      <a:pt x="86" y="78"/>
                      <a:pt x="86" y="78"/>
                    </a:cubicBezTo>
                    <a:cubicBezTo>
                      <a:pt x="88" y="78"/>
                      <a:pt x="88" y="78"/>
                      <a:pt x="88" y="78"/>
                    </a:cubicBezTo>
                    <a:cubicBezTo>
                      <a:pt x="88" y="77"/>
                      <a:pt x="87" y="77"/>
                      <a:pt x="86" y="76"/>
                    </a:cubicBezTo>
                    <a:cubicBezTo>
                      <a:pt x="85" y="77"/>
                      <a:pt x="84" y="77"/>
                      <a:pt x="83" y="77"/>
                    </a:cubicBezTo>
                    <a:cubicBezTo>
                      <a:pt x="82" y="77"/>
                      <a:pt x="81" y="77"/>
                      <a:pt x="80" y="75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2" y="70"/>
                      <a:pt x="82" y="70"/>
                      <a:pt x="82" y="70"/>
                    </a:cubicBezTo>
                    <a:cubicBezTo>
                      <a:pt x="80" y="69"/>
                      <a:pt x="79" y="69"/>
                      <a:pt x="78" y="69"/>
                    </a:cubicBezTo>
                    <a:cubicBezTo>
                      <a:pt x="77" y="69"/>
                      <a:pt x="76" y="70"/>
                      <a:pt x="73" y="71"/>
                    </a:cubicBezTo>
                    <a:cubicBezTo>
                      <a:pt x="75" y="68"/>
                      <a:pt x="75" y="68"/>
                      <a:pt x="75" y="68"/>
                    </a:cubicBezTo>
                    <a:cubicBezTo>
                      <a:pt x="77" y="68"/>
                      <a:pt x="77" y="68"/>
                      <a:pt x="77" y="68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82" y="67"/>
                      <a:pt x="84" y="67"/>
                      <a:pt x="87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8" y="63"/>
                      <a:pt x="98" y="63"/>
                      <a:pt x="98" y="63"/>
                    </a:cubicBezTo>
                    <a:cubicBezTo>
                      <a:pt x="99" y="59"/>
                      <a:pt x="99" y="59"/>
                      <a:pt x="99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6" y="57"/>
                      <a:pt x="96" y="57"/>
                      <a:pt x="96" y="57"/>
                    </a:cubicBezTo>
                    <a:cubicBezTo>
                      <a:pt x="93" y="55"/>
                      <a:pt x="93" y="55"/>
                      <a:pt x="93" y="55"/>
                    </a:cubicBezTo>
                    <a:cubicBezTo>
                      <a:pt x="93" y="52"/>
                      <a:pt x="93" y="52"/>
                      <a:pt x="93" y="52"/>
                    </a:cubicBezTo>
                    <a:cubicBezTo>
                      <a:pt x="92" y="51"/>
                      <a:pt x="92" y="51"/>
                      <a:pt x="92" y="51"/>
                    </a:cubicBezTo>
                    <a:cubicBezTo>
                      <a:pt x="93" y="48"/>
                      <a:pt x="93" y="48"/>
                      <a:pt x="93" y="48"/>
                    </a:cubicBezTo>
                    <a:cubicBezTo>
                      <a:pt x="93" y="45"/>
                      <a:pt x="93" y="45"/>
                      <a:pt x="93" y="45"/>
                    </a:cubicBezTo>
                    <a:cubicBezTo>
                      <a:pt x="92" y="41"/>
                      <a:pt x="92" y="41"/>
                      <a:pt x="92" y="41"/>
                    </a:cubicBezTo>
                    <a:cubicBezTo>
                      <a:pt x="90" y="42"/>
                      <a:pt x="90" y="42"/>
                      <a:pt x="85" y="46"/>
                    </a:cubicBezTo>
                    <a:cubicBezTo>
                      <a:pt x="84" y="45"/>
                      <a:pt x="84" y="44"/>
                      <a:pt x="83" y="44"/>
                    </a:cubicBezTo>
                    <a:cubicBezTo>
                      <a:pt x="83" y="42"/>
                      <a:pt x="84" y="40"/>
                      <a:pt x="84" y="38"/>
                    </a:cubicBezTo>
                    <a:cubicBezTo>
                      <a:pt x="84" y="38"/>
                      <a:pt x="83" y="38"/>
                      <a:pt x="83" y="38"/>
                    </a:cubicBezTo>
                    <a:cubicBezTo>
                      <a:pt x="82" y="35"/>
                      <a:pt x="82" y="35"/>
                      <a:pt x="82" y="35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6" y="35"/>
                      <a:pt x="76" y="35"/>
                      <a:pt x="76" y="35"/>
                    </a:cubicBezTo>
                    <a:cubicBezTo>
                      <a:pt x="73" y="40"/>
                      <a:pt x="73" y="40"/>
                      <a:pt x="71" y="43"/>
                    </a:cubicBezTo>
                    <a:cubicBezTo>
                      <a:pt x="72" y="47"/>
                      <a:pt x="71" y="48"/>
                      <a:pt x="64" y="54"/>
                    </a:cubicBezTo>
                    <a:cubicBezTo>
                      <a:pt x="63" y="60"/>
                      <a:pt x="63" y="60"/>
                      <a:pt x="61" y="60"/>
                    </a:cubicBezTo>
                    <a:cubicBezTo>
                      <a:pt x="60" y="60"/>
                      <a:pt x="60" y="60"/>
                      <a:pt x="59" y="60"/>
                    </a:cubicBezTo>
                    <a:cubicBezTo>
                      <a:pt x="59" y="57"/>
                      <a:pt x="60" y="55"/>
                      <a:pt x="60" y="52"/>
                    </a:cubicBezTo>
                    <a:cubicBezTo>
                      <a:pt x="57" y="51"/>
                      <a:pt x="57" y="50"/>
                      <a:pt x="55" y="46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1" y="45"/>
                      <a:pt x="51" y="45"/>
                      <a:pt x="51" y="45"/>
                    </a:cubicBezTo>
                    <a:cubicBezTo>
                      <a:pt x="53" y="42"/>
                      <a:pt x="53" y="42"/>
                      <a:pt x="53" y="42"/>
                    </a:cubicBezTo>
                    <a:cubicBezTo>
                      <a:pt x="53" y="41"/>
                      <a:pt x="52" y="40"/>
                      <a:pt x="52" y="40"/>
                    </a:cubicBezTo>
                    <a:cubicBezTo>
                      <a:pt x="55" y="35"/>
                      <a:pt x="57" y="34"/>
                      <a:pt x="62" y="31"/>
                    </a:cubicBezTo>
                    <a:cubicBezTo>
                      <a:pt x="62" y="31"/>
                      <a:pt x="63" y="30"/>
                      <a:pt x="63" y="29"/>
                    </a:cubicBezTo>
                    <a:cubicBezTo>
                      <a:pt x="63" y="29"/>
                      <a:pt x="63" y="29"/>
                      <a:pt x="67" y="28"/>
                    </a:cubicBezTo>
                    <a:cubicBezTo>
                      <a:pt x="68" y="28"/>
                      <a:pt x="69" y="27"/>
                      <a:pt x="70" y="26"/>
                    </a:cubicBezTo>
                    <a:cubicBezTo>
                      <a:pt x="69" y="26"/>
                      <a:pt x="69" y="26"/>
                      <a:pt x="69" y="26"/>
                    </a:cubicBezTo>
                    <a:cubicBezTo>
                      <a:pt x="70" y="25"/>
                      <a:pt x="70" y="25"/>
                      <a:pt x="70" y="25"/>
                    </a:cubicBezTo>
                    <a:cubicBezTo>
                      <a:pt x="70" y="25"/>
                      <a:pt x="71" y="25"/>
                      <a:pt x="71" y="25"/>
                    </a:cubicBezTo>
                    <a:cubicBezTo>
                      <a:pt x="73" y="24"/>
                      <a:pt x="73" y="24"/>
                      <a:pt x="73" y="24"/>
                    </a:cubicBezTo>
                    <a:cubicBezTo>
                      <a:pt x="73" y="22"/>
                      <a:pt x="73" y="22"/>
                      <a:pt x="73" y="22"/>
                    </a:cubicBezTo>
                    <a:cubicBezTo>
                      <a:pt x="74" y="23"/>
                      <a:pt x="74" y="23"/>
                      <a:pt x="74" y="23"/>
                    </a:cubicBezTo>
                    <a:cubicBezTo>
                      <a:pt x="75" y="24"/>
                      <a:pt x="75" y="24"/>
                      <a:pt x="75" y="24"/>
                    </a:cubicBezTo>
                    <a:cubicBezTo>
                      <a:pt x="76" y="23"/>
                      <a:pt x="76" y="23"/>
                      <a:pt x="76" y="23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80" y="21"/>
                      <a:pt x="80" y="21"/>
                      <a:pt x="80" y="21"/>
                    </a:cubicBezTo>
                    <a:cubicBezTo>
                      <a:pt x="80" y="19"/>
                      <a:pt x="80" y="19"/>
                      <a:pt x="80" y="19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82" y="15"/>
                      <a:pt x="81" y="15"/>
                      <a:pt x="81" y="15"/>
                    </a:cubicBezTo>
                    <a:cubicBezTo>
                      <a:pt x="79" y="17"/>
                      <a:pt x="79" y="17"/>
                      <a:pt x="79" y="17"/>
                    </a:cubicBezTo>
                    <a:cubicBezTo>
                      <a:pt x="77" y="18"/>
                      <a:pt x="77" y="18"/>
                      <a:pt x="77" y="18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4" y="20"/>
                      <a:pt x="74" y="20"/>
                      <a:pt x="74" y="20"/>
                    </a:cubicBezTo>
                    <a:cubicBezTo>
                      <a:pt x="74" y="19"/>
                      <a:pt x="74" y="19"/>
                      <a:pt x="74" y="19"/>
                    </a:cubicBezTo>
                    <a:cubicBezTo>
                      <a:pt x="77" y="16"/>
                      <a:pt x="77" y="16"/>
                      <a:pt x="77" y="16"/>
                    </a:cubicBezTo>
                    <a:cubicBezTo>
                      <a:pt x="77" y="16"/>
                      <a:pt x="77" y="16"/>
                      <a:pt x="77" y="16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3" y="18"/>
                      <a:pt x="73" y="18"/>
                      <a:pt x="73" y="18"/>
                    </a:cubicBezTo>
                    <a:cubicBezTo>
                      <a:pt x="74" y="16"/>
                      <a:pt x="74" y="16"/>
                      <a:pt x="74" y="16"/>
                    </a:cubicBezTo>
                    <a:cubicBezTo>
                      <a:pt x="75" y="15"/>
                      <a:pt x="75" y="15"/>
                      <a:pt x="76" y="14"/>
                    </a:cubicBezTo>
                    <a:cubicBezTo>
                      <a:pt x="75" y="14"/>
                      <a:pt x="75" y="14"/>
                      <a:pt x="74" y="14"/>
                    </a:cubicBezTo>
                    <a:cubicBezTo>
                      <a:pt x="76" y="13"/>
                      <a:pt x="76" y="13"/>
                      <a:pt x="76" y="13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6" y="10"/>
                      <a:pt x="76" y="10"/>
                      <a:pt x="76" y="10"/>
                    </a:cubicBezTo>
                    <a:cubicBezTo>
                      <a:pt x="74" y="10"/>
                      <a:pt x="74" y="10"/>
                      <a:pt x="74" y="10"/>
                    </a:cubicBezTo>
                    <a:cubicBezTo>
                      <a:pt x="73" y="12"/>
                      <a:pt x="73" y="12"/>
                      <a:pt x="73" y="12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4"/>
                      <a:pt x="72" y="15"/>
                      <a:pt x="72" y="16"/>
                    </a:cubicBezTo>
                    <a:cubicBezTo>
                      <a:pt x="70" y="17"/>
                      <a:pt x="70" y="17"/>
                      <a:pt x="68" y="18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8" y="17"/>
                      <a:pt x="68" y="17"/>
                      <a:pt x="68" y="17"/>
                    </a:cubicBezTo>
                    <a:cubicBezTo>
                      <a:pt x="67" y="17"/>
                      <a:pt x="67" y="17"/>
                      <a:pt x="66" y="17"/>
                    </a:cubicBezTo>
                    <a:cubicBezTo>
                      <a:pt x="66" y="17"/>
                      <a:pt x="65" y="18"/>
                      <a:pt x="64" y="18"/>
                    </a:cubicBezTo>
                    <a:cubicBezTo>
                      <a:pt x="62" y="18"/>
                      <a:pt x="62" y="17"/>
                      <a:pt x="62" y="15"/>
                    </a:cubicBezTo>
                    <a:cubicBezTo>
                      <a:pt x="60" y="15"/>
                      <a:pt x="60" y="15"/>
                      <a:pt x="56" y="18"/>
                    </a:cubicBezTo>
                    <a:cubicBezTo>
                      <a:pt x="57" y="16"/>
                      <a:pt x="57" y="16"/>
                      <a:pt x="55" y="14"/>
                    </a:cubicBezTo>
                    <a:cubicBezTo>
                      <a:pt x="56" y="14"/>
                      <a:pt x="56" y="14"/>
                      <a:pt x="56" y="13"/>
                    </a:cubicBezTo>
                    <a:cubicBezTo>
                      <a:pt x="56" y="12"/>
                      <a:pt x="56" y="11"/>
                      <a:pt x="56" y="10"/>
                    </a:cubicBezTo>
                    <a:cubicBezTo>
                      <a:pt x="55" y="10"/>
                      <a:pt x="55" y="10"/>
                      <a:pt x="54" y="10"/>
                    </a:cubicBezTo>
                    <a:cubicBezTo>
                      <a:pt x="55" y="9"/>
                      <a:pt x="55" y="9"/>
                      <a:pt x="55" y="8"/>
                    </a:cubicBezTo>
                    <a:cubicBezTo>
                      <a:pt x="55" y="9"/>
                      <a:pt x="54" y="9"/>
                      <a:pt x="54" y="9"/>
                    </a:cubicBezTo>
                    <a:cubicBezTo>
                      <a:pt x="54" y="9"/>
                      <a:pt x="55" y="8"/>
                      <a:pt x="56" y="7"/>
                    </a:cubicBezTo>
                    <a:cubicBezTo>
                      <a:pt x="56" y="7"/>
                      <a:pt x="56" y="7"/>
                      <a:pt x="55" y="7"/>
                    </a:cubicBezTo>
                    <a:cubicBezTo>
                      <a:pt x="55" y="7"/>
                      <a:pt x="54" y="7"/>
                      <a:pt x="51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0" y="8"/>
                      <a:pt x="50" y="9"/>
                      <a:pt x="49" y="9"/>
                    </a:cubicBezTo>
                    <a:cubicBezTo>
                      <a:pt x="54" y="3"/>
                      <a:pt x="54" y="3"/>
                      <a:pt x="55" y="2"/>
                    </a:cubicBezTo>
                    <a:cubicBezTo>
                      <a:pt x="56" y="1"/>
                      <a:pt x="56" y="1"/>
                      <a:pt x="56" y="1"/>
                    </a:cubicBezTo>
                    <a:cubicBezTo>
                      <a:pt x="57" y="0"/>
                      <a:pt x="57" y="0"/>
                      <a:pt x="57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î$ľíḍè">
                <a:extLst>
                  <a:ext uri="{FF2B5EF4-FFF2-40B4-BE49-F238E27FC236}">
                    <a16:creationId xmlns:a16="http://schemas.microsoft.com/office/drawing/2014/main" id="{2C838FD6-6731-4BCE-8745-6B16DF758D0B}"/>
                  </a:ext>
                </a:extLst>
              </p:cNvPr>
              <p:cNvSpPr/>
              <p:nvPr/>
            </p:nvSpPr>
            <p:spPr bwMode="auto">
              <a:xfrm>
                <a:off x="5476940" y="2628258"/>
                <a:ext cx="69990" cy="55185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29" y="0"/>
                  </a:cxn>
                  <a:cxn ang="0">
                    <a:pos x="17" y="18"/>
                  </a:cxn>
                  <a:cxn ang="0">
                    <a:pos x="0" y="29"/>
                  </a:cxn>
                  <a:cxn ang="0">
                    <a:pos x="0" y="35"/>
                  </a:cxn>
                  <a:cxn ang="0">
                    <a:pos x="11" y="29"/>
                  </a:cxn>
                  <a:cxn ang="0">
                    <a:pos x="5" y="41"/>
                  </a:cxn>
                  <a:cxn ang="0">
                    <a:pos x="17" y="35"/>
                  </a:cxn>
                  <a:cxn ang="0">
                    <a:pos x="29" y="24"/>
                  </a:cxn>
                  <a:cxn ang="0">
                    <a:pos x="35" y="35"/>
                  </a:cxn>
                  <a:cxn ang="0">
                    <a:pos x="46" y="35"/>
                  </a:cxn>
                  <a:cxn ang="0">
                    <a:pos x="52" y="29"/>
                  </a:cxn>
                  <a:cxn ang="0">
                    <a:pos x="40" y="24"/>
                  </a:cxn>
                  <a:cxn ang="0">
                    <a:pos x="46" y="18"/>
                  </a:cxn>
                  <a:cxn ang="0">
                    <a:pos x="35" y="6"/>
                  </a:cxn>
                  <a:cxn ang="0">
                    <a:pos x="40" y="0"/>
                  </a:cxn>
                </a:cxnLst>
                <a:rect l="0" t="0" r="r" b="b"/>
                <a:pathLst>
                  <a:path w="52" h="41">
                    <a:moveTo>
                      <a:pt x="40" y="0"/>
                    </a:moveTo>
                    <a:lnTo>
                      <a:pt x="29" y="0"/>
                    </a:lnTo>
                    <a:lnTo>
                      <a:pt x="17" y="18"/>
                    </a:lnTo>
                    <a:lnTo>
                      <a:pt x="0" y="29"/>
                    </a:lnTo>
                    <a:lnTo>
                      <a:pt x="0" y="35"/>
                    </a:lnTo>
                    <a:lnTo>
                      <a:pt x="11" y="29"/>
                    </a:lnTo>
                    <a:lnTo>
                      <a:pt x="5" y="41"/>
                    </a:lnTo>
                    <a:lnTo>
                      <a:pt x="17" y="35"/>
                    </a:lnTo>
                    <a:lnTo>
                      <a:pt x="29" y="24"/>
                    </a:lnTo>
                    <a:lnTo>
                      <a:pt x="35" y="35"/>
                    </a:lnTo>
                    <a:lnTo>
                      <a:pt x="46" y="35"/>
                    </a:lnTo>
                    <a:lnTo>
                      <a:pt x="52" y="29"/>
                    </a:lnTo>
                    <a:lnTo>
                      <a:pt x="40" y="24"/>
                    </a:lnTo>
                    <a:lnTo>
                      <a:pt x="46" y="18"/>
                    </a:lnTo>
                    <a:lnTo>
                      <a:pt x="35" y="6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ïšḻïḋê">
                <a:extLst>
                  <a:ext uri="{FF2B5EF4-FFF2-40B4-BE49-F238E27FC236}">
                    <a16:creationId xmlns:a16="http://schemas.microsoft.com/office/drawing/2014/main" id="{B22CB96F-9A0B-4061-92EE-6AFAF558341B}"/>
                  </a:ext>
                </a:extLst>
              </p:cNvPr>
              <p:cNvSpPr/>
              <p:nvPr/>
            </p:nvSpPr>
            <p:spPr bwMode="auto">
              <a:xfrm>
                <a:off x="5476940" y="2628258"/>
                <a:ext cx="69990" cy="55185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29" y="0"/>
                  </a:cxn>
                  <a:cxn ang="0">
                    <a:pos x="17" y="18"/>
                  </a:cxn>
                  <a:cxn ang="0">
                    <a:pos x="0" y="29"/>
                  </a:cxn>
                  <a:cxn ang="0">
                    <a:pos x="0" y="35"/>
                  </a:cxn>
                  <a:cxn ang="0">
                    <a:pos x="11" y="29"/>
                  </a:cxn>
                  <a:cxn ang="0">
                    <a:pos x="5" y="41"/>
                  </a:cxn>
                  <a:cxn ang="0">
                    <a:pos x="17" y="35"/>
                  </a:cxn>
                  <a:cxn ang="0">
                    <a:pos x="29" y="24"/>
                  </a:cxn>
                  <a:cxn ang="0">
                    <a:pos x="35" y="35"/>
                  </a:cxn>
                  <a:cxn ang="0">
                    <a:pos x="46" y="35"/>
                  </a:cxn>
                  <a:cxn ang="0">
                    <a:pos x="52" y="29"/>
                  </a:cxn>
                  <a:cxn ang="0">
                    <a:pos x="40" y="24"/>
                  </a:cxn>
                  <a:cxn ang="0">
                    <a:pos x="46" y="18"/>
                  </a:cxn>
                  <a:cxn ang="0">
                    <a:pos x="35" y="6"/>
                  </a:cxn>
                  <a:cxn ang="0">
                    <a:pos x="40" y="0"/>
                  </a:cxn>
                </a:cxnLst>
                <a:rect l="0" t="0" r="r" b="b"/>
                <a:pathLst>
                  <a:path w="52" h="41">
                    <a:moveTo>
                      <a:pt x="40" y="0"/>
                    </a:moveTo>
                    <a:lnTo>
                      <a:pt x="29" y="0"/>
                    </a:lnTo>
                    <a:lnTo>
                      <a:pt x="17" y="18"/>
                    </a:lnTo>
                    <a:lnTo>
                      <a:pt x="0" y="29"/>
                    </a:lnTo>
                    <a:lnTo>
                      <a:pt x="0" y="35"/>
                    </a:lnTo>
                    <a:lnTo>
                      <a:pt x="11" y="29"/>
                    </a:lnTo>
                    <a:lnTo>
                      <a:pt x="5" y="41"/>
                    </a:lnTo>
                    <a:lnTo>
                      <a:pt x="17" y="35"/>
                    </a:lnTo>
                    <a:lnTo>
                      <a:pt x="29" y="24"/>
                    </a:lnTo>
                    <a:lnTo>
                      <a:pt x="35" y="35"/>
                    </a:lnTo>
                    <a:lnTo>
                      <a:pt x="46" y="35"/>
                    </a:lnTo>
                    <a:lnTo>
                      <a:pt x="52" y="29"/>
                    </a:lnTo>
                    <a:lnTo>
                      <a:pt x="40" y="24"/>
                    </a:lnTo>
                    <a:lnTo>
                      <a:pt x="46" y="18"/>
                    </a:lnTo>
                    <a:lnTo>
                      <a:pt x="35" y="6"/>
                    </a:lnTo>
                    <a:lnTo>
                      <a:pt x="40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îṩḷidé">
                <a:extLst>
                  <a:ext uri="{FF2B5EF4-FFF2-40B4-BE49-F238E27FC236}">
                    <a16:creationId xmlns:a16="http://schemas.microsoft.com/office/drawing/2014/main" id="{A8DAE45A-2188-41DD-89FF-B51686772681}"/>
                  </a:ext>
                </a:extLst>
              </p:cNvPr>
              <p:cNvSpPr/>
              <p:nvPr/>
            </p:nvSpPr>
            <p:spPr bwMode="auto">
              <a:xfrm>
                <a:off x="5483669" y="2683442"/>
                <a:ext cx="32303" cy="24227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1" y="3"/>
                  </a:cxn>
                  <a:cxn ang="0">
                    <a:pos x="3" y="2"/>
                  </a:cxn>
                  <a:cxn ang="0">
                    <a:pos x="4" y="0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4" y="1"/>
                      <a:pt x="4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iṥḻide">
                <a:extLst>
                  <a:ext uri="{FF2B5EF4-FFF2-40B4-BE49-F238E27FC236}">
                    <a16:creationId xmlns:a16="http://schemas.microsoft.com/office/drawing/2014/main" id="{BE93ABBE-61C1-41E5-9EC3-94BB12334FEA}"/>
                  </a:ext>
                </a:extLst>
              </p:cNvPr>
              <p:cNvSpPr/>
              <p:nvPr/>
            </p:nvSpPr>
            <p:spPr bwMode="auto">
              <a:xfrm>
                <a:off x="5515972" y="2699594"/>
                <a:ext cx="14806" cy="2422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11" y="6"/>
                  </a:cxn>
                  <a:cxn ang="0">
                    <a:pos x="6" y="0"/>
                  </a:cxn>
                </a:cxnLst>
                <a:rect l="0" t="0" r="r" b="b"/>
                <a:pathLst>
                  <a:path w="11" h="18">
                    <a:moveTo>
                      <a:pt x="6" y="0"/>
                    </a:moveTo>
                    <a:lnTo>
                      <a:pt x="0" y="6"/>
                    </a:lnTo>
                    <a:lnTo>
                      <a:pt x="0" y="18"/>
                    </a:lnTo>
                    <a:lnTo>
                      <a:pt x="11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íṡḷiḋe">
                <a:extLst>
                  <a:ext uri="{FF2B5EF4-FFF2-40B4-BE49-F238E27FC236}">
                    <a16:creationId xmlns:a16="http://schemas.microsoft.com/office/drawing/2014/main" id="{B0F13B5E-27C9-47B5-B1DE-81C4BDE9791B}"/>
                  </a:ext>
                </a:extLst>
              </p:cNvPr>
              <p:cNvSpPr/>
              <p:nvPr/>
            </p:nvSpPr>
            <p:spPr bwMode="auto">
              <a:xfrm>
                <a:off x="5515972" y="2699594"/>
                <a:ext cx="14806" cy="2422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11" y="6"/>
                  </a:cxn>
                  <a:cxn ang="0">
                    <a:pos x="6" y="0"/>
                  </a:cxn>
                </a:cxnLst>
                <a:rect l="0" t="0" r="r" b="b"/>
                <a:pathLst>
                  <a:path w="11" h="18">
                    <a:moveTo>
                      <a:pt x="6" y="0"/>
                    </a:moveTo>
                    <a:lnTo>
                      <a:pt x="0" y="6"/>
                    </a:lnTo>
                    <a:lnTo>
                      <a:pt x="0" y="18"/>
                    </a:lnTo>
                    <a:lnTo>
                      <a:pt x="11" y="6"/>
                    </a:lnTo>
                    <a:lnTo>
                      <a:pt x="6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íṥļíďé">
                <a:extLst>
                  <a:ext uri="{FF2B5EF4-FFF2-40B4-BE49-F238E27FC236}">
                    <a16:creationId xmlns:a16="http://schemas.microsoft.com/office/drawing/2014/main" id="{B8F61074-D5CF-4F4F-BC2F-A71AE4E094BF}"/>
                  </a:ext>
                </a:extLst>
              </p:cNvPr>
              <p:cNvSpPr/>
              <p:nvPr/>
            </p:nvSpPr>
            <p:spPr bwMode="auto">
              <a:xfrm>
                <a:off x="5649223" y="2944560"/>
                <a:ext cx="94218" cy="9421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5" y="3"/>
                  </a:cxn>
                  <a:cxn ang="0">
                    <a:pos x="3" y="6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7" y="9"/>
                  </a:cxn>
                  <a:cxn ang="0">
                    <a:pos x="6" y="11"/>
                  </a:cxn>
                  <a:cxn ang="0">
                    <a:pos x="9" y="10"/>
                  </a:cxn>
                  <a:cxn ang="0">
                    <a:pos x="10" y="12"/>
                  </a:cxn>
                  <a:cxn ang="0">
                    <a:pos x="12" y="11"/>
                  </a:cxn>
                  <a:cxn ang="0">
                    <a:pos x="12" y="8"/>
                  </a:cxn>
                  <a:cxn ang="0">
                    <a:pos x="11" y="7"/>
                  </a:cxn>
                  <a:cxn ang="0">
                    <a:pos x="11" y="6"/>
                  </a:cxn>
                  <a:cxn ang="0">
                    <a:pos x="8" y="4"/>
                  </a:cxn>
                  <a:cxn ang="0">
                    <a:pos x="10" y="0"/>
                  </a:cxn>
                </a:cxnLst>
                <a:rect l="0" t="0" r="r" b="b"/>
                <a:pathLst>
                  <a:path w="12" h="12">
                    <a:moveTo>
                      <a:pt x="10" y="0"/>
                    </a:moveTo>
                    <a:cubicBezTo>
                      <a:pt x="5" y="3"/>
                      <a:pt x="5" y="3"/>
                      <a:pt x="5" y="3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10"/>
                      <a:pt x="7" y="11"/>
                      <a:pt x="6" y="11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0" y="5"/>
                      <a:pt x="9" y="5"/>
                      <a:pt x="8" y="4"/>
                    </a:cubicBezTo>
                    <a:cubicBezTo>
                      <a:pt x="8" y="2"/>
                      <a:pt x="9" y="1"/>
                      <a:pt x="1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i$ḻîḍe">
                <a:extLst>
                  <a:ext uri="{FF2B5EF4-FFF2-40B4-BE49-F238E27FC236}">
                    <a16:creationId xmlns:a16="http://schemas.microsoft.com/office/drawing/2014/main" id="{21D5F36C-50F9-4940-B5E5-12BC36D0B460}"/>
                  </a:ext>
                </a:extLst>
              </p:cNvPr>
              <p:cNvSpPr/>
              <p:nvPr/>
            </p:nvSpPr>
            <p:spPr bwMode="auto">
              <a:xfrm>
                <a:off x="5223898" y="3442566"/>
                <a:ext cx="134596" cy="7133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2"/>
                  </a:cxn>
                  <a:cxn ang="0">
                    <a:pos x="4" y="1"/>
                  </a:cxn>
                  <a:cxn ang="0">
                    <a:pos x="5" y="3"/>
                  </a:cxn>
                  <a:cxn ang="0">
                    <a:pos x="8" y="3"/>
                  </a:cxn>
                  <a:cxn ang="0">
                    <a:pos x="10" y="6"/>
                  </a:cxn>
                  <a:cxn ang="0">
                    <a:pos x="12" y="6"/>
                  </a:cxn>
                  <a:cxn ang="0">
                    <a:pos x="12" y="9"/>
                  </a:cxn>
                  <a:cxn ang="0">
                    <a:pos x="14" y="8"/>
                  </a:cxn>
                  <a:cxn ang="0">
                    <a:pos x="16" y="9"/>
                  </a:cxn>
                  <a:cxn ang="0">
                    <a:pos x="17" y="7"/>
                  </a:cxn>
                  <a:cxn ang="0">
                    <a:pos x="12" y="3"/>
                  </a:cxn>
                  <a:cxn ang="0">
                    <a:pos x="6" y="0"/>
                  </a:cxn>
                </a:cxnLst>
                <a:rect l="0" t="0" r="r" b="b"/>
                <a:pathLst>
                  <a:path w="17" h="9">
                    <a:moveTo>
                      <a:pt x="6" y="0"/>
                    </a:moveTo>
                    <a:cubicBezTo>
                      <a:pt x="1" y="0"/>
                      <a:pt x="1" y="0"/>
                      <a:pt x="0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1" y="6"/>
                      <a:pt x="11" y="6"/>
                      <a:pt x="12" y="6"/>
                    </a:cubicBezTo>
                    <a:cubicBezTo>
                      <a:pt x="12" y="7"/>
                      <a:pt x="12" y="8"/>
                      <a:pt x="12" y="9"/>
                    </a:cubicBezTo>
                    <a:cubicBezTo>
                      <a:pt x="13" y="9"/>
                      <a:pt x="13" y="8"/>
                      <a:pt x="14" y="8"/>
                    </a:cubicBezTo>
                    <a:cubicBezTo>
                      <a:pt x="15" y="8"/>
                      <a:pt x="15" y="9"/>
                      <a:pt x="16" y="9"/>
                    </a:cubicBezTo>
                    <a:cubicBezTo>
                      <a:pt x="16" y="9"/>
                      <a:pt x="17" y="8"/>
                      <a:pt x="17" y="7"/>
                    </a:cubicBezTo>
                    <a:cubicBezTo>
                      <a:pt x="15" y="6"/>
                      <a:pt x="14" y="5"/>
                      <a:pt x="12" y="3"/>
                    </a:cubicBezTo>
                    <a:cubicBezTo>
                      <a:pt x="11" y="3"/>
                      <a:pt x="10" y="2"/>
                      <a:pt x="6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îšlîḍê">
                <a:extLst>
                  <a:ext uri="{FF2B5EF4-FFF2-40B4-BE49-F238E27FC236}">
                    <a16:creationId xmlns:a16="http://schemas.microsoft.com/office/drawing/2014/main" id="{0F1907B4-50BE-437C-A938-74BB3B996960}"/>
                  </a:ext>
                </a:extLst>
              </p:cNvPr>
              <p:cNvSpPr/>
              <p:nvPr/>
            </p:nvSpPr>
            <p:spPr bwMode="auto">
              <a:xfrm>
                <a:off x="5358495" y="3513903"/>
                <a:ext cx="86142" cy="47109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3" y="3"/>
                  </a:cxn>
                  <a:cxn ang="0">
                    <a:pos x="0" y="2"/>
                  </a:cxn>
                  <a:cxn ang="0">
                    <a:pos x="4" y="5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9" y="4"/>
                  </a:cxn>
                  <a:cxn ang="0">
                    <a:pos x="11" y="4"/>
                  </a:cxn>
                  <a:cxn ang="0">
                    <a:pos x="10" y="2"/>
                  </a:cxn>
                  <a:cxn ang="0">
                    <a:pos x="2" y="0"/>
                  </a:cxn>
                </a:cxnLst>
                <a:rect l="0" t="0" r="r" b="b"/>
                <a:pathLst>
                  <a:path w="11" h="6">
                    <a:moveTo>
                      <a:pt x="2" y="0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2" y="2"/>
                      <a:pt x="1" y="2"/>
                      <a:pt x="0" y="2"/>
                    </a:cubicBezTo>
                    <a:cubicBezTo>
                      <a:pt x="0" y="3"/>
                      <a:pt x="0" y="5"/>
                      <a:pt x="4" y="5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3"/>
                      <a:pt x="11" y="2"/>
                      <a:pt x="10" y="2"/>
                    </a:cubicBezTo>
                    <a:cubicBezTo>
                      <a:pt x="8" y="1"/>
                      <a:pt x="5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işľïḍé">
                <a:extLst>
                  <a:ext uri="{FF2B5EF4-FFF2-40B4-BE49-F238E27FC236}">
                    <a16:creationId xmlns:a16="http://schemas.microsoft.com/office/drawing/2014/main" id="{AD034A54-B85B-4521-87DB-1AEC342BA41B}"/>
                  </a:ext>
                </a:extLst>
              </p:cNvPr>
              <p:cNvSpPr/>
              <p:nvPr/>
            </p:nvSpPr>
            <p:spPr bwMode="auto">
              <a:xfrm>
                <a:off x="5295234" y="3528708"/>
                <a:ext cx="39033" cy="32303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12" y="24"/>
                  </a:cxn>
                  <a:cxn ang="0">
                    <a:pos x="29" y="18"/>
                  </a:cxn>
                  <a:cxn ang="0">
                    <a:pos x="23" y="6"/>
                  </a:cxn>
                  <a:cxn ang="0">
                    <a:pos x="12" y="0"/>
                  </a:cxn>
                </a:cxnLst>
                <a:rect l="0" t="0" r="r" b="b"/>
                <a:pathLst>
                  <a:path w="29" h="24">
                    <a:moveTo>
                      <a:pt x="12" y="0"/>
                    </a:moveTo>
                    <a:lnTo>
                      <a:pt x="0" y="0"/>
                    </a:lnTo>
                    <a:lnTo>
                      <a:pt x="12" y="24"/>
                    </a:lnTo>
                    <a:lnTo>
                      <a:pt x="29" y="18"/>
                    </a:lnTo>
                    <a:lnTo>
                      <a:pt x="23" y="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îṣ1ide">
                <a:extLst>
                  <a:ext uri="{FF2B5EF4-FFF2-40B4-BE49-F238E27FC236}">
                    <a16:creationId xmlns:a16="http://schemas.microsoft.com/office/drawing/2014/main" id="{110362A0-447C-4FB4-A9CB-5669CE07A040}"/>
                  </a:ext>
                </a:extLst>
              </p:cNvPr>
              <p:cNvSpPr/>
              <p:nvPr/>
            </p:nvSpPr>
            <p:spPr bwMode="auto">
              <a:xfrm>
                <a:off x="5295234" y="3528708"/>
                <a:ext cx="39033" cy="32303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12" y="24"/>
                  </a:cxn>
                  <a:cxn ang="0">
                    <a:pos x="29" y="18"/>
                  </a:cxn>
                  <a:cxn ang="0">
                    <a:pos x="23" y="6"/>
                  </a:cxn>
                  <a:cxn ang="0">
                    <a:pos x="12" y="0"/>
                  </a:cxn>
                </a:cxnLst>
                <a:rect l="0" t="0" r="r" b="b"/>
                <a:pathLst>
                  <a:path w="29" h="24">
                    <a:moveTo>
                      <a:pt x="12" y="0"/>
                    </a:moveTo>
                    <a:lnTo>
                      <a:pt x="0" y="0"/>
                    </a:lnTo>
                    <a:lnTo>
                      <a:pt x="12" y="24"/>
                    </a:lnTo>
                    <a:lnTo>
                      <a:pt x="29" y="18"/>
                    </a:lnTo>
                    <a:lnTo>
                      <a:pt x="23" y="6"/>
                    </a:lnTo>
                    <a:lnTo>
                      <a:pt x="12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îṧļïḑé">
                <a:extLst>
                  <a:ext uri="{FF2B5EF4-FFF2-40B4-BE49-F238E27FC236}">
                    <a16:creationId xmlns:a16="http://schemas.microsoft.com/office/drawing/2014/main" id="{B0251A74-E98D-49B4-ADB2-EC24AB1B606D}"/>
                  </a:ext>
                </a:extLst>
              </p:cNvPr>
              <p:cNvSpPr/>
              <p:nvPr/>
            </p:nvSpPr>
            <p:spPr bwMode="auto">
              <a:xfrm>
                <a:off x="5460788" y="3544860"/>
                <a:ext cx="30958" cy="2422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12"/>
                  </a:cxn>
                  <a:cxn ang="0">
                    <a:pos x="17" y="18"/>
                  </a:cxn>
                  <a:cxn ang="0">
                    <a:pos x="23" y="6"/>
                  </a:cxn>
                  <a:cxn ang="0">
                    <a:pos x="6" y="0"/>
                  </a:cxn>
                </a:cxnLst>
                <a:rect l="0" t="0" r="r" b="b"/>
                <a:pathLst>
                  <a:path w="23" h="18">
                    <a:moveTo>
                      <a:pt x="6" y="0"/>
                    </a:moveTo>
                    <a:lnTo>
                      <a:pt x="0" y="12"/>
                    </a:lnTo>
                    <a:lnTo>
                      <a:pt x="17" y="18"/>
                    </a:lnTo>
                    <a:lnTo>
                      <a:pt x="23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íṩļidê">
                <a:extLst>
                  <a:ext uri="{FF2B5EF4-FFF2-40B4-BE49-F238E27FC236}">
                    <a16:creationId xmlns:a16="http://schemas.microsoft.com/office/drawing/2014/main" id="{0282FCD0-35C0-4C59-8C9E-B5075373CA80}"/>
                  </a:ext>
                </a:extLst>
              </p:cNvPr>
              <p:cNvSpPr/>
              <p:nvPr/>
            </p:nvSpPr>
            <p:spPr bwMode="auto">
              <a:xfrm>
                <a:off x="5460788" y="3544860"/>
                <a:ext cx="30958" cy="2422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12"/>
                  </a:cxn>
                  <a:cxn ang="0">
                    <a:pos x="17" y="18"/>
                  </a:cxn>
                  <a:cxn ang="0">
                    <a:pos x="23" y="6"/>
                  </a:cxn>
                  <a:cxn ang="0">
                    <a:pos x="6" y="0"/>
                  </a:cxn>
                </a:cxnLst>
                <a:rect l="0" t="0" r="r" b="b"/>
                <a:pathLst>
                  <a:path w="23" h="18">
                    <a:moveTo>
                      <a:pt x="6" y="0"/>
                    </a:moveTo>
                    <a:lnTo>
                      <a:pt x="0" y="12"/>
                    </a:lnTo>
                    <a:lnTo>
                      <a:pt x="17" y="18"/>
                    </a:lnTo>
                    <a:lnTo>
                      <a:pt x="23" y="6"/>
                    </a:lnTo>
                    <a:lnTo>
                      <a:pt x="6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îṣ1ïḍe">
                <a:extLst>
                  <a:ext uri="{FF2B5EF4-FFF2-40B4-BE49-F238E27FC236}">
                    <a16:creationId xmlns:a16="http://schemas.microsoft.com/office/drawing/2014/main" id="{635E7FCD-439A-4B16-AABC-CA141FA0AF12}"/>
                  </a:ext>
                </a:extLst>
              </p:cNvPr>
              <p:cNvSpPr/>
              <p:nvPr/>
            </p:nvSpPr>
            <p:spPr bwMode="auto">
              <a:xfrm>
                <a:off x="5311386" y="3410263"/>
                <a:ext cx="14806" cy="3230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11" y="24"/>
                  </a:cxn>
                  <a:cxn ang="0">
                    <a:pos x="11" y="12"/>
                  </a:cxn>
                  <a:cxn ang="0">
                    <a:pos x="0" y="0"/>
                  </a:cxn>
                </a:cxnLst>
                <a:rect l="0" t="0" r="r" b="b"/>
                <a:pathLst>
                  <a:path w="11" h="24">
                    <a:moveTo>
                      <a:pt x="0" y="0"/>
                    </a:moveTo>
                    <a:lnTo>
                      <a:pt x="0" y="12"/>
                    </a:lnTo>
                    <a:lnTo>
                      <a:pt x="11" y="24"/>
                    </a:lnTo>
                    <a:lnTo>
                      <a:pt x="11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ïṧḻïďè">
                <a:extLst>
                  <a:ext uri="{FF2B5EF4-FFF2-40B4-BE49-F238E27FC236}">
                    <a16:creationId xmlns:a16="http://schemas.microsoft.com/office/drawing/2014/main" id="{EEF9CB8A-40D9-4895-9EF6-1CB5C0EEF5EA}"/>
                  </a:ext>
                </a:extLst>
              </p:cNvPr>
              <p:cNvSpPr/>
              <p:nvPr/>
            </p:nvSpPr>
            <p:spPr bwMode="auto">
              <a:xfrm>
                <a:off x="5311386" y="3410263"/>
                <a:ext cx="14806" cy="3230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11" y="24"/>
                  </a:cxn>
                  <a:cxn ang="0">
                    <a:pos x="11" y="12"/>
                  </a:cxn>
                  <a:cxn ang="0">
                    <a:pos x="0" y="0"/>
                  </a:cxn>
                </a:cxnLst>
                <a:rect l="0" t="0" r="r" b="b"/>
                <a:pathLst>
                  <a:path w="11" h="24">
                    <a:moveTo>
                      <a:pt x="0" y="0"/>
                    </a:moveTo>
                    <a:lnTo>
                      <a:pt x="0" y="12"/>
                    </a:lnTo>
                    <a:lnTo>
                      <a:pt x="11" y="24"/>
                    </a:lnTo>
                    <a:lnTo>
                      <a:pt x="11" y="1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îṩlïḑè">
                <a:extLst>
                  <a:ext uri="{FF2B5EF4-FFF2-40B4-BE49-F238E27FC236}">
                    <a16:creationId xmlns:a16="http://schemas.microsoft.com/office/drawing/2014/main" id="{6FF7EAFB-0502-4FBE-93C2-49BD252351A7}"/>
                  </a:ext>
                </a:extLst>
              </p:cNvPr>
              <p:cNvSpPr/>
              <p:nvPr/>
            </p:nvSpPr>
            <p:spPr bwMode="auto">
              <a:xfrm>
                <a:off x="5507896" y="3291818"/>
                <a:ext cx="22882" cy="2422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18"/>
                  </a:cxn>
                  <a:cxn ang="0">
                    <a:pos x="17" y="12"/>
                  </a:cxn>
                  <a:cxn ang="0">
                    <a:pos x="17" y="6"/>
                  </a:cxn>
                  <a:cxn ang="0">
                    <a:pos x="6" y="0"/>
                  </a:cxn>
                </a:cxnLst>
                <a:rect l="0" t="0" r="r" b="b"/>
                <a:pathLst>
                  <a:path w="17" h="18">
                    <a:moveTo>
                      <a:pt x="6" y="0"/>
                    </a:moveTo>
                    <a:lnTo>
                      <a:pt x="0" y="18"/>
                    </a:lnTo>
                    <a:lnTo>
                      <a:pt x="17" y="12"/>
                    </a:lnTo>
                    <a:lnTo>
                      <a:pt x="17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íṧ1ïḓé">
                <a:extLst>
                  <a:ext uri="{FF2B5EF4-FFF2-40B4-BE49-F238E27FC236}">
                    <a16:creationId xmlns:a16="http://schemas.microsoft.com/office/drawing/2014/main" id="{87B82138-735C-4B69-9A02-12B1A567EBDD}"/>
                  </a:ext>
                </a:extLst>
              </p:cNvPr>
              <p:cNvSpPr/>
              <p:nvPr/>
            </p:nvSpPr>
            <p:spPr bwMode="auto">
              <a:xfrm>
                <a:off x="5507896" y="3291818"/>
                <a:ext cx="22882" cy="2422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18"/>
                  </a:cxn>
                  <a:cxn ang="0">
                    <a:pos x="17" y="12"/>
                  </a:cxn>
                  <a:cxn ang="0">
                    <a:pos x="17" y="6"/>
                  </a:cxn>
                  <a:cxn ang="0">
                    <a:pos x="6" y="0"/>
                  </a:cxn>
                </a:cxnLst>
                <a:rect l="0" t="0" r="r" b="b"/>
                <a:pathLst>
                  <a:path w="17" h="18">
                    <a:moveTo>
                      <a:pt x="6" y="0"/>
                    </a:moveTo>
                    <a:lnTo>
                      <a:pt x="0" y="18"/>
                    </a:lnTo>
                    <a:lnTo>
                      <a:pt x="17" y="12"/>
                    </a:lnTo>
                    <a:lnTo>
                      <a:pt x="17" y="6"/>
                    </a:lnTo>
                    <a:lnTo>
                      <a:pt x="6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îšlîḋe">
                <a:extLst>
                  <a:ext uri="{FF2B5EF4-FFF2-40B4-BE49-F238E27FC236}">
                    <a16:creationId xmlns:a16="http://schemas.microsoft.com/office/drawing/2014/main" id="{E9B98D8C-373C-41EA-BDD9-35DE69959F0C}"/>
                  </a:ext>
                </a:extLst>
              </p:cNvPr>
              <p:cNvSpPr/>
              <p:nvPr/>
            </p:nvSpPr>
            <p:spPr bwMode="auto">
              <a:xfrm>
                <a:off x="5743441" y="4618939"/>
                <a:ext cx="24227" cy="1615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3" y="2"/>
                  </a:cxn>
                  <a:cxn ang="0">
                    <a:pos x="3" y="1"/>
                  </a:cxn>
                  <a:cxn ang="0">
                    <a:pos x="1" y="0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işḻîdé">
                <a:extLst>
                  <a:ext uri="{FF2B5EF4-FFF2-40B4-BE49-F238E27FC236}">
                    <a16:creationId xmlns:a16="http://schemas.microsoft.com/office/drawing/2014/main" id="{79762DF1-BDCE-4E6A-AF6B-1904A4FAA38F}"/>
                  </a:ext>
                </a:extLst>
              </p:cNvPr>
              <p:cNvSpPr/>
              <p:nvPr/>
            </p:nvSpPr>
            <p:spPr bwMode="auto">
              <a:xfrm>
                <a:off x="5775744" y="4627015"/>
                <a:ext cx="14806" cy="8076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6"/>
                  </a:cxn>
                  <a:cxn ang="0">
                    <a:pos x="11" y="6"/>
                  </a:cxn>
                  <a:cxn ang="0">
                    <a:pos x="6" y="0"/>
                  </a:cxn>
                </a:cxnLst>
                <a:rect l="0" t="0" r="r" b="b"/>
                <a:pathLst>
                  <a:path w="11" h="6">
                    <a:moveTo>
                      <a:pt x="6" y="0"/>
                    </a:moveTo>
                    <a:lnTo>
                      <a:pt x="0" y="6"/>
                    </a:lnTo>
                    <a:lnTo>
                      <a:pt x="11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îṧlïḍè">
                <a:extLst>
                  <a:ext uri="{FF2B5EF4-FFF2-40B4-BE49-F238E27FC236}">
                    <a16:creationId xmlns:a16="http://schemas.microsoft.com/office/drawing/2014/main" id="{0388E167-9CA2-4075-B328-11023A6308AD}"/>
                  </a:ext>
                </a:extLst>
              </p:cNvPr>
              <p:cNvSpPr/>
              <p:nvPr/>
            </p:nvSpPr>
            <p:spPr bwMode="auto">
              <a:xfrm>
                <a:off x="5775744" y="4627015"/>
                <a:ext cx="14806" cy="8076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6"/>
                  </a:cxn>
                  <a:cxn ang="0">
                    <a:pos x="11" y="6"/>
                  </a:cxn>
                  <a:cxn ang="0">
                    <a:pos x="6" y="0"/>
                  </a:cxn>
                </a:cxnLst>
                <a:rect l="0" t="0" r="r" b="b"/>
                <a:pathLst>
                  <a:path w="11" h="6">
                    <a:moveTo>
                      <a:pt x="6" y="0"/>
                    </a:moveTo>
                    <a:lnTo>
                      <a:pt x="0" y="6"/>
                    </a:lnTo>
                    <a:lnTo>
                      <a:pt x="11" y="6"/>
                    </a:lnTo>
                    <a:lnTo>
                      <a:pt x="6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íŝḻiḋe">
                <a:extLst>
                  <a:ext uri="{FF2B5EF4-FFF2-40B4-BE49-F238E27FC236}">
                    <a16:creationId xmlns:a16="http://schemas.microsoft.com/office/drawing/2014/main" id="{C0D605CC-EE16-42B1-B5A7-7318CFACA7EA}"/>
                  </a:ext>
                </a:extLst>
              </p:cNvPr>
              <p:cNvSpPr/>
              <p:nvPr/>
            </p:nvSpPr>
            <p:spPr bwMode="auto">
              <a:xfrm>
                <a:off x="5066420" y="2770931"/>
                <a:ext cx="24227" cy="3903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2"/>
                  </a:cxn>
                  <a:cxn ang="0">
                    <a:pos x="0" y="5"/>
                  </a:cxn>
                  <a:cxn ang="0">
                    <a:pos x="1" y="4"/>
                  </a:cxn>
                  <a:cxn ang="0">
                    <a:pos x="2" y="2"/>
                  </a:cxn>
                  <a:cxn ang="0">
                    <a:pos x="3" y="0"/>
                  </a:cxn>
                </a:cxnLst>
                <a:rect l="0" t="0" r="r" b="b"/>
                <a:pathLst>
                  <a:path w="3" h="5">
                    <a:moveTo>
                      <a:pt x="3" y="0"/>
                    </a:moveTo>
                    <a:cubicBezTo>
                      <a:pt x="2" y="1"/>
                      <a:pt x="1" y="2"/>
                      <a:pt x="1" y="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1" y="4"/>
                    </a:cubicBezTo>
                    <a:cubicBezTo>
                      <a:pt x="1" y="3"/>
                      <a:pt x="2" y="2"/>
                      <a:pt x="2" y="2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íṡḻíḓè">
                <a:extLst>
                  <a:ext uri="{FF2B5EF4-FFF2-40B4-BE49-F238E27FC236}">
                    <a16:creationId xmlns:a16="http://schemas.microsoft.com/office/drawing/2014/main" id="{A597893F-1F76-4C9E-AA25-68F2F281C57D}"/>
                  </a:ext>
                </a:extLst>
              </p:cNvPr>
              <p:cNvSpPr/>
              <p:nvPr/>
            </p:nvSpPr>
            <p:spPr bwMode="auto">
              <a:xfrm>
                <a:off x="5106799" y="2699594"/>
                <a:ext cx="22882" cy="3903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3" y="0"/>
                  </a:cxn>
                </a:cxnLst>
                <a:rect l="0" t="0" r="r" b="b"/>
                <a:pathLst>
                  <a:path w="3" h="5">
                    <a:moveTo>
                      <a:pt x="3" y="0"/>
                    </a:moveTo>
                    <a:cubicBezTo>
                      <a:pt x="0" y="4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ïšḻîḍé">
                <a:extLst>
                  <a:ext uri="{FF2B5EF4-FFF2-40B4-BE49-F238E27FC236}">
                    <a16:creationId xmlns:a16="http://schemas.microsoft.com/office/drawing/2014/main" id="{28AE4CCE-077C-49D6-9256-09A801618203}"/>
                  </a:ext>
                </a:extLst>
              </p:cNvPr>
              <p:cNvSpPr/>
              <p:nvPr/>
            </p:nvSpPr>
            <p:spPr bwMode="auto">
              <a:xfrm>
                <a:off x="5043539" y="2848997"/>
                <a:ext cx="16152" cy="40379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2" y="5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5">
                    <a:moveTo>
                      <a:pt x="2" y="0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3"/>
                      <a:pt x="1" y="3"/>
                    </a:cubicBezTo>
                    <a:cubicBezTo>
                      <a:pt x="1" y="4"/>
                      <a:pt x="0" y="5"/>
                      <a:pt x="0" y="5"/>
                    </a:cubicBezTo>
                    <a:cubicBezTo>
                      <a:pt x="1" y="5"/>
                      <a:pt x="1" y="5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ïśľïḓê">
                <a:extLst>
                  <a:ext uri="{FF2B5EF4-FFF2-40B4-BE49-F238E27FC236}">
                    <a16:creationId xmlns:a16="http://schemas.microsoft.com/office/drawing/2014/main" id="{84D228B6-A0C5-4D58-A3BB-0ABFDC3FCAD0}"/>
                  </a:ext>
                </a:extLst>
              </p:cNvPr>
              <p:cNvSpPr/>
              <p:nvPr/>
            </p:nvSpPr>
            <p:spPr bwMode="auto">
              <a:xfrm>
                <a:off x="5421755" y="2415596"/>
                <a:ext cx="94218" cy="63261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0" y="1"/>
                  </a:cxn>
                  <a:cxn ang="0">
                    <a:pos x="10" y="0"/>
                  </a:cxn>
                  <a:cxn ang="0">
                    <a:pos x="8" y="1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4" y="4"/>
                  </a:cxn>
                  <a:cxn ang="0">
                    <a:pos x="2" y="5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2" y="7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4" y="6"/>
                  </a:cxn>
                  <a:cxn ang="0">
                    <a:pos x="5" y="6"/>
                  </a:cxn>
                  <a:cxn ang="0">
                    <a:pos x="6" y="5"/>
                  </a:cxn>
                  <a:cxn ang="0">
                    <a:pos x="10" y="4"/>
                  </a:cxn>
                  <a:cxn ang="0">
                    <a:pos x="12" y="2"/>
                  </a:cxn>
                  <a:cxn ang="0">
                    <a:pos x="12" y="1"/>
                  </a:cxn>
                  <a:cxn ang="0">
                    <a:pos x="11" y="2"/>
                  </a:cxn>
                  <a:cxn ang="0">
                    <a:pos x="10" y="2"/>
                  </a:cxn>
                  <a:cxn ang="0">
                    <a:pos x="12" y="1"/>
                  </a:cxn>
                  <a:cxn ang="0">
                    <a:pos x="11" y="0"/>
                  </a:cxn>
                </a:cxnLst>
                <a:rect l="0" t="0" r="r" b="b"/>
                <a:pathLst>
                  <a:path w="12" h="8">
                    <a:moveTo>
                      <a:pt x="11" y="0"/>
                    </a:moveTo>
                    <a:cubicBezTo>
                      <a:pt x="10" y="1"/>
                      <a:pt x="10" y="1"/>
                      <a:pt x="10" y="1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1" y="7"/>
                      <a:pt x="2" y="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7"/>
                      <a:pt x="4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íSľíḍê">
                <a:extLst>
                  <a:ext uri="{FF2B5EF4-FFF2-40B4-BE49-F238E27FC236}">
                    <a16:creationId xmlns:a16="http://schemas.microsoft.com/office/drawing/2014/main" id="{1BA955B1-0D2C-426C-BC27-07FCE83E4ACF}"/>
                  </a:ext>
                </a:extLst>
              </p:cNvPr>
              <p:cNvSpPr/>
              <p:nvPr/>
            </p:nvSpPr>
            <p:spPr bwMode="auto">
              <a:xfrm>
                <a:off x="5397527" y="2446553"/>
                <a:ext cx="126521" cy="9556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0" y="1"/>
                  </a:cxn>
                  <a:cxn ang="0">
                    <a:pos x="9" y="2"/>
                  </a:cxn>
                  <a:cxn ang="0">
                    <a:pos x="7" y="2"/>
                  </a:cxn>
                  <a:cxn ang="0">
                    <a:pos x="6" y="3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6" y="5"/>
                  </a:cxn>
                  <a:cxn ang="0">
                    <a:pos x="5" y="5"/>
                  </a:cxn>
                  <a:cxn ang="0">
                    <a:pos x="4" y="5"/>
                  </a:cxn>
                  <a:cxn ang="0">
                    <a:pos x="4" y="6"/>
                  </a:cxn>
                  <a:cxn ang="0">
                    <a:pos x="6" y="7"/>
                  </a:cxn>
                  <a:cxn ang="0">
                    <a:pos x="6" y="7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2" y="7"/>
                  </a:cxn>
                  <a:cxn ang="0">
                    <a:pos x="0" y="9"/>
                  </a:cxn>
                  <a:cxn ang="0">
                    <a:pos x="2" y="10"/>
                  </a:cxn>
                  <a:cxn ang="0">
                    <a:pos x="0" y="11"/>
                  </a:cxn>
                  <a:cxn ang="0">
                    <a:pos x="2" y="12"/>
                  </a:cxn>
                  <a:cxn ang="0">
                    <a:pos x="7" y="10"/>
                  </a:cxn>
                  <a:cxn ang="0">
                    <a:pos x="7" y="12"/>
                  </a:cxn>
                  <a:cxn ang="0">
                    <a:pos x="8" y="12"/>
                  </a:cxn>
                  <a:cxn ang="0">
                    <a:pos x="9" y="12"/>
                  </a:cxn>
                  <a:cxn ang="0">
                    <a:pos x="10" y="11"/>
                  </a:cxn>
                  <a:cxn ang="0">
                    <a:pos x="10" y="10"/>
                  </a:cxn>
                  <a:cxn ang="0">
                    <a:pos x="10" y="11"/>
                  </a:cxn>
                  <a:cxn ang="0">
                    <a:pos x="11" y="11"/>
                  </a:cxn>
                  <a:cxn ang="0">
                    <a:pos x="11" y="11"/>
                  </a:cxn>
                  <a:cxn ang="0">
                    <a:pos x="12" y="9"/>
                  </a:cxn>
                  <a:cxn ang="0">
                    <a:pos x="12" y="7"/>
                  </a:cxn>
                  <a:cxn ang="0">
                    <a:pos x="14" y="5"/>
                  </a:cxn>
                  <a:cxn ang="0">
                    <a:pos x="16" y="1"/>
                  </a:cxn>
                  <a:cxn ang="0">
                    <a:pos x="12" y="5"/>
                  </a:cxn>
                  <a:cxn ang="0">
                    <a:pos x="11" y="5"/>
                  </a:cxn>
                  <a:cxn ang="0">
                    <a:pos x="11" y="5"/>
                  </a:cxn>
                  <a:cxn ang="0">
                    <a:pos x="12" y="4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3" y="3"/>
                  </a:cxn>
                  <a:cxn ang="0">
                    <a:pos x="12" y="3"/>
                  </a:cxn>
                  <a:cxn ang="0">
                    <a:pos x="11" y="3"/>
                  </a:cxn>
                  <a:cxn ang="0">
                    <a:pos x="13" y="1"/>
                  </a:cxn>
                  <a:cxn ang="0">
                    <a:pos x="11" y="2"/>
                  </a:cxn>
                  <a:cxn ang="0">
                    <a:pos x="10" y="2"/>
                  </a:cxn>
                  <a:cxn ang="0">
                    <a:pos x="13" y="1"/>
                  </a:cxn>
                  <a:cxn ang="0">
                    <a:pos x="12" y="0"/>
                  </a:cxn>
                </a:cxnLst>
                <a:rect l="0" t="0" r="r" b="b"/>
                <a:pathLst>
                  <a:path w="16" h="12">
                    <a:moveTo>
                      <a:pt x="12" y="0"/>
                    </a:moveTo>
                    <a:cubicBezTo>
                      <a:pt x="10" y="1"/>
                      <a:pt x="10" y="1"/>
                      <a:pt x="10" y="1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5" y="5"/>
                      <a:pt x="5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5" y="7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3" y="7"/>
                      <a:pt x="3" y="7"/>
                      <a:pt x="2" y="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1" y="11"/>
                      <a:pt x="0" y="11"/>
                    </a:cubicBezTo>
                    <a:cubicBezTo>
                      <a:pt x="1" y="12"/>
                      <a:pt x="2" y="12"/>
                      <a:pt x="2" y="12"/>
                    </a:cubicBezTo>
                    <a:cubicBezTo>
                      <a:pt x="3" y="12"/>
                      <a:pt x="4" y="11"/>
                      <a:pt x="7" y="10"/>
                    </a:cubicBezTo>
                    <a:cubicBezTo>
                      <a:pt x="5" y="12"/>
                      <a:pt x="6" y="12"/>
                      <a:pt x="7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0" y="10"/>
                      <a:pt x="10" y="10"/>
                    </a:cubicBezTo>
                    <a:cubicBezTo>
                      <a:pt x="10" y="10"/>
                      <a:pt x="10" y="11"/>
                      <a:pt x="10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0"/>
                      <a:pt x="12" y="9"/>
                      <a:pt x="12" y="9"/>
                    </a:cubicBezTo>
                    <a:cubicBezTo>
                      <a:pt x="11" y="8"/>
                      <a:pt x="11" y="8"/>
                      <a:pt x="12" y="7"/>
                    </a:cubicBezTo>
                    <a:cubicBezTo>
                      <a:pt x="13" y="6"/>
                      <a:pt x="13" y="6"/>
                      <a:pt x="14" y="5"/>
                    </a:cubicBezTo>
                    <a:cubicBezTo>
                      <a:pt x="16" y="2"/>
                      <a:pt x="16" y="2"/>
                      <a:pt x="16" y="1"/>
                    </a:cubicBezTo>
                    <a:cubicBezTo>
                      <a:pt x="15" y="2"/>
                      <a:pt x="13" y="4"/>
                      <a:pt x="12" y="5"/>
                    </a:cubicBezTo>
                    <a:cubicBezTo>
                      <a:pt x="12" y="5"/>
                      <a:pt x="12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1" y="5"/>
                      <a:pt x="12" y="4"/>
                    </a:cubicBezTo>
                    <a:cubicBezTo>
                      <a:pt x="13" y="3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3"/>
                      <a:pt x="13" y="3"/>
                    </a:cubicBezTo>
                    <a:cubicBezTo>
                      <a:pt x="13" y="3"/>
                      <a:pt x="12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13" y="2"/>
                      <a:pt x="13" y="2"/>
                      <a:pt x="13" y="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0"/>
                      <a:pt x="12" y="0"/>
                      <a:pt x="1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iṥľîḑe">
                <a:extLst>
                  <a:ext uri="{FF2B5EF4-FFF2-40B4-BE49-F238E27FC236}">
                    <a16:creationId xmlns:a16="http://schemas.microsoft.com/office/drawing/2014/main" id="{9580259D-43ED-4AA5-B7A0-FDB0E912B031}"/>
                  </a:ext>
                </a:extLst>
              </p:cNvPr>
              <p:cNvSpPr/>
              <p:nvPr/>
            </p:nvSpPr>
            <p:spPr bwMode="auto">
              <a:xfrm>
                <a:off x="5530778" y="2454629"/>
                <a:ext cx="16152" cy="1615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îśļidê">
                <a:extLst>
                  <a:ext uri="{FF2B5EF4-FFF2-40B4-BE49-F238E27FC236}">
                    <a16:creationId xmlns:a16="http://schemas.microsoft.com/office/drawing/2014/main" id="{BBC8ECD1-C25F-408E-BAA2-2121B7D9965E}"/>
                  </a:ext>
                </a:extLst>
              </p:cNvPr>
              <p:cNvSpPr/>
              <p:nvPr/>
            </p:nvSpPr>
            <p:spPr bwMode="auto">
              <a:xfrm>
                <a:off x="5530778" y="2454629"/>
                <a:ext cx="55185" cy="47109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3" y="1"/>
                  </a:cxn>
                  <a:cxn ang="0">
                    <a:pos x="3" y="1"/>
                  </a:cxn>
                  <a:cxn ang="0">
                    <a:pos x="3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1" y="6"/>
                  </a:cxn>
                  <a:cxn ang="0">
                    <a:pos x="1" y="6"/>
                  </a:cxn>
                  <a:cxn ang="0">
                    <a:pos x="1" y="6"/>
                  </a:cxn>
                  <a:cxn ang="0">
                    <a:pos x="1" y="6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2"/>
                  </a:cxn>
                  <a:cxn ang="0">
                    <a:pos x="4" y="2"/>
                  </a:cxn>
                  <a:cxn ang="0">
                    <a:pos x="6" y="1"/>
                  </a:cxn>
                  <a:cxn ang="0">
                    <a:pos x="7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5" y="0"/>
                  </a:cxn>
                </a:cxnLst>
                <a:rect l="0" t="0" r="r" b="b"/>
                <a:pathLst>
                  <a:path w="7" h="6">
                    <a:moveTo>
                      <a:pt x="5" y="0"/>
                    </a:moveTo>
                    <a:cubicBezTo>
                      <a:pt x="5" y="0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3" y="2"/>
                      <a:pt x="3" y="2"/>
                    </a:cubicBezTo>
                    <a:cubicBezTo>
                      <a:pt x="3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0" y="4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0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2"/>
                      <a:pt x="5" y="2"/>
                      <a:pt x="6" y="1"/>
                    </a:cubicBezTo>
                    <a:cubicBezTo>
                      <a:pt x="6" y="1"/>
                      <a:pt x="7" y="1"/>
                      <a:pt x="7" y="1"/>
                    </a:cubicBezTo>
                    <a:cubicBezTo>
                      <a:pt x="7" y="1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išlíḑe">
                <a:extLst>
                  <a:ext uri="{FF2B5EF4-FFF2-40B4-BE49-F238E27FC236}">
                    <a16:creationId xmlns:a16="http://schemas.microsoft.com/office/drawing/2014/main" id="{BA11E1B7-98A0-4CD3-958F-2672B42A5713}"/>
                  </a:ext>
                </a:extLst>
              </p:cNvPr>
              <p:cNvSpPr/>
              <p:nvPr/>
            </p:nvSpPr>
            <p:spPr bwMode="auto">
              <a:xfrm>
                <a:off x="5476940" y="2534041"/>
                <a:ext cx="30958" cy="22882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1" y="2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2" y="3"/>
                  </a:cxn>
                  <a:cxn ang="0">
                    <a:pos x="3" y="3"/>
                  </a:cxn>
                  <a:cxn ang="0">
                    <a:pos x="4" y="2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4" h="3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ïşľîďe">
                <a:extLst>
                  <a:ext uri="{FF2B5EF4-FFF2-40B4-BE49-F238E27FC236}">
                    <a16:creationId xmlns:a16="http://schemas.microsoft.com/office/drawing/2014/main" id="{12B270AC-FC7A-456F-A3F5-561B3BC06B8B}"/>
                  </a:ext>
                </a:extLst>
              </p:cNvPr>
              <p:cNvSpPr/>
              <p:nvPr/>
            </p:nvSpPr>
            <p:spPr bwMode="auto">
              <a:xfrm>
                <a:off x="5563081" y="2454629"/>
                <a:ext cx="71337" cy="39033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5"/>
                  </a:cxn>
                  <a:cxn ang="0">
                    <a:pos x="1" y="5"/>
                  </a:cxn>
                  <a:cxn ang="0">
                    <a:pos x="2" y="5"/>
                  </a:cxn>
                  <a:cxn ang="0">
                    <a:pos x="3" y="4"/>
                  </a:cxn>
                  <a:cxn ang="0">
                    <a:pos x="3" y="4"/>
                  </a:cxn>
                  <a:cxn ang="0">
                    <a:pos x="3" y="4"/>
                  </a:cxn>
                  <a:cxn ang="0">
                    <a:pos x="4" y="4"/>
                  </a:cxn>
                  <a:cxn ang="0">
                    <a:pos x="5" y="3"/>
                  </a:cxn>
                  <a:cxn ang="0">
                    <a:pos x="8" y="1"/>
                  </a:cxn>
                  <a:cxn ang="0">
                    <a:pos x="9" y="1"/>
                  </a:cxn>
                  <a:cxn ang="0">
                    <a:pos x="8" y="1"/>
                  </a:cxn>
                  <a:cxn ang="0">
                    <a:pos x="6" y="1"/>
                  </a:cxn>
                  <a:cxn ang="0">
                    <a:pos x="5" y="0"/>
                  </a:cxn>
                </a:cxnLst>
                <a:rect l="0" t="0" r="r" b="b"/>
                <a:pathLst>
                  <a:path w="9" h="5">
                    <a:moveTo>
                      <a:pt x="5" y="0"/>
                    </a:moveTo>
                    <a:cubicBezTo>
                      <a:pt x="4" y="0"/>
                      <a:pt x="3" y="1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2" y="5"/>
                    </a:cubicBezTo>
                    <a:cubicBezTo>
                      <a:pt x="2" y="5"/>
                      <a:pt x="2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3"/>
                    </a:cubicBezTo>
                    <a:cubicBezTo>
                      <a:pt x="5" y="3"/>
                      <a:pt x="6" y="3"/>
                      <a:pt x="8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6" y="1"/>
                    </a:cubicBezTo>
                    <a:cubicBezTo>
                      <a:pt x="6" y="1"/>
                      <a:pt x="5" y="0"/>
                      <a:pt x="5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ïṡḻïḓe">
                <a:extLst>
                  <a:ext uri="{FF2B5EF4-FFF2-40B4-BE49-F238E27FC236}">
                    <a16:creationId xmlns:a16="http://schemas.microsoft.com/office/drawing/2014/main" id="{3AFDE10B-6C6E-4201-AE0B-BC7F3F62E61B}"/>
                  </a:ext>
                </a:extLst>
              </p:cNvPr>
              <p:cNvSpPr/>
              <p:nvPr/>
            </p:nvSpPr>
            <p:spPr bwMode="auto">
              <a:xfrm>
                <a:off x="5563081" y="2470780"/>
                <a:ext cx="196511" cy="253041"/>
              </a:xfrm>
              <a:custGeom>
                <a:avLst/>
                <a:gdLst/>
                <a:ahLst/>
                <a:cxnLst>
                  <a:cxn ang="0">
                    <a:pos x="2" y="6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2" y="6"/>
                  </a:cxn>
                  <a:cxn ang="0">
                    <a:pos x="1" y="8"/>
                  </a:cxn>
                  <a:cxn ang="0">
                    <a:pos x="2" y="8"/>
                  </a:cxn>
                  <a:cxn ang="0">
                    <a:pos x="6" y="10"/>
                  </a:cxn>
                  <a:cxn ang="0">
                    <a:pos x="9" y="10"/>
                  </a:cxn>
                  <a:cxn ang="0">
                    <a:pos x="11" y="11"/>
                  </a:cxn>
                  <a:cxn ang="0">
                    <a:pos x="10" y="13"/>
                  </a:cxn>
                  <a:cxn ang="0">
                    <a:pos x="11" y="13"/>
                  </a:cxn>
                  <a:cxn ang="0">
                    <a:pos x="12" y="14"/>
                  </a:cxn>
                  <a:cxn ang="0">
                    <a:pos x="10" y="19"/>
                  </a:cxn>
                  <a:cxn ang="0">
                    <a:pos x="8" y="21"/>
                  </a:cxn>
                  <a:cxn ang="0">
                    <a:pos x="3" y="22"/>
                  </a:cxn>
                  <a:cxn ang="0">
                    <a:pos x="1" y="25"/>
                  </a:cxn>
                  <a:cxn ang="0">
                    <a:pos x="5" y="24"/>
                  </a:cxn>
                  <a:cxn ang="0">
                    <a:pos x="7" y="27"/>
                  </a:cxn>
                  <a:cxn ang="0">
                    <a:pos x="7" y="28"/>
                  </a:cxn>
                  <a:cxn ang="0">
                    <a:pos x="9" y="29"/>
                  </a:cxn>
                  <a:cxn ang="0">
                    <a:pos x="12" y="32"/>
                  </a:cxn>
                  <a:cxn ang="0">
                    <a:pos x="12" y="27"/>
                  </a:cxn>
                  <a:cxn ang="0">
                    <a:pos x="16" y="28"/>
                  </a:cxn>
                  <a:cxn ang="0">
                    <a:pos x="16" y="28"/>
                  </a:cxn>
                  <a:cxn ang="0">
                    <a:pos x="17" y="28"/>
                  </a:cxn>
                  <a:cxn ang="0">
                    <a:pos x="17" y="28"/>
                  </a:cxn>
                  <a:cxn ang="0">
                    <a:pos x="17" y="28"/>
                  </a:cxn>
                  <a:cxn ang="0">
                    <a:pos x="18" y="20"/>
                  </a:cxn>
                  <a:cxn ang="0">
                    <a:pos x="19" y="23"/>
                  </a:cxn>
                  <a:cxn ang="0">
                    <a:pos x="21" y="23"/>
                  </a:cxn>
                  <a:cxn ang="0">
                    <a:pos x="23" y="21"/>
                  </a:cxn>
                  <a:cxn ang="0">
                    <a:pos x="25" y="21"/>
                  </a:cxn>
                  <a:cxn ang="0">
                    <a:pos x="23" y="18"/>
                  </a:cxn>
                  <a:cxn ang="0">
                    <a:pos x="19" y="14"/>
                  </a:cxn>
                  <a:cxn ang="0">
                    <a:pos x="22" y="12"/>
                  </a:cxn>
                  <a:cxn ang="0">
                    <a:pos x="22" y="12"/>
                  </a:cxn>
                  <a:cxn ang="0">
                    <a:pos x="21" y="12"/>
                  </a:cxn>
                  <a:cxn ang="0">
                    <a:pos x="22" y="11"/>
                  </a:cxn>
                  <a:cxn ang="0">
                    <a:pos x="21" y="10"/>
                  </a:cxn>
                  <a:cxn ang="0">
                    <a:pos x="20" y="8"/>
                  </a:cxn>
                  <a:cxn ang="0">
                    <a:pos x="20" y="7"/>
                  </a:cxn>
                  <a:cxn ang="0">
                    <a:pos x="19" y="7"/>
                  </a:cxn>
                  <a:cxn ang="0">
                    <a:pos x="17" y="7"/>
                  </a:cxn>
                  <a:cxn ang="0">
                    <a:pos x="17" y="6"/>
                  </a:cxn>
                  <a:cxn ang="0">
                    <a:pos x="18" y="4"/>
                  </a:cxn>
                  <a:cxn ang="0">
                    <a:pos x="16" y="3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2" y="5"/>
                  </a:cxn>
                  <a:cxn ang="0">
                    <a:pos x="15" y="1"/>
                  </a:cxn>
                  <a:cxn ang="0">
                    <a:pos x="10" y="2"/>
                  </a:cxn>
                  <a:cxn ang="0">
                    <a:pos x="8" y="4"/>
                  </a:cxn>
                  <a:cxn ang="0">
                    <a:pos x="6" y="6"/>
                  </a:cxn>
                  <a:cxn ang="0">
                    <a:pos x="11" y="0"/>
                  </a:cxn>
                </a:cxnLst>
                <a:rect l="0" t="0" r="r" b="b"/>
                <a:pathLst>
                  <a:path w="25" h="32">
                    <a:moveTo>
                      <a:pt x="11" y="0"/>
                    </a:moveTo>
                    <a:cubicBezTo>
                      <a:pt x="9" y="0"/>
                      <a:pt x="4" y="3"/>
                      <a:pt x="2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3" y="6"/>
                      <a:pt x="3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9"/>
                      <a:pt x="2" y="9"/>
                      <a:pt x="6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6" y="10"/>
                      <a:pt x="8" y="9"/>
                    </a:cubicBezTo>
                    <a:cubicBezTo>
                      <a:pt x="8" y="10"/>
                      <a:pt x="9" y="10"/>
                      <a:pt x="9" y="10"/>
                    </a:cubicBezTo>
                    <a:cubicBezTo>
                      <a:pt x="9" y="10"/>
                      <a:pt x="10" y="10"/>
                      <a:pt x="11" y="9"/>
                    </a:cubicBezTo>
                    <a:cubicBezTo>
                      <a:pt x="11" y="10"/>
                      <a:pt x="11" y="10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2" y="12"/>
                      <a:pt x="12" y="12"/>
                      <a:pt x="10" y="13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2" y="15"/>
                      <a:pt x="14" y="17"/>
                      <a:pt x="10" y="19"/>
                    </a:cubicBezTo>
                    <a:cubicBezTo>
                      <a:pt x="7" y="20"/>
                      <a:pt x="7" y="20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7" y="22"/>
                      <a:pt x="6" y="22"/>
                      <a:pt x="6" y="23"/>
                    </a:cubicBezTo>
                    <a:cubicBezTo>
                      <a:pt x="4" y="22"/>
                      <a:pt x="4" y="22"/>
                      <a:pt x="3" y="22"/>
                    </a:cubicBezTo>
                    <a:cubicBezTo>
                      <a:pt x="2" y="22"/>
                      <a:pt x="2" y="22"/>
                      <a:pt x="1" y="23"/>
                    </a:cubicBezTo>
                    <a:cubicBezTo>
                      <a:pt x="0" y="24"/>
                      <a:pt x="1" y="25"/>
                      <a:pt x="1" y="25"/>
                    </a:cubicBezTo>
                    <a:cubicBezTo>
                      <a:pt x="1" y="25"/>
                      <a:pt x="2" y="25"/>
                      <a:pt x="2" y="25"/>
                    </a:cubicBezTo>
                    <a:cubicBezTo>
                      <a:pt x="3" y="25"/>
                      <a:pt x="4" y="25"/>
                      <a:pt x="5" y="24"/>
                    </a:cubicBezTo>
                    <a:cubicBezTo>
                      <a:pt x="5" y="24"/>
                      <a:pt x="5" y="24"/>
                      <a:pt x="6" y="23"/>
                    </a:cubicBezTo>
                    <a:cubicBezTo>
                      <a:pt x="6" y="24"/>
                      <a:pt x="6" y="24"/>
                      <a:pt x="7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9"/>
                      <a:pt x="7" y="30"/>
                      <a:pt x="7" y="30"/>
                    </a:cubicBezTo>
                    <a:cubicBezTo>
                      <a:pt x="8" y="29"/>
                      <a:pt x="8" y="29"/>
                      <a:pt x="9" y="29"/>
                    </a:cubicBezTo>
                    <a:cubicBezTo>
                      <a:pt x="9" y="30"/>
                      <a:pt x="9" y="30"/>
                      <a:pt x="9" y="31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3" y="31"/>
                      <a:pt x="10" y="28"/>
                      <a:pt x="12" y="27"/>
                    </a:cubicBezTo>
                    <a:cubicBezTo>
                      <a:pt x="13" y="30"/>
                      <a:pt x="15" y="30"/>
                      <a:pt x="15" y="30"/>
                    </a:cubicBezTo>
                    <a:cubicBezTo>
                      <a:pt x="16" y="29"/>
                      <a:pt x="16" y="29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8"/>
                      <a:pt x="15" y="23"/>
                      <a:pt x="16" y="21"/>
                    </a:cubicBezTo>
                    <a:cubicBezTo>
                      <a:pt x="16" y="21"/>
                      <a:pt x="17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1"/>
                      <a:pt x="18" y="21"/>
                      <a:pt x="19" y="23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1"/>
                      <a:pt x="24" y="21"/>
                      <a:pt x="25" y="21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4" y="18"/>
                      <a:pt x="23" y="18"/>
                      <a:pt x="23" y="18"/>
                    </a:cubicBezTo>
                    <a:cubicBezTo>
                      <a:pt x="22" y="17"/>
                      <a:pt x="21" y="17"/>
                      <a:pt x="21" y="16"/>
                    </a:cubicBezTo>
                    <a:cubicBezTo>
                      <a:pt x="20" y="15"/>
                      <a:pt x="19" y="15"/>
                      <a:pt x="19" y="14"/>
                    </a:cubicBezTo>
                    <a:cubicBezTo>
                      <a:pt x="19" y="14"/>
                      <a:pt x="19" y="14"/>
                      <a:pt x="21" y="14"/>
                    </a:cubicBezTo>
                    <a:cubicBezTo>
                      <a:pt x="22" y="13"/>
                      <a:pt x="22" y="12"/>
                      <a:pt x="22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2" y="12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1" y="11"/>
                      <a:pt x="21" y="11"/>
                      <a:pt x="20" y="11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10"/>
                      <a:pt x="21" y="10"/>
                      <a:pt x="19" y="9"/>
                    </a:cubicBezTo>
                    <a:cubicBezTo>
                      <a:pt x="19" y="9"/>
                      <a:pt x="19" y="9"/>
                      <a:pt x="20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8"/>
                      <a:pt x="20" y="8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8" y="7"/>
                      <a:pt x="18" y="6"/>
                      <a:pt x="18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8" y="6"/>
                      <a:pt x="18" y="5"/>
                      <a:pt x="18" y="5"/>
                    </a:cubicBezTo>
                    <a:cubicBezTo>
                      <a:pt x="18" y="5"/>
                      <a:pt x="18" y="5"/>
                      <a:pt x="18" y="4"/>
                    </a:cubicBezTo>
                    <a:cubicBezTo>
                      <a:pt x="17" y="3"/>
                      <a:pt x="17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5" y="4"/>
                      <a:pt x="14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3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3" y="3"/>
                      <a:pt x="15" y="3"/>
                      <a:pt x="15" y="1"/>
                    </a:cubicBezTo>
                    <a:cubicBezTo>
                      <a:pt x="14" y="1"/>
                      <a:pt x="14" y="1"/>
                      <a:pt x="13" y="1"/>
                    </a:cubicBezTo>
                    <a:cubicBezTo>
                      <a:pt x="13" y="1"/>
                      <a:pt x="11" y="1"/>
                      <a:pt x="10" y="2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8" y="5"/>
                      <a:pt x="8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7" y="3"/>
                      <a:pt x="9" y="2"/>
                      <a:pt x="12" y="0"/>
                    </a:cubicBezTo>
                    <a:cubicBezTo>
                      <a:pt x="12" y="0"/>
                      <a:pt x="12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îşḻiḋe">
                <a:extLst>
                  <a:ext uri="{FF2B5EF4-FFF2-40B4-BE49-F238E27FC236}">
                    <a16:creationId xmlns:a16="http://schemas.microsoft.com/office/drawing/2014/main" id="{D2C614AB-3D2C-48C1-874F-A27A049EB31F}"/>
                  </a:ext>
                </a:extLst>
              </p:cNvPr>
              <p:cNvSpPr/>
              <p:nvPr/>
            </p:nvSpPr>
            <p:spPr bwMode="auto">
              <a:xfrm>
                <a:off x="5610190" y="2581149"/>
                <a:ext cx="30958" cy="24227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2" y="3"/>
                  </a:cxn>
                  <a:cxn ang="0">
                    <a:pos x="3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4" h="3">
                    <a:moveTo>
                      <a:pt x="3" y="0"/>
                    </a:moveTo>
                    <a:cubicBezTo>
                      <a:pt x="2" y="0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ïśľïďe">
                <a:extLst>
                  <a:ext uri="{FF2B5EF4-FFF2-40B4-BE49-F238E27FC236}">
                    <a16:creationId xmlns:a16="http://schemas.microsoft.com/office/drawing/2014/main" id="{BFD851B5-C7A5-4E8E-B407-4C19CEF476C8}"/>
                  </a:ext>
                </a:extLst>
              </p:cNvPr>
              <p:cNvSpPr/>
              <p:nvPr/>
            </p:nvSpPr>
            <p:spPr bwMode="auto">
              <a:xfrm>
                <a:off x="5641147" y="2589225"/>
                <a:ext cx="16152" cy="1615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išlîḓê">
                <a:extLst>
                  <a:ext uri="{FF2B5EF4-FFF2-40B4-BE49-F238E27FC236}">
                    <a16:creationId xmlns:a16="http://schemas.microsoft.com/office/drawing/2014/main" id="{A07E7704-37BD-4A69-B65B-60443FA278C3}"/>
                  </a:ext>
                </a:extLst>
              </p:cNvPr>
              <p:cNvSpPr/>
              <p:nvPr/>
            </p:nvSpPr>
            <p:spPr bwMode="auto">
              <a:xfrm>
                <a:off x="5546930" y="2375217"/>
                <a:ext cx="63261" cy="24227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6" y="1"/>
                  </a:cxn>
                  <a:cxn ang="0">
                    <a:pos x="7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1" y="3"/>
                  </a:cxn>
                  <a:cxn ang="0">
                    <a:pos x="1" y="2"/>
                  </a:cxn>
                  <a:cxn ang="0">
                    <a:pos x="2" y="2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7" y="1"/>
                  </a:cxn>
                  <a:cxn ang="0">
                    <a:pos x="8" y="0"/>
                  </a:cxn>
                </a:cxnLst>
                <a:rect l="0" t="0" r="r" b="b"/>
                <a:pathLst>
                  <a:path w="8" h="3">
                    <a:moveTo>
                      <a:pt x="8" y="0"/>
                    </a:moveTo>
                    <a:cubicBezTo>
                      <a:pt x="7" y="0"/>
                      <a:pt x="7" y="0"/>
                      <a:pt x="6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3" y="2"/>
                      <a:pt x="5" y="2"/>
                      <a:pt x="7" y="1"/>
                    </a:cubicBez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îşľiḑè">
                <a:extLst>
                  <a:ext uri="{FF2B5EF4-FFF2-40B4-BE49-F238E27FC236}">
                    <a16:creationId xmlns:a16="http://schemas.microsoft.com/office/drawing/2014/main" id="{E8FBEB50-CAF7-4629-B111-E4300D71619F}"/>
                  </a:ext>
                </a:extLst>
              </p:cNvPr>
              <p:cNvSpPr/>
              <p:nvPr/>
            </p:nvSpPr>
            <p:spPr bwMode="auto">
              <a:xfrm>
                <a:off x="5538854" y="2399444"/>
                <a:ext cx="24227" cy="8076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2" y="0"/>
                  </a:cxn>
                  <a:cxn ang="0">
                    <a:pos x="3" y="0"/>
                  </a:cxn>
                  <a:cxn ang="0">
                    <a:pos x="2" y="0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2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2" y="0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íṩļíḓe">
                <a:extLst>
                  <a:ext uri="{FF2B5EF4-FFF2-40B4-BE49-F238E27FC236}">
                    <a16:creationId xmlns:a16="http://schemas.microsoft.com/office/drawing/2014/main" id="{34AE235E-7E98-4632-BF8D-A5BD3BBE2979}"/>
                  </a:ext>
                </a:extLst>
              </p:cNvPr>
              <p:cNvSpPr/>
              <p:nvPr/>
            </p:nvSpPr>
            <p:spPr bwMode="auto">
              <a:xfrm>
                <a:off x="5530778" y="2391369"/>
                <a:ext cx="79412" cy="39033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5" y="1"/>
                  </a:cxn>
                  <a:cxn ang="0">
                    <a:pos x="4" y="1"/>
                  </a:cxn>
                  <a:cxn ang="0">
                    <a:pos x="3" y="1"/>
                  </a:cxn>
                  <a:cxn ang="0">
                    <a:pos x="2" y="2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2" y="3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3" y="4"/>
                  </a:cxn>
                  <a:cxn ang="0">
                    <a:pos x="3" y="4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1" y="4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4" y="4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6" y="4"/>
                  </a:cxn>
                  <a:cxn ang="0">
                    <a:pos x="8" y="3"/>
                  </a:cxn>
                  <a:cxn ang="0">
                    <a:pos x="9" y="2"/>
                  </a:cxn>
                  <a:cxn ang="0">
                    <a:pos x="9" y="2"/>
                  </a:cxn>
                  <a:cxn ang="0">
                    <a:pos x="9" y="2"/>
                  </a:cxn>
                  <a:cxn ang="0">
                    <a:pos x="8" y="3"/>
                  </a:cxn>
                  <a:cxn ang="0">
                    <a:pos x="7" y="3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1"/>
                  </a:cxn>
                  <a:cxn ang="0">
                    <a:pos x="8" y="2"/>
                  </a:cxn>
                  <a:cxn ang="0">
                    <a:pos x="6" y="3"/>
                  </a:cxn>
                  <a:cxn ang="0">
                    <a:pos x="5" y="3"/>
                  </a:cxn>
                  <a:cxn ang="0">
                    <a:pos x="4" y="3"/>
                  </a:cxn>
                  <a:cxn ang="0">
                    <a:pos x="5" y="2"/>
                  </a:cxn>
                  <a:cxn ang="0">
                    <a:pos x="6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</a:cxnLst>
                <a:rect l="0" t="0" r="r" b="b"/>
                <a:pathLst>
                  <a:path w="10" h="5">
                    <a:moveTo>
                      <a:pt x="7" y="0"/>
                    </a:moveTo>
                    <a:cubicBezTo>
                      <a:pt x="7" y="0"/>
                      <a:pt x="5" y="0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2"/>
                      <a:pt x="2" y="2"/>
                      <a:pt x="2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1" y="4"/>
                      <a:pt x="1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" y="5"/>
                      <a:pt x="3" y="4"/>
                      <a:pt x="4" y="4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7" y="4"/>
                      <a:pt x="8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6" y="3"/>
                    </a:cubicBezTo>
                    <a:cubicBezTo>
                      <a:pt x="6" y="3"/>
                      <a:pt x="6" y="3"/>
                      <a:pt x="5" y="3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5" y="3"/>
                      <a:pt x="5" y="3"/>
                      <a:pt x="5" y="2"/>
                    </a:cubicBezTo>
                    <a:cubicBezTo>
                      <a:pt x="6" y="2"/>
                      <a:pt x="6" y="1"/>
                      <a:pt x="6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iŝľíḍe">
                <a:extLst>
                  <a:ext uri="{FF2B5EF4-FFF2-40B4-BE49-F238E27FC236}">
                    <a16:creationId xmlns:a16="http://schemas.microsoft.com/office/drawing/2014/main" id="{8D4B932B-843E-41CD-9D8D-DA4196498889}"/>
                  </a:ext>
                </a:extLst>
              </p:cNvPr>
              <p:cNvSpPr/>
              <p:nvPr/>
            </p:nvSpPr>
            <p:spPr bwMode="auto">
              <a:xfrm>
                <a:off x="5618266" y="2367141"/>
                <a:ext cx="16152" cy="8076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ïsļiḑè">
                <a:extLst>
                  <a:ext uri="{FF2B5EF4-FFF2-40B4-BE49-F238E27FC236}">
                    <a16:creationId xmlns:a16="http://schemas.microsoft.com/office/drawing/2014/main" id="{00444170-4A89-41F1-9BE2-FF74BD84ABFE}"/>
                  </a:ext>
                </a:extLst>
              </p:cNvPr>
              <p:cNvSpPr/>
              <p:nvPr/>
            </p:nvSpPr>
            <p:spPr bwMode="auto">
              <a:xfrm>
                <a:off x="5610190" y="2367141"/>
                <a:ext cx="30958" cy="1615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1" y="2"/>
                  </a:cxn>
                  <a:cxn ang="0">
                    <a:pos x="2" y="2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3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4" h="2">
                    <a:moveTo>
                      <a:pt x="2" y="0"/>
                    </a:moveTo>
                    <a:cubicBezTo>
                      <a:pt x="2" y="1"/>
                      <a:pt x="1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ïs1iḑe">
                <a:extLst>
                  <a:ext uri="{FF2B5EF4-FFF2-40B4-BE49-F238E27FC236}">
                    <a16:creationId xmlns:a16="http://schemas.microsoft.com/office/drawing/2014/main" id="{0221FA7B-2A49-4F08-B4DB-E6C541DA5A0D}"/>
                  </a:ext>
                </a:extLst>
              </p:cNvPr>
              <p:cNvSpPr/>
              <p:nvPr/>
            </p:nvSpPr>
            <p:spPr bwMode="auto">
              <a:xfrm>
                <a:off x="5641147" y="2360411"/>
                <a:ext cx="24227" cy="6730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ïṡļiḍê">
                <a:extLst>
                  <a:ext uri="{FF2B5EF4-FFF2-40B4-BE49-F238E27FC236}">
                    <a16:creationId xmlns:a16="http://schemas.microsoft.com/office/drawing/2014/main" id="{EE120506-23AF-4356-B9FD-A41D419DC06B}"/>
                  </a:ext>
                </a:extLst>
              </p:cNvPr>
              <p:cNvSpPr/>
              <p:nvPr/>
            </p:nvSpPr>
            <p:spPr bwMode="auto">
              <a:xfrm>
                <a:off x="5602114" y="2399444"/>
                <a:ext cx="47109" cy="3903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3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2" y="3"/>
                  </a:cxn>
                  <a:cxn ang="0">
                    <a:pos x="1" y="4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3" y="4"/>
                  </a:cxn>
                  <a:cxn ang="0">
                    <a:pos x="3" y="3"/>
                  </a:cxn>
                  <a:cxn ang="0">
                    <a:pos x="6" y="1"/>
                  </a:cxn>
                  <a:cxn ang="0">
                    <a:pos x="5" y="1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2" y="2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3" y="1"/>
                  </a:cxn>
                  <a:cxn ang="0">
                    <a:pos x="2" y="2"/>
                  </a:cxn>
                  <a:cxn ang="0">
                    <a:pos x="1" y="2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6" h="5">
                    <a:moveTo>
                      <a:pt x="3" y="0"/>
                    </a:moveTo>
                    <a:cubicBezTo>
                      <a:pt x="2" y="0"/>
                      <a:pt x="0" y="2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1" y="4"/>
                      <a:pt x="3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3"/>
                      <a:pt x="5" y="2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ïṩľîḑê">
                <a:extLst>
                  <a:ext uri="{FF2B5EF4-FFF2-40B4-BE49-F238E27FC236}">
                    <a16:creationId xmlns:a16="http://schemas.microsoft.com/office/drawing/2014/main" id="{155CCBEF-5BFD-4101-9E65-9488819A1EF1}"/>
                  </a:ext>
                </a:extLst>
              </p:cNvPr>
              <p:cNvSpPr/>
              <p:nvPr/>
            </p:nvSpPr>
            <p:spPr bwMode="auto">
              <a:xfrm>
                <a:off x="5626341" y="2423672"/>
                <a:ext cx="14806" cy="2288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îṥļiḑe">
                <a:extLst>
                  <a:ext uri="{FF2B5EF4-FFF2-40B4-BE49-F238E27FC236}">
                    <a16:creationId xmlns:a16="http://schemas.microsoft.com/office/drawing/2014/main" id="{0EC3A1D9-00F2-41D7-9270-E04095BB5BD3}"/>
                  </a:ext>
                </a:extLst>
              </p:cNvPr>
              <p:cNvSpPr/>
              <p:nvPr/>
            </p:nvSpPr>
            <p:spPr bwMode="auto">
              <a:xfrm>
                <a:off x="5641147" y="2399444"/>
                <a:ext cx="87488" cy="63261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" y="2"/>
                  </a:cxn>
                  <a:cxn ang="0">
                    <a:pos x="3" y="2"/>
                  </a:cxn>
                  <a:cxn ang="0">
                    <a:pos x="1" y="4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7"/>
                  </a:cxn>
                  <a:cxn ang="0">
                    <a:pos x="2" y="6"/>
                  </a:cxn>
                  <a:cxn ang="0">
                    <a:pos x="1" y="7"/>
                  </a:cxn>
                  <a:cxn ang="0">
                    <a:pos x="5" y="7"/>
                  </a:cxn>
                  <a:cxn ang="0">
                    <a:pos x="6" y="7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7" y="8"/>
                  </a:cxn>
                  <a:cxn ang="0">
                    <a:pos x="7" y="8"/>
                  </a:cxn>
                  <a:cxn ang="0">
                    <a:pos x="7" y="8"/>
                  </a:cxn>
                  <a:cxn ang="0">
                    <a:pos x="7" y="8"/>
                  </a:cxn>
                  <a:cxn ang="0">
                    <a:pos x="8" y="8"/>
                  </a:cxn>
                  <a:cxn ang="0">
                    <a:pos x="9" y="6"/>
                  </a:cxn>
                  <a:cxn ang="0">
                    <a:pos x="10" y="6"/>
                  </a:cxn>
                  <a:cxn ang="0">
                    <a:pos x="10" y="6"/>
                  </a:cxn>
                  <a:cxn ang="0">
                    <a:pos x="10" y="5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6" y="5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6" y="1"/>
                  </a:cxn>
                  <a:cxn ang="0">
                    <a:pos x="5" y="1"/>
                  </a:cxn>
                  <a:cxn ang="0">
                    <a:pos x="5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1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11" h="8">
                    <a:moveTo>
                      <a:pt x="3" y="0"/>
                    </a:moveTo>
                    <a:cubicBezTo>
                      <a:pt x="3" y="0"/>
                      <a:pt x="1" y="1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7"/>
                      <a:pt x="0" y="7"/>
                    </a:cubicBezTo>
                    <a:cubicBezTo>
                      <a:pt x="1" y="7"/>
                      <a:pt x="1" y="6"/>
                      <a:pt x="2" y="6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7"/>
                      <a:pt x="9" y="7"/>
                      <a:pt x="9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1" y="5"/>
                      <a:pt x="10" y="5"/>
                    </a:cubicBezTo>
                    <a:cubicBezTo>
                      <a:pt x="10" y="5"/>
                      <a:pt x="8" y="4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5"/>
                      <a:pt x="7" y="5"/>
                      <a:pt x="6" y="5"/>
                    </a:cubicBezTo>
                    <a:cubicBezTo>
                      <a:pt x="6" y="5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6" y="2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2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îṣľiḑé">
                <a:extLst>
                  <a:ext uri="{FF2B5EF4-FFF2-40B4-BE49-F238E27FC236}">
                    <a16:creationId xmlns:a16="http://schemas.microsoft.com/office/drawing/2014/main" id="{3823FD9F-89CE-46D3-958B-00C71AAF8528}"/>
                  </a:ext>
                </a:extLst>
              </p:cNvPr>
              <p:cNvSpPr/>
              <p:nvPr/>
            </p:nvSpPr>
            <p:spPr bwMode="auto">
              <a:xfrm>
                <a:off x="5665375" y="2352335"/>
                <a:ext cx="39033" cy="30958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2" y="1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2" y="3"/>
                  </a:cxn>
                  <a:cxn ang="0">
                    <a:pos x="0" y="4"/>
                  </a:cxn>
                  <a:cxn ang="0">
                    <a:pos x="1" y="4"/>
                  </a:cxn>
                  <a:cxn ang="0">
                    <a:pos x="2" y="4"/>
                  </a:cxn>
                  <a:cxn ang="0">
                    <a:pos x="3" y="3"/>
                  </a:cxn>
                  <a:cxn ang="0">
                    <a:pos x="4" y="2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4" y="0"/>
                  </a:cxn>
                </a:cxnLst>
                <a:rect l="0" t="0" r="r" b="b"/>
                <a:pathLst>
                  <a:path w="5" h="4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4" y="3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íṥľiḍé">
                <a:extLst>
                  <a:ext uri="{FF2B5EF4-FFF2-40B4-BE49-F238E27FC236}">
                    <a16:creationId xmlns:a16="http://schemas.microsoft.com/office/drawing/2014/main" id="{3A7211B1-32B1-4090-AB7C-DA510EB90F7C}"/>
                  </a:ext>
                </a:extLst>
              </p:cNvPr>
              <p:cNvSpPr/>
              <p:nvPr/>
            </p:nvSpPr>
            <p:spPr bwMode="auto">
              <a:xfrm>
                <a:off x="5688256" y="2367141"/>
                <a:ext cx="24227" cy="1615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8" y="6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0"/>
                  </a:cxn>
                </a:cxnLst>
                <a:rect l="0" t="0" r="r" b="b"/>
                <a:pathLst>
                  <a:path w="18" h="12">
                    <a:moveTo>
                      <a:pt x="12" y="0"/>
                    </a:moveTo>
                    <a:lnTo>
                      <a:pt x="12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8" y="6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íśḻíḍè">
                <a:extLst>
                  <a:ext uri="{FF2B5EF4-FFF2-40B4-BE49-F238E27FC236}">
                    <a16:creationId xmlns:a16="http://schemas.microsoft.com/office/drawing/2014/main" id="{61268C29-0589-4FF2-9C2E-18046C55CABF}"/>
                  </a:ext>
                </a:extLst>
              </p:cNvPr>
              <p:cNvSpPr/>
              <p:nvPr/>
            </p:nvSpPr>
            <p:spPr bwMode="auto">
              <a:xfrm>
                <a:off x="5688256" y="2367141"/>
                <a:ext cx="24227" cy="1615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8" y="6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0"/>
                  </a:cxn>
                </a:cxnLst>
                <a:rect l="0" t="0" r="r" b="b"/>
                <a:pathLst>
                  <a:path w="18" h="12">
                    <a:moveTo>
                      <a:pt x="12" y="0"/>
                    </a:moveTo>
                    <a:lnTo>
                      <a:pt x="12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8" y="6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îsľîḑê">
                <a:extLst>
                  <a:ext uri="{FF2B5EF4-FFF2-40B4-BE49-F238E27FC236}">
                    <a16:creationId xmlns:a16="http://schemas.microsoft.com/office/drawing/2014/main" id="{57A50968-8400-494C-8FDD-49D747DE0175}"/>
                  </a:ext>
                </a:extLst>
              </p:cNvPr>
              <p:cNvSpPr/>
              <p:nvPr/>
            </p:nvSpPr>
            <p:spPr bwMode="auto">
              <a:xfrm>
                <a:off x="5728635" y="2344259"/>
                <a:ext cx="14806" cy="807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ïṡļïḍê">
                <a:extLst>
                  <a:ext uri="{FF2B5EF4-FFF2-40B4-BE49-F238E27FC236}">
                    <a16:creationId xmlns:a16="http://schemas.microsoft.com/office/drawing/2014/main" id="{E172D2AD-3BA0-4CE2-9BA9-C392334A64B9}"/>
                  </a:ext>
                </a:extLst>
              </p:cNvPr>
              <p:cNvSpPr/>
              <p:nvPr/>
            </p:nvSpPr>
            <p:spPr bwMode="auto">
              <a:xfrm>
                <a:off x="5681526" y="2478856"/>
                <a:ext cx="30958" cy="1480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2" y="2"/>
                  </a:cxn>
                  <a:cxn ang="0">
                    <a:pos x="3" y="2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4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4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îŝľïḑê">
                <a:extLst>
                  <a:ext uri="{FF2B5EF4-FFF2-40B4-BE49-F238E27FC236}">
                    <a16:creationId xmlns:a16="http://schemas.microsoft.com/office/drawing/2014/main" id="{5FBF06FA-3F52-44E1-9483-5B6D1CD11DD3}"/>
                  </a:ext>
                </a:extLst>
              </p:cNvPr>
              <p:cNvSpPr/>
              <p:nvPr/>
            </p:nvSpPr>
            <p:spPr bwMode="auto">
              <a:xfrm>
                <a:off x="5688256" y="2311956"/>
                <a:ext cx="267847" cy="118445"/>
              </a:xfrm>
              <a:custGeom>
                <a:avLst/>
                <a:gdLst/>
                <a:ahLst/>
                <a:cxnLst>
                  <a:cxn ang="0">
                    <a:pos x="25" y="1"/>
                  </a:cxn>
                  <a:cxn ang="0">
                    <a:pos x="25" y="0"/>
                  </a:cxn>
                  <a:cxn ang="0">
                    <a:pos x="23" y="0"/>
                  </a:cxn>
                  <a:cxn ang="0">
                    <a:pos x="22" y="0"/>
                  </a:cxn>
                  <a:cxn ang="0">
                    <a:pos x="19" y="2"/>
                  </a:cxn>
                  <a:cxn ang="0">
                    <a:pos x="17" y="1"/>
                  </a:cxn>
                  <a:cxn ang="0">
                    <a:pos x="16" y="2"/>
                  </a:cxn>
                  <a:cxn ang="0">
                    <a:pos x="17" y="2"/>
                  </a:cxn>
                  <a:cxn ang="0">
                    <a:pos x="16" y="3"/>
                  </a:cxn>
                  <a:cxn ang="0">
                    <a:pos x="14" y="4"/>
                  </a:cxn>
                  <a:cxn ang="0">
                    <a:pos x="16" y="5"/>
                  </a:cxn>
                  <a:cxn ang="0">
                    <a:pos x="19" y="5"/>
                  </a:cxn>
                  <a:cxn ang="0">
                    <a:pos x="15" y="7"/>
                  </a:cxn>
                  <a:cxn ang="0">
                    <a:pos x="15" y="5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1" y="8"/>
                  </a:cxn>
                  <a:cxn ang="0">
                    <a:pos x="10" y="8"/>
                  </a:cxn>
                  <a:cxn ang="0">
                    <a:pos x="6" y="10"/>
                  </a:cxn>
                  <a:cxn ang="0">
                    <a:pos x="9" y="9"/>
                  </a:cxn>
                  <a:cxn ang="0">
                    <a:pos x="6" y="11"/>
                  </a:cxn>
                  <a:cxn ang="0">
                    <a:pos x="8" y="11"/>
                  </a:cxn>
                  <a:cxn ang="0">
                    <a:pos x="5" y="10"/>
                  </a:cxn>
                  <a:cxn ang="0">
                    <a:pos x="2" y="12"/>
                  </a:cxn>
                  <a:cxn ang="0">
                    <a:pos x="1" y="13"/>
                  </a:cxn>
                  <a:cxn ang="0">
                    <a:pos x="2" y="13"/>
                  </a:cxn>
                  <a:cxn ang="0">
                    <a:pos x="4" y="13"/>
                  </a:cxn>
                  <a:cxn ang="0">
                    <a:pos x="6" y="14"/>
                  </a:cxn>
                  <a:cxn ang="0">
                    <a:pos x="9" y="13"/>
                  </a:cxn>
                  <a:cxn ang="0">
                    <a:pos x="8" y="13"/>
                  </a:cxn>
                  <a:cxn ang="0">
                    <a:pos x="7" y="12"/>
                  </a:cxn>
                  <a:cxn ang="0">
                    <a:pos x="9" y="12"/>
                  </a:cxn>
                  <a:cxn ang="0">
                    <a:pos x="15" y="10"/>
                  </a:cxn>
                  <a:cxn ang="0">
                    <a:pos x="16" y="10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9" y="8"/>
                  </a:cxn>
                  <a:cxn ang="0">
                    <a:pos x="20" y="8"/>
                  </a:cxn>
                  <a:cxn ang="0">
                    <a:pos x="22" y="7"/>
                  </a:cxn>
                  <a:cxn ang="0">
                    <a:pos x="29" y="4"/>
                  </a:cxn>
                  <a:cxn ang="0">
                    <a:pos x="28" y="4"/>
                  </a:cxn>
                  <a:cxn ang="0">
                    <a:pos x="28" y="3"/>
                  </a:cxn>
                  <a:cxn ang="0">
                    <a:pos x="33" y="2"/>
                  </a:cxn>
                  <a:cxn ang="0">
                    <a:pos x="32" y="1"/>
                  </a:cxn>
                  <a:cxn ang="0">
                    <a:pos x="32" y="1"/>
                  </a:cxn>
                  <a:cxn ang="0">
                    <a:pos x="30" y="0"/>
                  </a:cxn>
                  <a:cxn ang="0">
                    <a:pos x="28" y="1"/>
                  </a:cxn>
                </a:cxnLst>
                <a:rect l="0" t="0" r="r" b="b"/>
                <a:pathLst>
                  <a:path w="34" h="15">
                    <a:moveTo>
                      <a:pt x="27" y="0"/>
                    </a:moveTo>
                    <a:cubicBezTo>
                      <a:pt x="27" y="0"/>
                      <a:pt x="27" y="0"/>
                      <a:pt x="26" y="1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1"/>
                      <a:pt x="22" y="1"/>
                      <a:pt x="22" y="2"/>
                    </a:cubicBezTo>
                    <a:cubicBezTo>
                      <a:pt x="21" y="1"/>
                      <a:pt x="21" y="1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1" y="0"/>
                      <a:pt x="21" y="1"/>
                      <a:pt x="20" y="1"/>
                    </a:cubicBezTo>
                    <a:cubicBezTo>
                      <a:pt x="20" y="1"/>
                      <a:pt x="20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8" y="1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1"/>
                      <a:pt x="16" y="2"/>
                      <a:pt x="15" y="2"/>
                    </a:cubicBezTo>
                    <a:cubicBezTo>
                      <a:pt x="15" y="2"/>
                      <a:pt x="15" y="2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6" y="2"/>
                      <a:pt x="16" y="2"/>
                      <a:pt x="17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6" y="3"/>
                      <a:pt x="14" y="4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7" y="5"/>
                      <a:pt x="17" y="5"/>
                      <a:pt x="21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5"/>
                    </a:cubicBezTo>
                    <a:cubicBezTo>
                      <a:pt x="18" y="5"/>
                      <a:pt x="18" y="5"/>
                      <a:pt x="16" y="5"/>
                    </a:cubicBezTo>
                    <a:cubicBezTo>
                      <a:pt x="16" y="5"/>
                      <a:pt x="16" y="5"/>
                      <a:pt x="15" y="5"/>
                    </a:cubicBezTo>
                    <a:cubicBezTo>
                      <a:pt x="15" y="6"/>
                      <a:pt x="15" y="6"/>
                      <a:pt x="15" y="7"/>
                    </a:cubicBezTo>
                    <a:cubicBezTo>
                      <a:pt x="14" y="6"/>
                      <a:pt x="14" y="6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5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9" y="8"/>
                      <a:pt x="8" y="8"/>
                      <a:pt x="6" y="9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7" y="10"/>
                      <a:pt x="7" y="9"/>
                      <a:pt x="8" y="9"/>
                    </a:cubicBezTo>
                    <a:cubicBezTo>
                      <a:pt x="8" y="9"/>
                      <a:pt x="8" y="9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8" y="10"/>
                      <a:pt x="8" y="10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1"/>
                      <a:pt x="7" y="11"/>
                      <a:pt x="7" y="11"/>
                    </a:cubicBezTo>
                    <a:cubicBezTo>
                      <a:pt x="8" y="11"/>
                      <a:pt x="9" y="10"/>
                      <a:pt x="9" y="10"/>
                    </a:cubicBezTo>
                    <a:cubicBezTo>
                      <a:pt x="9" y="11"/>
                      <a:pt x="8" y="11"/>
                      <a:pt x="8" y="11"/>
                    </a:cubicBezTo>
                    <a:cubicBezTo>
                      <a:pt x="7" y="12"/>
                      <a:pt x="6" y="12"/>
                      <a:pt x="6" y="12"/>
                    </a:cubicBezTo>
                    <a:cubicBezTo>
                      <a:pt x="5" y="12"/>
                      <a:pt x="6" y="11"/>
                      <a:pt x="6" y="10"/>
                    </a:cubicBezTo>
                    <a:cubicBezTo>
                      <a:pt x="6" y="10"/>
                      <a:pt x="6" y="10"/>
                      <a:pt x="5" y="10"/>
                    </a:cubicBezTo>
                    <a:cubicBezTo>
                      <a:pt x="5" y="10"/>
                      <a:pt x="4" y="11"/>
                      <a:pt x="4" y="11"/>
                    </a:cubicBezTo>
                    <a:cubicBezTo>
                      <a:pt x="4" y="12"/>
                      <a:pt x="4" y="12"/>
                      <a:pt x="3" y="12"/>
                    </a:cubicBezTo>
                    <a:cubicBezTo>
                      <a:pt x="3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3" y="14"/>
                    </a:cubicBezTo>
                    <a:cubicBezTo>
                      <a:pt x="3" y="14"/>
                      <a:pt x="3" y="14"/>
                      <a:pt x="4" y="13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7" y="14"/>
                      <a:pt x="7" y="14"/>
                      <a:pt x="8" y="14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8" y="12"/>
                      <a:pt x="7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2" y="11"/>
                      <a:pt x="13" y="11"/>
                      <a:pt x="15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7" y="8"/>
                      <a:pt x="17" y="8"/>
                    </a:cubicBezTo>
                    <a:cubicBezTo>
                      <a:pt x="17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9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8"/>
                      <a:pt x="20" y="8"/>
                      <a:pt x="21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5" y="6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9" y="3"/>
                      <a:pt x="31" y="3"/>
                      <a:pt x="33" y="3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3" y="1"/>
                      <a:pt x="32" y="1"/>
                      <a:pt x="32" y="1"/>
                    </a:cubicBezTo>
                    <a:cubicBezTo>
                      <a:pt x="32" y="1"/>
                      <a:pt x="31" y="1"/>
                      <a:pt x="31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1"/>
                      <a:pt x="32" y="1"/>
                      <a:pt x="32" y="1"/>
                    </a:cubicBezTo>
                    <a:cubicBezTo>
                      <a:pt x="31" y="1"/>
                      <a:pt x="31" y="0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1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28" y="0"/>
                      <a:pt x="27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îšḷïḓê">
                <a:extLst>
                  <a:ext uri="{FF2B5EF4-FFF2-40B4-BE49-F238E27FC236}">
                    <a16:creationId xmlns:a16="http://schemas.microsoft.com/office/drawing/2014/main" id="{4554DC85-A649-4038-908D-8733CAB27C61}"/>
                  </a:ext>
                </a:extLst>
              </p:cNvPr>
              <p:cNvSpPr/>
              <p:nvPr/>
            </p:nvSpPr>
            <p:spPr bwMode="auto">
              <a:xfrm>
                <a:off x="5720559" y="2328108"/>
                <a:ext cx="78066" cy="63261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1"/>
                  </a:cxn>
                  <a:cxn ang="0">
                    <a:pos x="8" y="1"/>
                  </a:cxn>
                  <a:cxn ang="0">
                    <a:pos x="7" y="1"/>
                  </a:cxn>
                  <a:cxn ang="0">
                    <a:pos x="7" y="2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1" y="4"/>
                  </a:cxn>
                  <a:cxn ang="0">
                    <a:pos x="3" y="4"/>
                  </a:cxn>
                  <a:cxn ang="0">
                    <a:pos x="4" y="4"/>
                  </a:cxn>
                  <a:cxn ang="0">
                    <a:pos x="3" y="5"/>
                  </a:cxn>
                  <a:cxn ang="0">
                    <a:pos x="2" y="5"/>
                  </a:cxn>
                  <a:cxn ang="0">
                    <a:pos x="1" y="5"/>
                  </a:cxn>
                  <a:cxn ang="0">
                    <a:pos x="0" y="6"/>
                  </a:cxn>
                  <a:cxn ang="0">
                    <a:pos x="1" y="6"/>
                  </a:cxn>
                  <a:cxn ang="0">
                    <a:pos x="0" y="7"/>
                  </a:cxn>
                  <a:cxn ang="0">
                    <a:pos x="1" y="7"/>
                  </a:cxn>
                  <a:cxn ang="0">
                    <a:pos x="2" y="6"/>
                  </a:cxn>
                  <a:cxn ang="0">
                    <a:pos x="1" y="8"/>
                  </a:cxn>
                  <a:cxn ang="0">
                    <a:pos x="2" y="7"/>
                  </a:cxn>
                  <a:cxn ang="0">
                    <a:pos x="2" y="7"/>
                  </a:cxn>
                  <a:cxn ang="0">
                    <a:pos x="3" y="6"/>
                  </a:cxn>
                  <a:cxn ang="0">
                    <a:pos x="4" y="6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4" y="6"/>
                  </a:cxn>
                  <a:cxn ang="0">
                    <a:pos x="5" y="6"/>
                  </a:cxn>
                  <a:cxn ang="0">
                    <a:pos x="6" y="6"/>
                  </a:cxn>
                  <a:cxn ang="0">
                    <a:pos x="7" y="5"/>
                  </a:cxn>
                  <a:cxn ang="0">
                    <a:pos x="7" y="5"/>
                  </a:cxn>
                  <a:cxn ang="0">
                    <a:pos x="7" y="5"/>
                  </a:cxn>
                  <a:cxn ang="0">
                    <a:pos x="7" y="5"/>
                  </a:cxn>
                  <a:cxn ang="0">
                    <a:pos x="6" y="5"/>
                  </a:cxn>
                  <a:cxn ang="0">
                    <a:pos x="8" y="4"/>
                  </a:cxn>
                  <a:cxn ang="0">
                    <a:pos x="8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7" y="3"/>
                  </a:cxn>
                  <a:cxn ang="0">
                    <a:pos x="8" y="3"/>
                  </a:cxn>
                  <a:cxn ang="0">
                    <a:pos x="8" y="2"/>
                  </a:cxn>
                  <a:cxn ang="0">
                    <a:pos x="10" y="0"/>
                  </a:cxn>
                  <a:cxn ang="0">
                    <a:pos x="9" y="0"/>
                  </a:cxn>
                </a:cxnLst>
                <a:rect l="0" t="0" r="r" b="b"/>
                <a:pathLst>
                  <a:path w="10" h="8">
                    <a:moveTo>
                      <a:pt x="9" y="0"/>
                    </a:moveTo>
                    <a:cubicBezTo>
                      <a:pt x="9" y="0"/>
                      <a:pt x="9" y="0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6"/>
                      <a:pt x="0" y="7"/>
                      <a:pt x="0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2" y="6"/>
                      <a:pt x="2" y="7"/>
                      <a:pt x="1" y="8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6" y="5"/>
                    </a:cubicBezTo>
                    <a:cubicBezTo>
                      <a:pt x="7" y="5"/>
                      <a:pt x="7" y="5"/>
                      <a:pt x="8" y="4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10" y="0"/>
                    </a:cubicBezTo>
                    <a:cubicBezTo>
                      <a:pt x="10" y="0"/>
                      <a:pt x="10" y="0"/>
                      <a:pt x="9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íṣ1ïḋè">
                <a:extLst>
                  <a:ext uri="{FF2B5EF4-FFF2-40B4-BE49-F238E27FC236}">
                    <a16:creationId xmlns:a16="http://schemas.microsoft.com/office/drawing/2014/main" id="{5A613D3A-6875-448F-8C70-FEB37B1034BC}"/>
                  </a:ext>
                </a:extLst>
              </p:cNvPr>
              <p:cNvSpPr/>
              <p:nvPr/>
            </p:nvSpPr>
            <p:spPr bwMode="auto">
              <a:xfrm>
                <a:off x="5806701" y="2311956"/>
                <a:ext cx="401097" cy="467050"/>
              </a:xfrm>
              <a:custGeom>
                <a:avLst/>
                <a:gdLst/>
                <a:ahLst/>
                <a:cxnLst>
                  <a:cxn ang="0">
                    <a:pos x="31" y="1"/>
                  </a:cxn>
                  <a:cxn ang="0">
                    <a:pos x="27" y="2"/>
                  </a:cxn>
                  <a:cxn ang="0">
                    <a:pos x="28" y="4"/>
                  </a:cxn>
                  <a:cxn ang="0">
                    <a:pos x="25" y="2"/>
                  </a:cxn>
                  <a:cxn ang="0">
                    <a:pos x="24" y="3"/>
                  </a:cxn>
                  <a:cxn ang="0">
                    <a:pos x="23" y="2"/>
                  </a:cxn>
                  <a:cxn ang="0">
                    <a:pos x="22" y="3"/>
                  </a:cxn>
                  <a:cxn ang="0">
                    <a:pos x="19" y="4"/>
                  </a:cxn>
                  <a:cxn ang="0">
                    <a:pos x="17" y="3"/>
                  </a:cxn>
                  <a:cxn ang="0">
                    <a:pos x="15" y="5"/>
                  </a:cxn>
                  <a:cxn ang="0">
                    <a:pos x="9" y="7"/>
                  </a:cxn>
                  <a:cxn ang="0">
                    <a:pos x="7" y="9"/>
                  </a:cxn>
                  <a:cxn ang="0">
                    <a:pos x="5" y="10"/>
                  </a:cxn>
                  <a:cxn ang="0">
                    <a:pos x="1" y="11"/>
                  </a:cxn>
                  <a:cxn ang="0">
                    <a:pos x="3" y="13"/>
                  </a:cxn>
                  <a:cxn ang="0">
                    <a:pos x="5" y="13"/>
                  </a:cxn>
                  <a:cxn ang="0">
                    <a:pos x="1" y="13"/>
                  </a:cxn>
                  <a:cxn ang="0">
                    <a:pos x="1" y="15"/>
                  </a:cxn>
                  <a:cxn ang="0">
                    <a:pos x="1" y="17"/>
                  </a:cxn>
                  <a:cxn ang="0">
                    <a:pos x="5" y="16"/>
                  </a:cxn>
                  <a:cxn ang="0">
                    <a:pos x="6" y="28"/>
                  </a:cxn>
                  <a:cxn ang="0">
                    <a:pos x="11" y="30"/>
                  </a:cxn>
                  <a:cxn ang="0">
                    <a:pos x="9" y="31"/>
                  </a:cxn>
                  <a:cxn ang="0">
                    <a:pos x="11" y="33"/>
                  </a:cxn>
                  <a:cxn ang="0">
                    <a:pos x="8" y="39"/>
                  </a:cxn>
                  <a:cxn ang="0">
                    <a:pos x="4" y="40"/>
                  </a:cxn>
                  <a:cxn ang="0">
                    <a:pos x="6" y="46"/>
                  </a:cxn>
                  <a:cxn ang="0">
                    <a:pos x="5" y="51"/>
                  </a:cxn>
                  <a:cxn ang="0">
                    <a:pos x="8" y="57"/>
                  </a:cxn>
                  <a:cxn ang="0">
                    <a:pos x="13" y="59"/>
                  </a:cxn>
                  <a:cxn ang="0">
                    <a:pos x="17" y="52"/>
                  </a:cxn>
                  <a:cxn ang="0">
                    <a:pos x="21" y="46"/>
                  </a:cxn>
                  <a:cxn ang="0">
                    <a:pos x="35" y="38"/>
                  </a:cxn>
                  <a:cxn ang="0">
                    <a:pos x="48" y="33"/>
                  </a:cxn>
                  <a:cxn ang="0">
                    <a:pos x="48" y="32"/>
                  </a:cxn>
                  <a:cxn ang="0">
                    <a:pos x="46" y="27"/>
                  </a:cxn>
                  <a:cxn ang="0">
                    <a:pos x="46" y="26"/>
                  </a:cxn>
                  <a:cxn ang="0">
                    <a:pos x="44" y="24"/>
                  </a:cxn>
                  <a:cxn ang="0">
                    <a:pos x="49" y="23"/>
                  </a:cxn>
                  <a:cxn ang="0">
                    <a:pos x="48" y="20"/>
                  </a:cxn>
                  <a:cxn ang="0">
                    <a:pos x="47" y="17"/>
                  </a:cxn>
                  <a:cxn ang="0">
                    <a:pos x="50" y="17"/>
                  </a:cxn>
                  <a:cxn ang="0">
                    <a:pos x="48" y="13"/>
                  </a:cxn>
                  <a:cxn ang="0">
                    <a:pos x="47" y="9"/>
                  </a:cxn>
                  <a:cxn ang="0">
                    <a:pos x="47" y="9"/>
                  </a:cxn>
                  <a:cxn ang="0">
                    <a:pos x="46" y="8"/>
                  </a:cxn>
                  <a:cxn ang="0">
                    <a:pos x="49" y="7"/>
                  </a:cxn>
                  <a:cxn ang="0">
                    <a:pos x="51" y="5"/>
                  </a:cxn>
                  <a:cxn ang="0">
                    <a:pos x="47" y="4"/>
                  </a:cxn>
                  <a:cxn ang="0">
                    <a:pos x="45" y="5"/>
                  </a:cxn>
                  <a:cxn ang="0">
                    <a:pos x="43" y="3"/>
                  </a:cxn>
                  <a:cxn ang="0">
                    <a:pos x="41" y="5"/>
                  </a:cxn>
                  <a:cxn ang="0">
                    <a:pos x="38" y="4"/>
                  </a:cxn>
                  <a:cxn ang="0">
                    <a:pos x="42" y="3"/>
                  </a:cxn>
                </a:cxnLst>
                <a:rect l="0" t="0" r="r" b="b"/>
                <a:pathLst>
                  <a:path w="51" h="59">
                    <a:moveTo>
                      <a:pt x="38" y="0"/>
                    </a:moveTo>
                    <a:cubicBezTo>
                      <a:pt x="36" y="0"/>
                      <a:pt x="34" y="1"/>
                      <a:pt x="32" y="1"/>
                    </a:cubicBezTo>
                    <a:cubicBezTo>
                      <a:pt x="32" y="1"/>
                      <a:pt x="31" y="1"/>
                      <a:pt x="31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5" y="3"/>
                      <a:pt x="24" y="3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9" y="9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3" y="13"/>
                      <a:pt x="3" y="13"/>
                      <a:pt x="4" y="13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5" y="12"/>
                      <a:pt x="5" y="12"/>
                      <a:pt x="5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3" y="13"/>
                      <a:pt x="2" y="13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1" y="17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4" y="16"/>
                      <a:pt x="5" y="16"/>
                      <a:pt x="5" y="16"/>
                    </a:cubicBezTo>
                    <a:cubicBezTo>
                      <a:pt x="7" y="16"/>
                      <a:pt x="7" y="16"/>
                      <a:pt x="8" y="18"/>
                    </a:cubicBezTo>
                    <a:cubicBezTo>
                      <a:pt x="7" y="21"/>
                      <a:pt x="11" y="25"/>
                      <a:pt x="7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7" y="28"/>
                      <a:pt x="8" y="27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9" y="27"/>
                      <a:pt x="10" y="28"/>
                      <a:pt x="11" y="30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33"/>
                      <a:pt x="10" y="33"/>
                      <a:pt x="11" y="33"/>
                    </a:cubicBezTo>
                    <a:cubicBezTo>
                      <a:pt x="11" y="34"/>
                      <a:pt x="11" y="34"/>
                      <a:pt x="9" y="34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2"/>
                      <a:pt x="3" y="42"/>
                      <a:pt x="4" y="46"/>
                    </a:cubicBezTo>
                    <a:cubicBezTo>
                      <a:pt x="5" y="46"/>
                      <a:pt x="6" y="46"/>
                      <a:pt x="6" y="46"/>
                    </a:cubicBezTo>
                    <a:cubicBezTo>
                      <a:pt x="6" y="47"/>
                      <a:pt x="6" y="48"/>
                      <a:pt x="5" y="48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5" y="51"/>
                      <a:pt x="5" y="52"/>
                      <a:pt x="5" y="52"/>
                    </a:cubicBezTo>
                    <a:cubicBezTo>
                      <a:pt x="6" y="53"/>
                      <a:pt x="6" y="56"/>
                      <a:pt x="7" y="57"/>
                    </a:cubicBezTo>
                    <a:cubicBezTo>
                      <a:pt x="7" y="57"/>
                      <a:pt x="7" y="57"/>
                      <a:pt x="8" y="57"/>
                    </a:cubicBezTo>
                    <a:cubicBezTo>
                      <a:pt x="8" y="57"/>
                      <a:pt x="9" y="57"/>
                      <a:pt x="11" y="56"/>
                    </a:cubicBezTo>
                    <a:cubicBezTo>
                      <a:pt x="11" y="56"/>
                      <a:pt x="11" y="57"/>
                      <a:pt x="10" y="57"/>
                    </a:cubicBezTo>
                    <a:cubicBezTo>
                      <a:pt x="12" y="59"/>
                      <a:pt x="12" y="59"/>
                      <a:pt x="13" y="59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4" y="59"/>
                      <a:pt x="19" y="55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9" y="52"/>
                      <a:pt x="20" y="51"/>
                      <a:pt x="20" y="49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2" y="46"/>
                      <a:pt x="22" y="45"/>
                      <a:pt x="22" y="45"/>
                    </a:cubicBezTo>
                    <a:cubicBezTo>
                      <a:pt x="29" y="45"/>
                      <a:pt x="29" y="44"/>
                      <a:pt x="34" y="39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5" y="38"/>
                      <a:pt x="36" y="39"/>
                      <a:pt x="36" y="39"/>
                    </a:cubicBezTo>
                    <a:cubicBezTo>
                      <a:pt x="43" y="38"/>
                      <a:pt x="43" y="37"/>
                      <a:pt x="48" y="34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3" y="32"/>
                      <a:pt x="43" y="32"/>
                      <a:pt x="44" y="30"/>
                    </a:cubicBezTo>
                    <a:cubicBezTo>
                      <a:pt x="46" y="32"/>
                      <a:pt x="47" y="33"/>
                      <a:pt x="47" y="33"/>
                    </a:cubicBezTo>
                    <a:cubicBezTo>
                      <a:pt x="48" y="33"/>
                      <a:pt x="48" y="32"/>
                      <a:pt x="48" y="32"/>
                    </a:cubicBezTo>
                    <a:cubicBezTo>
                      <a:pt x="48" y="31"/>
                      <a:pt x="48" y="30"/>
                      <a:pt x="48" y="29"/>
                    </a:cubicBezTo>
                    <a:cubicBezTo>
                      <a:pt x="46" y="29"/>
                      <a:pt x="46" y="28"/>
                      <a:pt x="45" y="27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8" y="29"/>
                      <a:pt x="48" y="29"/>
                      <a:pt x="48" y="29"/>
                    </a:cubicBezTo>
                    <a:cubicBezTo>
                      <a:pt x="48" y="28"/>
                      <a:pt x="48" y="27"/>
                      <a:pt x="48" y="26"/>
                    </a:cubicBezTo>
                    <a:cubicBezTo>
                      <a:pt x="47" y="26"/>
                      <a:pt x="47" y="26"/>
                      <a:pt x="46" y="26"/>
                    </a:cubicBezTo>
                    <a:cubicBezTo>
                      <a:pt x="46" y="26"/>
                      <a:pt x="46" y="26"/>
                      <a:pt x="45" y="26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4" y="24"/>
                      <a:pt x="44" y="24"/>
                      <a:pt x="44" y="24"/>
                    </a:cubicBezTo>
                    <a:cubicBezTo>
                      <a:pt x="45" y="25"/>
                      <a:pt x="46" y="25"/>
                      <a:pt x="46" y="25"/>
                    </a:cubicBezTo>
                    <a:cubicBezTo>
                      <a:pt x="47" y="25"/>
                      <a:pt x="48" y="24"/>
                      <a:pt x="49" y="24"/>
                    </a:cubicBezTo>
                    <a:cubicBezTo>
                      <a:pt x="49" y="23"/>
                      <a:pt x="49" y="23"/>
                      <a:pt x="49" y="23"/>
                    </a:cubicBezTo>
                    <a:cubicBezTo>
                      <a:pt x="50" y="22"/>
                      <a:pt x="50" y="22"/>
                      <a:pt x="50" y="22"/>
                    </a:cubicBezTo>
                    <a:cubicBezTo>
                      <a:pt x="49" y="21"/>
                      <a:pt x="49" y="21"/>
                      <a:pt x="49" y="21"/>
                    </a:cubicBezTo>
                    <a:cubicBezTo>
                      <a:pt x="48" y="20"/>
                      <a:pt x="48" y="20"/>
                      <a:pt x="48" y="20"/>
                    </a:cubicBezTo>
                    <a:cubicBezTo>
                      <a:pt x="49" y="20"/>
                      <a:pt x="49" y="19"/>
                      <a:pt x="50" y="19"/>
                    </a:cubicBezTo>
                    <a:cubicBezTo>
                      <a:pt x="49" y="18"/>
                      <a:pt x="49" y="18"/>
                      <a:pt x="48" y="18"/>
                    </a:cubicBezTo>
                    <a:cubicBezTo>
                      <a:pt x="47" y="17"/>
                      <a:pt x="47" y="17"/>
                      <a:pt x="47" y="17"/>
                    </a:cubicBezTo>
                    <a:cubicBezTo>
                      <a:pt x="47" y="17"/>
                      <a:pt x="47" y="16"/>
                      <a:pt x="47" y="16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49" y="16"/>
                      <a:pt x="49" y="17"/>
                      <a:pt x="50" y="17"/>
                    </a:cubicBezTo>
                    <a:cubicBezTo>
                      <a:pt x="50" y="17"/>
                      <a:pt x="50" y="17"/>
                      <a:pt x="50" y="15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48" y="13"/>
                      <a:pt x="48" y="13"/>
                      <a:pt x="48" y="13"/>
                    </a:cubicBezTo>
                    <a:cubicBezTo>
                      <a:pt x="47" y="13"/>
                      <a:pt x="47" y="13"/>
                      <a:pt x="46" y="13"/>
                    </a:cubicBezTo>
                    <a:cubicBezTo>
                      <a:pt x="46" y="11"/>
                      <a:pt x="47" y="11"/>
                      <a:pt x="47" y="11"/>
                    </a:cubicBezTo>
                    <a:cubicBezTo>
                      <a:pt x="47" y="10"/>
                      <a:pt x="47" y="10"/>
                      <a:pt x="47" y="9"/>
                    </a:cubicBezTo>
                    <a:cubicBezTo>
                      <a:pt x="49" y="9"/>
                      <a:pt x="49" y="9"/>
                      <a:pt x="49" y="8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8"/>
                      <a:pt x="48" y="9"/>
                      <a:pt x="47" y="9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7" y="8"/>
                      <a:pt x="48" y="8"/>
                      <a:pt x="48" y="8"/>
                    </a:cubicBezTo>
                    <a:cubicBezTo>
                      <a:pt x="48" y="8"/>
                      <a:pt x="48" y="8"/>
                      <a:pt x="49" y="8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7"/>
                      <a:pt x="47" y="7"/>
                    </a:cubicBezTo>
                    <a:cubicBezTo>
                      <a:pt x="50" y="6"/>
                      <a:pt x="50" y="6"/>
                      <a:pt x="50" y="6"/>
                    </a:cubicBezTo>
                    <a:cubicBezTo>
                      <a:pt x="51" y="6"/>
                      <a:pt x="51" y="6"/>
                      <a:pt x="51" y="5"/>
                    </a:cubicBezTo>
                    <a:cubicBezTo>
                      <a:pt x="51" y="5"/>
                      <a:pt x="51" y="5"/>
                      <a:pt x="51" y="5"/>
                    </a:cubicBezTo>
                    <a:cubicBezTo>
                      <a:pt x="51" y="4"/>
                      <a:pt x="50" y="4"/>
                      <a:pt x="49" y="4"/>
                    </a:cubicBezTo>
                    <a:cubicBezTo>
                      <a:pt x="48" y="4"/>
                      <a:pt x="48" y="4"/>
                      <a:pt x="47" y="4"/>
                    </a:cubicBezTo>
                    <a:cubicBezTo>
                      <a:pt x="47" y="5"/>
                      <a:pt x="47" y="5"/>
                      <a:pt x="47" y="5"/>
                    </a:cubicBezTo>
                    <a:cubicBezTo>
                      <a:pt x="46" y="5"/>
                      <a:pt x="46" y="5"/>
                      <a:pt x="46" y="4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4" y="6"/>
                      <a:pt x="44" y="6"/>
                      <a:pt x="43" y="7"/>
                    </a:cubicBezTo>
                    <a:cubicBezTo>
                      <a:pt x="43" y="6"/>
                      <a:pt x="43" y="6"/>
                      <a:pt x="44" y="5"/>
                    </a:cubicBezTo>
                    <a:cubicBezTo>
                      <a:pt x="44" y="4"/>
                      <a:pt x="44" y="3"/>
                      <a:pt x="43" y="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2" y="4"/>
                      <a:pt x="42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0" y="4"/>
                      <a:pt x="40" y="4"/>
                      <a:pt x="38" y="4"/>
                    </a:cubicBezTo>
                    <a:cubicBezTo>
                      <a:pt x="39" y="3"/>
                      <a:pt x="39" y="3"/>
                      <a:pt x="40" y="3"/>
                    </a:cubicBezTo>
                    <a:cubicBezTo>
                      <a:pt x="40" y="3"/>
                      <a:pt x="41" y="3"/>
                      <a:pt x="41" y="3"/>
                    </a:cubicBezTo>
                    <a:cubicBezTo>
                      <a:pt x="41" y="3"/>
                      <a:pt x="41" y="3"/>
                      <a:pt x="42" y="3"/>
                    </a:cubicBezTo>
                    <a:cubicBezTo>
                      <a:pt x="43" y="3"/>
                      <a:pt x="43" y="3"/>
                      <a:pt x="44" y="3"/>
                    </a:cubicBezTo>
                    <a:cubicBezTo>
                      <a:pt x="44" y="3"/>
                      <a:pt x="41" y="0"/>
                      <a:pt x="38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ïś1iḍé">
                <a:extLst>
                  <a:ext uri="{FF2B5EF4-FFF2-40B4-BE49-F238E27FC236}">
                    <a16:creationId xmlns:a16="http://schemas.microsoft.com/office/drawing/2014/main" id="{97F6C887-AB23-49EB-BD0B-09B57C4EA835}"/>
                  </a:ext>
                </a:extLst>
              </p:cNvPr>
              <p:cNvSpPr/>
              <p:nvPr/>
            </p:nvSpPr>
            <p:spPr bwMode="auto">
              <a:xfrm>
                <a:off x="5594038" y="2968787"/>
                <a:ext cx="32303" cy="1480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2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1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4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ïş1íḋè">
                <a:extLst>
                  <a:ext uri="{FF2B5EF4-FFF2-40B4-BE49-F238E27FC236}">
                    <a16:creationId xmlns:a16="http://schemas.microsoft.com/office/drawing/2014/main" id="{029D4BA6-E34F-4606-950B-4928B03AADB6}"/>
                  </a:ext>
                </a:extLst>
              </p:cNvPr>
              <p:cNvSpPr/>
              <p:nvPr/>
            </p:nvSpPr>
            <p:spPr bwMode="auto">
              <a:xfrm>
                <a:off x="6168765" y="2652486"/>
                <a:ext cx="126521" cy="63261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1" y="0"/>
                  </a:cxn>
                  <a:cxn ang="0">
                    <a:pos x="10" y="1"/>
                  </a:cxn>
                  <a:cxn ang="0">
                    <a:pos x="9" y="1"/>
                  </a:cxn>
                  <a:cxn ang="0">
                    <a:pos x="8" y="1"/>
                  </a:cxn>
                  <a:cxn ang="0">
                    <a:pos x="7" y="2"/>
                  </a:cxn>
                  <a:cxn ang="0">
                    <a:pos x="7" y="1"/>
                  </a:cxn>
                  <a:cxn ang="0">
                    <a:pos x="6" y="1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4" y="1"/>
                  </a:cxn>
                  <a:cxn ang="0">
                    <a:pos x="3" y="0"/>
                  </a:cxn>
                  <a:cxn ang="0">
                    <a:pos x="2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2" y="3"/>
                  </a:cxn>
                  <a:cxn ang="0">
                    <a:pos x="2" y="4"/>
                  </a:cxn>
                  <a:cxn ang="0">
                    <a:pos x="1" y="3"/>
                  </a:cxn>
                  <a:cxn ang="0">
                    <a:pos x="1" y="4"/>
                  </a:cxn>
                  <a:cxn ang="0">
                    <a:pos x="2" y="5"/>
                  </a:cxn>
                  <a:cxn ang="0">
                    <a:pos x="3" y="5"/>
                  </a:cxn>
                  <a:cxn ang="0">
                    <a:pos x="4" y="5"/>
                  </a:cxn>
                  <a:cxn ang="0">
                    <a:pos x="2" y="7"/>
                  </a:cxn>
                  <a:cxn ang="0">
                    <a:pos x="4" y="7"/>
                  </a:cxn>
                  <a:cxn ang="0">
                    <a:pos x="6" y="7"/>
                  </a:cxn>
                  <a:cxn ang="0">
                    <a:pos x="7" y="8"/>
                  </a:cxn>
                  <a:cxn ang="0">
                    <a:pos x="9" y="8"/>
                  </a:cxn>
                  <a:cxn ang="0">
                    <a:pos x="13" y="6"/>
                  </a:cxn>
                  <a:cxn ang="0">
                    <a:pos x="16" y="3"/>
                  </a:cxn>
                  <a:cxn ang="0">
                    <a:pos x="16" y="3"/>
                  </a:cxn>
                  <a:cxn ang="0">
                    <a:pos x="15" y="1"/>
                  </a:cxn>
                  <a:cxn ang="0">
                    <a:pos x="13" y="1"/>
                  </a:cxn>
                  <a:cxn ang="0">
                    <a:pos x="12" y="0"/>
                  </a:cxn>
                </a:cxnLst>
                <a:rect l="0" t="0" r="r" b="b"/>
                <a:pathLst>
                  <a:path w="16" h="8">
                    <a:moveTo>
                      <a:pt x="12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7" y="2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6"/>
                      <a:pt x="2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8" y="8"/>
                      <a:pt x="9" y="8"/>
                      <a:pt x="9" y="8"/>
                    </a:cubicBezTo>
                    <a:cubicBezTo>
                      <a:pt x="10" y="7"/>
                      <a:pt x="11" y="6"/>
                      <a:pt x="13" y="6"/>
                    </a:cubicBezTo>
                    <a:cubicBezTo>
                      <a:pt x="13" y="6"/>
                      <a:pt x="14" y="6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0"/>
                      <a:pt x="12" y="0"/>
                      <a:pt x="1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" name="iṩ1íḍé">
                <a:extLst>
                  <a:ext uri="{FF2B5EF4-FFF2-40B4-BE49-F238E27FC236}">
                    <a16:creationId xmlns:a16="http://schemas.microsoft.com/office/drawing/2014/main" id="{2B5C5161-8F93-4481-926B-EBF68995DDE4}"/>
                  </a:ext>
                </a:extLst>
              </p:cNvPr>
              <p:cNvSpPr/>
              <p:nvPr/>
            </p:nvSpPr>
            <p:spPr bwMode="auto">
              <a:xfrm>
                <a:off x="6373352" y="2881300"/>
                <a:ext cx="71337" cy="7133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2" y="6"/>
                  </a:cxn>
                  <a:cxn ang="0">
                    <a:pos x="1" y="7"/>
                  </a:cxn>
                  <a:cxn ang="0">
                    <a:pos x="1" y="9"/>
                  </a:cxn>
                  <a:cxn ang="0">
                    <a:pos x="3" y="9"/>
                  </a:cxn>
                  <a:cxn ang="0">
                    <a:pos x="7" y="7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8" y="2"/>
                  </a:cxn>
                  <a:cxn ang="0">
                    <a:pos x="6" y="0"/>
                  </a:cxn>
                </a:cxnLst>
                <a:rect l="0" t="0" r="r" b="b"/>
                <a:pathLst>
                  <a:path w="9" h="9">
                    <a:moveTo>
                      <a:pt x="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2"/>
                      <a:pt x="3" y="2"/>
                      <a:pt x="2" y="2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1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9"/>
                      <a:pt x="2" y="9"/>
                      <a:pt x="3" y="9"/>
                    </a:cubicBezTo>
                    <a:cubicBezTo>
                      <a:pt x="4" y="8"/>
                      <a:pt x="6" y="8"/>
                      <a:pt x="7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1"/>
                      <a:pt x="7" y="0"/>
                      <a:pt x="6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" name="iṡḷïḑé">
                <a:extLst>
                  <a:ext uri="{FF2B5EF4-FFF2-40B4-BE49-F238E27FC236}">
                    <a16:creationId xmlns:a16="http://schemas.microsoft.com/office/drawing/2014/main" id="{F783BAB6-C848-458E-A9FF-8A341063D2F4}"/>
                  </a:ext>
                </a:extLst>
              </p:cNvPr>
              <p:cNvSpPr/>
              <p:nvPr/>
            </p:nvSpPr>
            <p:spPr bwMode="auto">
              <a:xfrm>
                <a:off x="6420460" y="2801887"/>
                <a:ext cx="126521" cy="181706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0" y="8"/>
                  </a:cxn>
                  <a:cxn ang="0">
                    <a:pos x="3" y="7"/>
                  </a:cxn>
                  <a:cxn ang="0">
                    <a:pos x="3" y="9"/>
                  </a:cxn>
                  <a:cxn ang="0">
                    <a:pos x="3" y="11"/>
                  </a:cxn>
                  <a:cxn ang="0">
                    <a:pos x="5" y="10"/>
                  </a:cxn>
                  <a:cxn ang="0">
                    <a:pos x="6" y="11"/>
                  </a:cxn>
                  <a:cxn ang="0">
                    <a:pos x="7" y="14"/>
                  </a:cxn>
                  <a:cxn ang="0">
                    <a:pos x="5" y="14"/>
                  </a:cxn>
                  <a:cxn ang="0">
                    <a:pos x="5" y="17"/>
                  </a:cxn>
                  <a:cxn ang="0">
                    <a:pos x="5" y="19"/>
                  </a:cxn>
                  <a:cxn ang="0">
                    <a:pos x="7" y="19"/>
                  </a:cxn>
                  <a:cxn ang="0">
                    <a:pos x="9" y="18"/>
                  </a:cxn>
                  <a:cxn ang="0">
                    <a:pos x="8" y="20"/>
                  </a:cxn>
                  <a:cxn ang="0">
                    <a:pos x="4" y="22"/>
                  </a:cxn>
                  <a:cxn ang="0">
                    <a:pos x="8" y="22"/>
                  </a:cxn>
                  <a:cxn ang="0">
                    <a:pos x="9" y="20"/>
                  </a:cxn>
                  <a:cxn ang="0">
                    <a:pos x="14" y="21"/>
                  </a:cxn>
                  <a:cxn ang="0">
                    <a:pos x="16" y="19"/>
                  </a:cxn>
                  <a:cxn ang="0">
                    <a:pos x="16" y="16"/>
                  </a:cxn>
                  <a:cxn ang="0">
                    <a:pos x="13" y="15"/>
                  </a:cxn>
                  <a:cxn ang="0">
                    <a:pos x="12" y="13"/>
                  </a:cxn>
                  <a:cxn ang="0">
                    <a:pos x="9" y="10"/>
                  </a:cxn>
                  <a:cxn ang="0">
                    <a:pos x="7" y="7"/>
                  </a:cxn>
                  <a:cxn ang="0">
                    <a:pos x="5" y="8"/>
                  </a:cxn>
                  <a:cxn ang="0">
                    <a:pos x="4" y="7"/>
                  </a:cxn>
                  <a:cxn ang="0">
                    <a:pos x="6" y="4"/>
                  </a:cxn>
                  <a:cxn ang="0">
                    <a:pos x="4" y="3"/>
                  </a:cxn>
                  <a:cxn ang="0">
                    <a:pos x="2" y="3"/>
                  </a:cxn>
                  <a:cxn ang="0">
                    <a:pos x="4" y="1"/>
                  </a:cxn>
                  <a:cxn ang="0">
                    <a:pos x="0" y="0"/>
                  </a:cxn>
                </a:cxnLst>
                <a:rect l="0" t="0" r="r" b="b"/>
                <a:pathLst>
                  <a:path w="16" h="23">
                    <a:moveTo>
                      <a:pt x="0" y="0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4" y="11"/>
                      <a:pt x="4" y="11"/>
                      <a:pt x="5" y="11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6" y="15"/>
                      <a:pt x="6" y="16"/>
                      <a:pt x="5" y="17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6" y="22"/>
                      <a:pt x="7" y="22"/>
                      <a:pt x="8" y="22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0"/>
                      <a:pt x="9" y="20"/>
                      <a:pt x="9" y="20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1"/>
                      <a:pt x="13" y="21"/>
                      <a:pt x="14" y="21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5" y="18"/>
                      <a:pt x="16" y="17"/>
                      <a:pt x="16" y="16"/>
                    </a:cubicBezTo>
                    <a:cubicBezTo>
                      <a:pt x="16" y="16"/>
                      <a:pt x="16" y="16"/>
                      <a:pt x="15" y="15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6" y="7"/>
                      <a:pt x="6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" name="îŝlîḍê">
                <a:extLst>
                  <a:ext uri="{FF2B5EF4-FFF2-40B4-BE49-F238E27FC236}">
                    <a16:creationId xmlns:a16="http://schemas.microsoft.com/office/drawing/2014/main" id="{C41C965D-FC84-43FA-B331-20000F1CC94F}"/>
                  </a:ext>
                </a:extLst>
              </p:cNvPr>
              <p:cNvSpPr/>
              <p:nvPr/>
            </p:nvSpPr>
            <p:spPr bwMode="auto">
              <a:xfrm>
                <a:off x="6389504" y="2360411"/>
                <a:ext cx="47109" cy="2288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5"/>
                  </a:cxn>
                  <a:cxn ang="0">
                    <a:pos x="6" y="11"/>
                  </a:cxn>
                  <a:cxn ang="0">
                    <a:pos x="12" y="11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7" y="5"/>
                  </a:cxn>
                  <a:cxn ang="0">
                    <a:pos x="17" y="11"/>
                  </a:cxn>
                  <a:cxn ang="0">
                    <a:pos x="12" y="11"/>
                  </a:cxn>
                  <a:cxn ang="0">
                    <a:pos x="17" y="11"/>
                  </a:cxn>
                  <a:cxn ang="0">
                    <a:pos x="23" y="11"/>
                  </a:cxn>
                  <a:cxn ang="0">
                    <a:pos x="23" y="11"/>
                  </a:cxn>
                  <a:cxn ang="0">
                    <a:pos x="29" y="17"/>
                  </a:cxn>
                  <a:cxn ang="0">
                    <a:pos x="35" y="17"/>
                  </a:cxn>
                  <a:cxn ang="0">
                    <a:pos x="29" y="11"/>
                  </a:cxn>
                  <a:cxn ang="0">
                    <a:pos x="35" y="11"/>
                  </a:cxn>
                  <a:cxn ang="0">
                    <a:pos x="35" y="5"/>
                  </a:cxn>
                  <a:cxn ang="0">
                    <a:pos x="29" y="0"/>
                  </a:cxn>
                  <a:cxn ang="0">
                    <a:pos x="17" y="0"/>
                  </a:cxn>
                  <a:cxn ang="0">
                    <a:pos x="17" y="0"/>
                  </a:cxn>
                  <a:cxn ang="0">
                    <a:pos x="12" y="0"/>
                  </a:cxn>
                </a:cxnLst>
                <a:rect l="0" t="0" r="r" b="b"/>
                <a:pathLst>
                  <a:path w="35" h="17">
                    <a:moveTo>
                      <a:pt x="12" y="0"/>
                    </a:move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6" y="11"/>
                    </a:lnTo>
                    <a:lnTo>
                      <a:pt x="12" y="11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7" y="5"/>
                    </a:lnTo>
                    <a:lnTo>
                      <a:pt x="17" y="11"/>
                    </a:lnTo>
                    <a:lnTo>
                      <a:pt x="12" y="11"/>
                    </a:lnTo>
                    <a:lnTo>
                      <a:pt x="17" y="11"/>
                    </a:lnTo>
                    <a:lnTo>
                      <a:pt x="23" y="11"/>
                    </a:lnTo>
                    <a:lnTo>
                      <a:pt x="23" y="11"/>
                    </a:lnTo>
                    <a:lnTo>
                      <a:pt x="29" y="17"/>
                    </a:lnTo>
                    <a:lnTo>
                      <a:pt x="35" y="17"/>
                    </a:lnTo>
                    <a:lnTo>
                      <a:pt x="29" y="11"/>
                    </a:lnTo>
                    <a:lnTo>
                      <a:pt x="35" y="11"/>
                    </a:lnTo>
                    <a:lnTo>
                      <a:pt x="35" y="5"/>
                    </a:lnTo>
                    <a:lnTo>
                      <a:pt x="29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" name="ïS1iďe">
                <a:extLst>
                  <a:ext uri="{FF2B5EF4-FFF2-40B4-BE49-F238E27FC236}">
                    <a16:creationId xmlns:a16="http://schemas.microsoft.com/office/drawing/2014/main" id="{CA79F965-7AB1-4B8A-9BF9-5052BDF496F7}"/>
                  </a:ext>
                </a:extLst>
              </p:cNvPr>
              <p:cNvSpPr/>
              <p:nvPr/>
            </p:nvSpPr>
            <p:spPr bwMode="auto">
              <a:xfrm>
                <a:off x="6389504" y="2360411"/>
                <a:ext cx="47109" cy="2288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5"/>
                  </a:cxn>
                  <a:cxn ang="0">
                    <a:pos x="6" y="11"/>
                  </a:cxn>
                  <a:cxn ang="0">
                    <a:pos x="12" y="11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7" y="5"/>
                  </a:cxn>
                  <a:cxn ang="0">
                    <a:pos x="17" y="11"/>
                  </a:cxn>
                  <a:cxn ang="0">
                    <a:pos x="12" y="11"/>
                  </a:cxn>
                  <a:cxn ang="0">
                    <a:pos x="17" y="11"/>
                  </a:cxn>
                  <a:cxn ang="0">
                    <a:pos x="23" y="11"/>
                  </a:cxn>
                  <a:cxn ang="0">
                    <a:pos x="23" y="11"/>
                  </a:cxn>
                  <a:cxn ang="0">
                    <a:pos x="29" y="17"/>
                  </a:cxn>
                  <a:cxn ang="0">
                    <a:pos x="35" y="17"/>
                  </a:cxn>
                  <a:cxn ang="0">
                    <a:pos x="29" y="11"/>
                  </a:cxn>
                  <a:cxn ang="0">
                    <a:pos x="35" y="11"/>
                  </a:cxn>
                  <a:cxn ang="0">
                    <a:pos x="35" y="5"/>
                  </a:cxn>
                  <a:cxn ang="0">
                    <a:pos x="29" y="0"/>
                  </a:cxn>
                  <a:cxn ang="0">
                    <a:pos x="17" y="0"/>
                  </a:cxn>
                  <a:cxn ang="0">
                    <a:pos x="17" y="0"/>
                  </a:cxn>
                  <a:cxn ang="0">
                    <a:pos x="12" y="0"/>
                  </a:cxn>
                </a:cxnLst>
                <a:rect l="0" t="0" r="r" b="b"/>
                <a:pathLst>
                  <a:path w="35" h="17">
                    <a:moveTo>
                      <a:pt x="12" y="0"/>
                    </a:move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6" y="11"/>
                    </a:lnTo>
                    <a:lnTo>
                      <a:pt x="12" y="11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7" y="5"/>
                    </a:lnTo>
                    <a:lnTo>
                      <a:pt x="17" y="11"/>
                    </a:lnTo>
                    <a:lnTo>
                      <a:pt x="12" y="11"/>
                    </a:lnTo>
                    <a:lnTo>
                      <a:pt x="17" y="11"/>
                    </a:lnTo>
                    <a:lnTo>
                      <a:pt x="23" y="11"/>
                    </a:lnTo>
                    <a:lnTo>
                      <a:pt x="23" y="11"/>
                    </a:lnTo>
                    <a:lnTo>
                      <a:pt x="29" y="17"/>
                    </a:lnTo>
                    <a:lnTo>
                      <a:pt x="35" y="17"/>
                    </a:lnTo>
                    <a:lnTo>
                      <a:pt x="29" y="11"/>
                    </a:lnTo>
                    <a:lnTo>
                      <a:pt x="35" y="11"/>
                    </a:lnTo>
                    <a:lnTo>
                      <a:pt x="35" y="5"/>
                    </a:lnTo>
                    <a:lnTo>
                      <a:pt x="29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2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9" name="ïṩlïdé">
                <a:extLst>
                  <a:ext uri="{FF2B5EF4-FFF2-40B4-BE49-F238E27FC236}">
                    <a16:creationId xmlns:a16="http://schemas.microsoft.com/office/drawing/2014/main" id="{2F205BA3-F6A9-4707-99EF-8D0DD119F2C4}"/>
                  </a:ext>
                </a:extLst>
              </p:cNvPr>
              <p:cNvSpPr/>
              <p:nvPr/>
            </p:nvSpPr>
            <p:spPr bwMode="auto">
              <a:xfrm>
                <a:off x="6625047" y="2857072"/>
                <a:ext cx="8076" cy="1615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" name="ïśļíḓè">
                <a:extLst>
                  <a:ext uri="{FF2B5EF4-FFF2-40B4-BE49-F238E27FC236}">
                    <a16:creationId xmlns:a16="http://schemas.microsoft.com/office/drawing/2014/main" id="{E96DF729-7098-47B1-950A-647022AF5A3C}"/>
                  </a:ext>
                </a:extLst>
              </p:cNvPr>
              <p:cNvSpPr/>
              <p:nvPr/>
            </p:nvSpPr>
            <p:spPr bwMode="auto">
              <a:xfrm>
                <a:off x="6633123" y="2848997"/>
                <a:ext cx="24227" cy="1615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3" y="2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" name="îšlíḓê">
                <a:extLst>
                  <a:ext uri="{FF2B5EF4-FFF2-40B4-BE49-F238E27FC236}">
                    <a16:creationId xmlns:a16="http://schemas.microsoft.com/office/drawing/2014/main" id="{A7AB9186-9340-4F0C-AE22-B28B69093BC5}"/>
                  </a:ext>
                </a:extLst>
              </p:cNvPr>
              <p:cNvSpPr/>
              <p:nvPr/>
            </p:nvSpPr>
            <p:spPr bwMode="auto">
              <a:xfrm>
                <a:off x="6649274" y="2848997"/>
                <a:ext cx="8076" cy="80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" name="îSḷíḑê">
                <a:extLst>
                  <a:ext uri="{FF2B5EF4-FFF2-40B4-BE49-F238E27FC236}">
                    <a16:creationId xmlns:a16="http://schemas.microsoft.com/office/drawing/2014/main" id="{50EE4EE9-6226-4A33-8BDE-8353F3B07587}"/>
                  </a:ext>
                </a:extLst>
              </p:cNvPr>
              <p:cNvSpPr/>
              <p:nvPr/>
            </p:nvSpPr>
            <p:spPr bwMode="auto">
              <a:xfrm>
                <a:off x="6522754" y="2297151"/>
                <a:ext cx="47109" cy="1480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0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3" y="0"/>
                  </a:cxn>
                  <a:cxn ang="0">
                    <a:pos x="0" y="0"/>
                  </a:cxn>
                </a:cxnLst>
                <a:rect l="0" t="0" r="r" b="b"/>
                <a:pathLst>
                  <a:path w="6" h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1"/>
                      <a:pt x="5" y="1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" name="iśļiḑe">
                <a:extLst>
                  <a:ext uri="{FF2B5EF4-FFF2-40B4-BE49-F238E27FC236}">
                    <a16:creationId xmlns:a16="http://schemas.microsoft.com/office/drawing/2014/main" id="{3E4452A1-3A01-426A-BD95-8A2CB8227DBC}"/>
                  </a:ext>
                </a:extLst>
              </p:cNvPr>
              <p:cNvSpPr/>
              <p:nvPr/>
            </p:nvSpPr>
            <p:spPr bwMode="auto">
              <a:xfrm>
                <a:off x="6569863" y="2303881"/>
                <a:ext cx="47109" cy="242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3" y="2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2"/>
                  </a:cxn>
                  <a:cxn ang="0">
                    <a:pos x="6" y="3"/>
                  </a:cxn>
                  <a:cxn ang="0">
                    <a:pos x="5" y="2"/>
                  </a:cxn>
                  <a:cxn ang="0">
                    <a:pos x="4" y="2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2" y="1"/>
                      <a:pt x="3" y="2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3"/>
                      <a:pt x="5" y="3"/>
                      <a:pt x="6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2"/>
                      <a:pt x="3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" name="íšļiḑê">
                <a:extLst>
                  <a:ext uri="{FF2B5EF4-FFF2-40B4-BE49-F238E27FC236}">
                    <a16:creationId xmlns:a16="http://schemas.microsoft.com/office/drawing/2014/main" id="{448A2955-A8FE-44E0-996E-DE7FE0DF60DF}"/>
                  </a:ext>
                </a:extLst>
              </p:cNvPr>
              <p:cNvSpPr/>
              <p:nvPr/>
            </p:nvSpPr>
            <p:spPr bwMode="auto">
              <a:xfrm>
                <a:off x="6586015" y="2311956"/>
                <a:ext cx="55185" cy="242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" y="3"/>
                  </a:cxn>
                  <a:cxn ang="0">
                    <a:pos x="4" y="2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7" h="3">
                    <a:moveTo>
                      <a:pt x="0" y="0"/>
                    </a:moveTo>
                    <a:cubicBezTo>
                      <a:pt x="7" y="3"/>
                      <a:pt x="7" y="3"/>
                      <a:pt x="7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2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" name="íslidè">
                <a:extLst>
                  <a:ext uri="{FF2B5EF4-FFF2-40B4-BE49-F238E27FC236}">
                    <a16:creationId xmlns:a16="http://schemas.microsoft.com/office/drawing/2014/main" id="{D9AFFA05-BB56-4FCD-8A8A-592BF5A571B6}"/>
                  </a:ext>
                </a:extLst>
              </p:cNvPr>
              <p:cNvSpPr/>
              <p:nvPr/>
            </p:nvSpPr>
            <p:spPr bwMode="auto">
              <a:xfrm>
                <a:off x="7373403" y="3583893"/>
                <a:ext cx="8076" cy="63261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6"/>
                  </a:cxn>
                  <a:cxn ang="0">
                    <a:pos x="0" y="8"/>
                  </a:cxn>
                  <a:cxn ang="0">
                    <a:pos x="1" y="8"/>
                  </a:cxn>
                  <a:cxn ang="0">
                    <a:pos x="1" y="4"/>
                  </a:cxn>
                  <a:cxn ang="0">
                    <a:pos x="1" y="0"/>
                  </a:cxn>
                </a:cxnLst>
                <a:rect l="0" t="0" r="r" b="b"/>
                <a:pathLst>
                  <a:path w="1" h="8">
                    <a:moveTo>
                      <a:pt x="1" y="0"/>
                    </a:moveTo>
                    <a:cubicBezTo>
                      <a:pt x="1" y="2"/>
                      <a:pt x="1" y="4"/>
                      <a:pt x="1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7"/>
                      <a:pt x="1" y="5"/>
                      <a:pt x="1" y="4"/>
                    </a:cubicBezTo>
                    <a:cubicBezTo>
                      <a:pt x="1" y="4"/>
                      <a:pt x="1" y="1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" name="ïsḻïďè">
                <a:extLst>
                  <a:ext uri="{FF2B5EF4-FFF2-40B4-BE49-F238E27FC236}">
                    <a16:creationId xmlns:a16="http://schemas.microsoft.com/office/drawing/2014/main" id="{39F6E0ED-198F-4F1F-92CA-D6F3120EA666}"/>
                  </a:ext>
                </a:extLst>
              </p:cNvPr>
              <p:cNvSpPr/>
              <p:nvPr/>
            </p:nvSpPr>
            <p:spPr bwMode="auto">
              <a:xfrm>
                <a:off x="6680232" y="3142417"/>
                <a:ext cx="24227" cy="3903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0" y="2"/>
                  </a:cxn>
                  <a:cxn ang="0">
                    <a:pos x="1" y="3"/>
                  </a:cxn>
                  <a:cxn ang="0">
                    <a:pos x="1" y="5"/>
                  </a:cxn>
                  <a:cxn ang="0">
                    <a:pos x="2" y="5"/>
                  </a:cxn>
                  <a:cxn ang="0">
                    <a:pos x="3" y="4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3"/>
                      <a:pt x="2" y="2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" name="îṡliḓê">
                <a:extLst>
                  <a:ext uri="{FF2B5EF4-FFF2-40B4-BE49-F238E27FC236}">
                    <a16:creationId xmlns:a16="http://schemas.microsoft.com/office/drawing/2014/main" id="{D8069E7C-2AC7-4264-B5B1-45759031F973}"/>
                  </a:ext>
                </a:extLst>
              </p:cNvPr>
              <p:cNvSpPr/>
              <p:nvPr/>
            </p:nvSpPr>
            <p:spPr bwMode="auto">
              <a:xfrm>
                <a:off x="6680232" y="3110114"/>
                <a:ext cx="16152" cy="242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6" y="18"/>
                  </a:cxn>
                  <a:cxn ang="0">
                    <a:pos x="12" y="6"/>
                  </a:cxn>
                  <a:cxn ang="0">
                    <a:pos x="6" y="0"/>
                  </a:cxn>
                  <a:cxn ang="0">
                    <a:pos x="0" y="0"/>
                  </a:cxn>
                </a:cxnLst>
                <a:rect l="0" t="0" r="r" b="b"/>
                <a:pathLst>
                  <a:path w="12" h="18">
                    <a:moveTo>
                      <a:pt x="0" y="0"/>
                    </a:moveTo>
                    <a:lnTo>
                      <a:pt x="0" y="6"/>
                    </a:lnTo>
                    <a:lnTo>
                      <a:pt x="0" y="18"/>
                    </a:lnTo>
                    <a:lnTo>
                      <a:pt x="6" y="18"/>
                    </a:lnTo>
                    <a:lnTo>
                      <a:pt x="12" y="6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8" name="íṩḷíḓé">
                <a:extLst>
                  <a:ext uri="{FF2B5EF4-FFF2-40B4-BE49-F238E27FC236}">
                    <a16:creationId xmlns:a16="http://schemas.microsoft.com/office/drawing/2014/main" id="{50E133E3-6B20-4D11-84A7-54177D587A8B}"/>
                  </a:ext>
                </a:extLst>
              </p:cNvPr>
              <p:cNvSpPr/>
              <p:nvPr/>
            </p:nvSpPr>
            <p:spPr bwMode="auto">
              <a:xfrm>
                <a:off x="6680232" y="3110114"/>
                <a:ext cx="16152" cy="242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6" y="18"/>
                  </a:cxn>
                  <a:cxn ang="0">
                    <a:pos x="12" y="6"/>
                  </a:cxn>
                  <a:cxn ang="0">
                    <a:pos x="6" y="0"/>
                  </a:cxn>
                  <a:cxn ang="0">
                    <a:pos x="0" y="0"/>
                  </a:cxn>
                </a:cxnLst>
                <a:rect l="0" t="0" r="r" b="b"/>
                <a:pathLst>
                  <a:path w="12" h="18">
                    <a:moveTo>
                      <a:pt x="0" y="0"/>
                    </a:moveTo>
                    <a:lnTo>
                      <a:pt x="0" y="6"/>
                    </a:lnTo>
                    <a:lnTo>
                      <a:pt x="0" y="18"/>
                    </a:lnTo>
                    <a:lnTo>
                      <a:pt x="6" y="18"/>
                    </a:lnTo>
                    <a:lnTo>
                      <a:pt x="12" y="6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9" name="ïṣļíḋê">
                <a:extLst>
                  <a:ext uri="{FF2B5EF4-FFF2-40B4-BE49-F238E27FC236}">
                    <a16:creationId xmlns:a16="http://schemas.microsoft.com/office/drawing/2014/main" id="{F4ACA89D-0782-433E-9EC8-F83EBEE1BC2A}"/>
                  </a:ext>
                </a:extLst>
              </p:cNvPr>
              <p:cNvSpPr/>
              <p:nvPr/>
            </p:nvSpPr>
            <p:spPr bwMode="auto">
              <a:xfrm>
                <a:off x="6743492" y="3189525"/>
                <a:ext cx="39033" cy="30958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23" y="23"/>
                  </a:cxn>
                  <a:cxn ang="0">
                    <a:pos x="29" y="23"/>
                  </a:cxn>
                  <a:cxn ang="0">
                    <a:pos x="29" y="12"/>
                  </a:cxn>
                  <a:cxn ang="0">
                    <a:pos x="29" y="6"/>
                  </a:cxn>
                  <a:cxn ang="0">
                    <a:pos x="29" y="0"/>
                  </a:cxn>
                </a:cxnLst>
                <a:rect l="0" t="0" r="r" b="b"/>
                <a:pathLst>
                  <a:path w="29" h="23">
                    <a:moveTo>
                      <a:pt x="29" y="0"/>
                    </a:moveTo>
                    <a:lnTo>
                      <a:pt x="6" y="6"/>
                    </a:lnTo>
                    <a:lnTo>
                      <a:pt x="0" y="12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23" y="23"/>
                    </a:lnTo>
                    <a:lnTo>
                      <a:pt x="29" y="23"/>
                    </a:lnTo>
                    <a:lnTo>
                      <a:pt x="29" y="12"/>
                    </a:lnTo>
                    <a:lnTo>
                      <a:pt x="29" y="6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0" name="ïṥlídé">
                <a:extLst>
                  <a:ext uri="{FF2B5EF4-FFF2-40B4-BE49-F238E27FC236}">
                    <a16:creationId xmlns:a16="http://schemas.microsoft.com/office/drawing/2014/main" id="{1B8C5B45-DE12-459B-BB7D-CFFFEC4C5A94}"/>
                  </a:ext>
                </a:extLst>
              </p:cNvPr>
              <p:cNvSpPr/>
              <p:nvPr/>
            </p:nvSpPr>
            <p:spPr bwMode="auto">
              <a:xfrm>
                <a:off x="6743492" y="3189525"/>
                <a:ext cx="39033" cy="30958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23" y="23"/>
                  </a:cxn>
                  <a:cxn ang="0">
                    <a:pos x="29" y="23"/>
                  </a:cxn>
                  <a:cxn ang="0">
                    <a:pos x="29" y="12"/>
                  </a:cxn>
                  <a:cxn ang="0">
                    <a:pos x="29" y="6"/>
                  </a:cxn>
                  <a:cxn ang="0">
                    <a:pos x="29" y="0"/>
                  </a:cxn>
                </a:cxnLst>
                <a:rect l="0" t="0" r="r" b="b"/>
                <a:pathLst>
                  <a:path w="29" h="23">
                    <a:moveTo>
                      <a:pt x="29" y="0"/>
                    </a:moveTo>
                    <a:lnTo>
                      <a:pt x="6" y="6"/>
                    </a:lnTo>
                    <a:lnTo>
                      <a:pt x="0" y="12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23" y="23"/>
                    </a:lnTo>
                    <a:lnTo>
                      <a:pt x="29" y="23"/>
                    </a:lnTo>
                    <a:lnTo>
                      <a:pt x="29" y="12"/>
                    </a:lnTo>
                    <a:lnTo>
                      <a:pt x="29" y="6"/>
                    </a:lnTo>
                    <a:lnTo>
                      <a:pt x="29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1" name="îṡḻíḑé">
                <a:extLst>
                  <a:ext uri="{FF2B5EF4-FFF2-40B4-BE49-F238E27FC236}">
                    <a16:creationId xmlns:a16="http://schemas.microsoft.com/office/drawing/2014/main" id="{52E4AED1-EECD-4F63-86AA-0A413DFFD451}"/>
                  </a:ext>
                </a:extLst>
              </p:cNvPr>
              <p:cNvSpPr/>
              <p:nvPr/>
            </p:nvSpPr>
            <p:spPr bwMode="auto">
              <a:xfrm>
                <a:off x="6900970" y="3228559"/>
                <a:ext cx="16152" cy="80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4" name="iSľîḋè">
                <a:extLst>
                  <a:ext uri="{FF2B5EF4-FFF2-40B4-BE49-F238E27FC236}">
                    <a16:creationId xmlns:a16="http://schemas.microsoft.com/office/drawing/2014/main" id="{E8445F4C-6264-4CB5-B85F-6FDE445E3961}"/>
                  </a:ext>
                </a:extLst>
              </p:cNvPr>
              <p:cNvSpPr/>
              <p:nvPr/>
            </p:nvSpPr>
            <p:spPr bwMode="auto">
              <a:xfrm>
                <a:off x="6254907" y="2336184"/>
                <a:ext cx="1126573" cy="2062018"/>
              </a:xfrm>
              <a:custGeom>
                <a:avLst/>
                <a:gdLst/>
                <a:ahLst/>
                <a:cxnLst>
                  <a:cxn ang="0">
                    <a:pos x="124" y="166"/>
                  </a:cxn>
                  <a:cxn ang="0">
                    <a:pos x="124" y="133"/>
                  </a:cxn>
                  <a:cxn ang="0">
                    <a:pos x="95" y="82"/>
                  </a:cxn>
                  <a:cxn ang="0">
                    <a:pos x="95" y="93"/>
                  </a:cxn>
                  <a:cxn ang="0">
                    <a:pos x="88" y="84"/>
                  </a:cxn>
                  <a:cxn ang="0">
                    <a:pos x="106" y="85"/>
                  </a:cxn>
                  <a:cxn ang="0">
                    <a:pos x="113" y="93"/>
                  </a:cxn>
                  <a:cxn ang="0">
                    <a:pos x="111" y="96"/>
                  </a:cxn>
                  <a:cxn ang="0">
                    <a:pos x="109" y="92"/>
                  </a:cxn>
                  <a:cxn ang="0">
                    <a:pos x="105" y="87"/>
                  </a:cxn>
                  <a:cxn ang="0">
                    <a:pos x="60" y="30"/>
                  </a:cxn>
                  <a:cxn ang="0">
                    <a:pos x="67" y="38"/>
                  </a:cxn>
                  <a:cxn ang="0">
                    <a:pos x="39" y="21"/>
                  </a:cxn>
                  <a:cxn ang="0">
                    <a:pos x="46" y="25"/>
                  </a:cxn>
                  <a:cxn ang="0">
                    <a:pos x="56" y="4"/>
                  </a:cxn>
                  <a:cxn ang="0">
                    <a:pos x="41" y="5"/>
                  </a:cxn>
                  <a:cxn ang="0">
                    <a:pos x="25" y="8"/>
                  </a:cxn>
                  <a:cxn ang="0">
                    <a:pos x="18" y="5"/>
                  </a:cxn>
                  <a:cxn ang="0">
                    <a:pos x="14" y="6"/>
                  </a:cxn>
                  <a:cxn ang="0">
                    <a:pos x="13" y="13"/>
                  </a:cxn>
                  <a:cxn ang="0">
                    <a:pos x="41" y="26"/>
                  </a:cxn>
                  <a:cxn ang="0">
                    <a:pos x="39" y="30"/>
                  </a:cxn>
                  <a:cxn ang="0">
                    <a:pos x="39" y="38"/>
                  </a:cxn>
                  <a:cxn ang="0">
                    <a:pos x="38" y="57"/>
                  </a:cxn>
                  <a:cxn ang="0">
                    <a:pos x="52" y="66"/>
                  </a:cxn>
                  <a:cxn ang="0">
                    <a:pos x="50" y="49"/>
                  </a:cxn>
                  <a:cxn ang="0">
                    <a:pos x="53" y="46"/>
                  </a:cxn>
                  <a:cxn ang="0">
                    <a:pos x="61" y="55"/>
                  </a:cxn>
                  <a:cxn ang="0">
                    <a:pos x="62" y="68"/>
                  </a:cxn>
                  <a:cxn ang="0">
                    <a:pos x="47" y="71"/>
                  </a:cxn>
                  <a:cxn ang="0">
                    <a:pos x="32" y="83"/>
                  </a:cxn>
                  <a:cxn ang="0">
                    <a:pos x="35" y="93"/>
                  </a:cxn>
                  <a:cxn ang="0">
                    <a:pos x="23" y="114"/>
                  </a:cxn>
                  <a:cxn ang="0">
                    <a:pos x="40" y="104"/>
                  </a:cxn>
                  <a:cxn ang="0">
                    <a:pos x="58" y="99"/>
                  </a:cxn>
                  <a:cxn ang="0">
                    <a:pos x="67" y="101"/>
                  </a:cxn>
                  <a:cxn ang="0">
                    <a:pos x="77" y="107"/>
                  </a:cxn>
                  <a:cxn ang="0">
                    <a:pos x="77" y="102"/>
                  </a:cxn>
                  <a:cxn ang="0">
                    <a:pos x="85" y="99"/>
                  </a:cxn>
                  <a:cxn ang="0">
                    <a:pos x="97" y="109"/>
                  </a:cxn>
                  <a:cxn ang="0">
                    <a:pos x="79" y="120"/>
                  </a:cxn>
                  <a:cxn ang="0">
                    <a:pos x="40" y="116"/>
                  </a:cxn>
                  <a:cxn ang="0">
                    <a:pos x="10" y="154"/>
                  </a:cxn>
                  <a:cxn ang="0">
                    <a:pos x="38" y="187"/>
                  </a:cxn>
                  <a:cxn ang="0">
                    <a:pos x="64" y="209"/>
                  </a:cxn>
                  <a:cxn ang="0">
                    <a:pos x="61" y="249"/>
                  </a:cxn>
                  <a:cxn ang="0">
                    <a:pos x="86" y="244"/>
                  </a:cxn>
                  <a:cxn ang="0">
                    <a:pos x="99" y="238"/>
                  </a:cxn>
                  <a:cxn ang="0">
                    <a:pos x="113" y="222"/>
                  </a:cxn>
                  <a:cxn ang="0">
                    <a:pos x="112" y="196"/>
                  </a:cxn>
                  <a:cxn ang="0">
                    <a:pos x="123" y="173"/>
                  </a:cxn>
                  <a:cxn ang="0">
                    <a:pos x="126" y="167"/>
                  </a:cxn>
                  <a:cxn ang="0">
                    <a:pos x="115" y="166"/>
                  </a:cxn>
                  <a:cxn ang="0">
                    <a:pos x="104" y="138"/>
                  </a:cxn>
                  <a:cxn ang="0">
                    <a:pos x="116" y="162"/>
                  </a:cxn>
                  <a:cxn ang="0">
                    <a:pos x="128" y="148"/>
                  </a:cxn>
                  <a:cxn ang="0">
                    <a:pos x="131" y="136"/>
                  </a:cxn>
                  <a:cxn ang="0">
                    <a:pos x="134" y="127"/>
                  </a:cxn>
                  <a:cxn ang="0">
                    <a:pos x="138" y="152"/>
                  </a:cxn>
                  <a:cxn ang="0">
                    <a:pos x="142" y="128"/>
                  </a:cxn>
                  <a:cxn ang="0">
                    <a:pos x="52" y="1"/>
                  </a:cxn>
                </a:cxnLst>
                <a:rect l="0" t="0" r="r" b="b"/>
                <a:pathLst>
                  <a:path w="143" h="261">
                    <a:moveTo>
                      <a:pt x="50" y="1"/>
                    </a:moveTo>
                    <a:cubicBezTo>
                      <a:pt x="50" y="1"/>
                      <a:pt x="50" y="1"/>
                      <a:pt x="50" y="1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1"/>
                      <a:pt x="50" y="1"/>
                      <a:pt x="50" y="1"/>
                    </a:cubicBezTo>
                    <a:moveTo>
                      <a:pt x="122" y="173"/>
                    </a:moveTo>
                    <a:cubicBezTo>
                      <a:pt x="122" y="172"/>
                      <a:pt x="122" y="172"/>
                      <a:pt x="123" y="171"/>
                    </a:cubicBezTo>
                    <a:cubicBezTo>
                      <a:pt x="123" y="171"/>
                      <a:pt x="123" y="171"/>
                      <a:pt x="123" y="171"/>
                    </a:cubicBezTo>
                    <a:cubicBezTo>
                      <a:pt x="122" y="172"/>
                      <a:pt x="122" y="172"/>
                      <a:pt x="122" y="172"/>
                    </a:cubicBezTo>
                    <a:cubicBezTo>
                      <a:pt x="122" y="173"/>
                      <a:pt x="122" y="173"/>
                      <a:pt x="122" y="173"/>
                    </a:cubicBezTo>
                    <a:moveTo>
                      <a:pt x="124" y="169"/>
                    </a:moveTo>
                    <a:cubicBezTo>
                      <a:pt x="123" y="169"/>
                      <a:pt x="123" y="169"/>
                      <a:pt x="123" y="169"/>
                    </a:cubicBezTo>
                    <a:cubicBezTo>
                      <a:pt x="123" y="168"/>
                      <a:pt x="124" y="167"/>
                      <a:pt x="124" y="166"/>
                    </a:cubicBezTo>
                    <a:cubicBezTo>
                      <a:pt x="124" y="166"/>
                      <a:pt x="124" y="166"/>
                      <a:pt x="124" y="166"/>
                    </a:cubicBezTo>
                    <a:cubicBezTo>
                      <a:pt x="124" y="166"/>
                      <a:pt x="124" y="166"/>
                      <a:pt x="125" y="168"/>
                    </a:cubicBezTo>
                    <a:cubicBezTo>
                      <a:pt x="124" y="168"/>
                      <a:pt x="124" y="168"/>
                      <a:pt x="124" y="169"/>
                    </a:cubicBezTo>
                    <a:cubicBezTo>
                      <a:pt x="124" y="169"/>
                      <a:pt x="124" y="169"/>
                      <a:pt x="124" y="169"/>
                    </a:cubicBezTo>
                    <a:moveTo>
                      <a:pt x="121" y="128"/>
                    </a:moveTo>
                    <a:cubicBezTo>
                      <a:pt x="117" y="124"/>
                      <a:pt x="117" y="124"/>
                      <a:pt x="118" y="121"/>
                    </a:cubicBezTo>
                    <a:cubicBezTo>
                      <a:pt x="121" y="122"/>
                      <a:pt x="122" y="125"/>
                      <a:pt x="124" y="127"/>
                    </a:cubicBezTo>
                    <a:cubicBezTo>
                      <a:pt x="125" y="130"/>
                      <a:pt x="125" y="130"/>
                      <a:pt x="125" y="130"/>
                    </a:cubicBezTo>
                    <a:cubicBezTo>
                      <a:pt x="125" y="131"/>
                      <a:pt x="125" y="131"/>
                      <a:pt x="125" y="131"/>
                    </a:cubicBezTo>
                    <a:cubicBezTo>
                      <a:pt x="126" y="132"/>
                      <a:pt x="126" y="132"/>
                      <a:pt x="126" y="132"/>
                    </a:cubicBezTo>
                    <a:cubicBezTo>
                      <a:pt x="125" y="133"/>
                      <a:pt x="125" y="133"/>
                      <a:pt x="124" y="133"/>
                    </a:cubicBezTo>
                    <a:cubicBezTo>
                      <a:pt x="124" y="133"/>
                      <a:pt x="124" y="133"/>
                      <a:pt x="124" y="133"/>
                    </a:cubicBezTo>
                    <a:cubicBezTo>
                      <a:pt x="123" y="133"/>
                      <a:pt x="123" y="133"/>
                      <a:pt x="123" y="133"/>
                    </a:cubicBezTo>
                    <a:cubicBezTo>
                      <a:pt x="123" y="132"/>
                      <a:pt x="123" y="131"/>
                      <a:pt x="122" y="130"/>
                    </a:cubicBezTo>
                    <a:cubicBezTo>
                      <a:pt x="122" y="129"/>
                      <a:pt x="122" y="129"/>
                      <a:pt x="122" y="129"/>
                    </a:cubicBezTo>
                    <a:cubicBezTo>
                      <a:pt x="121" y="128"/>
                      <a:pt x="121" y="128"/>
                      <a:pt x="121" y="128"/>
                    </a:cubicBezTo>
                    <a:cubicBezTo>
                      <a:pt x="121" y="128"/>
                      <a:pt x="121" y="128"/>
                      <a:pt x="121" y="128"/>
                    </a:cubicBezTo>
                    <a:moveTo>
                      <a:pt x="92" y="86"/>
                    </a:moveTo>
                    <a:cubicBezTo>
                      <a:pt x="91" y="84"/>
                      <a:pt x="91" y="84"/>
                      <a:pt x="91" y="84"/>
                    </a:cubicBezTo>
                    <a:cubicBezTo>
                      <a:pt x="92" y="82"/>
                      <a:pt x="92" y="82"/>
                      <a:pt x="92" y="82"/>
                    </a:cubicBezTo>
                    <a:cubicBezTo>
                      <a:pt x="94" y="81"/>
                      <a:pt x="94" y="81"/>
                      <a:pt x="94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0"/>
                      <a:pt x="95" y="80"/>
                      <a:pt x="95" y="80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6" y="84"/>
                      <a:pt x="96" y="84"/>
                      <a:pt x="96" y="84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96" y="86"/>
                      <a:pt x="96" y="87"/>
                      <a:pt x="97" y="87"/>
                    </a:cubicBezTo>
                    <a:cubicBezTo>
                      <a:pt x="98" y="88"/>
                      <a:pt x="98" y="88"/>
                      <a:pt x="98" y="88"/>
                    </a:cubicBezTo>
                    <a:cubicBezTo>
                      <a:pt x="100" y="89"/>
                      <a:pt x="100" y="89"/>
                      <a:pt x="100" y="89"/>
                    </a:cubicBezTo>
                    <a:cubicBezTo>
                      <a:pt x="102" y="91"/>
                      <a:pt x="102" y="91"/>
                      <a:pt x="102" y="91"/>
                    </a:cubicBezTo>
                    <a:cubicBezTo>
                      <a:pt x="104" y="93"/>
                      <a:pt x="104" y="93"/>
                      <a:pt x="104" y="93"/>
                    </a:cubicBezTo>
                    <a:cubicBezTo>
                      <a:pt x="103" y="95"/>
                      <a:pt x="103" y="95"/>
                      <a:pt x="103" y="95"/>
                    </a:cubicBezTo>
                    <a:cubicBezTo>
                      <a:pt x="100" y="96"/>
                      <a:pt x="100" y="96"/>
                      <a:pt x="100" y="96"/>
                    </a:cubicBezTo>
                    <a:cubicBezTo>
                      <a:pt x="97" y="95"/>
                      <a:pt x="97" y="95"/>
                      <a:pt x="97" y="95"/>
                    </a:cubicBezTo>
                    <a:cubicBezTo>
                      <a:pt x="96" y="95"/>
                      <a:pt x="96" y="95"/>
                      <a:pt x="96" y="95"/>
                    </a:cubicBezTo>
                    <a:cubicBezTo>
                      <a:pt x="95" y="93"/>
                      <a:pt x="95" y="93"/>
                      <a:pt x="95" y="93"/>
                    </a:cubicBezTo>
                    <a:cubicBezTo>
                      <a:pt x="92" y="94"/>
                      <a:pt x="92" y="94"/>
                      <a:pt x="92" y="94"/>
                    </a:cubicBezTo>
                    <a:cubicBezTo>
                      <a:pt x="91" y="97"/>
                      <a:pt x="91" y="97"/>
                      <a:pt x="91" y="97"/>
                    </a:cubicBezTo>
                    <a:cubicBezTo>
                      <a:pt x="87" y="97"/>
                      <a:pt x="87" y="97"/>
                      <a:pt x="87" y="97"/>
                    </a:cubicBezTo>
                    <a:cubicBezTo>
                      <a:pt x="85" y="95"/>
                      <a:pt x="85" y="95"/>
                      <a:pt x="85" y="95"/>
                    </a:cubicBezTo>
                    <a:cubicBezTo>
                      <a:pt x="85" y="94"/>
                      <a:pt x="85" y="94"/>
                      <a:pt x="85" y="94"/>
                    </a:cubicBezTo>
                    <a:cubicBezTo>
                      <a:pt x="84" y="91"/>
                      <a:pt x="84" y="91"/>
                      <a:pt x="84" y="91"/>
                    </a:cubicBezTo>
                    <a:cubicBezTo>
                      <a:pt x="85" y="90"/>
                      <a:pt x="85" y="90"/>
                      <a:pt x="85" y="90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6" y="86"/>
                      <a:pt x="86" y="86"/>
                      <a:pt x="86" y="86"/>
                    </a:cubicBezTo>
                    <a:cubicBezTo>
                      <a:pt x="86" y="84"/>
                      <a:pt x="86" y="84"/>
                      <a:pt x="86" y="84"/>
                    </a:cubicBezTo>
                    <a:cubicBezTo>
                      <a:pt x="87" y="83"/>
                      <a:pt x="87" y="83"/>
                      <a:pt x="87" y="83"/>
                    </a:cubicBezTo>
                    <a:cubicBezTo>
                      <a:pt x="88" y="84"/>
                      <a:pt x="88" y="84"/>
                      <a:pt x="88" y="84"/>
                    </a:cubicBezTo>
                    <a:cubicBezTo>
                      <a:pt x="90" y="84"/>
                      <a:pt x="90" y="84"/>
                      <a:pt x="90" y="84"/>
                    </a:cubicBezTo>
                    <a:cubicBezTo>
                      <a:pt x="90" y="86"/>
                      <a:pt x="90" y="86"/>
                      <a:pt x="90" y="86"/>
                    </a:cubicBezTo>
                    <a:cubicBezTo>
                      <a:pt x="91" y="88"/>
                      <a:pt x="91" y="88"/>
                      <a:pt x="91" y="88"/>
                    </a:cubicBezTo>
                    <a:cubicBezTo>
                      <a:pt x="92" y="88"/>
                      <a:pt x="92" y="88"/>
                      <a:pt x="92" y="88"/>
                    </a:cubicBezTo>
                    <a:cubicBezTo>
                      <a:pt x="93" y="87"/>
                      <a:pt x="93" y="87"/>
                      <a:pt x="93" y="87"/>
                    </a:cubicBezTo>
                    <a:cubicBezTo>
                      <a:pt x="93" y="87"/>
                      <a:pt x="94" y="86"/>
                      <a:pt x="94" y="86"/>
                    </a:cubicBezTo>
                    <a:cubicBezTo>
                      <a:pt x="94" y="85"/>
                      <a:pt x="94" y="85"/>
                      <a:pt x="94" y="85"/>
                    </a:cubicBezTo>
                    <a:cubicBezTo>
                      <a:pt x="94" y="85"/>
                      <a:pt x="93" y="86"/>
                      <a:pt x="92" y="86"/>
                    </a:cubicBezTo>
                    <a:moveTo>
                      <a:pt x="109" y="89"/>
                    </a:moveTo>
                    <a:cubicBezTo>
                      <a:pt x="109" y="88"/>
                      <a:pt x="109" y="88"/>
                      <a:pt x="109" y="88"/>
                    </a:cubicBezTo>
                    <a:cubicBezTo>
                      <a:pt x="108" y="88"/>
                      <a:pt x="108" y="88"/>
                      <a:pt x="108" y="88"/>
                    </a:cubicBezTo>
                    <a:cubicBezTo>
                      <a:pt x="106" y="85"/>
                      <a:pt x="106" y="85"/>
                      <a:pt x="106" y="85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2"/>
                      <a:pt x="105" y="82"/>
                      <a:pt x="105" y="82"/>
                    </a:cubicBezTo>
                    <a:cubicBezTo>
                      <a:pt x="106" y="80"/>
                      <a:pt x="106" y="80"/>
                      <a:pt x="106" y="80"/>
                    </a:cubicBezTo>
                    <a:cubicBezTo>
                      <a:pt x="108" y="80"/>
                      <a:pt x="108" y="80"/>
                      <a:pt x="108" y="80"/>
                    </a:cubicBezTo>
                    <a:cubicBezTo>
                      <a:pt x="110" y="82"/>
                      <a:pt x="110" y="82"/>
                      <a:pt x="110" y="82"/>
                    </a:cubicBezTo>
                    <a:cubicBezTo>
                      <a:pt x="111" y="85"/>
                      <a:pt x="111" y="85"/>
                      <a:pt x="111" y="85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10" y="86"/>
                      <a:pt x="110" y="86"/>
                      <a:pt x="110" y="86"/>
                    </a:cubicBezTo>
                    <a:cubicBezTo>
                      <a:pt x="109" y="87"/>
                      <a:pt x="109" y="87"/>
                      <a:pt x="109" y="87"/>
                    </a:cubicBezTo>
                    <a:cubicBezTo>
                      <a:pt x="111" y="89"/>
                      <a:pt x="111" y="89"/>
                      <a:pt x="111" y="89"/>
                    </a:cubicBezTo>
                    <a:cubicBezTo>
                      <a:pt x="113" y="91"/>
                      <a:pt x="113" y="91"/>
                      <a:pt x="113" y="91"/>
                    </a:cubicBezTo>
                    <a:cubicBezTo>
                      <a:pt x="113" y="93"/>
                      <a:pt x="113" y="93"/>
                      <a:pt x="113" y="93"/>
                    </a:cubicBezTo>
                    <a:cubicBezTo>
                      <a:pt x="115" y="95"/>
                      <a:pt x="115" y="95"/>
                      <a:pt x="115" y="95"/>
                    </a:cubicBezTo>
                    <a:cubicBezTo>
                      <a:pt x="115" y="97"/>
                      <a:pt x="115" y="97"/>
                      <a:pt x="115" y="97"/>
                    </a:cubicBezTo>
                    <a:cubicBezTo>
                      <a:pt x="117" y="99"/>
                      <a:pt x="117" y="99"/>
                      <a:pt x="117" y="99"/>
                    </a:cubicBezTo>
                    <a:cubicBezTo>
                      <a:pt x="118" y="103"/>
                      <a:pt x="118" y="103"/>
                      <a:pt x="118" y="103"/>
                    </a:cubicBezTo>
                    <a:cubicBezTo>
                      <a:pt x="117" y="105"/>
                      <a:pt x="117" y="105"/>
                      <a:pt x="117" y="105"/>
                    </a:cubicBezTo>
                    <a:cubicBezTo>
                      <a:pt x="115" y="104"/>
                      <a:pt x="115" y="104"/>
                      <a:pt x="115" y="104"/>
                    </a:cubicBezTo>
                    <a:cubicBezTo>
                      <a:pt x="113" y="102"/>
                      <a:pt x="113" y="102"/>
                      <a:pt x="113" y="102"/>
                    </a:cubicBezTo>
                    <a:cubicBezTo>
                      <a:pt x="112" y="99"/>
                      <a:pt x="112" y="99"/>
                      <a:pt x="112" y="99"/>
                    </a:cubicBezTo>
                    <a:cubicBezTo>
                      <a:pt x="113" y="100"/>
                      <a:pt x="113" y="100"/>
                      <a:pt x="113" y="100"/>
                    </a:cubicBezTo>
                    <a:cubicBezTo>
                      <a:pt x="112" y="98"/>
                      <a:pt x="112" y="98"/>
                      <a:pt x="112" y="98"/>
                    </a:cubicBezTo>
                    <a:cubicBezTo>
                      <a:pt x="113" y="97"/>
                      <a:pt x="113" y="97"/>
                      <a:pt x="113" y="97"/>
                    </a:cubicBezTo>
                    <a:cubicBezTo>
                      <a:pt x="111" y="96"/>
                      <a:pt x="111" y="96"/>
                      <a:pt x="111" y="96"/>
                    </a:cubicBezTo>
                    <a:cubicBezTo>
                      <a:pt x="111" y="95"/>
                      <a:pt x="111" y="95"/>
                      <a:pt x="111" y="95"/>
                    </a:cubicBezTo>
                    <a:cubicBezTo>
                      <a:pt x="111" y="94"/>
                      <a:pt x="111" y="94"/>
                      <a:pt x="111" y="94"/>
                    </a:cubicBezTo>
                    <a:cubicBezTo>
                      <a:pt x="111" y="94"/>
                      <a:pt x="111" y="94"/>
                      <a:pt x="111" y="94"/>
                    </a:cubicBezTo>
                    <a:cubicBezTo>
                      <a:pt x="111" y="93"/>
                      <a:pt x="111" y="93"/>
                      <a:pt x="111" y="93"/>
                    </a:cubicBezTo>
                    <a:cubicBezTo>
                      <a:pt x="110" y="92"/>
                      <a:pt x="110" y="92"/>
                      <a:pt x="110" y="92"/>
                    </a:cubicBezTo>
                    <a:cubicBezTo>
                      <a:pt x="110" y="91"/>
                      <a:pt x="110" y="91"/>
                      <a:pt x="110" y="91"/>
                    </a:cubicBezTo>
                    <a:cubicBezTo>
                      <a:pt x="111" y="91"/>
                      <a:pt x="111" y="91"/>
                      <a:pt x="111" y="91"/>
                    </a:cubicBezTo>
                    <a:cubicBezTo>
                      <a:pt x="111" y="91"/>
                      <a:pt x="111" y="91"/>
                      <a:pt x="111" y="91"/>
                    </a:cubicBezTo>
                    <a:cubicBezTo>
                      <a:pt x="110" y="90"/>
                      <a:pt x="110" y="90"/>
                      <a:pt x="110" y="90"/>
                    </a:cubicBezTo>
                    <a:cubicBezTo>
                      <a:pt x="109" y="89"/>
                      <a:pt x="109" y="89"/>
                      <a:pt x="109" y="89"/>
                    </a:cubicBezTo>
                    <a:cubicBezTo>
                      <a:pt x="108" y="90"/>
                      <a:pt x="108" y="90"/>
                      <a:pt x="108" y="90"/>
                    </a:cubicBezTo>
                    <a:cubicBezTo>
                      <a:pt x="109" y="92"/>
                      <a:pt x="109" y="92"/>
                      <a:pt x="109" y="92"/>
                    </a:cubicBezTo>
                    <a:cubicBezTo>
                      <a:pt x="109" y="92"/>
                      <a:pt x="109" y="92"/>
                      <a:pt x="109" y="92"/>
                    </a:cubicBezTo>
                    <a:cubicBezTo>
                      <a:pt x="109" y="93"/>
                      <a:pt x="110" y="93"/>
                      <a:pt x="110" y="93"/>
                    </a:cubicBezTo>
                    <a:cubicBezTo>
                      <a:pt x="110" y="93"/>
                      <a:pt x="110" y="93"/>
                      <a:pt x="110" y="93"/>
                    </a:cubicBezTo>
                    <a:cubicBezTo>
                      <a:pt x="108" y="91"/>
                      <a:pt x="108" y="91"/>
                      <a:pt x="108" y="91"/>
                    </a:cubicBezTo>
                    <a:cubicBezTo>
                      <a:pt x="108" y="91"/>
                      <a:pt x="108" y="91"/>
                      <a:pt x="108" y="91"/>
                    </a:cubicBezTo>
                    <a:cubicBezTo>
                      <a:pt x="108" y="90"/>
                      <a:pt x="108" y="90"/>
                      <a:pt x="108" y="90"/>
                    </a:cubicBezTo>
                    <a:cubicBezTo>
                      <a:pt x="108" y="90"/>
                      <a:pt x="108" y="90"/>
                      <a:pt x="108" y="90"/>
                    </a:cubicBezTo>
                    <a:cubicBezTo>
                      <a:pt x="107" y="89"/>
                      <a:pt x="107" y="89"/>
                      <a:pt x="107" y="89"/>
                    </a:cubicBezTo>
                    <a:cubicBezTo>
                      <a:pt x="107" y="89"/>
                      <a:pt x="107" y="89"/>
                      <a:pt x="107" y="89"/>
                    </a:cubicBezTo>
                    <a:cubicBezTo>
                      <a:pt x="107" y="89"/>
                      <a:pt x="107" y="89"/>
                      <a:pt x="107" y="89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6" y="87"/>
                      <a:pt x="106" y="87"/>
                      <a:pt x="106" y="87"/>
                    </a:cubicBezTo>
                    <a:cubicBezTo>
                      <a:pt x="107" y="88"/>
                      <a:pt x="107" y="88"/>
                      <a:pt x="107" y="88"/>
                    </a:cubicBezTo>
                    <a:cubicBezTo>
                      <a:pt x="108" y="88"/>
                      <a:pt x="108" y="88"/>
                      <a:pt x="108" y="88"/>
                    </a:cubicBezTo>
                    <a:cubicBezTo>
                      <a:pt x="109" y="89"/>
                      <a:pt x="109" y="89"/>
                      <a:pt x="109" y="89"/>
                    </a:cubicBezTo>
                    <a:moveTo>
                      <a:pt x="71" y="33"/>
                    </a:moveTo>
                    <a:cubicBezTo>
                      <a:pt x="69" y="33"/>
                      <a:pt x="68" y="32"/>
                      <a:pt x="67" y="30"/>
                    </a:cubicBezTo>
                    <a:cubicBezTo>
                      <a:pt x="68" y="30"/>
                      <a:pt x="69" y="30"/>
                      <a:pt x="71" y="31"/>
                    </a:cubicBezTo>
                    <a:cubicBezTo>
                      <a:pt x="71" y="32"/>
                      <a:pt x="71" y="32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moveTo>
                      <a:pt x="64" y="36"/>
                    </a:moveTo>
                    <a:cubicBezTo>
                      <a:pt x="65" y="36"/>
                      <a:pt x="66" y="36"/>
                      <a:pt x="66" y="36"/>
                    </a:cubicBezTo>
                    <a:cubicBezTo>
                      <a:pt x="67" y="33"/>
                      <a:pt x="67" y="33"/>
                      <a:pt x="60" y="30"/>
                    </a:cubicBezTo>
                    <a:cubicBezTo>
                      <a:pt x="60" y="30"/>
                      <a:pt x="60" y="30"/>
                      <a:pt x="60" y="30"/>
                    </a:cubicBezTo>
                    <a:cubicBezTo>
                      <a:pt x="60" y="29"/>
                      <a:pt x="60" y="29"/>
                      <a:pt x="60" y="29"/>
                    </a:cubicBezTo>
                    <a:cubicBezTo>
                      <a:pt x="61" y="29"/>
                      <a:pt x="62" y="29"/>
                      <a:pt x="63" y="29"/>
                    </a:cubicBezTo>
                    <a:cubicBezTo>
                      <a:pt x="63" y="29"/>
                      <a:pt x="64" y="29"/>
                      <a:pt x="65" y="29"/>
                    </a:cubicBezTo>
                    <a:cubicBezTo>
                      <a:pt x="66" y="30"/>
                      <a:pt x="67" y="31"/>
                      <a:pt x="67" y="32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68" y="34"/>
                      <a:pt x="68" y="34"/>
                      <a:pt x="68" y="34"/>
                    </a:cubicBezTo>
                    <a:cubicBezTo>
                      <a:pt x="68" y="37"/>
                      <a:pt x="68" y="37"/>
                      <a:pt x="68" y="37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68" y="39"/>
                      <a:pt x="68" y="39"/>
                      <a:pt x="67" y="38"/>
                    </a:cubicBezTo>
                    <a:cubicBezTo>
                      <a:pt x="67" y="39"/>
                      <a:pt x="67" y="39"/>
                      <a:pt x="67" y="40"/>
                    </a:cubicBezTo>
                    <a:cubicBezTo>
                      <a:pt x="68" y="40"/>
                      <a:pt x="69" y="40"/>
                      <a:pt x="69" y="40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68" y="42"/>
                      <a:pt x="67" y="41"/>
                      <a:pt x="66" y="40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3" y="37"/>
                      <a:pt x="63" y="37"/>
                      <a:pt x="63" y="37"/>
                    </a:cubicBezTo>
                    <a:cubicBezTo>
                      <a:pt x="60" y="36"/>
                      <a:pt x="60" y="36"/>
                      <a:pt x="59" y="35"/>
                    </a:cubicBezTo>
                    <a:cubicBezTo>
                      <a:pt x="61" y="35"/>
                      <a:pt x="62" y="36"/>
                      <a:pt x="64" y="36"/>
                    </a:cubicBezTo>
                    <a:moveTo>
                      <a:pt x="44" y="25"/>
                    </a:moveTo>
                    <a:cubicBezTo>
                      <a:pt x="43" y="25"/>
                      <a:pt x="43" y="25"/>
                      <a:pt x="43" y="25"/>
                    </a:cubicBezTo>
                    <a:cubicBezTo>
                      <a:pt x="43" y="25"/>
                      <a:pt x="40" y="23"/>
                      <a:pt x="39" y="21"/>
                    </a:cubicBezTo>
                    <a:cubicBezTo>
                      <a:pt x="41" y="21"/>
                      <a:pt x="41" y="21"/>
                      <a:pt x="42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5" y="24"/>
                      <a:pt x="46" y="24"/>
                      <a:pt x="47" y="25"/>
                    </a:cubicBezTo>
                    <a:cubicBezTo>
                      <a:pt x="47" y="24"/>
                      <a:pt x="46" y="24"/>
                      <a:pt x="46" y="23"/>
                    </a:cubicBezTo>
                    <a:cubicBezTo>
                      <a:pt x="55" y="27"/>
                      <a:pt x="55" y="27"/>
                      <a:pt x="56" y="28"/>
                    </a:cubicBezTo>
                    <a:cubicBezTo>
                      <a:pt x="56" y="29"/>
                      <a:pt x="55" y="29"/>
                      <a:pt x="55" y="29"/>
                    </a:cubicBezTo>
                    <a:cubicBezTo>
                      <a:pt x="54" y="29"/>
                      <a:pt x="52" y="28"/>
                      <a:pt x="50" y="28"/>
                    </a:cubicBezTo>
                    <a:cubicBezTo>
                      <a:pt x="50" y="27"/>
                      <a:pt x="50" y="27"/>
                      <a:pt x="50" y="27"/>
                    </a:cubicBezTo>
                    <a:cubicBezTo>
                      <a:pt x="50" y="26"/>
                      <a:pt x="50" y="26"/>
                      <a:pt x="50" y="2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5" y="26"/>
                      <a:pt x="45" y="25"/>
                      <a:pt x="44" y="25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4" y="25"/>
                      <a:pt x="44" y="25"/>
                      <a:pt x="44" y="25"/>
                    </a:cubicBezTo>
                    <a:moveTo>
                      <a:pt x="49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53" y="2"/>
                      <a:pt x="55" y="3"/>
                      <a:pt x="56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7" y="5"/>
                      <a:pt x="58" y="5"/>
                      <a:pt x="59" y="6"/>
                    </a:cubicBezTo>
                    <a:cubicBezTo>
                      <a:pt x="59" y="6"/>
                      <a:pt x="59" y="6"/>
                      <a:pt x="59" y="6"/>
                    </a:cubicBezTo>
                    <a:cubicBezTo>
                      <a:pt x="58" y="6"/>
                      <a:pt x="57" y="6"/>
                      <a:pt x="55" y="5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6" y="6"/>
                    </a:cubicBezTo>
                    <a:cubicBezTo>
                      <a:pt x="58" y="8"/>
                      <a:pt x="58" y="8"/>
                      <a:pt x="58" y="9"/>
                    </a:cubicBezTo>
                    <a:cubicBezTo>
                      <a:pt x="50" y="5"/>
                      <a:pt x="46" y="4"/>
                      <a:pt x="43" y="4"/>
                    </a:cubicBezTo>
                    <a:cubicBezTo>
                      <a:pt x="42" y="4"/>
                      <a:pt x="41" y="4"/>
                      <a:pt x="41" y="4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8" y="6"/>
                      <a:pt x="37" y="6"/>
                      <a:pt x="35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7"/>
                      <a:pt x="35" y="7"/>
                    </a:cubicBezTo>
                    <a:cubicBezTo>
                      <a:pt x="35" y="7"/>
                      <a:pt x="34" y="7"/>
                      <a:pt x="34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4" y="8"/>
                      <a:pt x="24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1" y="6"/>
                      <a:pt x="20" y="6"/>
                      <a:pt x="19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7" y="5"/>
                      <a:pt x="17" y="4"/>
                      <a:pt x="16" y="4"/>
                    </a:cubicBezTo>
                    <a:cubicBezTo>
                      <a:pt x="16" y="4"/>
                      <a:pt x="16" y="4"/>
                      <a:pt x="16" y="5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2" y="7"/>
                      <a:pt x="9" y="9"/>
                      <a:pt x="6" y="12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1" y="10"/>
                      <a:pt x="1" y="10"/>
                      <a:pt x="0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2" y="13"/>
                      <a:pt x="4" y="13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9" y="15"/>
                      <a:pt x="9" y="15"/>
                      <a:pt x="9" y="14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3"/>
                      <a:pt x="11" y="13"/>
                    </a:cubicBezTo>
                    <a:cubicBezTo>
                      <a:pt x="12" y="13"/>
                      <a:pt x="12" y="13"/>
                      <a:pt x="13" y="13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2"/>
                      <a:pt x="14" y="12"/>
                      <a:pt x="14" y="12"/>
                    </a:cubicBezTo>
                    <a:cubicBezTo>
                      <a:pt x="15" y="15"/>
                      <a:pt x="16" y="15"/>
                      <a:pt x="17" y="15"/>
                    </a:cubicBezTo>
                    <a:cubicBezTo>
                      <a:pt x="18" y="15"/>
                      <a:pt x="19" y="15"/>
                      <a:pt x="20" y="15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8" y="16"/>
                      <a:pt x="17" y="17"/>
                      <a:pt x="18" y="19"/>
                    </a:cubicBezTo>
                    <a:cubicBezTo>
                      <a:pt x="26" y="22"/>
                      <a:pt x="26" y="22"/>
                      <a:pt x="33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7" y="25"/>
                      <a:pt x="37" y="25"/>
                      <a:pt x="39" y="26"/>
                    </a:cubicBezTo>
                    <a:cubicBezTo>
                      <a:pt x="40" y="25"/>
                      <a:pt x="40" y="25"/>
                      <a:pt x="40" y="25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2" y="26"/>
                      <a:pt x="42" y="27"/>
                      <a:pt x="43" y="27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28"/>
                      <a:pt x="43" y="28"/>
                      <a:pt x="43" y="28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2" y="28"/>
                      <a:pt x="42" y="28"/>
                      <a:pt x="42" y="28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0" y="28"/>
                      <a:pt x="40" y="28"/>
                      <a:pt x="40" y="28"/>
                    </a:cubicBezTo>
                    <a:cubicBezTo>
                      <a:pt x="39" y="28"/>
                      <a:pt x="39" y="28"/>
                      <a:pt x="39" y="28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9" y="30"/>
                      <a:pt x="39" y="30"/>
                      <a:pt x="39" y="30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38" y="31"/>
                      <a:pt x="38" y="31"/>
                      <a:pt x="38" y="31"/>
                    </a:cubicBezTo>
                    <a:cubicBezTo>
                      <a:pt x="37" y="31"/>
                      <a:pt x="37" y="31"/>
                      <a:pt x="37" y="31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40" y="33"/>
                      <a:pt x="40" y="33"/>
                      <a:pt x="40" y="33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5"/>
                      <a:pt x="40" y="35"/>
                      <a:pt x="40" y="35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8"/>
                      <a:pt x="39" y="38"/>
                      <a:pt x="39" y="38"/>
                    </a:cubicBez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43"/>
                      <a:pt x="39" y="43"/>
                      <a:pt x="39" y="43"/>
                    </a:cubicBezTo>
                    <a:cubicBezTo>
                      <a:pt x="39" y="44"/>
                      <a:pt x="39" y="44"/>
                      <a:pt x="39" y="4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9" y="46"/>
                      <a:pt x="38" y="46"/>
                      <a:pt x="38" y="46"/>
                    </a:cubicBezTo>
                    <a:cubicBezTo>
                      <a:pt x="38" y="46"/>
                      <a:pt x="38" y="47"/>
                      <a:pt x="37" y="48"/>
                    </a:cubicBezTo>
                    <a:cubicBezTo>
                      <a:pt x="37" y="48"/>
                      <a:pt x="35" y="49"/>
                      <a:pt x="35" y="49"/>
                    </a:cubicBezTo>
                    <a:cubicBezTo>
                      <a:pt x="34" y="51"/>
                      <a:pt x="34" y="51"/>
                      <a:pt x="37" y="55"/>
                    </a:cubicBezTo>
                    <a:cubicBezTo>
                      <a:pt x="36" y="56"/>
                      <a:pt x="36" y="56"/>
                      <a:pt x="36" y="56"/>
                    </a:cubicBezTo>
                    <a:cubicBezTo>
                      <a:pt x="36" y="57"/>
                      <a:pt x="36" y="57"/>
                      <a:pt x="36" y="57"/>
                    </a:cubicBezTo>
                    <a:cubicBezTo>
                      <a:pt x="38" y="57"/>
                      <a:pt x="38" y="57"/>
                      <a:pt x="38" y="57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9" y="60"/>
                      <a:pt x="39" y="60"/>
                      <a:pt x="39" y="60"/>
                    </a:cubicBezTo>
                    <a:cubicBezTo>
                      <a:pt x="41" y="61"/>
                      <a:pt x="41" y="61"/>
                      <a:pt x="41" y="61"/>
                    </a:cubicBezTo>
                    <a:cubicBezTo>
                      <a:pt x="43" y="59"/>
                      <a:pt x="43" y="59"/>
                      <a:pt x="43" y="59"/>
                    </a:cubicBezTo>
                    <a:cubicBezTo>
                      <a:pt x="43" y="57"/>
                      <a:pt x="43" y="57"/>
                      <a:pt x="43" y="57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6" y="58"/>
                      <a:pt x="46" y="58"/>
                      <a:pt x="46" y="58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2" y="66"/>
                      <a:pt x="52" y="66"/>
                      <a:pt x="52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4" y="64"/>
                      <a:pt x="54" y="64"/>
                      <a:pt x="55" y="64"/>
                    </a:cubicBezTo>
                    <a:cubicBezTo>
                      <a:pt x="55" y="62"/>
                      <a:pt x="55" y="62"/>
                      <a:pt x="55" y="62"/>
                    </a:cubicBezTo>
                    <a:cubicBezTo>
                      <a:pt x="54" y="58"/>
                      <a:pt x="54" y="58"/>
                      <a:pt x="54" y="58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3" y="53"/>
                      <a:pt x="53" y="53"/>
                      <a:pt x="53" y="53"/>
                    </a:cubicBezTo>
                    <a:cubicBezTo>
                      <a:pt x="51" y="52"/>
                      <a:pt x="51" y="52"/>
                      <a:pt x="51" y="52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7"/>
                      <a:pt x="50" y="47"/>
                      <a:pt x="50" y="47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51" y="45"/>
                      <a:pt x="51" y="45"/>
                      <a:pt x="51" y="45"/>
                    </a:cubicBezTo>
                    <a:cubicBezTo>
                      <a:pt x="51" y="45"/>
                      <a:pt x="51" y="45"/>
                      <a:pt x="51" y="40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2" y="39"/>
                      <a:pt x="53" y="39"/>
                      <a:pt x="54" y="39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4" y="40"/>
                      <a:pt x="54" y="40"/>
                      <a:pt x="55" y="41"/>
                    </a:cubicBezTo>
                    <a:cubicBezTo>
                      <a:pt x="54" y="41"/>
                      <a:pt x="54" y="41"/>
                      <a:pt x="54" y="41"/>
                    </a:cubicBezTo>
                    <a:cubicBezTo>
                      <a:pt x="54" y="44"/>
                      <a:pt x="54" y="44"/>
                      <a:pt x="54" y="44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6" y="50"/>
                      <a:pt x="56" y="50"/>
                      <a:pt x="56" y="50"/>
                    </a:cubicBezTo>
                    <a:cubicBezTo>
                      <a:pt x="56" y="50"/>
                      <a:pt x="56" y="51"/>
                      <a:pt x="57" y="52"/>
                    </a:cubicBezTo>
                    <a:cubicBezTo>
                      <a:pt x="60" y="53"/>
                      <a:pt x="60" y="53"/>
                      <a:pt x="60" y="53"/>
                    </a:cubicBezTo>
                    <a:cubicBezTo>
                      <a:pt x="61" y="52"/>
                      <a:pt x="63" y="52"/>
                      <a:pt x="64" y="51"/>
                    </a:cubicBezTo>
                    <a:cubicBezTo>
                      <a:pt x="65" y="50"/>
                      <a:pt x="65" y="50"/>
                      <a:pt x="65" y="50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7" y="52"/>
                      <a:pt x="67" y="52"/>
                      <a:pt x="67" y="52"/>
                    </a:cubicBezTo>
                    <a:cubicBezTo>
                      <a:pt x="66" y="53"/>
                      <a:pt x="66" y="53"/>
                      <a:pt x="66" y="53"/>
                    </a:cubicBezTo>
                    <a:cubicBezTo>
                      <a:pt x="66" y="54"/>
                      <a:pt x="65" y="54"/>
                      <a:pt x="65" y="54"/>
                    </a:cubicBezTo>
                    <a:cubicBezTo>
                      <a:pt x="64" y="54"/>
                      <a:pt x="64" y="54"/>
                      <a:pt x="64" y="54"/>
                    </a:cubicBezTo>
                    <a:cubicBezTo>
                      <a:pt x="61" y="55"/>
                      <a:pt x="61" y="55"/>
                      <a:pt x="61" y="55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9"/>
                      <a:pt x="65" y="60"/>
                      <a:pt x="65" y="60"/>
                    </a:cubicBezTo>
                    <a:cubicBezTo>
                      <a:pt x="64" y="60"/>
                      <a:pt x="62" y="60"/>
                      <a:pt x="61" y="60"/>
                    </a:cubicBezTo>
                    <a:cubicBezTo>
                      <a:pt x="61" y="62"/>
                      <a:pt x="61" y="62"/>
                      <a:pt x="61" y="62"/>
                    </a:cubicBezTo>
                    <a:cubicBezTo>
                      <a:pt x="62" y="64"/>
                      <a:pt x="62" y="64"/>
                      <a:pt x="62" y="64"/>
                    </a:cubicBezTo>
                    <a:cubicBezTo>
                      <a:pt x="63" y="66"/>
                      <a:pt x="63" y="66"/>
                      <a:pt x="63" y="66"/>
                    </a:cubicBezTo>
                    <a:cubicBezTo>
                      <a:pt x="63" y="66"/>
                      <a:pt x="63" y="66"/>
                      <a:pt x="63" y="66"/>
                    </a:cubicBezTo>
                    <a:cubicBezTo>
                      <a:pt x="62" y="66"/>
                      <a:pt x="62" y="66"/>
                      <a:pt x="62" y="66"/>
                    </a:cubicBezTo>
                    <a:cubicBezTo>
                      <a:pt x="62" y="68"/>
                      <a:pt x="62" y="68"/>
                      <a:pt x="62" y="68"/>
                    </a:cubicBezTo>
                    <a:cubicBezTo>
                      <a:pt x="61" y="68"/>
                      <a:pt x="60" y="67"/>
                      <a:pt x="59" y="67"/>
                    </a:cubicBezTo>
                    <a:cubicBezTo>
                      <a:pt x="58" y="68"/>
                      <a:pt x="57" y="69"/>
                      <a:pt x="55" y="70"/>
                    </a:cubicBezTo>
                    <a:cubicBezTo>
                      <a:pt x="55" y="69"/>
                      <a:pt x="54" y="69"/>
                      <a:pt x="53" y="69"/>
                    </a:cubicBezTo>
                    <a:cubicBezTo>
                      <a:pt x="51" y="69"/>
                      <a:pt x="50" y="69"/>
                      <a:pt x="49" y="69"/>
                    </a:cubicBezTo>
                    <a:cubicBezTo>
                      <a:pt x="46" y="69"/>
                      <a:pt x="46" y="68"/>
                      <a:pt x="46" y="66"/>
                    </a:cubicBezTo>
                    <a:cubicBezTo>
                      <a:pt x="46" y="65"/>
                      <a:pt x="47" y="65"/>
                      <a:pt x="47" y="64"/>
                    </a:cubicBezTo>
                    <a:cubicBezTo>
                      <a:pt x="46" y="63"/>
                      <a:pt x="46" y="63"/>
                      <a:pt x="46" y="63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5" y="62"/>
                      <a:pt x="45" y="63"/>
                      <a:pt x="44" y="63"/>
                    </a:cubicBezTo>
                    <a:cubicBezTo>
                      <a:pt x="44" y="64"/>
                      <a:pt x="44" y="65"/>
                      <a:pt x="44" y="65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7" y="71"/>
                      <a:pt x="47" y="71"/>
                      <a:pt x="47" y="71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43" y="72"/>
                      <a:pt x="43" y="72"/>
                      <a:pt x="43" y="72"/>
                    </a:cubicBezTo>
                    <a:cubicBezTo>
                      <a:pt x="42" y="72"/>
                      <a:pt x="42" y="72"/>
                      <a:pt x="42" y="72"/>
                    </a:cubicBezTo>
                    <a:cubicBezTo>
                      <a:pt x="42" y="74"/>
                      <a:pt x="42" y="74"/>
                      <a:pt x="42" y="74"/>
                    </a:cubicBezTo>
                    <a:cubicBezTo>
                      <a:pt x="41" y="73"/>
                      <a:pt x="41" y="73"/>
                      <a:pt x="41" y="73"/>
                    </a:cubicBezTo>
                    <a:cubicBezTo>
                      <a:pt x="40" y="78"/>
                      <a:pt x="40" y="78"/>
                      <a:pt x="37" y="79"/>
                    </a:cubicBezTo>
                    <a:cubicBezTo>
                      <a:pt x="37" y="81"/>
                      <a:pt x="37" y="81"/>
                      <a:pt x="37" y="81"/>
                    </a:cubicBezTo>
                    <a:cubicBezTo>
                      <a:pt x="36" y="81"/>
                      <a:pt x="36" y="81"/>
                      <a:pt x="36" y="81"/>
                    </a:cubicBezTo>
                    <a:cubicBezTo>
                      <a:pt x="35" y="83"/>
                      <a:pt x="35" y="83"/>
                      <a:pt x="35" y="83"/>
                    </a:cubicBezTo>
                    <a:cubicBezTo>
                      <a:pt x="33" y="83"/>
                      <a:pt x="33" y="83"/>
                      <a:pt x="33" y="83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33" y="85"/>
                      <a:pt x="33" y="85"/>
                      <a:pt x="33" y="85"/>
                    </a:cubicBezTo>
                    <a:cubicBezTo>
                      <a:pt x="32" y="85"/>
                      <a:pt x="32" y="85"/>
                      <a:pt x="32" y="85"/>
                    </a:cubicBezTo>
                    <a:cubicBezTo>
                      <a:pt x="31" y="85"/>
                      <a:pt x="31" y="85"/>
                      <a:pt x="31" y="85"/>
                    </a:cubicBezTo>
                    <a:cubicBezTo>
                      <a:pt x="30" y="84"/>
                      <a:pt x="30" y="84"/>
                      <a:pt x="30" y="84"/>
                    </a:cubicBezTo>
                    <a:cubicBezTo>
                      <a:pt x="28" y="84"/>
                      <a:pt x="28" y="84"/>
                      <a:pt x="28" y="84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8" y="86"/>
                      <a:pt x="28" y="86"/>
                      <a:pt x="28" y="86"/>
                    </a:cubicBezTo>
                    <a:cubicBezTo>
                      <a:pt x="31" y="87"/>
                      <a:pt x="31" y="87"/>
                      <a:pt x="31" y="87"/>
                    </a:cubicBezTo>
                    <a:cubicBezTo>
                      <a:pt x="33" y="89"/>
                      <a:pt x="33" y="89"/>
                      <a:pt x="33" y="89"/>
                    </a:cubicBezTo>
                    <a:cubicBezTo>
                      <a:pt x="35" y="91"/>
                      <a:pt x="35" y="91"/>
                      <a:pt x="35" y="91"/>
                    </a:cubicBezTo>
                    <a:cubicBezTo>
                      <a:pt x="36" y="92"/>
                      <a:pt x="36" y="92"/>
                      <a:pt x="36" y="92"/>
                    </a:cubicBezTo>
                    <a:cubicBezTo>
                      <a:pt x="35" y="93"/>
                      <a:pt x="35" y="93"/>
                      <a:pt x="35" y="93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7"/>
                      <a:pt x="35" y="97"/>
                      <a:pt x="35" y="97"/>
                    </a:cubicBezTo>
                    <a:cubicBezTo>
                      <a:pt x="30" y="98"/>
                      <a:pt x="30" y="98"/>
                      <a:pt x="30" y="98"/>
                    </a:cubicBezTo>
                    <a:cubicBezTo>
                      <a:pt x="29" y="97"/>
                      <a:pt x="29" y="97"/>
                      <a:pt x="29" y="97"/>
                    </a:cubicBezTo>
                    <a:cubicBezTo>
                      <a:pt x="24" y="97"/>
                      <a:pt x="24" y="97"/>
                      <a:pt x="24" y="97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21" y="99"/>
                      <a:pt x="21" y="99"/>
                      <a:pt x="21" y="99"/>
                    </a:cubicBezTo>
                    <a:cubicBezTo>
                      <a:pt x="22" y="101"/>
                      <a:pt x="22" y="101"/>
                      <a:pt x="22" y="101"/>
                    </a:cubicBezTo>
                    <a:cubicBezTo>
                      <a:pt x="22" y="107"/>
                      <a:pt x="22" y="107"/>
                      <a:pt x="22" y="107"/>
                    </a:cubicBezTo>
                    <a:cubicBezTo>
                      <a:pt x="21" y="108"/>
                      <a:pt x="21" y="108"/>
                      <a:pt x="21" y="108"/>
                    </a:cubicBezTo>
                    <a:cubicBezTo>
                      <a:pt x="23" y="111"/>
                      <a:pt x="23" y="111"/>
                      <a:pt x="23" y="111"/>
                    </a:cubicBezTo>
                    <a:cubicBezTo>
                      <a:pt x="23" y="112"/>
                      <a:pt x="23" y="113"/>
                      <a:pt x="23" y="114"/>
                    </a:cubicBezTo>
                    <a:cubicBezTo>
                      <a:pt x="26" y="113"/>
                      <a:pt x="26" y="113"/>
                      <a:pt x="26" y="113"/>
                    </a:cubicBezTo>
                    <a:cubicBezTo>
                      <a:pt x="27" y="113"/>
                      <a:pt x="27" y="113"/>
                      <a:pt x="27" y="113"/>
                    </a:cubicBezTo>
                    <a:cubicBezTo>
                      <a:pt x="28" y="115"/>
                      <a:pt x="28" y="115"/>
                      <a:pt x="28" y="115"/>
                    </a:cubicBezTo>
                    <a:cubicBezTo>
                      <a:pt x="30" y="115"/>
                      <a:pt x="30" y="115"/>
                      <a:pt x="30" y="115"/>
                    </a:cubicBezTo>
                    <a:cubicBezTo>
                      <a:pt x="33" y="114"/>
                      <a:pt x="33" y="114"/>
                      <a:pt x="33" y="114"/>
                    </a:cubicBezTo>
                    <a:cubicBezTo>
                      <a:pt x="34" y="114"/>
                      <a:pt x="35" y="114"/>
                      <a:pt x="36" y="114"/>
                    </a:cubicBezTo>
                    <a:cubicBezTo>
                      <a:pt x="37" y="113"/>
                      <a:pt x="37" y="113"/>
                      <a:pt x="37" y="113"/>
                    </a:cubicBezTo>
                    <a:cubicBezTo>
                      <a:pt x="37" y="111"/>
                      <a:pt x="37" y="111"/>
                      <a:pt x="37" y="111"/>
                    </a:cubicBezTo>
                    <a:cubicBezTo>
                      <a:pt x="39" y="111"/>
                      <a:pt x="39" y="111"/>
                      <a:pt x="39" y="111"/>
                    </a:cubicBezTo>
                    <a:cubicBezTo>
                      <a:pt x="40" y="109"/>
                      <a:pt x="40" y="109"/>
                      <a:pt x="40" y="109"/>
                    </a:cubicBezTo>
                    <a:cubicBezTo>
                      <a:pt x="39" y="108"/>
                      <a:pt x="39" y="108"/>
                      <a:pt x="39" y="108"/>
                    </a:cubicBezTo>
                    <a:cubicBezTo>
                      <a:pt x="40" y="104"/>
                      <a:pt x="40" y="104"/>
                      <a:pt x="40" y="104"/>
                    </a:cubicBezTo>
                    <a:cubicBezTo>
                      <a:pt x="42" y="103"/>
                      <a:pt x="42" y="103"/>
                      <a:pt x="42" y="103"/>
                    </a:cubicBezTo>
                    <a:cubicBezTo>
                      <a:pt x="44" y="101"/>
                      <a:pt x="44" y="101"/>
                      <a:pt x="44" y="101"/>
                    </a:cubicBezTo>
                    <a:cubicBezTo>
                      <a:pt x="44" y="100"/>
                      <a:pt x="44" y="100"/>
                      <a:pt x="44" y="100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6" y="97"/>
                      <a:pt x="46" y="97"/>
                      <a:pt x="46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50" y="98"/>
                      <a:pt x="50" y="98"/>
                      <a:pt x="50" y="98"/>
                    </a:cubicBezTo>
                    <a:cubicBezTo>
                      <a:pt x="50" y="96"/>
                      <a:pt x="51" y="96"/>
                      <a:pt x="52" y="95"/>
                    </a:cubicBezTo>
                    <a:cubicBezTo>
                      <a:pt x="52" y="94"/>
                      <a:pt x="53" y="94"/>
                      <a:pt x="53" y="94"/>
                    </a:cubicBezTo>
                    <a:cubicBezTo>
                      <a:pt x="54" y="94"/>
                      <a:pt x="54" y="94"/>
                      <a:pt x="55" y="95"/>
                    </a:cubicBezTo>
                    <a:cubicBezTo>
                      <a:pt x="55" y="96"/>
                      <a:pt x="56" y="97"/>
                      <a:pt x="56" y="98"/>
                    </a:cubicBezTo>
                    <a:cubicBezTo>
                      <a:pt x="58" y="99"/>
                      <a:pt x="58" y="99"/>
                      <a:pt x="58" y="99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3" y="101"/>
                      <a:pt x="63" y="101"/>
                      <a:pt x="63" y="101"/>
                    </a:cubicBezTo>
                    <a:cubicBezTo>
                      <a:pt x="65" y="104"/>
                      <a:pt x="65" y="104"/>
                      <a:pt x="65" y="104"/>
                    </a:cubicBezTo>
                    <a:cubicBezTo>
                      <a:pt x="68" y="105"/>
                      <a:pt x="68" y="105"/>
                      <a:pt x="68" y="105"/>
                    </a:cubicBezTo>
                    <a:cubicBezTo>
                      <a:pt x="67" y="108"/>
                      <a:pt x="67" y="108"/>
                      <a:pt x="67" y="108"/>
                    </a:cubicBezTo>
                    <a:cubicBezTo>
                      <a:pt x="68" y="109"/>
                      <a:pt x="68" y="109"/>
                      <a:pt x="68" y="109"/>
                    </a:cubicBezTo>
                    <a:cubicBezTo>
                      <a:pt x="69" y="108"/>
                      <a:pt x="69" y="107"/>
                      <a:pt x="70" y="106"/>
                    </a:cubicBezTo>
                    <a:cubicBezTo>
                      <a:pt x="70" y="106"/>
                      <a:pt x="69" y="105"/>
                      <a:pt x="69" y="104"/>
                    </a:cubicBezTo>
                    <a:cubicBezTo>
                      <a:pt x="69" y="103"/>
                      <a:pt x="69" y="103"/>
                      <a:pt x="69" y="103"/>
                    </a:cubicBezTo>
                    <a:cubicBezTo>
                      <a:pt x="70" y="103"/>
                      <a:pt x="70" y="103"/>
                      <a:pt x="71" y="103"/>
                    </a:cubicBezTo>
                    <a:cubicBezTo>
                      <a:pt x="72" y="103"/>
                      <a:pt x="72" y="103"/>
                      <a:pt x="72" y="103"/>
                    </a:cubicBezTo>
                    <a:cubicBezTo>
                      <a:pt x="70" y="101"/>
                      <a:pt x="69" y="101"/>
                      <a:pt x="67" y="101"/>
                    </a:cubicBezTo>
                    <a:cubicBezTo>
                      <a:pt x="67" y="100"/>
                      <a:pt x="67" y="100"/>
                      <a:pt x="66" y="99"/>
                    </a:cubicBezTo>
                    <a:cubicBezTo>
                      <a:pt x="63" y="99"/>
                      <a:pt x="63" y="99"/>
                      <a:pt x="62" y="95"/>
                    </a:cubicBezTo>
                    <a:cubicBezTo>
                      <a:pt x="58" y="94"/>
                      <a:pt x="58" y="93"/>
                      <a:pt x="57" y="91"/>
                    </a:cubicBezTo>
                    <a:cubicBezTo>
                      <a:pt x="58" y="91"/>
                      <a:pt x="58" y="91"/>
                      <a:pt x="59" y="90"/>
                    </a:cubicBezTo>
                    <a:cubicBezTo>
                      <a:pt x="59" y="90"/>
                      <a:pt x="59" y="90"/>
                      <a:pt x="59" y="90"/>
                    </a:cubicBezTo>
                    <a:cubicBezTo>
                      <a:pt x="60" y="90"/>
                      <a:pt x="60" y="90"/>
                      <a:pt x="60" y="90"/>
                    </a:cubicBezTo>
                    <a:cubicBezTo>
                      <a:pt x="60" y="92"/>
                      <a:pt x="60" y="92"/>
                      <a:pt x="60" y="92"/>
                    </a:cubicBezTo>
                    <a:cubicBezTo>
                      <a:pt x="62" y="92"/>
                      <a:pt x="62" y="92"/>
                      <a:pt x="62" y="92"/>
                    </a:cubicBezTo>
                    <a:cubicBezTo>
                      <a:pt x="62" y="92"/>
                      <a:pt x="62" y="92"/>
                      <a:pt x="62" y="92"/>
                    </a:cubicBezTo>
                    <a:cubicBezTo>
                      <a:pt x="66" y="97"/>
                      <a:pt x="73" y="100"/>
                      <a:pt x="76" y="106"/>
                    </a:cubicBezTo>
                    <a:cubicBezTo>
                      <a:pt x="77" y="106"/>
                      <a:pt x="77" y="106"/>
                      <a:pt x="78" y="106"/>
                    </a:cubicBezTo>
                    <a:cubicBezTo>
                      <a:pt x="77" y="107"/>
                      <a:pt x="77" y="107"/>
                      <a:pt x="77" y="107"/>
                    </a:cubicBezTo>
                    <a:cubicBezTo>
                      <a:pt x="77" y="109"/>
                      <a:pt x="78" y="111"/>
                      <a:pt x="80" y="111"/>
                    </a:cubicBezTo>
                    <a:cubicBezTo>
                      <a:pt x="80" y="110"/>
                      <a:pt x="80" y="110"/>
                      <a:pt x="80" y="110"/>
                    </a:cubicBezTo>
                    <a:cubicBezTo>
                      <a:pt x="79" y="109"/>
                      <a:pt x="79" y="109"/>
                      <a:pt x="79" y="109"/>
                    </a:cubicBezTo>
                    <a:cubicBezTo>
                      <a:pt x="80" y="109"/>
                      <a:pt x="80" y="108"/>
                      <a:pt x="80" y="108"/>
                    </a:cubicBezTo>
                    <a:cubicBezTo>
                      <a:pt x="81" y="108"/>
                      <a:pt x="81" y="108"/>
                      <a:pt x="81" y="108"/>
                    </a:cubicBezTo>
                    <a:cubicBezTo>
                      <a:pt x="81" y="107"/>
                      <a:pt x="81" y="107"/>
                      <a:pt x="81" y="107"/>
                    </a:cubicBezTo>
                    <a:cubicBezTo>
                      <a:pt x="81" y="106"/>
                      <a:pt x="81" y="106"/>
                      <a:pt x="81" y="106"/>
                    </a:cubicBezTo>
                    <a:cubicBezTo>
                      <a:pt x="80" y="105"/>
                      <a:pt x="80" y="105"/>
                      <a:pt x="80" y="105"/>
                    </a:cubicBezTo>
                    <a:cubicBezTo>
                      <a:pt x="79" y="105"/>
                      <a:pt x="78" y="104"/>
                      <a:pt x="78" y="104"/>
                    </a:cubicBezTo>
                    <a:cubicBezTo>
                      <a:pt x="77" y="103"/>
                      <a:pt x="77" y="103"/>
                      <a:pt x="77" y="103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8" y="101"/>
                      <a:pt x="78" y="101"/>
                      <a:pt x="78" y="101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79" y="100"/>
                      <a:pt x="79" y="100"/>
                      <a:pt x="79" y="100"/>
                    </a:cubicBezTo>
                    <a:cubicBezTo>
                      <a:pt x="80" y="100"/>
                      <a:pt x="81" y="100"/>
                      <a:pt x="82" y="100"/>
                    </a:cubicBezTo>
                    <a:cubicBezTo>
                      <a:pt x="83" y="101"/>
                      <a:pt x="83" y="101"/>
                      <a:pt x="83" y="101"/>
                    </a:cubicBezTo>
                    <a:cubicBezTo>
                      <a:pt x="84" y="101"/>
                      <a:pt x="84" y="101"/>
                      <a:pt x="84" y="101"/>
                    </a:cubicBezTo>
                    <a:cubicBezTo>
                      <a:pt x="84" y="100"/>
                      <a:pt x="85" y="99"/>
                      <a:pt x="85" y="99"/>
                    </a:cubicBezTo>
                    <a:cubicBezTo>
                      <a:pt x="86" y="99"/>
                      <a:pt x="87" y="99"/>
                      <a:pt x="88" y="100"/>
                    </a:cubicBezTo>
                    <a:cubicBezTo>
                      <a:pt x="88" y="100"/>
                      <a:pt x="87" y="100"/>
                      <a:pt x="87" y="101"/>
                    </a:cubicBezTo>
                    <a:cubicBezTo>
                      <a:pt x="84" y="101"/>
                      <a:pt x="84" y="101"/>
                      <a:pt x="83" y="103"/>
                    </a:cubicBezTo>
                    <a:cubicBezTo>
                      <a:pt x="84" y="103"/>
                      <a:pt x="84" y="103"/>
                      <a:pt x="84" y="103"/>
                    </a:cubicBezTo>
                    <a:cubicBezTo>
                      <a:pt x="85" y="104"/>
                      <a:pt x="85" y="104"/>
                      <a:pt x="85" y="104"/>
                    </a:cubicBezTo>
                    <a:cubicBezTo>
                      <a:pt x="85" y="104"/>
                      <a:pt x="85" y="105"/>
                      <a:pt x="85" y="106"/>
                    </a:cubicBezTo>
                    <a:cubicBezTo>
                      <a:pt x="88" y="110"/>
                      <a:pt x="88" y="110"/>
                      <a:pt x="92" y="110"/>
                    </a:cubicBezTo>
                    <a:cubicBezTo>
                      <a:pt x="92" y="110"/>
                      <a:pt x="91" y="110"/>
                      <a:pt x="91" y="109"/>
                    </a:cubicBezTo>
                    <a:cubicBezTo>
                      <a:pt x="92" y="109"/>
                      <a:pt x="92" y="109"/>
                      <a:pt x="93" y="109"/>
                    </a:cubicBezTo>
                    <a:cubicBezTo>
                      <a:pt x="93" y="109"/>
                      <a:pt x="94" y="110"/>
                      <a:pt x="94" y="110"/>
                    </a:cubicBezTo>
                    <a:cubicBezTo>
                      <a:pt x="95" y="110"/>
                      <a:pt x="95" y="110"/>
                      <a:pt x="96" y="110"/>
                    </a:cubicBezTo>
                    <a:cubicBezTo>
                      <a:pt x="97" y="109"/>
                      <a:pt x="97" y="109"/>
                      <a:pt x="97" y="109"/>
                    </a:cubicBezTo>
                    <a:cubicBezTo>
                      <a:pt x="98" y="108"/>
                      <a:pt x="98" y="108"/>
                      <a:pt x="98" y="108"/>
                    </a:cubicBezTo>
                    <a:cubicBezTo>
                      <a:pt x="99" y="108"/>
                      <a:pt x="99" y="108"/>
                      <a:pt x="99" y="108"/>
                    </a:cubicBezTo>
                    <a:cubicBezTo>
                      <a:pt x="100" y="108"/>
                      <a:pt x="100" y="108"/>
                      <a:pt x="100" y="108"/>
                    </a:cubicBezTo>
                    <a:cubicBezTo>
                      <a:pt x="99" y="109"/>
                      <a:pt x="99" y="109"/>
                      <a:pt x="99" y="109"/>
                    </a:cubicBezTo>
                    <a:cubicBezTo>
                      <a:pt x="100" y="112"/>
                      <a:pt x="101" y="114"/>
                      <a:pt x="100" y="121"/>
                    </a:cubicBezTo>
                    <a:cubicBezTo>
                      <a:pt x="98" y="122"/>
                      <a:pt x="98" y="122"/>
                      <a:pt x="97" y="122"/>
                    </a:cubicBezTo>
                    <a:cubicBezTo>
                      <a:pt x="97" y="122"/>
                      <a:pt x="96" y="122"/>
                      <a:pt x="96" y="121"/>
                    </a:cubicBezTo>
                    <a:cubicBezTo>
                      <a:pt x="93" y="121"/>
                      <a:pt x="91" y="123"/>
                      <a:pt x="89" y="123"/>
                    </a:cubicBezTo>
                    <a:cubicBezTo>
                      <a:pt x="89" y="123"/>
                      <a:pt x="88" y="122"/>
                      <a:pt x="88" y="122"/>
                    </a:cubicBezTo>
                    <a:cubicBezTo>
                      <a:pt x="87" y="122"/>
                      <a:pt x="87" y="122"/>
                      <a:pt x="86" y="122"/>
                    </a:cubicBezTo>
                    <a:cubicBezTo>
                      <a:pt x="86" y="122"/>
                      <a:pt x="86" y="122"/>
                      <a:pt x="85" y="122"/>
                    </a:cubicBezTo>
                    <a:cubicBezTo>
                      <a:pt x="82" y="120"/>
                      <a:pt x="82" y="120"/>
                      <a:pt x="79" y="120"/>
                    </a:cubicBezTo>
                    <a:cubicBezTo>
                      <a:pt x="77" y="122"/>
                      <a:pt x="77" y="122"/>
                      <a:pt x="77" y="122"/>
                    </a:cubicBezTo>
                    <a:cubicBezTo>
                      <a:pt x="78" y="124"/>
                      <a:pt x="78" y="124"/>
                      <a:pt x="78" y="124"/>
                    </a:cubicBezTo>
                    <a:cubicBezTo>
                      <a:pt x="77" y="127"/>
                      <a:pt x="77" y="127"/>
                      <a:pt x="77" y="127"/>
                    </a:cubicBezTo>
                    <a:cubicBezTo>
                      <a:pt x="73" y="124"/>
                      <a:pt x="73" y="124"/>
                      <a:pt x="71" y="124"/>
                    </a:cubicBezTo>
                    <a:cubicBezTo>
                      <a:pt x="68" y="121"/>
                      <a:pt x="63" y="122"/>
                      <a:pt x="60" y="118"/>
                    </a:cubicBezTo>
                    <a:cubicBezTo>
                      <a:pt x="60" y="118"/>
                      <a:pt x="61" y="117"/>
                      <a:pt x="61" y="116"/>
                    </a:cubicBezTo>
                    <a:cubicBezTo>
                      <a:pt x="61" y="116"/>
                      <a:pt x="60" y="115"/>
                      <a:pt x="60" y="115"/>
                    </a:cubicBezTo>
                    <a:cubicBezTo>
                      <a:pt x="60" y="115"/>
                      <a:pt x="60" y="114"/>
                      <a:pt x="60" y="114"/>
                    </a:cubicBezTo>
                    <a:cubicBezTo>
                      <a:pt x="61" y="113"/>
                      <a:pt x="61" y="113"/>
                      <a:pt x="61" y="113"/>
                    </a:cubicBezTo>
                    <a:cubicBezTo>
                      <a:pt x="60" y="112"/>
                      <a:pt x="59" y="112"/>
                      <a:pt x="59" y="111"/>
                    </a:cubicBezTo>
                    <a:cubicBezTo>
                      <a:pt x="43" y="115"/>
                      <a:pt x="41" y="116"/>
                      <a:pt x="40" y="116"/>
                    </a:cubicBezTo>
                    <a:cubicBezTo>
                      <a:pt x="40" y="116"/>
                      <a:pt x="40" y="116"/>
                      <a:pt x="40" y="116"/>
                    </a:cubicBezTo>
                    <a:cubicBezTo>
                      <a:pt x="39" y="116"/>
                      <a:pt x="38" y="117"/>
                      <a:pt x="38" y="118"/>
                    </a:cubicBezTo>
                    <a:cubicBezTo>
                      <a:pt x="36" y="118"/>
                      <a:pt x="34" y="118"/>
                      <a:pt x="33" y="118"/>
                    </a:cubicBezTo>
                    <a:cubicBezTo>
                      <a:pt x="31" y="117"/>
                      <a:pt x="31" y="117"/>
                      <a:pt x="31" y="117"/>
                    </a:cubicBezTo>
                    <a:cubicBezTo>
                      <a:pt x="31" y="116"/>
                      <a:pt x="31" y="116"/>
                      <a:pt x="31" y="116"/>
                    </a:cubicBezTo>
                    <a:cubicBezTo>
                      <a:pt x="31" y="117"/>
                      <a:pt x="31" y="117"/>
                      <a:pt x="26" y="122"/>
                    </a:cubicBezTo>
                    <a:cubicBezTo>
                      <a:pt x="24" y="122"/>
                      <a:pt x="24" y="122"/>
                      <a:pt x="24" y="122"/>
                    </a:cubicBezTo>
                    <a:cubicBezTo>
                      <a:pt x="22" y="125"/>
                      <a:pt x="22" y="125"/>
                      <a:pt x="22" y="125"/>
                    </a:cubicBezTo>
                    <a:cubicBezTo>
                      <a:pt x="23" y="134"/>
                      <a:pt x="14" y="136"/>
                      <a:pt x="12" y="143"/>
                    </a:cubicBezTo>
                    <a:cubicBezTo>
                      <a:pt x="10" y="144"/>
                      <a:pt x="10" y="144"/>
                      <a:pt x="10" y="144"/>
                    </a:cubicBezTo>
                    <a:cubicBezTo>
                      <a:pt x="8" y="150"/>
                      <a:pt x="8" y="150"/>
                      <a:pt x="8" y="150"/>
                    </a:cubicBezTo>
                    <a:cubicBezTo>
                      <a:pt x="8" y="151"/>
                      <a:pt x="8" y="151"/>
                      <a:pt x="8" y="152"/>
                    </a:cubicBezTo>
                    <a:cubicBezTo>
                      <a:pt x="8" y="152"/>
                      <a:pt x="9" y="153"/>
                      <a:pt x="10" y="154"/>
                    </a:cubicBezTo>
                    <a:cubicBezTo>
                      <a:pt x="9" y="155"/>
                      <a:pt x="9" y="155"/>
                      <a:pt x="9" y="155"/>
                    </a:cubicBezTo>
                    <a:cubicBezTo>
                      <a:pt x="9" y="156"/>
                      <a:pt x="10" y="157"/>
                      <a:pt x="10" y="157"/>
                    </a:cubicBezTo>
                    <a:cubicBezTo>
                      <a:pt x="8" y="164"/>
                      <a:pt x="8" y="164"/>
                      <a:pt x="8" y="165"/>
                    </a:cubicBezTo>
                    <a:cubicBezTo>
                      <a:pt x="8" y="168"/>
                      <a:pt x="9" y="171"/>
                      <a:pt x="9" y="171"/>
                    </a:cubicBezTo>
                    <a:cubicBezTo>
                      <a:pt x="11" y="173"/>
                      <a:pt x="11" y="173"/>
                      <a:pt x="16" y="179"/>
                    </a:cubicBezTo>
                    <a:cubicBezTo>
                      <a:pt x="17" y="181"/>
                      <a:pt x="17" y="181"/>
                      <a:pt x="17" y="181"/>
                    </a:cubicBezTo>
                    <a:cubicBezTo>
                      <a:pt x="19" y="183"/>
                      <a:pt x="19" y="183"/>
                      <a:pt x="19" y="183"/>
                    </a:cubicBezTo>
                    <a:cubicBezTo>
                      <a:pt x="21" y="184"/>
                      <a:pt x="21" y="184"/>
                      <a:pt x="21" y="184"/>
                    </a:cubicBezTo>
                    <a:cubicBezTo>
                      <a:pt x="23" y="186"/>
                      <a:pt x="23" y="186"/>
                      <a:pt x="23" y="186"/>
                    </a:cubicBezTo>
                    <a:cubicBezTo>
                      <a:pt x="24" y="188"/>
                      <a:pt x="26" y="188"/>
                      <a:pt x="28" y="188"/>
                    </a:cubicBezTo>
                    <a:cubicBezTo>
                      <a:pt x="30" y="188"/>
                      <a:pt x="31" y="188"/>
                      <a:pt x="33" y="187"/>
                    </a:cubicBezTo>
                    <a:cubicBezTo>
                      <a:pt x="35" y="187"/>
                      <a:pt x="36" y="187"/>
                      <a:pt x="38" y="187"/>
                    </a:cubicBezTo>
                    <a:cubicBezTo>
                      <a:pt x="38" y="187"/>
                      <a:pt x="38" y="187"/>
                      <a:pt x="38" y="187"/>
                    </a:cubicBezTo>
                    <a:cubicBezTo>
                      <a:pt x="39" y="187"/>
                      <a:pt x="40" y="187"/>
                      <a:pt x="40" y="187"/>
                    </a:cubicBezTo>
                    <a:cubicBezTo>
                      <a:pt x="50" y="185"/>
                      <a:pt x="53" y="184"/>
                      <a:pt x="54" y="184"/>
                    </a:cubicBezTo>
                    <a:cubicBezTo>
                      <a:pt x="54" y="184"/>
                      <a:pt x="54" y="184"/>
                      <a:pt x="54" y="184"/>
                    </a:cubicBezTo>
                    <a:cubicBezTo>
                      <a:pt x="55" y="186"/>
                      <a:pt x="55" y="186"/>
                      <a:pt x="55" y="186"/>
                    </a:cubicBezTo>
                    <a:cubicBezTo>
                      <a:pt x="61" y="187"/>
                      <a:pt x="61" y="187"/>
                      <a:pt x="62" y="187"/>
                    </a:cubicBezTo>
                    <a:cubicBezTo>
                      <a:pt x="62" y="190"/>
                      <a:pt x="62" y="190"/>
                      <a:pt x="61" y="195"/>
                    </a:cubicBezTo>
                    <a:cubicBezTo>
                      <a:pt x="60" y="197"/>
                      <a:pt x="60" y="197"/>
                      <a:pt x="60" y="197"/>
                    </a:cubicBezTo>
                    <a:cubicBezTo>
                      <a:pt x="60" y="198"/>
                      <a:pt x="60" y="198"/>
                      <a:pt x="60" y="198"/>
                    </a:cubicBezTo>
                    <a:cubicBezTo>
                      <a:pt x="61" y="201"/>
                      <a:pt x="63" y="203"/>
                      <a:pt x="64" y="20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65" y="208"/>
                      <a:pt x="65" y="208"/>
                      <a:pt x="64" y="209"/>
                    </a:cubicBezTo>
                    <a:cubicBezTo>
                      <a:pt x="66" y="212"/>
                      <a:pt x="66" y="212"/>
                      <a:pt x="66" y="212"/>
                    </a:cubicBezTo>
                    <a:cubicBezTo>
                      <a:pt x="65" y="214"/>
                      <a:pt x="65" y="214"/>
                      <a:pt x="65" y="214"/>
                    </a:cubicBezTo>
                    <a:cubicBezTo>
                      <a:pt x="66" y="220"/>
                      <a:pt x="62" y="223"/>
                      <a:pt x="61" y="228"/>
                    </a:cubicBezTo>
                    <a:cubicBezTo>
                      <a:pt x="60" y="228"/>
                      <a:pt x="60" y="228"/>
                      <a:pt x="60" y="229"/>
                    </a:cubicBezTo>
                    <a:cubicBezTo>
                      <a:pt x="60" y="229"/>
                      <a:pt x="60" y="229"/>
                      <a:pt x="60" y="229"/>
                    </a:cubicBezTo>
                    <a:cubicBezTo>
                      <a:pt x="60" y="230"/>
                      <a:pt x="60" y="230"/>
                      <a:pt x="60" y="230"/>
                    </a:cubicBezTo>
                    <a:cubicBezTo>
                      <a:pt x="60" y="231"/>
                      <a:pt x="60" y="231"/>
                      <a:pt x="60" y="231"/>
                    </a:cubicBezTo>
                    <a:cubicBezTo>
                      <a:pt x="60" y="231"/>
                      <a:pt x="60" y="231"/>
                      <a:pt x="60" y="231"/>
                    </a:cubicBezTo>
                    <a:cubicBezTo>
                      <a:pt x="60" y="232"/>
                      <a:pt x="60" y="232"/>
                      <a:pt x="60" y="232"/>
                    </a:cubicBezTo>
                    <a:cubicBezTo>
                      <a:pt x="60" y="232"/>
                      <a:pt x="60" y="232"/>
                      <a:pt x="60" y="232"/>
                    </a:cubicBezTo>
                    <a:cubicBezTo>
                      <a:pt x="59" y="232"/>
                      <a:pt x="59" y="232"/>
                      <a:pt x="59" y="232"/>
                    </a:cubicBezTo>
                    <a:cubicBezTo>
                      <a:pt x="61" y="235"/>
                      <a:pt x="61" y="235"/>
                      <a:pt x="61" y="249"/>
                    </a:cubicBezTo>
                    <a:cubicBezTo>
                      <a:pt x="61" y="250"/>
                      <a:pt x="61" y="250"/>
                      <a:pt x="61" y="250"/>
                    </a:cubicBezTo>
                    <a:cubicBezTo>
                      <a:pt x="61" y="250"/>
                      <a:pt x="61" y="250"/>
                      <a:pt x="61" y="250"/>
                    </a:cubicBezTo>
                    <a:cubicBezTo>
                      <a:pt x="61" y="251"/>
                      <a:pt x="61" y="252"/>
                      <a:pt x="61" y="253"/>
                    </a:cubicBezTo>
                    <a:cubicBezTo>
                      <a:pt x="61" y="255"/>
                      <a:pt x="61" y="255"/>
                      <a:pt x="61" y="255"/>
                    </a:cubicBezTo>
                    <a:cubicBezTo>
                      <a:pt x="61" y="256"/>
                      <a:pt x="61" y="256"/>
                      <a:pt x="60" y="258"/>
                    </a:cubicBezTo>
                    <a:cubicBezTo>
                      <a:pt x="60" y="259"/>
                      <a:pt x="60" y="260"/>
                      <a:pt x="60" y="260"/>
                    </a:cubicBezTo>
                    <a:cubicBezTo>
                      <a:pt x="61" y="261"/>
                      <a:pt x="61" y="261"/>
                      <a:pt x="61" y="261"/>
                    </a:cubicBezTo>
                    <a:cubicBezTo>
                      <a:pt x="61" y="261"/>
                      <a:pt x="61" y="261"/>
                      <a:pt x="70" y="259"/>
                    </a:cubicBezTo>
                    <a:cubicBezTo>
                      <a:pt x="72" y="258"/>
                      <a:pt x="72" y="258"/>
                      <a:pt x="72" y="258"/>
                    </a:cubicBezTo>
                    <a:cubicBezTo>
                      <a:pt x="76" y="255"/>
                      <a:pt x="79" y="251"/>
                      <a:pt x="83" y="248"/>
                    </a:cubicBezTo>
                    <a:cubicBezTo>
                      <a:pt x="85" y="245"/>
                      <a:pt x="85" y="245"/>
                      <a:pt x="85" y="245"/>
                    </a:cubicBezTo>
                    <a:cubicBezTo>
                      <a:pt x="86" y="244"/>
                      <a:pt x="86" y="244"/>
                      <a:pt x="86" y="244"/>
                    </a:cubicBezTo>
                    <a:cubicBezTo>
                      <a:pt x="86" y="243"/>
                      <a:pt x="86" y="243"/>
                      <a:pt x="86" y="243"/>
                    </a:cubicBezTo>
                    <a:cubicBezTo>
                      <a:pt x="87" y="242"/>
                      <a:pt x="87" y="242"/>
                      <a:pt x="87" y="242"/>
                    </a:cubicBezTo>
                    <a:cubicBezTo>
                      <a:pt x="90" y="240"/>
                      <a:pt x="90" y="240"/>
                      <a:pt x="90" y="240"/>
                    </a:cubicBezTo>
                    <a:cubicBezTo>
                      <a:pt x="92" y="236"/>
                      <a:pt x="92" y="236"/>
                      <a:pt x="92" y="236"/>
                    </a:cubicBezTo>
                    <a:cubicBezTo>
                      <a:pt x="92" y="234"/>
                      <a:pt x="93" y="232"/>
                      <a:pt x="94" y="231"/>
                    </a:cubicBezTo>
                    <a:cubicBezTo>
                      <a:pt x="95" y="231"/>
                      <a:pt x="95" y="232"/>
                      <a:pt x="95" y="232"/>
                    </a:cubicBezTo>
                    <a:cubicBezTo>
                      <a:pt x="95" y="233"/>
                      <a:pt x="96" y="233"/>
                      <a:pt x="97" y="233"/>
                    </a:cubicBezTo>
                    <a:cubicBezTo>
                      <a:pt x="97" y="234"/>
                      <a:pt x="97" y="234"/>
                      <a:pt x="97" y="234"/>
                    </a:cubicBezTo>
                    <a:cubicBezTo>
                      <a:pt x="98" y="234"/>
                      <a:pt x="98" y="234"/>
                      <a:pt x="98" y="234"/>
                    </a:cubicBezTo>
                    <a:cubicBezTo>
                      <a:pt x="97" y="235"/>
                      <a:pt x="97" y="236"/>
                      <a:pt x="96" y="236"/>
                    </a:cubicBezTo>
                    <a:cubicBezTo>
                      <a:pt x="97" y="237"/>
                      <a:pt x="97" y="237"/>
                      <a:pt x="97" y="237"/>
                    </a:cubicBezTo>
                    <a:cubicBezTo>
                      <a:pt x="97" y="237"/>
                      <a:pt x="98" y="238"/>
                      <a:pt x="99" y="238"/>
                    </a:cubicBezTo>
                    <a:cubicBezTo>
                      <a:pt x="99" y="239"/>
                      <a:pt x="99" y="239"/>
                      <a:pt x="99" y="239"/>
                    </a:cubicBezTo>
                    <a:cubicBezTo>
                      <a:pt x="100" y="239"/>
                      <a:pt x="100" y="239"/>
                      <a:pt x="100" y="239"/>
                    </a:cubicBezTo>
                    <a:cubicBezTo>
                      <a:pt x="99" y="240"/>
                      <a:pt x="99" y="240"/>
                      <a:pt x="99" y="241"/>
                    </a:cubicBezTo>
                    <a:cubicBezTo>
                      <a:pt x="100" y="241"/>
                      <a:pt x="100" y="241"/>
                      <a:pt x="100" y="241"/>
                    </a:cubicBezTo>
                    <a:cubicBezTo>
                      <a:pt x="101" y="241"/>
                      <a:pt x="101" y="240"/>
                      <a:pt x="103" y="239"/>
                    </a:cubicBezTo>
                    <a:cubicBezTo>
                      <a:pt x="104" y="238"/>
                      <a:pt x="104" y="238"/>
                      <a:pt x="104" y="238"/>
                    </a:cubicBezTo>
                    <a:cubicBezTo>
                      <a:pt x="104" y="238"/>
                      <a:pt x="104" y="238"/>
                      <a:pt x="104" y="238"/>
                    </a:cubicBezTo>
                    <a:cubicBezTo>
                      <a:pt x="104" y="237"/>
                      <a:pt x="105" y="236"/>
                      <a:pt x="105" y="235"/>
                    </a:cubicBezTo>
                    <a:cubicBezTo>
                      <a:pt x="106" y="234"/>
                      <a:pt x="107" y="233"/>
                      <a:pt x="108" y="231"/>
                    </a:cubicBezTo>
                    <a:cubicBezTo>
                      <a:pt x="110" y="228"/>
                      <a:pt x="112" y="226"/>
                      <a:pt x="114" y="223"/>
                    </a:cubicBezTo>
                    <a:cubicBezTo>
                      <a:pt x="113" y="224"/>
                      <a:pt x="113" y="224"/>
                      <a:pt x="113" y="224"/>
                    </a:cubicBezTo>
                    <a:cubicBezTo>
                      <a:pt x="113" y="222"/>
                      <a:pt x="113" y="222"/>
                      <a:pt x="113" y="222"/>
                    </a:cubicBezTo>
                    <a:cubicBezTo>
                      <a:pt x="116" y="219"/>
                      <a:pt x="117" y="215"/>
                      <a:pt x="117" y="214"/>
                    </a:cubicBezTo>
                    <a:cubicBezTo>
                      <a:pt x="116" y="214"/>
                      <a:pt x="116" y="214"/>
                      <a:pt x="116" y="214"/>
                    </a:cubicBezTo>
                    <a:cubicBezTo>
                      <a:pt x="116" y="211"/>
                      <a:pt x="116" y="211"/>
                      <a:pt x="114" y="209"/>
                    </a:cubicBezTo>
                    <a:cubicBezTo>
                      <a:pt x="114" y="209"/>
                      <a:pt x="112" y="206"/>
                      <a:pt x="114" y="203"/>
                    </a:cubicBezTo>
                    <a:cubicBezTo>
                      <a:pt x="114" y="202"/>
                      <a:pt x="114" y="202"/>
                      <a:pt x="114" y="202"/>
                    </a:cubicBezTo>
                    <a:cubicBezTo>
                      <a:pt x="113" y="202"/>
                      <a:pt x="113" y="202"/>
                      <a:pt x="113" y="202"/>
                    </a:cubicBezTo>
                    <a:cubicBezTo>
                      <a:pt x="113" y="200"/>
                      <a:pt x="113" y="200"/>
                      <a:pt x="113" y="200"/>
                    </a:cubicBezTo>
                    <a:cubicBezTo>
                      <a:pt x="113" y="201"/>
                      <a:pt x="113" y="201"/>
                      <a:pt x="113" y="201"/>
                    </a:cubicBezTo>
                    <a:cubicBezTo>
                      <a:pt x="112" y="201"/>
                      <a:pt x="112" y="201"/>
                      <a:pt x="113" y="199"/>
                    </a:cubicBezTo>
                    <a:cubicBezTo>
                      <a:pt x="113" y="198"/>
                      <a:pt x="113" y="198"/>
                      <a:pt x="113" y="197"/>
                    </a:cubicBezTo>
                    <a:cubicBezTo>
                      <a:pt x="112" y="197"/>
                      <a:pt x="112" y="197"/>
                      <a:pt x="112" y="197"/>
                    </a:cubicBezTo>
                    <a:cubicBezTo>
                      <a:pt x="112" y="196"/>
                      <a:pt x="112" y="196"/>
                      <a:pt x="112" y="196"/>
                    </a:cubicBezTo>
                    <a:cubicBezTo>
                      <a:pt x="111" y="195"/>
                      <a:pt x="111" y="195"/>
                      <a:pt x="111" y="195"/>
                    </a:cubicBezTo>
                    <a:cubicBezTo>
                      <a:pt x="110" y="196"/>
                      <a:pt x="109" y="197"/>
                      <a:pt x="109" y="197"/>
                    </a:cubicBezTo>
                    <a:cubicBezTo>
                      <a:pt x="111" y="193"/>
                      <a:pt x="113" y="190"/>
                      <a:pt x="116" y="186"/>
                    </a:cubicBezTo>
                    <a:cubicBezTo>
                      <a:pt x="116" y="188"/>
                      <a:pt x="117" y="189"/>
                      <a:pt x="117" y="189"/>
                    </a:cubicBezTo>
                    <a:cubicBezTo>
                      <a:pt x="117" y="188"/>
                      <a:pt x="117" y="188"/>
                      <a:pt x="117" y="187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7" y="184"/>
                      <a:pt x="118" y="182"/>
                      <a:pt x="119" y="181"/>
                    </a:cubicBezTo>
                    <a:cubicBezTo>
                      <a:pt x="119" y="179"/>
                      <a:pt x="120" y="178"/>
                      <a:pt x="121" y="176"/>
                    </a:cubicBezTo>
                    <a:cubicBezTo>
                      <a:pt x="121" y="176"/>
                      <a:pt x="121" y="176"/>
                      <a:pt x="121" y="176"/>
                    </a:cubicBezTo>
                    <a:cubicBezTo>
                      <a:pt x="121" y="177"/>
                      <a:pt x="121" y="177"/>
                      <a:pt x="122" y="177"/>
                    </a:cubicBezTo>
                    <a:cubicBezTo>
                      <a:pt x="122" y="177"/>
                      <a:pt x="122" y="177"/>
                      <a:pt x="122" y="176"/>
                    </a:cubicBezTo>
                    <a:cubicBezTo>
                      <a:pt x="123" y="175"/>
                      <a:pt x="123" y="175"/>
                      <a:pt x="123" y="173"/>
                    </a:cubicBezTo>
                    <a:cubicBezTo>
                      <a:pt x="123" y="173"/>
                      <a:pt x="123" y="173"/>
                      <a:pt x="123" y="173"/>
                    </a:cubicBezTo>
                    <a:cubicBezTo>
                      <a:pt x="124" y="174"/>
                      <a:pt x="124" y="174"/>
                      <a:pt x="124" y="174"/>
                    </a:cubicBezTo>
                    <a:cubicBezTo>
                      <a:pt x="123" y="176"/>
                      <a:pt x="123" y="176"/>
                      <a:pt x="123" y="176"/>
                    </a:cubicBezTo>
                    <a:cubicBezTo>
                      <a:pt x="123" y="179"/>
                      <a:pt x="123" y="179"/>
                      <a:pt x="123" y="179"/>
                    </a:cubicBezTo>
                    <a:cubicBezTo>
                      <a:pt x="123" y="179"/>
                      <a:pt x="123" y="179"/>
                      <a:pt x="123" y="179"/>
                    </a:cubicBezTo>
                    <a:cubicBezTo>
                      <a:pt x="124" y="178"/>
                      <a:pt x="124" y="178"/>
                      <a:pt x="124" y="178"/>
                    </a:cubicBezTo>
                    <a:cubicBezTo>
                      <a:pt x="124" y="176"/>
                      <a:pt x="124" y="176"/>
                      <a:pt x="124" y="176"/>
                    </a:cubicBezTo>
                    <a:cubicBezTo>
                      <a:pt x="125" y="175"/>
                      <a:pt x="125" y="175"/>
                      <a:pt x="125" y="175"/>
                    </a:cubicBezTo>
                    <a:cubicBezTo>
                      <a:pt x="125" y="174"/>
                      <a:pt x="125" y="174"/>
                      <a:pt x="125" y="172"/>
                    </a:cubicBezTo>
                    <a:cubicBezTo>
                      <a:pt x="125" y="171"/>
                      <a:pt x="125" y="171"/>
                      <a:pt x="126" y="170"/>
                    </a:cubicBezTo>
                    <a:cubicBezTo>
                      <a:pt x="126" y="169"/>
                      <a:pt x="125" y="169"/>
                      <a:pt x="125" y="168"/>
                    </a:cubicBezTo>
                    <a:cubicBezTo>
                      <a:pt x="125" y="168"/>
                      <a:pt x="125" y="167"/>
                      <a:pt x="126" y="167"/>
                    </a:cubicBezTo>
                    <a:cubicBezTo>
                      <a:pt x="126" y="165"/>
                      <a:pt x="126" y="165"/>
                      <a:pt x="126" y="165"/>
                    </a:cubicBezTo>
                    <a:cubicBezTo>
                      <a:pt x="124" y="164"/>
                      <a:pt x="124" y="164"/>
                      <a:pt x="124" y="164"/>
                    </a:cubicBezTo>
                    <a:cubicBezTo>
                      <a:pt x="124" y="164"/>
                      <a:pt x="124" y="164"/>
                      <a:pt x="124" y="164"/>
                    </a:cubicBezTo>
                    <a:cubicBezTo>
                      <a:pt x="124" y="163"/>
                      <a:pt x="124" y="163"/>
                      <a:pt x="124" y="162"/>
                    </a:cubicBezTo>
                    <a:cubicBezTo>
                      <a:pt x="123" y="162"/>
                      <a:pt x="122" y="163"/>
                      <a:pt x="121" y="164"/>
                    </a:cubicBezTo>
                    <a:cubicBezTo>
                      <a:pt x="121" y="163"/>
                      <a:pt x="121" y="163"/>
                      <a:pt x="121" y="163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4"/>
                      <a:pt x="120" y="164"/>
                      <a:pt x="120" y="164"/>
                    </a:cubicBezTo>
                    <a:cubicBezTo>
                      <a:pt x="119" y="166"/>
                      <a:pt x="117" y="167"/>
                      <a:pt x="117" y="167"/>
                    </a:cubicBezTo>
                    <a:cubicBezTo>
                      <a:pt x="116" y="165"/>
                      <a:pt x="116" y="165"/>
                      <a:pt x="116" y="165"/>
                    </a:cubicBezTo>
                    <a:cubicBezTo>
                      <a:pt x="115" y="166"/>
                      <a:pt x="115" y="166"/>
                      <a:pt x="115" y="166"/>
                    </a:cubicBezTo>
                    <a:cubicBezTo>
                      <a:pt x="114" y="164"/>
                      <a:pt x="114" y="164"/>
                      <a:pt x="114" y="164"/>
                    </a:cubicBezTo>
                    <a:cubicBezTo>
                      <a:pt x="115" y="163"/>
                      <a:pt x="115" y="163"/>
                      <a:pt x="115" y="163"/>
                    </a:cubicBezTo>
                    <a:cubicBezTo>
                      <a:pt x="114" y="160"/>
                      <a:pt x="114" y="160"/>
                      <a:pt x="114" y="160"/>
                    </a:cubicBezTo>
                    <a:cubicBezTo>
                      <a:pt x="112" y="158"/>
                      <a:pt x="112" y="158"/>
                      <a:pt x="112" y="158"/>
                    </a:cubicBezTo>
                    <a:cubicBezTo>
                      <a:pt x="110" y="157"/>
                      <a:pt x="110" y="157"/>
                      <a:pt x="110" y="157"/>
                    </a:cubicBezTo>
                    <a:cubicBezTo>
                      <a:pt x="110" y="155"/>
                      <a:pt x="110" y="155"/>
                      <a:pt x="110" y="155"/>
                    </a:cubicBezTo>
                    <a:cubicBezTo>
                      <a:pt x="108" y="149"/>
                      <a:pt x="108" y="149"/>
                      <a:pt x="108" y="149"/>
                    </a:cubicBezTo>
                    <a:cubicBezTo>
                      <a:pt x="107" y="149"/>
                      <a:pt x="107" y="149"/>
                      <a:pt x="107" y="149"/>
                    </a:cubicBezTo>
                    <a:cubicBezTo>
                      <a:pt x="106" y="143"/>
                      <a:pt x="106" y="143"/>
                      <a:pt x="106" y="143"/>
                    </a:cubicBezTo>
                    <a:cubicBezTo>
                      <a:pt x="105" y="141"/>
                      <a:pt x="105" y="141"/>
                      <a:pt x="105" y="141"/>
                    </a:cubicBezTo>
                    <a:cubicBezTo>
                      <a:pt x="104" y="140"/>
                      <a:pt x="104" y="140"/>
                      <a:pt x="104" y="140"/>
                    </a:cubicBezTo>
                    <a:cubicBezTo>
                      <a:pt x="104" y="138"/>
                      <a:pt x="104" y="138"/>
                      <a:pt x="104" y="138"/>
                    </a:cubicBezTo>
                    <a:cubicBezTo>
                      <a:pt x="100" y="132"/>
                      <a:pt x="100" y="132"/>
                      <a:pt x="101" y="129"/>
                    </a:cubicBezTo>
                    <a:cubicBezTo>
                      <a:pt x="101" y="126"/>
                      <a:pt x="101" y="126"/>
                      <a:pt x="101" y="126"/>
                    </a:cubicBezTo>
                    <a:cubicBezTo>
                      <a:pt x="101" y="130"/>
                      <a:pt x="105" y="133"/>
                      <a:pt x="106" y="136"/>
                    </a:cubicBezTo>
                    <a:cubicBezTo>
                      <a:pt x="106" y="137"/>
                      <a:pt x="106" y="137"/>
                      <a:pt x="106" y="137"/>
                    </a:cubicBezTo>
                    <a:cubicBezTo>
                      <a:pt x="108" y="138"/>
                      <a:pt x="108" y="138"/>
                      <a:pt x="109" y="143"/>
                    </a:cubicBezTo>
                    <a:cubicBezTo>
                      <a:pt x="110" y="145"/>
                      <a:pt x="110" y="145"/>
                      <a:pt x="110" y="145"/>
                    </a:cubicBezTo>
                    <a:cubicBezTo>
                      <a:pt x="111" y="145"/>
                      <a:pt x="111" y="145"/>
                      <a:pt x="111" y="145"/>
                    </a:cubicBezTo>
                    <a:cubicBezTo>
                      <a:pt x="114" y="153"/>
                      <a:pt x="114" y="153"/>
                      <a:pt x="115" y="157"/>
                    </a:cubicBezTo>
                    <a:cubicBezTo>
                      <a:pt x="115" y="160"/>
                      <a:pt x="115" y="160"/>
                      <a:pt x="115" y="160"/>
                    </a:cubicBezTo>
                    <a:cubicBezTo>
                      <a:pt x="116" y="162"/>
                      <a:pt x="116" y="162"/>
                      <a:pt x="116" y="162"/>
                    </a:cubicBezTo>
                    <a:cubicBezTo>
                      <a:pt x="116" y="162"/>
                      <a:pt x="116" y="162"/>
                      <a:pt x="116" y="162"/>
                    </a:cubicBezTo>
                    <a:cubicBezTo>
                      <a:pt x="116" y="162"/>
                      <a:pt x="116" y="162"/>
                      <a:pt x="116" y="162"/>
                    </a:cubicBezTo>
                    <a:cubicBezTo>
                      <a:pt x="116" y="164"/>
                      <a:pt x="116" y="164"/>
                      <a:pt x="116" y="164"/>
                    </a:cubicBezTo>
                    <a:cubicBezTo>
                      <a:pt x="116" y="166"/>
                      <a:pt x="116" y="166"/>
                      <a:pt x="116" y="166"/>
                    </a:cubicBezTo>
                    <a:cubicBezTo>
                      <a:pt x="117" y="163"/>
                      <a:pt x="117" y="163"/>
                      <a:pt x="117" y="163"/>
                    </a:cubicBezTo>
                    <a:cubicBezTo>
                      <a:pt x="117" y="161"/>
                      <a:pt x="117" y="161"/>
                      <a:pt x="117" y="161"/>
                    </a:cubicBezTo>
                    <a:cubicBezTo>
                      <a:pt x="118" y="161"/>
                      <a:pt x="119" y="160"/>
                      <a:pt x="120" y="159"/>
                    </a:cubicBezTo>
                    <a:cubicBezTo>
                      <a:pt x="121" y="158"/>
                      <a:pt x="121" y="158"/>
                      <a:pt x="121" y="158"/>
                    </a:cubicBezTo>
                    <a:cubicBezTo>
                      <a:pt x="121" y="158"/>
                      <a:pt x="122" y="158"/>
                      <a:pt x="122" y="157"/>
                    </a:cubicBezTo>
                    <a:cubicBezTo>
                      <a:pt x="123" y="156"/>
                      <a:pt x="124" y="154"/>
                      <a:pt x="125" y="152"/>
                    </a:cubicBezTo>
                    <a:cubicBezTo>
                      <a:pt x="126" y="150"/>
                      <a:pt x="126" y="150"/>
                      <a:pt x="126" y="150"/>
                    </a:cubicBezTo>
                    <a:cubicBezTo>
                      <a:pt x="126" y="150"/>
                      <a:pt x="127" y="150"/>
                      <a:pt x="127" y="150"/>
                    </a:cubicBezTo>
                    <a:cubicBezTo>
                      <a:pt x="128" y="149"/>
                      <a:pt x="128" y="148"/>
                      <a:pt x="128" y="147"/>
                    </a:cubicBezTo>
                    <a:cubicBezTo>
                      <a:pt x="128" y="148"/>
                      <a:pt x="128" y="148"/>
                      <a:pt x="128" y="148"/>
                    </a:cubicBezTo>
                    <a:cubicBezTo>
                      <a:pt x="129" y="149"/>
                      <a:pt x="129" y="149"/>
                      <a:pt x="129" y="149"/>
                    </a:cubicBezTo>
                    <a:cubicBezTo>
                      <a:pt x="129" y="149"/>
                      <a:pt x="129" y="150"/>
                      <a:pt x="130" y="151"/>
                    </a:cubicBezTo>
                    <a:cubicBezTo>
                      <a:pt x="130" y="150"/>
                      <a:pt x="130" y="150"/>
                      <a:pt x="130" y="150"/>
                    </a:cubicBezTo>
                    <a:cubicBezTo>
                      <a:pt x="129" y="149"/>
                      <a:pt x="129" y="149"/>
                      <a:pt x="129" y="148"/>
                    </a:cubicBezTo>
                    <a:cubicBezTo>
                      <a:pt x="129" y="148"/>
                      <a:pt x="129" y="147"/>
                      <a:pt x="129" y="147"/>
                    </a:cubicBezTo>
                    <a:cubicBezTo>
                      <a:pt x="129" y="147"/>
                      <a:pt x="129" y="147"/>
                      <a:pt x="129" y="147"/>
                    </a:cubicBezTo>
                    <a:cubicBezTo>
                      <a:pt x="129" y="145"/>
                      <a:pt x="129" y="145"/>
                      <a:pt x="129" y="145"/>
                    </a:cubicBezTo>
                    <a:cubicBezTo>
                      <a:pt x="130" y="144"/>
                      <a:pt x="130" y="144"/>
                      <a:pt x="130" y="144"/>
                    </a:cubicBezTo>
                    <a:cubicBezTo>
                      <a:pt x="130" y="141"/>
                      <a:pt x="130" y="141"/>
                      <a:pt x="130" y="141"/>
                    </a:cubicBezTo>
                    <a:cubicBezTo>
                      <a:pt x="130" y="140"/>
                      <a:pt x="130" y="140"/>
                      <a:pt x="130" y="140"/>
                    </a:cubicBezTo>
                    <a:cubicBezTo>
                      <a:pt x="131" y="138"/>
                      <a:pt x="131" y="138"/>
                      <a:pt x="131" y="138"/>
                    </a:cubicBezTo>
                    <a:cubicBezTo>
                      <a:pt x="131" y="136"/>
                      <a:pt x="131" y="136"/>
                      <a:pt x="131" y="136"/>
                    </a:cubicBezTo>
                    <a:cubicBezTo>
                      <a:pt x="130" y="133"/>
                      <a:pt x="130" y="133"/>
                      <a:pt x="130" y="133"/>
                    </a:cubicBezTo>
                    <a:cubicBezTo>
                      <a:pt x="129" y="133"/>
                      <a:pt x="129" y="133"/>
                      <a:pt x="129" y="133"/>
                    </a:cubicBezTo>
                    <a:cubicBezTo>
                      <a:pt x="128" y="133"/>
                      <a:pt x="128" y="133"/>
                      <a:pt x="128" y="133"/>
                    </a:cubicBezTo>
                    <a:cubicBezTo>
                      <a:pt x="127" y="129"/>
                      <a:pt x="127" y="129"/>
                      <a:pt x="127" y="129"/>
                    </a:cubicBezTo>
                    <a:cubicBezTo>
                      <a:pt x="126" y="130"/>
                      <a:pt x="126" y="130"/>
                      <a:pt x="126" y="130"/>
                    </a:cubicBezTo>
                    <a:cubicBezTo>
                      <a:pt x="126" y="127"/>
                      <a:pt x="126" y="127"/>
                      <a:pt x="126" y="127"/>
                    </a:cubicBezTo>
                    <a:cubicBezTo>
                      <a:pt x="126" y="126"/>
                      <a:pt x="126" y="126"/>
                      <a:pt x="126" y="126"/>
                    </a:cubicBezTo>
                    <a:cubicBezTo>
                      <a:pt x="126" y="126"/>
                      <a:pt x="126" y="126"/>
                      <a:pt x="126" y="126"/>
                    </a:cubicBezTo>
                    <a:cubicBezTo>
                      <a:pt x="126" y="126"/>
                      <a:pt x="127" y="126"/>
                      <a:pt x="127" y="127"/>
                    </a:cubicBezTo>
                    <a:cubicBezTo>
                      <a:pt x="128" y="129"/>
                      <a:pt x="128" y="129"/>
                      <a:pt x="129" y="129"/>
                    </a:cubicBezTo>
                    <a:cubicBezTo>
                      <a:pt x="131" y="129"/>
                      <a:pt x="132" y="128"/>
                      <a:pt x="134" y="127"/>
                    </a:cubicBezTo>
                    <a:cubicBezTo>
                      <a:pt x="134" y="127"/>
                      <a:pt x="134" y="127"/>
                      <a:pt x="134" y="127"/>
                    </a:cubicBezTo>
                    <a:cubicBezTo>
                      <a:pt x="134" y="127"/>
                      <a:pt x="134" y="127"/>
                      <a:pt x="134" y="127"/>
                    </a:cubicBezTo>
                    <a:cubicBezTo>
                      <a:pt x="134" y="129"/>
                      <a:pt x="134" y="129"/>
                      <a:pt x="134" y="129"/>
                    </a:cubicBezTo>
                    <a:cubicBezTo>
                      <a:pt x="135" y="129"/>
                      <a:pt x="135" y="129"/>
                      <a:pt x="135" y="129"/>
                    </a:cubicBezTo>
                    <a:cubicBezTo>
                      <a:pt x="135" y="130"/>
                      <a:pt x="135" y="130"/>
                      <a:pt x="135" y="130"/>
                    </a:cubicBezTo>
                    <a:cubicBezTo>
                      <a:pt x="135" y="130"/>
                      <a:pt x="135" y="130"/>
                      <a:pt x="135" y="130"/>
                    </a:cubicBezTo>
                    <a:cubicBezTo>
                      <a:pt x="136" y="130"/>
                      <a:pt x="136" y="130"/>
                      <a:pt x="136" y="130"/>
                    </a:cubicBezTo>
                    <a:cubicBezTo>
                      <a:pt x="136" y="129"/>
                      <a:pt x="136" y="129"/>
                      <a:pt x="136" y="129"/>
                    </a:cubicBezTo>
                    <a:cubicBezTo>
                      <a:pt x="136" y="130"/>
                      <a:pt x="136" y="130"/>
                      <a:pt x="136" y="130"/>
                    </a:cubicBezTo>
                    <a:cubicBezTo>
                      <a:pt x="136" y="132"/>
                      <a:pt x="136" y="135"/>
                      <a:pt x="136" y="140"/>
                    </a:cubicBezTo>
                    <a:cubicBezTo>
                      <a:pt x="136" y="145"/>
                      <a:pt x="136" y="147"/>
                      <a:pt x="137" y="148"/>
                    </a:cubicBezTo>
                    <a:cubicBezTo>
                      <a:pt x="138" y="150"/>
                      <a:pt x="138" y="150"/>
                      <a:pt x="138" y="150"/>
                    </a:cubicBezTo>
                    <a:cubicBezTo>
                      <a:pt x="138" y="151"/>
                      <a:pt x="138" y="152"/>
                      <a:pt x="138" y="152"/>
                    </a:cubicBezTo>
                    <a:cubicBezTo>
                      <a:pt x="138" y="151"/>
                      <a:pt x="138" y="150"/>
                      <a:pt x="138" y="150"/>
                    </a:cubicBezTo>
                    <a:cubicBezTo>
                      <a:pt x="139" y="148"/>
                      <a:pt x="139" y="146"/>
                      <a:pt x="140" y="145"/>
                    </a:cubicBezTo>
                    <a:cubicBezTo>
                      <a:pt x="140" y="146"/>
                      <a:pt x="141" y="149"/>
                      <a:pt x="141" y="151"/>
                    </a:cubicBezTo>
                    <a:cubicBezTo>
                      <a:pt x="141" y="153"/>
                      <a:pt x="141" y="154"/>
                      <a:pt x="140" y="156"/>
                    </a:cubicBezTo>
                    <a:cubicBezTo>
                      <a:pt x="140" y="161"/>
                      <a:pt x="135" y="164"/>
                      <a:pt x="138" y="169"/>
                    </a:cubicBezTo>
                    <a:cubicBezTo>
                      <a:pt x="141" y="164"/>
                      <a:pt x="140" y="159"/>
                      <a:pt x="141" y="155"/>
                    </a:cubicBezTo>
                    <a:cubicBezTo>
                      <a:pt x="142" y="157"/>
                      <a:pt x="142" y="159"/>
                      <a:pt x="142" y="162"/>
                    </a:cubicBezTo>
                    <a:cubicBezTo>
                      <a:pt x="142" y="160"/>
                      <a:pt x="142" y="160"/>
                      <a:pt x="143" y="156"/>
                    </a:cubicBezTo>
                    <a:cubicBezTo>
                      <a:pt x="143" y="149"/>
                      <a:pt x="143" y="148"/>
                      <a:pt x="143" y="146"/>
                    </a:cubicBezTo>
                    <a:cubicBezTo>
                      <a:pt x="143" y="143"/>
                      <a:pt x="143" y="139"/>
                      <a:pt x="143" y="139"/>
                    </a:cubicBezTo>
                    <a:cubicBezTo>
                      <a:pt x="143" y="136"/>
                      <a:pt x="143" y="132"/>
                      <a:pt x="142" y="127"/>
                    </a:cubicBezTo>
                    <a:cubicBezTo>
                      <a:pt x="142" y="128"/>
                      <a:pt x="142" y="128"/>
                      <a:pt x="142" y="128"/>
                    </a:cubicBezTo>
                    <a:cubicBezTo>
                      <a:pt x="142" y="127"/>
                      <a:pt x="142" y="127"/>
                      <a:pt x="142" y="127"/>
                    </a:cubicBezTo>
                    <a:cubicBezTo>
                      <a:pt x="140" y="115"/>
                      <a:pt x="137" y="103"/>
                      <a:pt x="132" y="89"/>
                    </a:cubicBezTo>
                    <a:cubicBezTo>
                      <a:pt x="129" y="80"/>
                      <a:pt x="124" y="72"/>
                      <a:pt x="120" y="64"/>
                    </a:cubicBezTo>
                    <a:cubicBezTo>
                      <a:pt x="112" y="50"/>
                      <a:pt x="101" y="36"/>
                      <a:pt x="86" y="24"/>
                    </a:cubicBezTo>
                    <a:cubicBezTo>
                      <a:pt x="79" y="19"/>
                      <a:pt x="74" y="15"/>
                      <a:pt x="69" y="12"/>
                    </a:cubicBezTo>
                    <a:cubicBezTo>
                      <a:pt x="68" y="11"/>
                      <a:pt x="67" y="10"/>
                      <a:pt x="65" y="9"/>
                    </a:cubicBezTo>
                    <a:cubicBezTo>
                      <a:pt x="65" y="9"/>
                      <a:pt x="65" y="9"/>
                      <a:pt x="65" y="9"/>
                    </a:cubicBezTo>
                    <a:cubicBezTo>
                      <a:pt x="65" y="9"/>
                      <a:pt x="65" y="9"/>
                      <a:pt x="65" y="9"/>
                    </a:cubicBezTo>
                    <a:cubicBezTo>
                      <a:pt x="62" y="7"/>
                      <a:pt x="57" y="4"/>
                      <a:pt x="52" y="1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49" y="0"/>
                      <a:pt x="49" y="0"/>
                      <a:pt x="49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2" name="ïśľiḑe">
                <a:extLst>
                  <a:ext uri="{FF2B5EF4-FFF2-40B4-BE49-F238E27FC236}">
                    <a16:creationId xmlns:a16="http://schemas.microsoft.com/office/drawing/2014/main" id="{A3B2E7EF-BB33-4A73-B925-3F34021D0293}"/>
                  </a:ext>
                </a:extLst>
              </p:cNvPr>
              <p:cNvSpPr/>
              <p:nvPr/>
            </p:nvSpPr>
            <p:spPr bwMode="auto">
              <a:xfrm>
                <a:off x="6917122" y="3228559"/>
                <a:ext cx="14806" cy="807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3" name="ï$1îḑe">
                <a:extLst>
                  <a:ext uri="{FF2B5EF4-FFF2-40B4-BE49-F238E27FC236}">
                    <a16:creationId xmlns:a16="http://schemas.microsoft.com/office/drawing/2014/main" id="{FEAE746C-FAD5-4A4C-8979-37F26E780622}"/>
                  </a:ext>
                </a:extLst>
              </p:cNvPr>
              <p:cNvSpPr/>
              <p:nvPr/>
            </p:nvSpPr>
            <p:spPr bwMode="auto">
              <a:xfrm>
                <a:off x="7003264" y="3213752"/>
                <a:ext cx="16152" cy="2288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1" y="3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3" name="îṩḻïdè">
              <a:extLst>
                <a:ext uri="{FF2B5EF4-FFF2-40B4-BE49-F238E27FC236}">
                  <a16:creationId xmlns:a16="http://schemas.microsoft.com/office/drawing/2014/main" id="{D81622BD-5822-4C41-8ADE-47E6394864A6}"/>
                </a:ext>
              </a:extLst>
            </p:cNvPr>
            <p:cNvSpPr/>
            <p:nvPr/>
          </p:nvSpPr>
          <p:spPr bwMode="auto">
            <a:xfrm>
              <a:off x="4434559" y="2475494"/>
              <a:ext cx="321467" cy="2072807"/>
            </a:xfrm>
            <a:custGeom>
              <a:avLst/>
              <a:gdLst/>
              <a:ahLst/>
              <a:cxnLst>
                <a:cxn ang="0">
                  <a:pos x="31" y="206"/>
                </a:cxn>
                <a:cxn ang="0">
                  <a:pos x="29" y="203"/>
                </a:cxn>
                <a:cxn ang="0">
                  <a:pos x="29" y="203"/>
                </a:cxn>
                <a:cxn ang="0">
                  <a:pos x="28" y="29"/>
                </a:cxn>
                <a:cxn ang="0">
                  <a:pos x="28" y="29"/>
                </a:cxn>
                <a:cxn ang="0">
                  <a:pos x="31" y="26"/>
                </a:cxn>
                <a:cxn ang="0">
                  <a:pos x="25" y="4"/>
                </a:cxn>
                <a:cxn ang="0">
                  <a:pos x="3" y="10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6" y="203"/>
                </a:cxn>
                <a:cxn ang="0">
                  <a:pos x="6" y="203"/>
                </a:cxn>
                <a:cxn ang="0">
                  <a:pos x="3" y="222"/>
                </a:cxn>
                <a:cxn ang="0">
                  <a:pos x="25" y="228"/>
                </a:cxn>
                <a:cxn ang="0">
                  <a:pos x="31" y="206"/>
                </a:cxn>
              </a:cxnLst>
              <a:rect l="0" t="0" r="r" b="b"/>
              <a:pathLst>
                <a:path w="36" h="232">
                  <a:moveTo>
                    <a:pt x="31" y="206"/>
                  </a:moveTo>
                  <a:cubicBezTo>
                    <a:pt x="30" y="205"/>
                    <a:pt x="30" y="204"/>
                    <a:pt x="29" y="203"/>
                  </a:cubicBezTo>
                  <a:cubicBezTo>
                    <a:pt x="29" y="203"/>
                    <a:pt x="29" y="203"/>
                    <a:pt x="29" y="203"/>
                  </a:cubicBezTo>
                  <a:cubicBezTo>
                    <a:pt x="17" y="191"/>
                    <a:pt x="17" y="41"/>
                    <a:pt x="28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9" y="28"/>
                    <a:pt x="30" y="27"/>
                    <a:pt x="31" y="26"/>
                  </a:cubicBezTo>
                  <a:cubicBezTo>
                    <a:pt x="35" y="19"/>
                    <a:pt x="33" y="9"/>
                    <a:pt x="25" y="4"/>
                  </a:cubicBezTo>
                  <a:cubicBezTo>
                    <a:pt x="17" y="0"/>
                    <a:pt x="8" y="3"/>
                    <a:pt x="3" y="10"/>
                  </a:cubicBezTo>
                  <a:cubicBezTo>
                    <a:pt x="0" y="17"/>
                    <a:pt x="1" y="24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17" y="41"/>
                    <a:pt x="17" y="191"/>
                    <a:pt x="6" y="203"/>
                  </a:cubicBezTo>
                  <a:cubicBezTo>
                    <a:pt x="6" y="203"/>
                    <a:pt x="6" y="203"/>
                    <a:pt x="6" y="203"/>
                  </a:cubicBezTo>
                  <a:cubicBezTo>
                    <a:pt x="1" y="208"/>
                    <a:pt x="0" y="216"/>
                    <a:pt x="3" y="222"/>
                  </a:cubicBezTo>
                  <a:cubicBezTo>
                    <a:pt x="8" y="230"/>
                    <a:pt x="18" y="232"/>
                    <a:pt x="25" y="228"/>
                  </a:cubicBezTo>
                  <a:cubicBezTo>
                    <a:pt x="33" y="223"/>
                    <a:pt x="36" y="214"/>
                    <a:pt x="31" y="206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śľîḍè">
              <a:extLst>
                <a:ext uri="{FF2B5EF4-FFF2-40B4-BE49-F238E27FC236}">
                  <a16:creationId xmlns:a16="http://schemas.microsoft.com/office/drawing/2014/main" id="{C828AB2D-4238-47E2-921E-0C391FCB6205}"/>
                </a:ext>
              </a:extLst>
            </p:cNvPr>
            <p:cNvSpPr/>
            <p:nvPr/>
          </p:nvSpPr>
          <p:spPr bwMode="auto">
            <a:xfrm>
              <a:off x="4426846" y="4226832"/>
              <a:ext cx="1820777" cy="1177848"/>
            </a:xfrm>
            <a:custGeom>
              <a:avLst/>
              <a:gdLst/>
              <a:ahLst/>
              <a:cxnLst>
                <a:cxn ang="0">
                  <a:pos x="188" y="100"/>
                </a:cxn>
                <a:cxn ang="0">
                  <a:pos x="184" y="100"/>
                </a:cxn>
                <a:cxn ang="0">
                  <a:pos x="184" y="100"/>
                </a:cxn>
                <a:cxn ang="0">
                  <a:pos x="34" y="14"/>
                </a:cxn>
                <a:cxn ang="0">
                  <a:pos x="34" y="14"/>
                </a:cxn>
                <a:cxn ang="0">
                  <a:pos x="32" y="10"/>
                </a:cxn>
                <a:cxn ang="0">
                  <a:pos x="10" y="4"/>
                </a:cxn>
                <a:cxn ang="0">
                  <a:pos x="4" y="26"/>
                </a:cxn>
                <a:cxn ang="0">
                  <a:pos x="22" y="33"/>
                </a:cxn>
                <a:cxn ang="0">
                  <a:pos x="22" y="33"/>
                </a:cxn>
                <a:cxn ang="0">
                  <a:pos x="173" y="120"/>
                </a:cxn>
                <a:cxn ang="0">
                  <a:pos x="173" y="120"/>
                </a:cxn>
                <a:cxn ang="0">
                  <a:pos x="188" y="132"/>
                </a:cxn>
                <a:cxn ang="0">
                  <a:pos x="204" y="116"/>
                </a:cxn>
                <a:cxn ang="0">
                  <a:pos x="188" y="100"/>
                </a:cxn>
              </a:cxnLst>
              <a:rect l="0" t="0" r="r" b="b"/>
              <a:pathLst>
                <a:path w="204" h="132">
                  <a:moveTo>
                    <a:pt x="188" y="100"/>
                  </a:moveTo>
                  <a:cubicBezTo>
                    <a:pt x="186" y="100"/>
                    <a:pt x="185" y="100"/>
                    <a:pt x="184" y="100"/>
                  </a:cubicBezTo>
                  <a:cubicBezTo>
                    <a:pt x="184" y="100"/>
                    <a:pt x="184" y="100"/>
                    <a:pt x="184" y="100"/>
                  </a:cubicBezTo>
                  <a:cubicBezTo>
                    <a:pt x="168" y="104"/>
                    <a:pt x="38" y="29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3" y="13"/>
                    <a:pt x="33" y="11"/>
                    <a:pt x="32" y="10"/>
                  </a:cubicBezTo>
                  <a:cubicBezTo>
                    <a:pt x="28" y="2"/>
                    <a:pt x="18" y="0"/>
                    <a:pt x="10" y="4"/>
                  </a:cubicBezTo>
                  <a:cubicBezTo>
                    <a:pt x="3" y="9"/>
                    <a:pt x="0" y="18"/>
                    <a:pt x="4" y="26"/>
                  </a:cubicBezTo>
                  <a:cubicBezTo>
                    <a:pt x="8" y="32"/>
                    <a:pt x="16" y="35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38" y="29"/>
                    <a:pt x="168" y="104"/>
                    <a:pt x="173" y="120"/>
                  </a:cubicBezTo>
                  <a:cubicBezTo>
                    <a:pt x="173" y="120"/>
                    <a:pt x="173" y="120"/>
                    <a:pt x="173" y="120"/>
                  </a:cubicBezTo>
                  <a:cubicBezTo>
                    <a:pt x="174" y="127"/>
                    <a:pt x="181" y="132"/>
                    <a:pt x="188" y="132"/>
                  </a:cubicBezTo>
                  <a:cubicBezTo>
                    <a:pt x="197" y="132"/>
                    <a:pt x="204" y="124"/>
                    <a:pt x="204" y="116"/>
                  </a:cubicBezTo>
                  <a:cubicBezTo>
                    <a:pt x="204" y="107"/>
                    <a:pt x="197" y="100"/>
                    <a:pt x="188" y="100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ïsḻíḑè">
              <a:extLst>
                <a:ext uri="{FF2B5EF4-FFF2-40B4-BE49-F238E27FC236}">
                  <a16:creationId xmlns:a16="http://schemas.microsoft.com/office/drawing/2014/main" id="{52FA8404-40F8-45B5-B710-0904A1ACA1A7}"/>
                </a:ext>
              </a:extLst>
            </p:cNvPr>
            <p:cNvSpPr/>
            <p:nvPr/>
          </p:nvSpPr>
          <p:spPr bwMode="auto">
            <a:xfrm>
              <a:off x="5962162" y="4216546"/>
              <a:ext cx="1823349" cy="1188135"/>
            </a:xfrm>
            <a:custGeom>
              <a:avLst/>
              <a:gdLst/>
              <a:ahLst/>
              <a:cxnLst>
                <a:cxn ang="0">
                  <a:pos x="193" y="5"/>
                </a:cxn>
                <a:cxn ang="0">
                  <a:pos x="172" y="11"/>
                </a:cxn>
                <a:cxn ang="0">
                  <a:pos x="170" y="14"/>
                </a:cxn>
                <a:cxn ang="0">
                  <a:pos x="170" y="14"/>
                </a:cxn>
                <a:cxn ang="0">
                  <a:pos x="20" y="101"/>
                </a:cxn>
                <a:cxn ang="0">
                  <a:pos x="20" y="101"/>
                </a:cxn>
                <a:cxn ang="0">
                  <a:pos x="16" y="101"/>
                </a:cxn>
                <a:cxn ang="0">
                  <a:pos x="0" y="117"/>
                </a:cxn>
                <a:cxn ang="0">
                  <a:pos x="16" y="133"/>
                </a:cxn>
                <a:cxn ang="0">
                  <a:pos x="31" y="121"/>
                </a:cxn>
                <a:cxn ang="0">
                  <a:pos x="31" y="121"/>
                </a:cxn>
                <a:cxn ang="0">
                  <a:pos x="181" y="34"/>
                </a:cxn>
                <a:cxn ang="0">
                  <a:pos x="181" y="34"/>
                </a:cxn>
                <a:cxn ang="0">
                  <a:pos x="199" y="27"/>
                </a:cxn>
                <a:cxn ang="0">
                  <a:pos x="193" y="5"/>
                </a:cxn>
              </a:cxnLst>
              <a:rect l="0" t="0" r="r" b="b"/>
              <a:pathLst>
                <a:path w="204" h="133">
                  <a:moveTo>
                    <a:pt x="193" y="5"/>
                  </a:moveTo>
                  <a:cubicBezTo>
                    <a:pt x="186" y="0"/>
                    <a:pt x="176" y="3"/>
                    <a:pt x="172" y="11"/>
                  </a:cubicBezTo>
                  <a:cubicBezTo>
                    <a:pt x="171" y="12"/>
                    <a:pt x="170" y="13"/>
                    <a:pt x="170" y="14"/>
                  </a:cubicBezTo>
                  <a:cubicBezTo>
                    <a:pt x="170" y="14"/>
                    <a:pt x="170" y="14"/>
                    <a:pt x="170" y="14"/>
                  </a:cubicBezTo>
                  <a:cubicBezTo>
                    <a:pt x="166" y="30"/>
                    <a:pt x="35" y="105"/>
                    <a:pt x="20" y="101"/>
                  </a:cubicBezTo>
                  <a:cubicBezTo>
                    <a:pt x="20" y="101"/>
                    <a:pt x="20" y="101"/>
                    <a:pt x="20" y="101"/>
                  </a:cubicBezTo>
                  <a:cubicBezTo>
                    <a:pt x="19" y="101"/>
                    <a:pt x="17" y="101"/>
                    <a:pt x="16" y="101"/>
                  </a:cubicBezTo>
                  <a:cubicBezTo>
                    <a:pt x="7" y="101"/>
                    <a:pt x="0" y="108"/>
                    <a:pt x="0" y="117"/>
                  </a:cubicBezTo>
                  <a:cubicBezTo>
                    <a:pt x="0" y="125"/>
                    <a:pt x="7" y="133"/>
                    <a:pt x="16" y="133"/>
                  </a:cubicBezTo>
                  <a:cubicBezTo>
                    <a:pt x="23" y="133"/>
                    <a:pt x="30" y="128"/>
                    <a:pt x="31" y="12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35" y="105"/>
                    <a:pt x="166" y="30"/>
                    <a:pt x="181" y="34"/>
                  </a:cubicBezTo>
                  <a:cubicBezTo>
                    <a:pt x="181" y="34"/>
                    <a:pt x="181" y="34"/>
                    <a:pt x="181" y="34"/>
                  </a:cubicBezTo>
                  <a:cubicBezTo>
                    <a:pt x="188" y="36"/>
                    <a:pt x="196" y="33"/>
                    <a:pt x="199" y="27"/>
                  </a:cubicBezTo>
                  <a:cubicBezTo>
                    <a:pt x="204" y="19"/>
                    <a:pt x="201" y="9"/>
                    <a:pt x="193" y="5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íṧ1íḑê">
              <a:extLst>
                <a:ext uri="{FF2B5EF4-FFF2-40B4-BE49-F238E27FC236}">
                  <a16:creationId xmlns:a16="http://schemas.microsoft.com/office/drawing/2014/main" id="{79B22A34-D770-4158-A5FF-DE27CFF94B0D}"/>
                </a:ext>
              </a:extLst>
            </p:cNvPr>
            <p:cNvSpPr/>
            <p:nvPr/>
          </p:nvSpPr>
          <p:spPr bwMode="auto">
            <a:xfrm>
              <a:off x="7453759" y="2475494"/>
              <a:ext cx="321467" cy="2072807"/>
            </a:xfrm>
            <a:custGeom>
              <a:avLst/>
              <a:gdLst/>
              <a:ahLst/>
              <a:cxnLst>
                <a:cxn ang="0">
                  <a:pos x="30" y="202"/>
                </a:cxn>
                <a:cxn ang="0">
                  <a:pos x="30" y="202"/>
                </a:cxn>
                <a:cxn ang="0">
                  <a:pos x="29" y="29"/>
                </a:cxn>
                <a:cxn ang="0">
                  <a:pos x="29" y="29"/>
                </a:cxn>
                <a:cxn ang="0">
                  <a:pos x="32" y="10"/>
                </a:cxn>
                <a:cxn ang="0">
                  <a:pos x="10" y="4"/>
                </a:cxn>
                <a:cxn ang="0">
                  <a:pos x="4" y="26"/>
                </a:cxn>
                <a:cxn ang="0">
                  <a:pos x="7" y="29"/>
                </a:cxn>
                <a:cxn ang="0">
                  <a:pos x="7" y="29"/>
                </a:cxn>
                <a:cxn ang="0">
                  <a:pos x="7" y="202"/>
                </a:cxn>
                <a:cxn ang="0">
                  <a:pos x="7" y="202"/>
                </a:cxn>
                <a:cxn ang="0">
                  <a:pos x="5" y="206"/>
                </a:cxn>
                <a:cxn ang="0">
                  <a:pos x="10" y="227"/>
                </a:cxn>
                <a:cxn ang="0">
                  <a:pos x="32" y="222"/>
                </a:cxn>
                <a:cxn ang="0">
                  <a:pos x="30" y="202"/>
                </a:cxn>
              </a:cxnLst>
              <a:rect l="0" t="0" r="r" b="b"/>
              <a:pathLst>
                <a:path w="36" h="232">
                  <a:moveTo>
                    <a:pt x="30" y="202"/>
                  </a:moveTo>
                  <a:cubicBezTo>
                    <a:pt x="30" y="202"/>
                    <a:pt x="30" y="202"/>
                    <a:pt x="30" y="202"/>
                  </a:cubicBezTo>
                  <a:cubicBezTo>
                    <a:pt x="18" y="191"/>
                    <a:pt x="18" y="40"/>
                    <a:pt x="2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34" y="24"/>
                    <a:pt x="36" y="16"/>
                    <a:pt x="32" y="10"/>
                  </a:cubicBezTo>
                  <a:cubicBezTo>
                    <a:pt x="28" y="2"/>
                    <a:pt x="18" y="0"/>
                    <a:pt x="10" y="4"/>
                  </a:cubicBezTo>
                  <a:cubicBezTo>
                    <a:pt x="3" y="8"/>
                    <a:pt x="0" y="18"/>
                    <a:pt x="4" y="26"/>
                  </a:cubicBezTo>
                  <a:cubicBezTo>
                    <a:pt x="5" y="27"/>
                    <a:pt x="6" y="28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18" y="40"/>
                    <a:pt x="18" y="191"/>
                    <a:pt x="7" y="202"/>
                  </a:cubicBezTo>
                  <a:cubicBezTo>
                    <a:pt x="7" y="202"/>
                    <a:pt x="7" y="202"/>
                    <a:pt x="7" y="202"/>
                  </a:cubicBezTo>
                  <a:cubicBezTo>
                    <a:pt x="6" y="203"/>
                    <a:pt x="5" y="204"/>
                    <a:pt x="5" y="206"/>
                  </a:cubicBezTo>
                  <a:cubicBezTo>
                    <a:pt x="0" y="213"/>
                    <a:pt x="3" y="223"/>
                    <a:pt x="10" y="227"/>
                  </a:cubicBezTo>
                  <a:cubicBezTo>
                    <a:pt x="18" y="232"/>
                    <a:pt x="28" y="229"/>
                    <a:pt x="32" y="222"/>
                  </a:cubicBezTo>
                  <a:cubicBezTo>
                    <a:pt x="36" y="215"/>
                    <a:pt x="35" y="207"/>
                    <a:pt x="30" y="202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ï$ḻiḋê">
              <a:extLst>
                <a:ext uri="{FF2B5EF4-FFF2-40B4-BE49-F238E27FC236}">
                  <a16:creationId xmlns:a16="http://schemas.microsoft.com/office/drawing/2014/main" id="{CA60980D-2602-421B-B78A-0C32ED8389B0}"/>
                </a:ext>
              </a:extLst>
            </p:cNvPr>
            <p:cNvSpPr/>
            <p:nvPr/>
          </p:nvSpPr>
          <p:spPr bwMode="auto">
            <a:xfrm>
              <a:off x="4426845" y="1590824"/>
              <a:ext cx="1838779" cy="1206137"/>
            </a:xfrm>
            <a:custGeom>
              <a:avLst/>
              <a:gdLst/>
              <a:ahLst/>
              <a:cxnLst>
                <a:cxn ang="0">
                  <a:pos x="196" y="5"/>
                </a:cxn>
                <a:cxn ang="0">
                  <a:pos x="174" y="11"/>
                </a:cxn>
                <a:cxn ang="0">
                  <a:pos x="172" y="15"/>
                </a:cxn>
                <a:cxn ang="0">
                  <a:pos x="172" y="15"/>
                </a:cxn>
                <a:cxn ang="0">
                  <a:pos x="22" y="102"/>
                </a:cxn>
                <a:cxn ang="0">
                  <a:pos x="22" y="102"/>
                </a:cxn>
                <a:cxn ang="0">
                  <a:pos x="4" y="109"/>
                </a:cxn>
                <a:cxn ang="0">
                  <a:pos x="10" y="131"/>
                </a:cxn>
                <a:cxn ang="0">
                  <a:pos x="32" y="125"/>
                </a:cxn>
                <a:cxn ang="0">
                  <a:pos x="33" y="121"/>
                </a:cxn>
                <a:cxn ang="0">
                  <a:pos x="33" y="121"/>
                </a:cxn>
                <a:cxn ang="0">
                  <a:pos x="183" y="35"/>
                </a:cxn>
                <a:cxn ang="0">
                  <a:pos x="183" y="34"/>
                </a:cxn>
                <a:cxn ang="0">
                  <a:pos x="201" y="27"/>
                </a:cxn>
                <a:cxn ang="0">
                  <a:pos x="196" y="5"/>
                </a:cxn>
              </a:cxnLst>
              <a:rect l="0" t="0" r="r" b="b"/>
              <a:pathLst>
                <a:path w="206" h="135">
                  <a:moveTo>
                    <a:pt x="196" y="5"/>
                  </a:moveTo>
                  <a:cubicBezTo>
                    <a:pt x="188" y="0"/>
                    <a:pt x="178" y="3"/>
                    <a:pt x="174" y="11"/>
                  </a:cubicBezTo>
                  <a:cubicBezTo>
                    <a:pt x="173" y="12"/>
                    <a:pt x="172" y="14"/>
                    <a:pt x="172" y="15"/>
                  </a:cubicBezTo>
                  <a:cubicBezTo>
                    <a:pt x="172" y="15"/>
                    <a:pt x="172" y="15"/>
                    <a:pt x="172" y="15"/>
                  </a:cubicBezTo>
                  <a:cubicBezTo>
                    <a:pt x="168" y="30"/>
                    <a:pt x="38" y="106"/>
                    <a:pt x="22" y="102"/>
                  </a:cubicBezTo>
                  <a:cubicBezTo>
                    <a:pt x="22" y="102"/>
                    <a:pt x="22" y="102"/>
                    <a:pt x="22" y="102"/>
                  </a:cubicBezTo>
                  <a:cubicBezTo>
                    <a:pt x="15" y="100"/>
                    <a:pt x="8" y="103"/>
                    <a:pt x="4" y="109"/>
                  </a:cubicBezTo>
                  <a:cubicBezTo>
                    <a:pt x="0" y="117"/>
                    <a:pt x="2" y="127"/>
                    <a:pt x="10" y="131"/>
                  </a:cubicBezTo>
                  <a:cubicBezTo>
                    <a:pt x="18" y="135"/>
                    <a:pt x="27" y="133"/>
                    <a:pt x="32" y="125"/>
                  </a:cubicBezTo>
                  <a:cubicBezTo>
                    <a:pt x="33" y="124"/>
                    <a:pt x="33" y="123"/>
                    <a:pt x="33" y="121"/>
                  </a:cubicBezTo>
                  <a:cubicBezTo>
                    <a:pt x="33" y="121"/>
                    <a:pt x="33" y="121"/>
                    <a:pt x="33" y="121"/>
                  </a:cubicBezTo>
                  <a:cubicBezTo>
                    <a:pt x="38" y="106"/>
                    <a:pt x="168" y="30"/>
                    <a:pt x="183" y="35"/>
                  </a:cubicBezTo>
                  <a:cubicBezTo>
                    <a:pt x="183" y="34"/>
                    <a:pt x="183" y="34"/>
                    <a:pt x="183" y="34"/>
                  </a:cubicBezTo>
                  <a:cubicBezTo>
                    <a:pt x="190" y="36"/>
                    <a:pt x="198" y="33"/>
                    <a:pt x="201" y="27"/>
                  </a:cubicBezTo>
                  <a:cubicBezTo>
                    <a:pt x="206" y="19"/>
                    <a:pt x="203" y="9"/>
                    <a:pt x="196" y="5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ís1îḑe">
              <a:extLst>
                <a:ext uri="{FF2B5EF4-FFF2-40B4-BE49-F238E27FC236}">
                  <a16:creationId xmlns:a16="http://schemas.microsoft.com/office/drawing/2014/main" id="{8FA54757-D64C-4944-A5BC-4E6DC682CEA7}"/>
                </a:ext>
              </a:extLst>
            </p:cNvPr>
            <p:cNvSpPr/>
            <p:nvPr/>
          </p:nvSpPr>
          <p:spPr bwMode="auto">
            <a:xfrm>
              <a:off x="5962161" y="1616540"/>
              <a:ext cx="1813063" cy="1180419"/>
            </a:xfrm>
            <a:custGeom>
              <a:avLst/>
              <a:gdLst/>
              <a:ahLst/>
              <a:cxnLst>
                <a:cxn ang="0">
                  <a:pos x="199" y="106"/>
                </a:cxn>
                <a:cxn ang="0">
                  <a:pos x="181" y="98"/>
                </a:cxn>
                <a:cxn ang="0">
                  <a:pos x="181" y="98"/>
                </a:cxn>
                <a:cxn ang="0">
                  <a:pos x="31" y="12"/>
                </a:cxn>
                <a:cxn ang="0">
                  <a:pos x="31" y="12"/>
                </a:cxn>
                <a:cxn ang="0">
                  <a:pos x="16" y="0"/>
                </a:cxn>
                <a:cxn ang="0">
                  <a:pos x="0" y="16"/>
                </a:cxn>
                <a:cxn ang="0">
                  <a:pos x="16" y="32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170" y="118"/>
                </a:cxn>
                <a:cxn ang="0">
                  <a:pos x="170" y="118"/>
                </a:cxn>
                <a:cxn ang="0">
                  <a:pos x="171" y="122"/>
                </a:cxn>
                <a:cxn ang="0">
                  <a:pos x="193" y="128"/>
                </a:cxn>
                <a:cxn ang="0">
                  <a:pos x="199" y="106"/>
                </a:cxn>
              </a:cxnLst>
              <a:rect l="0" t="0" r="r" b="b"/>
              <a:pathLst>
                <a:path w="203" h="132">
                  <a:moveTo>
                    <a:pt x="199" y="106"/>
                  </a:moveTo>
                  <a:cubicBezTo>
                    <a:pt x="195" y="99"/>
                    <a:pt x="188" y="97"/>
                    <a:pt x="181" y="98"/>
                  </a:cubicBezTo>
                  <a:cubicBezTo>
                    <a:pt x="181" y="98"/>
                    <a:pt x="181" y="98"/>
                    <a:pt x="181" y="98"/>
                  </a:cubicBezTo>
                  <a:cubicBezTo>
                    <a:pt x="166" y="103"/>
                    <a:pt x="35" y="27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29" y="5"/>
                    <a:pt x="23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17" y="32"/>
                    <a:pt x="18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35" y="27"/>
                    <a:pt x="166" y="103"/>
                    <a:pt x="170" y="118"/>
                  </a:cubicBezTo>
                  <a:cubicBezTo>
                    <a:pt x="170" y="118"/>
                    <a:pt x="170" y="118"/>
                    <a:pt x="170" y="118"/>
                  </a:cubicBezTo>
                  <a:cubicBezTo>
                    <a:pt x="170" y="119"/>
                    <a:pt x="171" y="121"/>
                    <a:pt x="171" y="122"/>
                  </a:cubicBezTo>
                  <a:cubicBezTo>
                    <a:pt x="176" y="129"/>
                    <a:pt x="186" y="132"/>
                    <a:pt x="193" y="128"/>
                  </a:cubicBezTo>
                  <a:cubicBezTo>
                    <a:pt x="201" y="123"/>
                    <a:pt x="203" y="113"/>
                    <a:pt x="199" y="106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îş1ide">
              <a:extLst>
                <a:ext uri="{FF2B5EF4-FFF2-40B4-BE49-F238E27FC236}">
                  <a16:creationId xmlns:a16="http://schemas.microsoft.com/office/drawing/2014/main" id="{C8656AD3-7CC3-4B23-8CB1-741DD0BA2D9A}"/>
                </a:ext>
              </a:extLst>
            </p:cNvPr>
            <p:cNvSpPr/>
            <p:nvPr/>
          </p:nvSpPr>
          <p:spPr bwMode="auto">
            <a:xfrm>
              <a:off x="5948885" y="1609080"/>
              <a:ext cx="305333" cy="30533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ïśḷïḓé">
              <a:extLst>
                <a:ext uri="{FF2B5EF4-FFF2-40B4-BE49-F238E27FC236}">
                  <a16:creationId xmlns:a16="http://schemas.microsoft.com/office/drawing/2014/main" id="{68957AD9-6286-414D-AA86-4AFF6E3B567B}"/>
                </a:ext>
              </a:extLst>
            </p:cNvPr>
            <p:cNvSpPr/>
            <p:nvPr/>
          </p:nvSpPr>
          <p:spPr bwMode="auto">
            <a:xfrm>
              <a:off x="4436098" y="2469564"/>
              <a:ext cx="305333" cy="305333"/>
            </a:xfrm>
            <a:prstGeom prst="ellipse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íṧļïḋè">
              <a:extLst>
                <a:ext uri="{FF2B5EF4-FFF2-40B4-BE49-F238E27FC236}">
                  <a16:creationId xmlns:a16="http://schemas.microsoft.com/office/drawing/2014/main" id="{EC022987-294A-4083-82CF-11E7DFC535F1}"/>
                </a:ext>
              </a:extLst>
            </p:cNvPr>
            <p:cNvSpPr/>
            <p:nvPr/>
          </p:nvSpPr>
          <p:spPr bwMode="auto">
            <a:xfrm>
              <a:off x="7468613" y="2469564"/>
              <a:ext cx="305333" cy="305333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íśḻïḋê">
              <a:extLst>
                <a:ext uri="{FF2B5EF4-FFF2-40B4-BE49-F238E27FC236}">
                  <a16:creationId xmlns:a16="http://schemas.microsoft.com/office/drawing/2014/main" id="{6EDACA19-E657-4BE8-9432-CAB9E1152467}"/>
                </a:ext>
              </a:extLst>
            </p:cNvPr>
            <p:cNvSpPr/>
            <p:nvPr/>
          </p:nvSpPr>
          <p:spPr bwMode="auto">
            <a:xfrm>
              <a:off x="7468613" y="4232170"/>
              <a:ext cx="305333" cy="305333"/>
            </a:xfrm>
            <a:prstGeom prst="ellipse">
              <a:avLst/>
            </a:prstGeom>
            <a:solidFill>
              <a:schemeClr val="accent3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íş1íḋè">
              <a:extLst>
                <a:ext uri="{FF2B5EF4-FFF2-40B4-BE49-F238E27FC236}">
                  <a16:creationId xmlns:a16="http://schemas.microsoft.com/office/drawing/2014/main" id="{F7F497D1-2B71-4FBC-B6AB-4802BBD730F6}"/>
                </a:ext>
              </a:extLst>
            </p:cNvPr>
            <p:cNvSpPr/>
            <p:nvPr/>
          </p:nvSpPr>
          <p:spPr bwMode="auto">
            <a:xfrm>
              <a:off x="4436098" y="4232170"/>
              <a:ext cx="305333" cy="305333"/>
            </a:xfrm>
            <a:prstGeom prst="ellipse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íṡľïḑé">
              <a:extLst>
                <a:ext uri="{FF2B5EF4-FFF2-40B4-BE49-F238E27FC236}">
                  <a16:creationId xmlns:a16="http://schemas.microsoft.com/office/drawing/2014/main" id="{857CB9A5-B973-4A15-87EB-2845FA887E36}"/>
                </a:ext>
              </a:extLst>
            </p:cNvPr>
            <p:cNvSpPr/>
            <p:nvPr/>
          </p:nvSpPr>
          <p:spPr bwMode="auto">
            <a:xfrm>
              <a:off x="5948885" y="5092655"/>
              <a:ext cx="305333" cy="305333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íśḷïḑè">
              <a:extLst>
                <a:ext uri="{FF2B5EF4-FFF2-40B4-BE49-F238E27FC236}">
                  <a16:creationId xmlns:a16="http://schemas.microsoft.com/office/drawing/2014/main" id="{146495C9-8098-4CC9-A862-BA8563713463}"/>
                </a:ext>
              </a:extLst>
            </p:cNvPr>
            <p:cNvSpPr/>
            <p:nvPr/>
          </p:nvSpPr>
          <p:spPr bwMode="auto">
            <a:xfrm>
              <a:off x="6873421" y="1890672"/>
              <a:ext cx="1096931" cy="331701"/>
            </a:xfrm>
            <a:custGeom>
              <a:avLst/>
              <a:gdLst/>
              <a:ahLst/>
              <a:cxnLst>
                <a:cxn ang="0">
                  <a:pos x="5" y="41"/>
                </a:cxn>
                <a:cxn ang="0">
                  <a:pos x="7" y="42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166" y="0"/>
                </a:cxn>
                <a:cxn ang="0">
                  <a:pos x="166" y="0"/>
                </a:cxn>
                <a:cxn ang="0">
                  <a:pos x="34" y="0"/>
                </a:cxn>
                <a:cxn ang="0">
                  <a:pos x="7" y="42"/>
                </a:cxn>
                <a:cxn ang="0">
                  <a:pos x="9" y="46"/>
                </a:cxn>
                <a:cxn ang="0">
                  <a:pos x="5" y="50"/>
                </a:cxn>
                <a:cxn ang="0">
                  <a:pos x="0" y="46"/>
                </a:cxn>
                <a:cxn ang="0">
                  <a:pos x="5" y="41"/>
                </a:cxn>
              </a:cxnLst>
              <a:rect l="0" t="0" r="r" b="b"/>
              <a:pathLst>
                <a:path w="166" h="50">
                  <a:moveTo>
                    <a:pt x="5" y="41"/>
                  </a:moveTo>
                  <a:cubicBezTo>
                    <a:pt x="6" y="41"/>
                    <a:pt x="6" y="41"/>
                    <a:pt x="7" y="4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3"/>
                    <a:pt x="9" y="44"/>
                    <a:pt x="9" y="46"/>
                  </a:cubicBezTo>
                  <a:cubicBezTo>
                    <a:pt x="9" y="48"/>
                    <a:pt x="7" y="50"/>
                    <a:pt x="5" y="50"/>
                  </a:cubicBezTo>
                  <a:cubicBezTo>
                    <a:pt x="2" y="50"/>
                    <a:pt x="0" y="48"/>
                    <a:pt x="0" y="46"/>
                  </a:cubicBezTo>
                  <a:cubicBezTo>
                    <a:pt x="0" y="43"/>
                    <a:pt x="2" y="41"/>
                    <a:pt x="5" y="4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işľíďè">
              <a:extLst>
                <a:ext uri="{FF2B5EF4-FFF2-40B4-BE49-F238E27FC236}">
                  <a16:creationId xmlns:a16="http://schemas.microsoft.com/office/drawing/2014/main" id="{5920FA2C-37EA-4794-A650-A7EFA27CC72B}"/>
                </a:ext>
              </a:extLst>
            </p:cNvPr>
            <p:cNvSpPr/>
            <p:nvPr/>
          </p:nvSpPr>
          <p:spPr bwMode="auto">
            <a:xfrm flipH="1">
              <a:off x="4242003" y="1890672"/>
              <a:ext cx="1096931" cy="331701"/>
            </a:xfrm>
            <a:custGeom>
              <a:avLst/>
              <a:gdLst/>
              <a:ahLst/>
              <a:cxnLst>
                <a:cxn ang="0">
                  <a:pos x="5" y="41"/>
                </a:cxn>
                <a:cxn ang="0">
                  <a:pos x="7" y="42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166" y="0"/>
                </a:cxn>
                <a:cxn ang="0">
                  <a:pos x="166" y="0"/>
                </a:cxn>
                <a:cxn ang="0">
                  <a:pos x="34" y="0"/>
                </a:cxn>
                <a:cxn ang="0">
                  <a:pos x="7" y="42"/>
                </a:cxn>
                <a:cxn ang="0">
                  <a:pos x="9" y="46"/>
                </a:cxn>
                <a:cxn ang="0">
                  <a:pos x="5" y="50"/>
                </a:cxn>
                <a:cxn ang="0">
                  <a:pos x="0" y="46"/>
                </a:cxn>
                <a:cxn ang="0">
                  <a:pos x="5" y="41"/>
                </a:cxn>
              </a:cxnLst>
              <a:rect l="0" t="0" r="r" b="b"/>
              <a:pathLst>
                <a:path w="166" h="50">
                  <a:moveTo>
                    <a:pt x="5" y="41"/>
                  </a:moveTo>
                  <a:cubicBezTo>
                    <a:pt x="6" y="41"/>
                    <a:pt x="6" y="41"/>
                    <a:pt x="7" y="4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3"/>
                    <a:pt x="9" y="44"/>
                    <a:pt x="9" y="46"/>
                  </a:cubicBezTo>
                  <a:cubicBezTo>
                    <a:pt x="9" y="48"/>
                    <a:pt x="7" y="50"/>
                    <a:pt x="5" y="50"/>
                  </a:cubicBezTo>
                  <a:cubicBezTo>
                    <a:pt x="2" y="50"/>
                    <a:pt x="0" y="48"/>
                    <a:pt x="0" y="46"/>
                  </a:cubicBezTo>
                  <a:cubicBezTo>
                    <a:pt x="0" y="43"/>
                    <a:pt x="2" y="41"/>
                    <a:pt x="5" y="4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íṩḻîḋè">
              <a:extLst>
                <a:ext uri="{FF2B5EF4-FFF2-40B4-BE49-F238E27FC236}">
                  <a16:creationId xmlns:a16="http://schemas.microsoft.com/office/drawing/2014/main" id="{F06CEC6C-2767-4591-811C-EAA3C98B67B1}"/>
                </a:ext>
              </a:extLst>
            </p:cNvPr>
            <p:cNvSpPr/>
            <p:nvPr/>
          </p:nvSpPr>
          <p:spPr bwMode="auto">
            <a:xfrm flipV="1">
              <a:off x="6873421" y="4787322"/>
              <a:ext cx="1096931" cy="331701"/>
            </a:xfrm>
            <a:custGeom>
              <a:avLst/>
              <a:gdLst/>
              <a:ahLst/>
              <a:cxnLst>
                <a:cxn ang="0">
                  <a:pos x="5" y="41"/>
                </a:cxn>
                <a:cxn ang="0">
                  <a:pos x="7" y="42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166" y="0"/>
                </a:cxn>
                <a:cxn ang="0">
                  <a:pos x="166" y="0"/>
                </a:cxn>
                <a:cxn ang="0">
                  <a:pos x="34" y="0"/>
                </a:cxn>
                <a:cxn ang="0">
                  <a:pos x="7" y="42"/>
                </a:cxn>
                <a:cxn ang="0">
                  <a:pos x="9" y="46"/>
                </a:cxn>
                <a:cxn ang="0">
                  <a:pos x="5" y="50"/>
                </a:cxn>
                <a:cxn ang="0">
                  <a:pos x="0" y="46"/>
                </a:cxn>
                <a:cxn ang="0">
                  <a:pos x="5" y="41"/>
                </a:cxn>
              </a:cxnLst>
              <a:rect l="0" t="0" r="r" b="b"/>
              <a:pathLst>
                <a:path w="166" h="50">
                  <a:moveTo>
                    <a:pt x="5" y="41"/>
                  </a:moveTo>
                  <a:cubicBezTo>
                    <a:pt x="6" y="41"/>
                    <a:pt x="6" y="41"/>
                    <a:pt x="7" y="4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3"/>
                    <a:pt x="9" y="44"/>
                    <a:pt x="9" y="46"/>
                  </a:cubicBezTo>
                  <a:cubicBezTo>
                    <a:pt x="9" y="48"/>
                    <a:pt x="7" y="50"/>
                    <a:pt x="5" y="50"/>
                  </a:cubicBezTo>
                  <a:cubicBezTo>
                    <a:pt x="2" y="50"/>
                    <a:pt x="0" y="48"/>
                    <a:pt x="0" y="46"/>
                  </a:cubicBezTo>
                  <a:cubicBezTo>
                    <a:pt x="0" y="43"/>
                    <a:pt x="2" y="41"/>
                    <a:pt x="5" y="4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iŝḷiḑe">
              <a:extLst>
                <a:ext uri="{FF2B5EF4-FFF2-40B4-BE49-F238E27FC236}">
                  <a16:creationId xmlns:a16="http://schemas.microsoft.com/office/drawing/2014/main" id="{319553BB-1CB8-4A56-BD28-77C24D8C1FD4}"/>
                </a:ext>
              </a:extLst>
            </p:cNvPr>
            <p:cNvSpPr/>
            <p:nvPr/>
          </p:nvSpPr>
          <p:spPr bwMode="auto">
            <a:xfrm flipH="1" flipV="1">
              <a:off x="4242003" y="4787322"/>
              <a:ext cx="1096931" cy="331701"/>
            </a:xfrm>
            <a:custGeom>
              <a:avLst/>
              <a:gdLst/>
              <a:ahLst/>
              <a:cxnLst>
                <a:cxn ang="0">
                  <a:pos x="5" y="41"/>
                </a:cxn>
                <a:cxn ang="0">
                  <a:pos x="7" y="42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166" y="0"/>
                </a:cxn>
                <a:cxn ang="0">
                  <a:pos x="166" y="0"/>
                </a:cxn>
                <a:cxn ang="0">
                  <a:pos x="34" y="0"/>
                </a:cxn>
                <a:cxn ang="0">
                  <a:pos x="7" y="42"/>
                </a:cxn>
                <a:cxn ang="0">
                  <a:pos x="9" y="46"/>
                </a:cxn>
                <a:cxn ang="0">
                  <a:pos x="5" y="50"/>
                </a:cxn>
                <a:cxn ang="0">
                  <a:pos x="0" y="46"/>
                </a:cxn>
                <a:cxn ang="0">
                  <a:pos x="5" y="41"/>
                </a:cxn>
              </a:cxnLst>
              <a:rect l="0" t="0" r="r" b="b"/>
              <a:pathLst>
                <a:path w="166" h="50">
                  <a:moveTo>
                    <a:pt x="5" y="41"/>
                  </a:moveTo>
                  <a:cubicBezTo>
                    <a:pt x="6" y="41"/>
                    <a:pt x="6" y="41"/>
                    <a:pt x="7" y="4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3"/>
                    <a:pt x="9" y="44"/>
                    <a:pt x="9" y="46"/>
                  </a:cubicBezTo>
                  <a:cubicBezTo>
                    <a:pt x="9" y="48"/>
                    <a:pt x="7" y="50"/>
                    <a:pt x="5" y="50"/>
                  </a:cubicBezTo>
                  <a:cubicBezTo>
                    <a:pt x="2" y="50"/>
                    <a:pt x="0" y="48"/>
                    <a:pt x="0" y="46"/>
                  </a:cubicBezTo>
                  <a:cubicBezTo>
                    <a:pt x="0" y="43"/>
                    <a:pt x="2" y="41"/>
                    <a:pt x="5" y="4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0BCA037C-3745-48B0-AE7D-830AE85851DE}"/>
                </a:ext>
              </a:extLst>
            </p:cNvPr>
            <p:cNvCxnSpPr/>
            <p:nvPr/>
          </p:nvCxnSpPr>
          <p:spPr>
            <a:xfrm>
              <a:off x="7660601" y="3510737"/>
              <a:ext cx="932655" cy="231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9BA98D94-1060-4746-AA59-374FDBE521EA}"/>
                </a:ext>
              </a:extLst>
            </p:cNvPr>
            <p:cNvCxnSpPr/>
            <p:nvPr/>
          </p:nvCxnSpPr>
          <p:spPr>
            <a:xfrm flipH="1">
              <a:off x="3598744" y="3510737"/>
              <a:ext cx="932655" cy="231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iṩḻíḑè">
              <a:extLst>
                <a:ext uri="{FF2B5EF4-FFF2-40B4-BE49-F238E27FC236}">
                  <a16:creationId xmlns:a16="http://schemas.microsoft.com/office/drawing/2014/main" id="{B1CA9B80-995B-4E51-B722-3B83AEDDDC5A}"/>
                </a:ext>
              </a:extLst>
            </p:cNvPr>
            <p:cNvSpPr txBox="1"/>
            <p:nvPr/>
          </p:nvSpPr>
          <p:spPr bwMode="auto">
            <a:xfrm>
              <a:off x="7960758" y="1314000"/>
              <a:ext cx="2879568" cy="352195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l"/>
              <a:r>
                <a:rPr lang="zh-CN" altLang="en-US" sz="1400" b="1" dirty="0">
                  <a:effectLst/>
                </a:rPr>
                <a:t>教师服务功能</a:t>
              </a:r>
            </a:p>
          </p:txBody>
        </p:sp>
        <p:sp>
          <p:nvSpPr>
            <p:cNvPr id="32" name="iṩ1ïḍê">
              <a:extLst>
                <a:ext uri="{FF2B5EF4-FFF2-40B4-BE49-F238E27FC236}">
                  <a16:creationId xmlns:a16="http://schemas.microsoft.com/office/drawing/2014/main" id="{0697D779-9BF4-408C-900B-15E6E8E85DD2}"/>
                </a:ext>
              </a:extLst>
            </p:cNvPr>
            <p:cNvSpPr txBox="1"/>
            <p:nvPr/>
          </p:nvSpPr>
          <p:spPr bwMode="auto">
            <a:xfrm>
              <a:off x="7960759" y="1666195"/>
              <a:ext cx="2879568" cy="788434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/>
                <a:t>提供教师阅卷</a:t>
              </a:r>
              <a:r>
                <a:rPr lang="en-US" altLang="zh-CN" sz="1200" dirty="0"/>
                <a:t>,</a:t>
              </a:r>
              <a:r>
                <a:rPr lang="zh-CN" altLang="en-US" sz="1200" dirty="0"/>
                <a:t>查看学生考试成绩等面向教师的服务</a:t>
              </a:r>
              <a:endParaRPr lang="en-US" altLang="zh-CN" sz="1200" dirty="0"/>
            </a:p>
          </p:txBody>
        </p:sp>
        <p:sp>
          <p:nvSpPr>
            <p:cNvPr id="33" name="îṩḷîḓe">
              <a:extLst>
                <a:ext uri="{FF2B5EF4-FFF2-40B4-BE49-F238E27FC236}">
                  <a16:creationId xmlns:a16="http://schemas.microsoft.com/office/drawing/2014/main" id="{855F334B-0C88-49E8-90CA-52D0393E8EAD}"/>
                </a:ext>
              </a:extLst>
            </p:cNvPr>
            <p:cNvSpPr txBox="1"/>
            <p:nvPr/>
          </p:nvSpPr>
          <p:spPr bwMode="auto">
            <a:xfrm>
              <a:off x="1319221" y="1314000"/>
              <a:ext cx="2913191" cy="352195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r"/>
              <a:r>
                <a:rPr lang="zh-CN" altLang="en-US" sz="1400" b="1" dirty="0">
                  <a:effectLst/>
                </a:rPr>
                <a:t>在线报名服务</a:t>
              </a:r>
            </a:p>
          </p:txBody>
        </p:sp>
        <p:sp>
          <p:nvSpPr>
            <p:cNvPr id="34" name="íS1îďê">
              <a:extLst>
                <a:ext uri="{FF2B5EF4-FFF2-40B4-BE49-F238E27FC236}">
                  <a16:creationId xmlns:a16="http://schemas.microsoft.com/office/drawing/2014/main" id="{31C6D9E4-6CB7-45A3-9FCE-8F6248359C0C}"/>
                </a:ext>
              </a:extLst>
            </p:cNvPr>
            <p:cNvSpPr txBox="1"/>
            <p:nvPr/>
          </p:nvSpPr>
          <p:spPr bwMode="auto">
            <a:xfrm>
              <a:off x="1014982" y="1642898"/>
              <a:ext cx="3210869" cy="763317"/>
            </a:xfrm>
            <a:prstGeom prst="rect">
              <a:avLst/>
            </a:prstGeom>
            <a:noFill/>
          </p:spPr>
          <p:txBody>
            <a:bodyPr wrap="square" lIns="90000" tIns="46800" rIns="90000" bIns="46800" anchor="t" anchorCtr="0">
              <a:norm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/>
                <a:t>学生可以通过该系统在线完成六级考试报名，无需到考试中心现场排队报名，减轻学生的负担。</a:t>
              </a:r>
              <a:endParaRPr lang="en-US" altLang="zh-CN" sz="1200" dirty="0"/>
            </a:p>
          </p:txBody>
        </p:sp>
        <p:sp>
          <p:nvSpPr>
            <p:cNvPr id="35" name="íṥ1iḓê">
              <a:extLst>
                <a:ext uri="{FF2B5EF4-FFF2-40B4-BE49-F238E27FC236}">
                  <a16:creationId xmlns:a16="http://schemas.microsoft.com/office/drawing/2014/main" id="{F5297270-1B42-476C-9C45-D7A94F4A93F5}"/>
                </a:ext>
              </a:extLst>
            </p:cNvPr>
            <p:cNvSpPr txBox="1"/>
            <p:nvPr/>
          </p:nvSpPr>
          <p:spPr bwMode="auto">
            <a:xfrm>
              <a:off x="8583662" y="3035433"/>
              <a:ext cx="2879568" cy="352195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l"/>
              <a:r>
                <a:rPr lang="zh-CN" altLang="en-US" sz="1400" b="1" dirty="0">
                  <a:effectLst/>
                </a:rPr>
                <a:t>系统管理服务</a:t>
              </a:r>
            </a:p>
          </p:txBody>
        </p:sp>
        <p:sp>
          <p:nvSpPr>
            <p:cNvPr id="36" name="ïsḷïḓe">
              <a:extLst>
                <a:ext uri="{FF2B5EF4-FFF2-40B4-BE49-F238E27FC236}">
                  <a16:creationId xmlns:a16="http://schemas.microsoft.com/office/drawing/2014/main" id="{C0AFEEE7-6ED1-43EA-BE5B-FEF19717CEA2}"/>
                </a:ext>
              </a:extLst>
            </p:cNvPr>
            <p:cNvSpPr txBox="1"/>
            <p:nvPr/>
          </p:nvSpPr>
          <p:spPr bwMode="auto">
            <a:xfrm>
              <a:off x="8583663" y="3387628"/>
              <a:ext cx="2879568" cy="556179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/>
                <a:t>向管理员管理</a:t>
              </a:r>
              <a:r>
                <a:rPr lang="en-US" altLang="zh-CN" sz="1200" dirty="0"/>
                <a:t>web</a:t>
              </a:r>
              <a:r>
                <a:rPr lang="zh-CN" altLang="en-US" sz="1200" dirty="0"/>
                <a:t>应用系统提供服务</a:t>
              </a:r>
              <a:endParaRPr lang="en-US" altLang="zh-CN" sz="1200" dirty="0"/>
            </a:p>
          </p:txBody>
        </p:sp>
        <p:sp>
          <p:nvSpPr>
            <p:cNvPr id="37" name="íŝľiḍè">
              <a:extLst>
                <a:ext uri="{FF2B5EF4-FFF2-40B4-BE49-F238E27FC236}">
                  <a16:creationId xmlns:a16="http://schemas.microsoft.com/office/drawing/2014/main" id="{F5FC61EF-BE13-4847-9B82-2C914AC944C7}"/>
                </a:ext>
              </a:extLst>
            </p:cNvPr>
            <p:cNvSpPr txBox="1"/>
            <p:nvPr/>
          </p:nvSpPr>
          <p:spPr bwMode="auto">
            <a:xfrm>
              <a:off x="675961" y="3035433"/>
              <a:ext cx="2913191" cy="352195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r"/>
              <a:r>
                <a:rPr lang="zh-CN" altLang="en-US" sz="1400" b="1" dirty="0">
                  <a:effectLst/>
                </a:rPr>
                <a:t>考试成绩查询服务</a:t>
              </a:r>
            </a:p>
          </p:txBody>
        </p:sp>
        <p:sp>
          <p:nvSpPr>
            <p:cNvPr id="38" name="íṥḻidê">
              <a:extLst>
                <a:ext uri="{FF2B5EF4-FFF2-40B4-BE49-F238E27FC236}">
                  <a16:creationId xmlns:a16="http://schemas.microsoft.com/office/drawing/2014/main" id="{0E95656A-AF75-4ADF-B134-AFD6F47F469E}"/>
                </a:ext>
              </a:extLst>
            </p:cNvPr>
            <p:cNvSpPr txBox="1"/>
            <p:nvPr/>
          </p:nvSpPr>
          <p:spPr bwMode="auto">
            <a:xfrm>
              <a:off x="675961" y="3387628"/>
              <a:ext cx="2913191" cy="556179"/>
            </a:xfrm>
            <a:prstGeom prst="rect">
              <a:avLst/>
            </a:prstGeom>
            <a:noFill/>
          </p:spPr>
          <p:txBody>
            <a:bodyPr wrap="square" lIns="90000" tIns="46800" rIns="90000" bIns="46800" anchor="t" anchorCtr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 dirty="0"/>
                <a:t>考生可以在线查询考试成绩</a:t>
              </a:r>
              <a:endParaRPr lang="en-US" altLang="zh-CN" sz="1200" dirty="0"/>
            </a:p>
          </p:txBody>
        </p:sp>
        <p:sp>
          <p:nvSpPr>
            <p:cNvPr id="39" name="îṩḻíḓé">
              <a:extLst>
                <a:ext uri="{FF2B5EF4-FFF2-40B4-BE49-F238E27FC236}">
                  <a16:creationId xmlns:a16="http://schemas.microsoft.com/office/drawing/2014/main" id="{6C0F49F1-9F2C-454F-B4AA-670B1995B825}"/>
                </a:ext>
              </a:extLst>
            </p:cNvPr>
            <p:cNvSpPr txBox="1"/>
            <p:nvPr/>
          </p:nvSpPr>
          <p:spPr bwMode="auto">
            <a:xfrm>
              <a:off x="1319221" y="4668584"/>
              <a:ext cx="2913191" cy="352195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r"/>
              <a:r>
                <a:rPr lang="zh-CN" altLang="en-US" sz="1400" b="1" dirty="0">
                  <a:effectLst/>
                </a:rPr>
                <a:t>在线考试服务</a:t>
              </a:r>
            </a:p>
          </p:txBody>
        </p:sp>
        <p:sp>
          <p:nvSpPr>
            <p:cNvPr id="40" name="iṣļidê">
              <a:extLst>
                <a:ext uri="{FF2B5EF4-FFF2-40B4-BE49-F238E27FC236}">
                  <a16:creationId xmlns:a16="http://schemas.microsoft.com/office/drawing/2014/main" id="{C90E7B7A-7CAD-47A4-A329-8EAAFD501564}"/>
                </a:ext>
              </a:extLst>
            </p:cNvPr>
            <p:cNvSpPr txBox="1"/>
            <p:nvPr/>
          </p:nvSpPr>
          <p:spPr bwMode="auto">
            <a:xfrm>
              <a:off x="1319221" y="5020779"/>
              <a:ext cx="2913191" cy="556179"/>
            </a:xfrm>
            <a:prstGeom prst="rect">
              <a:avLst/>
            </a:prstGeom>
            <a:noFill/>
          </p:spPr>
          <p:txBody>
            <a:bodyPr wrap="square" lIns="90000" tIns="46800" rIns="90000" bIns="46800" anchor="t" anchorCtr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 dirty="0"/>
                <a:t>考生可以在线进行考试</a:t>
              </a:r>
              <a:endParaRPr lang="en-US" altLang="zh-CN" sz="1200" dirty="0"/>
            </a:p>
          </p:txBody>
        </p:sp>
        <p:sp>
          <p:nvSpPr>
            <p:cNvPr id="41" name="íšḷidè">
              <a:extLst>
                <a:ext uri="{FF2B5EF4-FFF2-40B4-BE49-F238E27FC236}">
                  <a16:creationId xmlns:a16="http://schemas.microsoft.com/office/drawing/2014/main" id="{49D6795E-0706-4250-BB29-EE6CF44A6005}"/>
                </a:ext>
              </a:extLst>
            </p:cNvPr>
            <p:cNvSpPr txBox="1"/>
            <p:nvPr/>
          </p:nvSpPr>
          <p:spPr bwMode="auto">
            <a:xfrm>
              <a:off x="7960758" y="4668584"/>
              <a:ext cx="2879568" cy="352195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l"/>
              <a:r>
                <a:rPr lang="zh-CN" altLang="en-US" sz="1400" b="1" dirty="0">
                  <a:effectLst/>
                </a:rPr>
                <a:t>安全性保障服务</a:t>
              </a:r>
            </a:p>
          </p:txBody>
        </p:sp>
        <p:sp>
          <p:nvSpPr>
            <p:cNvPr id="42" name="išḷîḍe">
              <a:extLst>
                <a:ext uri="{FF2B5EF4-FFF2-40B4-BE49-F238E27FC236}">
                  <a16:creationId xmlns:a16="http://schemas.microsoft.com/office/drawing/2014/main" id="{3834C244-4B74-422B-90F4-DC867DF86FCA}"/>
                </a:ext>
              </a:extLst>
            </p:cNvPr>
            <p:cNvSpPr txBox="1"/>
            <p:nvPr/>
          </p:nvSpPr>
          <p:spPr bwMode="auto">
            <a:xfrm>
              <a:off x="7960759" y="5020779"/>
              <a:ext cx="2879568" cy="556179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/>
                <a:t>输入检查</a:t>
              </a:r>
              <a:r>
                <a:rPr lang="en-US" altLang="zh-CN" sz="1200" dirty="0"/>
                <a:t>,</a:t>
              </a:r>
              <a:r>
                <a:rPr lang="zh-CN" altLang="en-US" sz="1200" dirty="0"/>
                <a:t>账号密码加密存储等保护用户隐私和系统安全的保障</a:t>
              </a:r>
              <a:endParaRPr lang="en-US" altLang="zh-CN" sz="1200" dirty="0"/>
            </a:p>
          </p:txBody>
        </p:sp>
      </p:grpSp>
      <p:sp>
        <p:nvSpPr>
          <p:cNvPr id="160" name="文本框 159">
            <a:extLst>
              <a:ext uri="{FF2B5EF4-FFF2-40B4-BE49-F238E27FC236}">
                <a16:creationId xmlns:a16="http://schemas.microsoft.com/office/drawing/2014/main" id="{E54263A3-41CC-9F39-A6D1-7C738844F850}"/>
              </a:ext>
            </a:extLst>
          </p:cNvPr>
          <p:cNvSpPr txBox="1"/>
          <p:nvPr/>
        </p:nvSpPr>
        <p:spPr>
          <a:xfrm>
            <a:off x="5654996" y="3217083"/>
            <a:ext cx="1014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CET</a:t>
            </a:r>
            <a:endParaRPr lang="zh-CN" altLang="en-US" sz="2800" b="1" dirty="0"/>
          </a:p>
        </p:txBody>
      </p:sp>
      <p:pic>
        <p:nvPicPr>
          <p:cNvPr id="162" name="图形 161" descr="浏览器窗口">
            <a:extLst>
              <a:ext uri="{FF2B5EF4-FFF2-40B4-BE49-F238E27FC236}">
                <a16:creationId xmlns:a16="http://schemas.microsoft.com/office/drawing/2014/main" id="{CA66C516-C7AB-C650-D9C1-5CB754E6F9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50025" y="1448261"/>
            <a:ext cx="468767" cy="468767"/>
          </a:xfrm>
          <a:prstGeom prst="rect">
            <a:avLst/>
          </a:prstGeom>
        </p:spPr>
      </p:pic>
      <p:pic>
        <p:nvPicPr>
          <p:cNvPr id="164" name="图形 163" descr="Internet">
            <a:extLst>
              <a:ext uri="{FF2B5EF4-FFF2-40B4-BE49-F238E27FC236}">
                <a16:creationId xmlns:a16="http://schemas.microsoft.com/office/drawing/2014/main" id="{2768A62D-2F14-DFF3-1C2C-DF56F3925A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96804" y="3038779"/>
            <a:ext cx="483598" cy="483598"/>
          </a:xfrm>
          <a:prstGeom prst="rect">
            <a:avLst/>
          </a:prstGeom>
        </p:spPr>
      </p:pic>
      <p:pic>
        <p:nvPicPr>
          <p:cNvPr id="166" name="图形 165" descr="失明">
            <a:extLst>
              <a:ext uri="{FF2B5EF4-FFF2-40B4-BE49-F238E27FC236}">
                <a16:creationId xmlns:a16="http://schemas.microsoft.com/office/drawing/2014/main" id="{DFD6E8E3-CCA3-EDCA-7A32-675F44865B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44198" y="5160008"/>
            <a:ext cx="446988" cy="446988"/>
          </a:xfrm>
          <a:prstGeom prst="rect">
            <a:avLst/>
          </a:prstGeom>
        </p:spPr>
      </p:pic>
      <p:sp>
        <p:nvSpPr>
          <p:cNvPr id="167" name="íśḻïďê">
            <a:extLst>
              <a:ext uri="{FF2B5EF4-FFF2-40B4-BE49-F238E27FC236}">
                <a16:creationId xmlns:a16="http://schemas.microsoft.com/office/drawing/2014/main" id="{C7AC3EDC-3A4B-6877-A302-28FD94AF63D5}"/>
              </a:ext>
            </a:extLst>
          </p:cNvPr>
          <p:cNvSpPr/>
          <p:nvPr/>
        </p:nvSpPr>
        <p:spPr bwMode="auto">
          <a:xfrm>
            <a:off x="7516370" y="1480331"/>
            <a:ext cx="144231" cy="133677"/>
          </a:xfrm>
          <a:prstGeom prst="ellipse">
            <a:avLst/>
          </a:prstGeom>
          <a:solidFill>
            <a:srgbClr val="969EC2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8" name="îśľïḍê">
            <a:extLst>
              <a:ext uri="{FF2B5EF4-FFF2-40B4-BE49-F238E27FC236}">
                <a16:creationId xmlns:a16="http://schemas.microsoft.com/office/drawing/2014/main" id="{FD05C65F-6473-A324-DA18-35238E42C96B}"/>
              </a:ext>
            </a:extLst>
          </p:cNvPr>
          <p:cNvSpPr/>
          <p:nvPr/>
        </p:nvSpPr>
        <p:spPr bwMode="auto">
          <a:xfrm>
            <a:off x="7424907" y="1638631"/>
            <a:ext cx="313086" cy="196998"/>
          </a:xfrm>
          <a:custGeom>
            <a:avLst/>
            <a:gdLst/>
            <a:ahLst/>
            <a:cxnLst>
              <a:cxn ang="0">
                <a:pos x="23" y="3"/>
              </a:cxn>
              <a:cxn ang="0">
                <a:pos x="19" y="0"/>
              </a:cxn>
              <a:cxn ang="0">
                <a:pos x="19" y="0"/>
              </a:cxn>
              <a:cxn ang="0">
                <a:pos x="17" y="0"/>
              </a:cxn>
              <a:cxn ang="0">
                <a:pos x="15" y="5"/>
              </a:cxn>
              <a:cxn ang="0">
                <a:pos x="13" y="10"/>
              </a:cxn>
              <a:cxn ang="0">
                <a:pos x="10" y="5"/>
              </a:cxn>
              <a:cxn ang="0">
                <a:pos x="8" y="0"/>
              </a:cxn>
              <a:cxn ang="0">
                <a:pos x="5" y="0"/>
              </a:cxn>
              <a:cxn ang="0">
                <a:pos x="5" y="0"/>
              </a:cxn>
              <a:cxn ang="0">
                <a:pos x="1" y="3"/>
              </a:cxn>
              <a:cxn ang="0">
                <a:pos x="0" y="15"/>
              </a:cxn>
              <a:cxn ang="0">
                <a:pos x="4" y="15"/>
              </a:cxn>
              <a:cxn ang="0">
                <a:pos x="4" y="6"/>
              </a:cxn>
              <a:cxn ang="0">
                <a:pos x="5" y="6"/>
              </a:cxn>
              <a:cxn ang="0">
                <a:pos x="5" y="15"/>
              </a:cxn>
              <a:cxn ang="0">
                <a:pos x="19" y="15"/>
              </a:cxn>
              <a:cxn ang="0">
                <a:pos x="19" y="6"/>
              </a:cxn>
              <a:cxn ang="0">
                <a:pos x="19" y="6"/>
              </a:cxn>
              <a:cxn ang="0">
                <a:pos x="20" y="6"/>
              </a:cxn>
              <a:cxn ang="0">
                <a:pos x="20" y="15"/>
              </a:cxn>
              <a:cxn ang="0">
                <a:pos x="23" y="15"/>
              </a:cxn>
              <a:cxn ang="0">
                <a:pos x="23" y="3"/>
              </a:cxn>
            </a:cxnLst>
            <a:rect l="0" t="0" r="r" b="b"/>
            <a:pathLst>
              <a:path w="24" h="15">
                <a:moveTo>
                  <a:pt x="23" y="3"/>
                </a:moveTo>
                <a:cubicBezTo>
                  <a:pt x="22" y="0"/>
                  <a:pt x="20" y="0"/>
                  <a:pt x="19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5" y="5"/>
                  <a:pt x="15" y="5"/>
                  <a:pt x="15" y="5"/>
                </a:cubicBezTo>
                <a:cubicBezTo>
                  <a:pt x="13" y="10"/>
                  <a:pt x="13" y="10"/>
                  <a:pt x="13" y="10"/>
                </a:cubicBezTo>
                <a:cubicBezTo>
                  <a:pt x="10" y="5"/>
                  <a:pt x="10" y="5"/>
                  <a:pt x="10" y="5"/>
                </a:cubicBezTo>
                <a:cubicBezTo>
                  <a:pt x="8" y="0"/>
                  <a:pt x="8" y="0"/>
                  <a:pt x="8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4" y="0"/>
                  <a:pt x="2" y="1"/>
                  <a:pt x="1" y="3"/>
                </a:cubicBezTo>
                <a:cubicBezTo>
                  <a:pt x="0" y="4"/>
                  <a:pt x="0" y="10"/>
                  <a:pt x="0" y="15"/>
                </a:cubicBezTo>
                <a:cubicBezTo>
                  <a:pt x="4" y="15"/>
                  <a:pt x="4" y="15"/>
                  <a:pt x="4" y="15"/>
                </a:cubicBezTo>
                <a:cubicBezTo>
                  <a:pt x="4" y="6"/>
                  <a:pt x="4" y="6"/>
                  <a:pt x="4" y="6"/>
                </a:cubicBezTo>
                <a:cubicBezTo>
                  <a:pt x="4" y="6"/>
                  <a:pt x="4" y="6"/>
                  <a:pt x="5" y="6"/>
                </a:cubicBezTo>
                <a:cubicBezTo>
                  <a:pt x="5" y="15"/>
                  <a:pt x="5" y="15"/>
                  <a:pt x="5" y="15"/>
                </a:cubicBezTo>
                <a:cubicBezTo>
                  <a:pt x="19" y="15"/>
                  <a:pt x="19" y="15"/>
                  <a:pt x="19" y="15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15"/>
                  <a:pt x="20" y="15"/>
                  <a:pt x="20" y="15"/>
                </a:cubicBezTo>
                <a:cubicBezTo>
                  <a:pt x="23" y="15"/>
                  <a:pt x="23" y="15"/>
                  <a:pt x="23" y="15"/>
                </a:cubicBezTo>
                <a:cubicBezTo>
                  <a:pt x="24" y="10"/>
                  <a:pt x="24" y="4"/>
                  <a:pt x="23" y="3"/>
                </a:cubicBezTo>
                <a:close/>
              </a:path>
            </a:pathLst>
          </a:custGeom>
          <a:solidFill>
            <a:srgbClr val="969EC2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9" name="íŝļiḋê">
            <a:extLst>
              <a:ext uri="{FF2B5EF4-FFF2-40B4-BE49-F238E27FC236}">
                <a16:creationId xmlns:a16="http://schemas.microsoft.com/office/drawing/2014/main" id="{4D6E7BC2-3066-247F-80A5-9F4BAD9D7AB9}"/>
              </a:ext>
            </a:extLst>
          </p:cNvPr>
          <p:cNvSpPr/>
          <p:nvPr/>
        </p:nvSpPr>
        <p:spPr bwMode="auto">
          <a:xfrm>
            <a:off x="7569136" y="1638631"/>
            <a:ext cx="38697" cy="130160"/>
          </a:xfrm>
          <a:custGeom>
            <a:avLst/>
            <a:gdLst/>
            <a:ahLst/>
            <a:cxnLst>
              <a:cxn ang="0">
                <a:pos x="2" y="1"/>
              </a:cxn>
              <a:cxn ang="0">
                <a:pos x="2" y="0"/>
              </a:cxn>
              <a:cxn ang="0">
                <a:pos x="2" y="0"/>
              </a:cxn>
              <a:cxn ang="0">
                <a:pos x="1" y="0"/>
              </a:cxn>
              <a:cxn ang="0">
                <a:pos x="1" y="1"/>
              </a:cxn>
              <a:cxn ang="0">
                <a:pos x="0" y="7"/>
              </a:cxn>
              <a:cxn ang="0">
                <a:pos x="2" y="10"/>
              </a:cxn>
              <a:cxn ang="0">
                <a:pos x="3" y="7"/>
              </a:cxn>
              <a:cxn ang="0">
                <a:pos x="2" y="1"/>
              </a:cxn>
            </a:cxnLst>
            <a:rect l="0" t="0" r="r" b="b"/>
            <a:pathLst>
              <a:path w="3" h="10">
                <a:moveTo>
                  <a:pt x="2" y="1"/>
                </a:moveTo>
                <a:cubicBezTo>
                  <a:pt x="2" y="1"/>
                  <a:pt x="2" y="1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1"/>
                  <a:pt x="1" y="1"/>
                  <a:pt x="1" y="1"/>
                </a:cubicBezTo>
                <a:cubicBezTo>
                  <a:pt x="0" y="7"/>
                  <a:pt x="0" y="7"/>
                  <a:pt x="0" y="7"/>
                </a:cubicBezTo>
                <a:cubicBezTo>
                  <a:pt x="2" y="10"/>
                  <a:pt x="2" y="10"/>
                  <a:pt x="2" y="10"/>
                </a:cubicBezTo>
                <a:cubicBezTo>
                  <a:pt x="3" y="7"/>
                  <a:pt x="3" y="7"/>
                  <a:pt x="3" y="7"/>
                </a:cubicBezTo>
                <a:lnTo>
                  <a:pt x="2" y="1"/>
                </a:lnTo>
                <a:close/>
              </a:path>
            </a:pathLst>
          </a:custGeom>
          <a:solidFill>
            <a:srgbClr val="969EC2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6260209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a18adb86-5929-4bf5-a1c6-bcf101f860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af0e110-c422-4047-af34-da3053609d1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2ea7964-a759-4a39-863b-c2456b1f8b2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c2f1681-f979-4de5-8036-c0bce5db0ca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fb470e5-1029-42ce-833c-e9373f9ba9b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c5c6363-8da2-4e7c-b72c-935bc104d25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ef9174f-8e44-4a5b-b70b-76b6e3001ea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e2be37c-4858-40e5-9ddd-560b0c7e30ef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aafaa12-61ae-4faa-900c-5855f7cd3c0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d3f0d05-6222-4a6e-b973-3bbde5f8376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5614a77-0ddb-4449-a9ba-0f861133a66f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d4050a8-28fd-406e-8b0c-f9038cd26056"/>
</p:tagLst>
</file>

<file path=ppt/theme/theme1.xml><?xml version="1.0" encoding="utf-8"?>
<a:theme xmlns:a="http://schemas.openxmlformats.org/drawingml/2006/main" name="主题5">
  <a:themeElements>
    <a:clrScheme name="自定义 2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698FCE"/>
      </a:accent1>
      <a:accent2>
        <a:srgbClr val="969EC2"/>
      </a:accent2>
      <a:accent3>
        <a:srgbClr val="85C2BC"/>
      </a:accent3>
      <a:accent4>
        <a:srgbClr val="FAD25F"/>
      </a:accent4>
      <a:accent5>
        <a:srgbClr val="99CAE6"/>
      </a:accent5>
      <a:accent6>
        <a:srgbClr val="8491CB"/>
      </a:accent6>
      <a:hlink>
        <a:srgbClr val="7DC8EB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483</TotalTime>
  <Words>1323</Words>
  <Application>Microsoft Office PowerPoint</Application>
  <PresentationFormat>宽屏</PresentationFormat>
  <Paragraphs>230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黑体</vt:lpstr>
      <vt:lpstr>华文中宋</vt:lpstr>
      <vt:lpstr>楷体</vt:lpstr>
      <vt:lpstr>微软雅黑</vt:lpstr>
      <vt:lpstr>Arial</vt:lpstr>
      <vt:lpstr>Calibri</vt:lpstr>
      <vt:lpstr>Impact</vt:lpstr>
      <vt:lpstr>Wingdings</vt:lpstr>
      <vt:lpstr>主题5</vt:lpstr>
      <vt:lpstr>英语六级考试报考系统项目展示</vt:lpstr>
      <vt:lpstr>PowerPoint 演示文稿</vt:lpstr>
      <vt:lpstr>项目概述</vt:lpstr>
      <vt:lpstr>PowerPoint 演示文稿</vt:lpstr>
      <vt:lpstr>PowerPoint 演示文稿</vt:lpstr>
      <vt:lpstr>开发环境</vt:lpstr>
      <vt:lpstr>可行性分析</vt:lpstr>
      <vt:lpstr>需求分析与系统设计</vt:lpstr>
      <vt:lpstr>需求分析</vt:lpstr>
      <vt:lpstr>系统设计</vt:lpstr>
      <vt:lpstr>模块设计</vt:lpstr>
      <vt:lpstr>数据库设计</vt:lpstr>
      <vt:lpstr>数据库设计</vt:lpstr>
      <vt:lpstr>系统测试</vt:lpstr>
      <vt:lpstr>测试环境</vt:lpstr>
      <vt:lpstr>功能测试</vt:lpstr>
      <vt:lpstr>功能测试</vt:lpstr>
      <vt:lpstr>功能测试</vt:lpstr>
      <vt:lpstr>项目管理</vt:lpstr>
      <vt:lpstr>前期准备</vt:lpstr>
      <vt:lpstr>小组人员具体分工</vt:lpstr>
      <vt:lpstr>项目进展记录</vt:lpstr>
      <vt:lpstr>项目管理工具</vt:lpstr>
      <vt:lpstr>未来工作计划</vt:lpstr>
      <vt:lpstr>未来工作计划</vt:lpstr>
      <vt:lpstr>Thanks. 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liu siyang</cp:lastModifiedBy>
  <cp:revision>102</cp:revision>
  <cp:lastPrinted>2018-02-05T16:00:00Z</cp:lastPrinted>
  <dcterms:created xsi:type="dcterms:W3CDTF">2018-02-05T16:00:00Z</dcterms:created>
  <dcterms:modified xsi:type="dcterms:W3CDTF">2023-06-04T14:47:36Z</dcterms:modified>
  <cp:category>business proposal;oral defense;training courseware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a18adb86-5929-4bf5-a1c6-bcf101f86030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2018-08-30T08:24:10.9447553Z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