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2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3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4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327" r:id="rId2"/>
    <p:sldId id="272" r:id="rId3"/>
    <p:sldId id="258" r:id="rId4"/>
    <p:sldId id="338" r:id="rId5"/>
    <p:sldId id="341" r:id="rId6"/>
    <p:sldId id="339" r:id="rId7"/>
    <p:sldId id="342" r:id="rId8"/>
    <p:sldId id="328" r:id="rId9"/>
    <p:sldId id="340" r:id="rId10"/>
    <p:sldId id="343" r:id="rId11"/>
    <p:sldId id="344" r:id="rId12"/>
    <p:sldId id="329" r:id="rId13"/>
    <p:sldId id="330" r:id="rId14"/>
    <p:sldId id="333" r:id="rId15"/>
    <p:sldId id="334" r:id="rId16"/>
    <p:sldId id="335" r:id="rId17"/>
    <p:sldId id="336" r:id="rId18"/>
    <p:sldId id="331" r:id="rId19"/>
    <p:sldId id="337" r:id="rId20"/>
    <p:sldId id="276" r:id="rId21"/>
    <p:sldId id="277" r:id="rId22"/>
    <p:sldId id="282" r:id="rId23"/>
    <p:sldId id="284" r:id="rId24"/>
    <p:sldId id="288" r:id="rId25"/>
    <p:sldId id="293" r:id="rId26"/>
    <p:sldId id="273" r:id="rId27"/>
    <p:sldId id="292" r:id="rId28"/>
    <p:sldId id="294" r:id="rId29"/>
    <p:sldId id="287" r:id="rId30"/>
    <p:sldId id="289" r:id="rId31"/>
    <p:sldId id="280" r:id="rId32"/>
    <p:sldId id="283" r:id="rId33"/>
    <p:sldId id="274" r:id="rId34"/>
    <p:sldId id="281" r:id="rId35"/>
    <p:sldId id="286" r:id="rId36"/>
    <p:sldId id="297" r:id="rId37"/>
    <p:sldId id="298" r:id="rId38"/>
    <p:sldId id="299" r:id="rId39"/>
    <p:sldId id="278" r:id="rId40"/>
    <p:sldId id="275" r:id="rId41"/>
    <p:sldId id="296" r:id="rId42"/>
    <p:sldId id="279" r:id="rId43"/>
    <p:sldId id="285" r:id="rId44"/>
    <p:sldId id="290" r:id="rId45"/>
    <p:sldId id="291" r:id="rId46"/>
    <p:sldId id="295" r:id="rId47"/>
    <p:sldId id="300" r:id="rId48"/>
    <p:sldId id="261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69EC2"/>
    <a:srgbClr val="FAD25F"/>
    <a:srgbClr val="8491CB"/>
    <a:srgbClr val="698FCE"/>
    <a:srgbClr val="E39407"/>
    <a:srgbClr val="4E5988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77" d="100"/>
          <a:sy n="77" d="100"/>
        </p:scale>
        <p:origin x="309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10022584" y="3235281"/>
            <a:ext cx="1497904" cy="47513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CABSE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英语六级考试报考系统项目展示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18">
            <a:extLst>
              <a:ext uri="{FF2B5EF4-FFF2-40B4-BE49-F238E27FC236}">
                <a16:creationId xmlns:a16="http://schemas.microsoft.com/office/drawing/2014/main" id="{823C20F5-0A34-8B8C-D0D7-0B0C739BFC95}"/>
              </a:ext>
            </a:extLst>
          </p:cNvPr>
          <p:cNvSpPr txBox="1">
            <a:spLocks/>
          </p:cNvSpPr>
          <p:nvPr/>
        </p:nvSpPr>
        <p:spPr>
          <a:xfrm>
            <a:off x="865867" y="5421027"/>
            <a:ext cx="10850563" cy="47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小组成员：刘嗣旸 张朝阳 陈都 施浩南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9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E030E2D-6183-C0C3-3867-336D81C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FE4D3B7-8451-7B27-71B6-40E7D770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37" y="1144555"/>
            <a:ext cx="4872913" cy="252480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C3E6613-8B8F-4185-5B3F-0593798F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144555"/>
            <a:ext cx="4597173" cy="259510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C6033BD-2420-8596-F8DE-13A63AA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26" y="3785211"/>
            <a:ext cx="4929224" cy="284323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5F9FD9A-B79C-5F7F-64A1-E19DA317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00" y="3855517"/>
            <a:ext cx="4986374" cy="17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E030E2D-6183-C0C3-3867-336D81C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51EE83-EE57-7610-ABAD-BDBCC17E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32291"/>
            <a:ext cx="4688405" cy="2681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6E4AF1-6251-A2B3-287C-B3B7B1C7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4620432"/>
            <a:ext cx="4824448" cy="20812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12C555-3CA3-0F69-8921-61D1F1AA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410" y="505467"/>
            <a:ext cx="5279100" cy="4114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D2B885-DBDA-9A31-3FF9-99C456BD7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90" y="4013718"/>
            <a:ext cx="4357755" cy="26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2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系统测试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测试环境 功能测试 性能测试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16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项目管理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参与人员及分工 项目进展记录 项目管理工具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99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77" y="285297"/>
            <a:ext cx="10850563" cy="612781"/>
          </a:xfrm>
        </p:spPr>
        <p:txBody>
          <a:bodyPr/>
          <a:lstStyle/>
          <a:p>
            <a:r>
              <a:rPr lang="zh-CN" altLang="en-US" dirty="0"/>
              <a:t>前期准备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24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07396C-4EFB-B89F-ED92-4BD41E9619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1320" y="1106489"/>
            <a:ext cx="10138481" cy="5232401"/>
            <a:chOff x="2222959" y="1573254"/>
            <a:chExt cx="7722987" cy="3985781"/>
          </a:xfrm>
        </p:grpSpPr>
        <p:sp>
          <p:nvSpPr>
            <p:cNvPr id="25" name="í$ḷïďè">
              <a:extLst>
                <a:ext uri="{FF2B5EF4-FFF2-40B4-BE49-F238E27FC236}">
                  <a16:creationId xmlns:a16="http://schemas.microsoft.com/office/drawing/2014/main" id="{7600E4A3-8436-6C8B-3944-4935CC907413}"/>
                </a:ext>
              </a:extLst>
            </p:cNvPr>
            <p:cNvSpPr/>
            <p:nvPr/>
          </p:nvSpPr>
          <p:spPr bwMode="auto">
            <a:xfrm>
              <a:off x="2246054" y="2149909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îSľíḍé">
              <a:extLst>
                <a:ext uri="{FF2B5EF4-FFF2-40B4-BE49-F238E27FC236}">
                  <a16:creationId xmlns:a16="http://schemas.microsoft.com/office/drawing/2014/main" id="{9BFFA730-602B-C062-6E6F-D54FE0DB60F3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57" name="íšļîde">
                <a:extLst>
                  <a:ext uri="{FF2B5EF4-FFF2-40B4-BE49-F238E27FC236}">
                    <a16:creationId xmlns:a16="http://schemas.microsoft.com/office/drawing/2014/main" id="{24A20758-B336-89DE-4139-B663809340D6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şḻíḑé">
                <a:extLst>
                  <a:ext uri="{FF2B5EF4-FFF2-40B4-BE49-F238E27FC236}">
                    <a16:creationId xmlns:a16="http://schemas.microsoft.com/office/drawing/2014/main" id="{6A7048A3-876D-E0C2-1E24-EC785EB54F8B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śḷîďe">
                <a:extLst>
                  <a:ext uri="{FF2B5EF4-FFF2-40B4-BE49-F238E27FC236}">
                    <a16:creationId xmlns:a16="http://schemas.microsoft.com/office/drawing/2014/main" id="{6B6A3102-5347-18EE-1B20-0402B6A7F8B6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šḻîḍê">
                <a:extLst>
                  <a:ext uri="{FF2B5EF4-FFF2-40B4-BE49-F238E27FC236}">
                    <a16:creationId xmlns:a16="http://schemas.microsoft.com/office/drawing/2014/main" id="{489F807C-9375-8576-58DC-ECD3AA7C9AA2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2" name="îṩļíďé">
              <a:extLst>
                <a:ext uri="{FF2B5EF4-FFF2-40B4-BE49-F238E27FC236}">
                  <a16:creationId xmlns:a16="http://schemas.microsoft.com/office/drawing/2014/main" id="{208163C7-BB75-FB6B-1FD8-FA64E60E8558}"/>
                </a:ext>
              </a:extLst>
            </p:cNvPr>
            <p:cNvGrpSpPr/>
            <p:nvPr/>
          </p:nvGrpSpPr>
          <p:grpSpPr>
            <a:xfrm>
              <a:off x="2246054" y="1573254"/>
              <a:ext cx="2282134" cy="1324774"/>
              <a:chOff x="2249096" y="1573254"/>
              <a:chExt cx="2282134" cy="1324774"/>
            </a:xfrm>
          </p:grpSpPr>
          <p:sp>
            <p:nvSpPr>
              <p:cNvPr id="55" name="îṣ1ïḋê">
                <a:extLst>
                  <a:ext uri="{FF2B5EF4-FFF2-40B4-BE49-F238E27FC236}">
                    <a16:creationId xmlns:a16="http://schemas.microsoft.com/office/drawing/2014/main" id="{898E4877-1E43-F1A2-A1F5-5CFDD76A4BBE}"/>
                  </a:ext>
                </a:extLst>
              </p:cNvPr>
              <p:cNvSpPr/>
              <p:nvPr/>
            </p:nvSpPr>
            <p:spPr bwMode="auto">
              <a:xfrm>
                <a:off x="4343658" y="1809496"/>
                <a:ext cx="187572" cy="1088532"/>
              </a:xfrm>
              <a:custGeom>
                <a:avLst/>
                <a:gdLst/>
                <a:ahLst/>
                <a:cxnLst>
                  <a:cxn ang="0">
                    <a:pos x="54" y="575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627"/>
                  </a:cxn>
                  <a:cxn ang="0">
                    <a:pos x="54" y="617"/>
                  </a:cxn>
                  <a:cxn ang="0">
                    <a:pos x="54" y="617"/>
                  </a:cxn>
                  <a:cxn ang="0">
                    <a:pos x="80" y="586"/>
                  </a:cxn>
                  <a:cxn ang="0">
                    <a:pos x="54" y="575"/>
                  </a:cxn>
                </a:cxnLst>
                <a:rect l="0" t="0" r="r" b="b"/>
                <a:pathLst>
                  <a:path w="81" h="627">
                    <a:moveTo>
                      <a:pt x="54" y="575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54" y="617"/>
                      <a:pt x="54" y="617"/>
                      <a:pt x="54" y="617"/>
                    </a:cubicBezTo>
                    <a:cubicBezTo>
                      <a:pt x="54" y="617"/>
                      <a:pt x="54" y="617"/>
                      <a:pt x="54" y="617"/>
                    </a:cubicBezTo>
                    <a:cubicBezTo>
                      <a:pt x="54" y="617"/>
                      <a:pt x="81" y="612"/>
                      <a:pt x="80" y="586"/>
                    </a:cubicBezTo>
                    <a:cubicBezTo>
                      <a:pt x="79" y="567"/>
                      <a:pt x="54" y="575"/>
                      <a:pt x="54" y="5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$ḷîďe">
                <a:extLst>
                  <a:ext uri="{FF2B5EF4-FFF2-40B4-BE49-F238E27FC236}">
                    <a16:creationId xmlns:a16="http://schemas.microsoft.com/office/drawing/2014/main" id="{B1799A9C-D632-C698-644B-4E2039F4AFE7}"/>
                  </a:ext>
                </a:extLst>
              </p:cNvPr>
              <p:cNvSpPr/>
              <p:nvPr/>
            </p:nvSpPr>
            <p:spPr bwMode="auto">
              <a:xfrm>
                <a:off x="2249096" y="1573254"/>
                <a:ext cx="2280180" cy="932625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813"/>
                  </a:cxn>
                  <a:cxn ang="0">
                    <a:pos x="954" y="625"/>
                  </a:cxn>
                  <a:cxn ang="0">
                    <a:pos x="980" y="636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813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813"/>
                      <a:pt x="0" y="813"/>
                      <a:pt x="0" y="813"/>
                    </a:cubicBezTo>
                    <a:cubicBezTo>
                      <a:pt x="954" y="625"/>
                      <a:pt x="954" y="625"/>
                      <a:pt x="954" y="625"/>
                    </a:cubicBezTo>
                    <a:cubicBezTo>
                      <a:pt x="954" y="625"/>
                      <a:pt x="979" y="617"/>
                      <a:pt x="980" y="636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íšľîḍe">
              <a:extLst>
                <a:ext uri="{FF2B5EF4-FFF2-40B4-BE49-F238E27FC236}">
                  <a16:creationId xmlns:a16="http://schemas.microsoft.com/office/drawing/2014/main" id="{E8983EB5-C1A3-0CF5-28BA-137157A85793}"/>
                </a:ext>
              </a:extLst>
            </p:cNvPr>
            <p:cNvSpPr/>
            <p:nvPr/>
          </p:nvSpPr>
          <p:spPr bwMode="auto">
            <a:xfrm>
              <a:off x="2246054" y="2663653"/>
              <a:ext cx="2108063" cy="16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9" name="íšļîdè">
              <a:extLst>
                <a:ext uri="{FF2B5EF4-FFF2-40B4-BE49-F238E27FC236}">
                  <a16:creationId xmlns:a16="http://schemas.microsoft.com/office/drawing/2014/main" id="{6B3BE437-0A83-8BD6-4FDC-F55917FD24DE}"/>
                </a:ext>
              </a:extLst>
            </p:cNvPr>
            <p:cNvSpPr txBox="1"/>
            <p:nvPr/>
          </p:nvSpPr>
          <p:spPr bwMode="auto">
            <a:xfrm>
              <a:off x="2222959" y="1809496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选取技术栈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ïṧḷiďè">
              <a:extLst>
                <a:ext uri="{FF2B5EF4-FFF2-40B4-BE49-F238E27FC236}">
                  <a16:creationId xmlns:a16="http://schemas.microsoft.com/office/drawing/2014/main" id="{FFC366AA-C382-8287-B184-67E0A9B3BD70}"/>
                </a:ext>
              </a:extLst>
            </p:cNvPr>
            <p:cNvSpPr/>
            <p:nvPr/>
          </p:nvSpPr>
          <p:spPr bwMode="auto">
            <a:xfrm>
              <a:off x="4954934" y="2149908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ïšľîḍé">
              <a:extLst>
                <a:ext uri="{FF2B5EF4-FFF2-40B4-BE49-F238E27FC236}">
                  <a16:creationId xmlns:a16="http://schemas.microsoft.com/office/drawing/2014/main" id="{9318B259-4111-7C9D-1938-7722F1276E0B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ļîḍê">
              <a:extLst>
                <a:ext uri="{FF2B5EF4-FFF2-40B4-BE49-F238E27FC236}">
                  <a16:creationId xmlns:a16="http://schemas.microsoft.com/office/drawing/2014/main" id="{4AD50797-81D8-67FA-2E88-30A9EA3F6B74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ṡľïḓè">
              <a:extLst>
                <a:ext uri="{FF2B5EF4-FFF2-40B4-BE49-F238E27FC236}">
                  <a16:creationId xmlns:a16="http://schemas.microsoft.com/office/drawing/2014/main" id="{897BC5B9-9D0F-B9CD-1EAF-A6BA9565C211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ḷîḋe">
              <a:extLst>
                <a:ext uri="{FF2B5EF4-FFF2-40B4-BE49-F238E27FC236}">
                  <a16:creationId xmlns:a16="http://schemas.microsoft.com/office/drawing/2014/main" id="{91BAD771-1C7F-07AC-C46F-D5C837B816DA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1íďè">
              <a:extLst>
                <a:ext uri="{FF2B5EF4-FFF2-40B4-BE49-F238E27FC236}">
                  <a16:creationId xmlns:a16="http://schemas.microsoft.com/office/drawing/2014/main" id="{075ABB4F-085A-E06F-E584-591BEA6D00ED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ļïḍè">
              <a:extLst>
                <a:ext uri="{FF2B5EF4-FFF2-40B4-BE49-F238E27FC236}">
                  <a16:creationId xmlns:a16="http://schemas.microsoft.com/office/drawing/2014/main" id="{D1AB1015-8729-0895-0E12-CB34C2D366D4}"/>
                </a:ext>
              </a:extLst>
            </p:cNvPr>
            <p:cNvSpPr/>
            <p:nvPr/>
          </p:nvSpPr>
          <p:spPr bwMode="auto">
            <a:xfrm>
              <a:off x="4954934" y="1573254"/>
              <a:ext cx="2280180" cy="93262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ľiďè">
              <a:extLst>
                <a:ext uri="{FF2B5EF4-FFF2-40B4-BE49-F238E27FC236}">
                  <a16:creationId xmlns:a16="http://schemas.microsoft.com/office/drawing/2014/main" id="{72C648BE-9AAF-1101-F493-AC995E3A93BC}"/>
                </a:ext>
              </a:extLst>
            </p:cNvPr>
            <p:cNvSpPr/>
            <p:nvPr/>
          </p:nvSpPr>
          <p:spPr bwMode="auto">
            <a:xfrm>
              <a:off x="7663813" y="2149908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íṧ1ïde">
              <a:extLst>
                <a:ext uri="{FF2B5EF4-FFF2-40B4-BE49-F238E27FC236}">
                  <a16:creationId xmlns:a16="http://schemas.microsoft.com/office/drawing/2014/main" id="{448A55A6-7B73-1560-5AE0-203A2FA9F326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ḷïdè">
              <a:extLst>
                <a:ext uri="{FF2B5EF4-FFF2-40B4-BE49-F238E27FC236}">
                  <a16:creationId xmlns:a16="http://schemas.microsoft.com/office/drawing/2014/main" id="{A365156A-AF27-3FF2-ACF6-827C088BA1DA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şľíḍê">
              <a:extLst>
                <a:ext uri="{FF2B5EF4-FFF2-40B4-BE49-F238E27FC236}">
                  <a16:creationId xmlns:a16="http://schemas.microsoft.com/office/drawing/2014/main" id="{3699BBD0-EDFF-AEA1-B8CF-466C67397C8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ľïḋe">
              <a:extLst>
                <a:ext uri="{FF2B5EF4-FFF2-40B4-BE49-F238E27FC236}">
                  <a16:creationId xmlns:a16="http://schemas.microsoft.com/office/drawing/2014/main" id="{345AA0AE-CF67-7B5A-707A-612414E0E4D1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ṣľîḋé">
              <a:extLst>
                <a:ext uri="{FF2B5EF4-FFF2-40B4-BE49-F238E27FC236}">
                  <a16:creationId xmlns:a16="http://schemas.microsoft.com/office/drawing/2014/main" id="{8F1854C2-A1B1-A411-D105-79BBD7D23422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ṡḻiḋè">
              <a:extLst>
                <a:ext uri="{FF2B5EF4-FFF2-40B4-BE49-F238E27FC236}">
                  <a16:creationId xmlns:a16="http://schemas.microsoft.com/office/drawing/2014/main" id="{24643E84-6220-1BA8-87C0-4C50A7C183FF}"/>
                </a:ext>
              </a:extLst>
            </p:cNvPr>
            <p:cNvSpPr/>
            <p:nvPr/>
          </p:nvSpPr>
          <p:spPr bwMode="auto">
            <a:xfrm>
              <a:off x="7663813" y="1573254"/>
              <a:ext cx="2280180" cy="93262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8BB913D7-B0AA-C680-336C-D58D0EFB5ECC}"/>
              </a:ext>
            </a:extLst>
          </p:cNvPr>
          <p:cNvSpPr txBox="1"/>
          <p:nvPr/>
        </p:nvSpPr>
        <p:spPr>
          <a:xfrm>
            <a:off x="1070661" y="2202176"/>
            <a:ext cx="2968153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后台技术栈：</a:t>
            </a:r>
            <a:r>
              <a:rPr lang="en-US" altLang="zh-CN" sz="1600" b="1" dirty="0">
                <a:solidFill>
                  <a:srgbClr val="002060"/>
                </a:solidFill>
              </a:rPr>
              <a:t>Java8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 err="1">
                <a:solidFill>
                  <a:srgbClr val="002060"/>
                </a:solidFill>
              </a:rPr>
              <a:t>Springboot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Node.js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前端技术栈：</a:t>
            </a:r>
            <a:r>
              <a:rPr lang="en-US" altLang="zh-CN" sz="1600" b="1" dirty="0">
                <a:solidFill>
                  <a:srgbClr val="002060"/>
                </a:solidFill>
              </a:rPr>
              <a:t>Vue2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html/CSS/JavaScript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数据库技术栈：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MySQL8.0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开发工具：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IntelliJ IDEA 2019</a:t>
            </a:r>
          </a:p>
        </p:txBody>
      </p:sp>
      <p:sp>
        <p:nvSpPr>
          <p:cNvPr id="62" name="íšļîdè">
            <a:extLst>
              <a:ext uri="{FF2B5EF4-FFF2-40B4-BE49-F238E27FC236}">
                <a16:creationId xmlns:a16="http://schemas.microsoft.com/office/drawing/2014/main" id="{0EE80BB7-B35D-F80A-0FBF-158BA41D3ED5}"/>
              </a:ext>
            </a:extLst>
          </p:cNvPr>
          <p:cNvSpPr txBox="1"/>
          <p:nvPr/>
        </p:nvSpPr>
        <p:spPr bwMode="auto">
          <a:xfrm>
            <a:off x="4652832" y="1445044"/>
            <a:ext cx="2767395" cy="50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进行需求分析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426A30-BA06-36C2-7BA2-0A83DB0D1609}"/>
              </a:ext>
            </a:extLst>
          </p:cNvPr>
          <p:cNvSpPr txBox="1"/>
          <p:nvPr/>
        </p:nvSpPr>
        <p:spPr>
          <a:xfrm>
            <a:off x="4562958" y="2202176"/>
            <a:ext cx="2968153" cy="23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用户需求分析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业务需求分析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软件需求分析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依从性需求分析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4E5988"/>
              </a:solidFill>
            </a:endParaRPr>
          </a:p>
        </p:txBody>
      </p:sp>
      <p:sp>
        <p:nvSpPr>
          <p:cNvPr id="64" name="íšļîdè">
            <a:extLst>
              <a:ext uri="{FF2B5EF4-FFF2-40B4-BE49-F238E27FC236}">
                <a16:creationId xmlns:a16="http://schemas.microsoft.com/office/drawing/2014/main" id="{56AD8821-7E5D-1F59-2496-F1CE5EE7F644}"/>
              </a:ext>
            </a:extLst>
          </p:cNvPr>
          <p:cNvSpPr txBox="1"/>
          <p:nvPr/>
        </p:nvSpPr>
        <p:spPr bwMode="auto">
          <a:xfrm>
            <a:off x="8093893" y="1445044"/>
            <a:ext cx="2767395" cy="50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进行系统设计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807E89-051F-1F35-054A-F1DB76AF686A}"/>
              </a:ext>
            </a:extLst>
          </p:cNvPr>
          <p:cNvSpPr txBox="1"/>
          <p:nvPr/>
        </p:nvSpPr>
        <p:spPr>
          <a:xfrm>
            <a:off x="8153186" y="2230600"/>
            <a:ext cx="2968153" cy="287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接口设计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用户交互设计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数据库设计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安全设计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部署设计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4E59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5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小组人员具体分工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1204" y="1608092"/>
            <a:ext cx="10922516" cy="4048216"/>
            <a:chOff x="621204" y="1608093"/>
            <a:chExt cx="10922516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L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C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Z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S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í$ḷîḓe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647700" y="1739899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</a:rPr>
                <a:t>刘嗣旸</a:t>
              </a:r>
              <a:endParaRPr lang="en-US" altLang="zh-C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ïṥľîḓê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621204" y="3677400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accent3">
                      <a:lumMod val="50000"/>
                    </a:schemeClr>
                  </a:solidFill>
                </a:rPr>
                <a:t>陈都</a:t>
              </a:r>
              <a:endParaRPr lang="en-US" altLang="zh-CN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4" y="1707633"/>
              <a:ext cx="3713106" cy="2340418"/>
              <a:chOff x="1245778" y="2104465"/>
              <a:chExt cx="3309362" cy="2085932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56581" y="2536859"/>
                <a:ext cx="3298559" cy="165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统筹规划项目进程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实现教师线上阅卷功能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统筹进行</a:t>
                </a:r>
                <a:r>
                  <a:rPr lang="en-US" altLang="zh-CN" sz="1300" dirty="0">
                    <a:solidFill>
                      <a:srgbClr val="4E5988"/>
                    </a:solidFill>
                    <a:latin typeface="+mn-ea"/>
                  </a:rPr>
                  <a:t>UI</a:t>
                </a: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设计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制作</a:t>
                </a:r>
                <a:r>
                  <a:rPr lang="en-US" altLang="zh-CN" sz="1300" dirty="0">
                    <a:solidFill>
                      <a:srgbClr val="4E5988"/>
                    </a:solidFill>
                    <a:latin typeface="+mn-ea"/>
                  </a:rPr>
                  <a:t>PPT</a:t>
                </a: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并进行汇报展示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/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8" y="2104465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4E5988"/>
                    </a:solidFill>
                  </a:rPr>
                  <a:t>张朝阳</a:t>
                </a:r>
                <a:endParaRPr lang="en-US" altLang="zh-CN" sz="2400" b="1" dirty="0">
                  <a:solidFill>
                    <a:srgbClr val="4E5988"/>
                  </a:solidFill>
                </a:endParaRPr>
              </a:p>
            </p:txBody>
          </p:sp>
        </p:grpSp>
        <p:sp>
          <p:nvSpPr>
            <p:cNvPr id="14" name="išḻïḑé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7826605" y="3726053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E39407"/>
                  </a:solidFill>
                </a:rPr>
                <a:t>施浩南</a:t>
              </a:r>
              <a:endParaRPr lang="en-US" altLang="zh-CN" sz="2400" b="1" dirty="0">
                <a:solidFill>
                  <a:srgbClr val="E39407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ïṡľïḑé">
            <a:extLst>
              <a:ext uri="{FF2B5EF4-FFF2-40B4-BE49-F238E27FC236}">
                <a16:creationId xmlns:a16="http://schemas.microsoft.com/office/drawing/2014/main" id="{2DB48C0C-FAAB-A4ED-9D19-6E5445886CAE}"/>
              </a:ext>
            </a:extLst>
          </p:cNvPr>
          <p:cNvSpPr/>
          <p:nvPr/>
        </p:nvSpPr>
        <p:spPr bwMode="auto">
          <a:xfrm>
            <a:off x="648280" y="2319290"/>
            <a:ext cx="3700985" cy="91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/>
          </a:p>
        </p:txBody>
      </p:sp>
      <p:sp>
        <p:nvSpPr>
          <p:cNvPr id="34" name="ïṡľïḑé">
            <a:extLst>
              <a:ext uri="{FF2B5EF4-FFF2-40B4-BE49-F238E27FC236}">
                <a16:creationId xmlns:a16="http://schemas.microsoft.com/office/drawing/2014/main" id="{2D87AA1C-DF13-433B-2BFD-35E7E5F38C47}"/>
              </a:ext>
            </a:extLst>
          </p:cNvPr>
          <p:cNvSpPr/>
          <p:nvPr/>
        </p:nvSpPr>
        <p:spPr bwMode="auto">
          <a:xfrm>
            <a:off x="679253" y="2262256"/>
            <a:ext cx="3700985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实现不同身份用户的注册与登录验证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实现学生个人信息完善和报名功能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实现用户密码安全加密存储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制作</a:t>
            </a:r>
            <a:r>
              <a:rPr lang="en-US" altLang="zh-CN" sz="1400" dirty="0">
                <a:solidFill>
                  <a:srgbClr val="002060"/>
                </a:solidFill>
              </a:rPr>
              <a:t>PPT</a:t>
            </a:r>
            <a:r>
              <a:rPr lang="zh-CN" altLang="en-US" sz="1400" dirty="0">
                <a:solidFill>
                  <a:srgbClr val="002060"/>
                </a:solidFill>
              </a:rPr>
              <a:t>并进行汇报展示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sp>
        <p:nvSpPr>
          <p:cNvPr id="35" name="ïṡľïḑé">
            <a:extLst>
              <a:ext uri="{FF2B5EF4-FFF2-40B4-BE49-F238E27FC236}">
                <a16:creationId xmlns:a16="http://schemas.microsoft.com/office/drawing/2014/main" id="{14872D0A-6024-5C7C-6B3C-7FE7204A459F}"/>
              </a:ext>
            </a:extLst>
          </p:cNvPr>
          <p:cNvSpPr/>
          <p:nvPr/>
        </p:nvSpPr>
        <p:spPr bwMode="auto">
          <a:xfrm>
            <a:off x="631570" y="4106785"/>
            <a:ext cx="3809692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统筹进行试卷、答案等长文本内容的序列化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实现管理员试题录入功能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前后端架构的整体搭建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ïṡľïḑé">
            <a:extLst>
              <a:ext uri="{FF2B5EF4-FFF2-40B4-BE49-F238E27FC236}">
                <a16:creationId xmlns:a16="http://schemas.microsoft.com/office/drawing/2014/main" id="{601AF933-C5BC-FD52-F8BE-2010EBD5307F}"/>
              </a:ext>
            </a:extLst>
          </p:cNvPr>
          <p:cNvSpPr/>
          <p:nvPr/>
        </p:nvSpPr>
        <p:spPr bwMode="auto">
          <a:xfrm>
            <a:off x="7877284" y="4170916"/>
            <a:ext cx="3809692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实现考生在线答题功能</a:t>
            </a:r>
            <a:endParaRPr lang="en-US" altLang="zh-CN" sz="1300" b="1" dirty="0">
              <a:solidFill>
                <a:srgbClr val="E39407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实现自动阅卷功能</a:t>
            </a:r>
            <a:endParaRPr lang="en-US" altLang="zh-CN" sz="1300" b="1" dirty="0">
              <a:solidFill>
                <a:srgbClr val="E39407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实现考试结果查询功能</a:t>
            </a:r>
            <a:endParaRPr lang="en-US" altLang="zh-CN" sz="1300" b="1" dirty="0">
              <a:solidFill>
                <a:srgbClr val="E394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8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项目进展记录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05747" y="1490989"/>
            <a:ext cx="11557518" cy="4282421"/>
            <a:chOff x="748754" y="1805516"/>
            <a:chExt cx="10651577" cy="3727207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590620"/>
              <a:ext cx="2489672" cy="766218"/>
              <a:chOff x="773883" y="3550468"/>
              <a:chExt cx="2489672" cy="766218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5046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5.21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80667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项目启动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820707" y="2484516"/>
              <a:ext cx="2579624" cy="1071085"/>
              <a:chOff x="9142043" y="2435481"/>
              <a:chExt cx="2579624" cy="1071085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6.4 - 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142043" y="3021304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进行总体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UI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界面风格的设计与统一，增加页面输入合法性判断等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28173" y="3742571"/>
              <a:ext cx="2798775" cy="1064026"/>
              <a:chOff x="6825178" y="3697939"/>
              <a:chExt cx="2798775" cy="106402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7134281" y="3697939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6.3 – 6.4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25178" y="4276703"/>
                <a:ext cx="272486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合并各成员编写的代码，结合需求进行查漏补缺，制作汇报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PPT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9654" y="1805516"/>
              <a:ext cx="3200255" cy="970276"/>
              <a:chOff x="3799593" y="1937258"/>
              <a:chExt cx="3200255" cy="97027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9593" y="193725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5.24 - 6.2 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955743" y="2397522"/>
                <a:ext cx="3044105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前后端开发框架的搭建，小组成员分工实现不同的系统功能</a:t>
                </a:r>
                <a:endParaRPr lang="en-US" altLang="zh-CN" sz="1600" dirty="0"/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022708" y="4497963"/>
              <a:ext cx="2752768" cy="1034760"/>
              <a:chOff x="4635948" y="4115057"/>
              <a:chExt cx="2752768" cy="1034760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899044" y="4115057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/>
                  <a:t>5.21 - 5.23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635948" y="4509369"/>
                <a:ext cx="2139878" cy="64044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进行需求分析和设计，选取技术栈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4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31C1160-29C5-D0C2-CBB9-7B295CB56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00" y="1248924"/>
            <a:ext cx="1837889" cy="122525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96B9E5E-CBD2-1039-B4BB-DA0529480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875449"/>
            <a:ext cx="1609312" cy="183783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80F6658-9415-CBE9-B94A-88387CBD5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30" y="2935388"/>
            <a:ext cx="8572563" cy="3157561"/>
          </a:xfrm>
          <a:prstGeom prst="rect">
            <a:avLst/>
          </a:prstGeom>
        </p:spPr>
      </p:pic>
      <p:sp>
        <p:nvSpPr>
          <p:cNvPr id="33" name="加号 32">
            <a:extLst>
              <a:ext uri="{FF2B5EF4-FFF2-40B4-BE49-F238E27FC236}">
                <a16:creationId xmlns:a16="http://schemas.microsoft.com/office/drawing/2014/main" id="{BC2F55F0-E459-04D6-7B08-7B219D91E161}"/>
              </a:ext>
            </a:extLst>
          </p:cNvPr>
          <p:cNvSpPr/>
          <p:nvPr/>
        </p:nvSpPr>
        <p:spPr>
          <a:xfrm>
            <a:off x="5191600" y="1474347"/>
            <a:ext cx="845975" cy="869485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7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未来工作计划</a:t>
            </a:r>
            <a:endParaRPr lang="zh-CN" altLang="en-US" sz="4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UI</a:t>
            </a:r>
            <a:r>
              <a:rPr lang="zh-CN" altLang="en-US" sz="1800" dirty="0"/>
              <a:t>界面设计 功能完善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9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59535"/>
            <a:ext cx="10850563" cy="1028699"/>
          </a:xfrm>
        </p:spPr>
        <p:txBody>
          <a:bodyPr/>
          <a:lstStyle/>
          <a:p>
            <a:r>
              <a:rPr lang="zh-CN" altLang="en-US" dirty="0"/>
              <a:t>未来工作计划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617" y="1578293"/>
            <a:ext cx="10585176" cy="3671731"/>
            <a:chOff x="-631733" y="1988840"/>
            <a:chExt cx="10585176" cy="367173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-631733" y="4180345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UI</a:t>
                </a:r>
                <a:r>
                  <a:rPr lang="zh-CN" altLang="en-US" b="1" dirty="0"/>
                  <a:t>设计</a:t>
                </a:r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324070" cy="11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统一前端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风格，进行界面美化工作，增加对六级考试相关消息及新闻的展示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/>
                  <a:t>功能扩展</a:t>
                </a:r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依据教育考试网进行功能补充与扩展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/>
                  <a:t>性能测试</a:t>
                </a:r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102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待项目所有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及功能完全实现后进行整体性能测试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63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未来工作计划</a:t>
              </a:r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UI</a:t>
              </a:r>
              <a:r>
                <a:rPr lang="zh-CN" altLang="en-US" sz="1050" dirty="0"/>
                <a:t>界面设计 功能完善</a:t>
              </a:r>
              <a:endParaRPr lang="en-US" altLang="zh-CN" sz="1050" dirty="0"/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项目管理</a:t>
              </a:r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参与人员及分工 项目进展记录 项目管理工具</a:t>
              </a:r>
              <a:endParaRPr lang="en-US" altLang="zh-CN" sz="1050" dirty="0"/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系统测试</a:t>
              </a:r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测试环境 功能测试 性能测试</a:t>
              </a:r>
              <a:endParaRPr lang="en-US" altLang="zh-CN" sz="1050" dirty="0"/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需求分析与系统设计</a:t>
              </a:r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需求分析 系统设计 详细设计 数据库设计 </a:t>
              </a:r>
              <a:r>
                <a:rPr lang="en-US" altLang="zh-CN" sz="1050" dirty="0"/>
                <a:t>UI</a:t>
              </a:r>
              <a:r>
                <a:rPr lang="zh-CN" altLang="en-US" sz="1050" dirty="0"/>
                <a:t>设计</a:t>
              </a:r>
              <a:endParaRPr lang="en-US" altLang="zh-CN" sz="1050" dirty="0"/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项目概述</a:t>
              </a:r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开发背景 项目目标 开发环境 可行性分析 项目计划</a:t>
              </a:r>
              <a:endParaRPr lang="en-US" altLang="zh-CN" sz="105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253" y="1040531"/>
            <a:ext cx="10780336" cy="5192043"/>
            <a:chOff x="761253" y="1040531"/>
            <a:chExt cx="10780336" cy="5192043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ṧ1îdè">
              <a:extLst>
                <a:ext uri="{FF2B5EF4-FFF2-40B4-BE49-F238E27FC236}">
                  <a16:creationId xmlns:a16="http://schemas.microsoft.com/office/drawing/2014/main" id="{20685BD5-0BA6-46FD-809E-6BB593A5C88C}"/>
                </a:ext>
              </a:extLst>
            </p:cNvPr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30" name="islíďe">
                <a:extLst>
                  <a:ext uri="{FF2B5EF4-FFF2-40B4-BE49-F238E27FC236}">
                    <a16:creationId xmlns:a16="http://schemas.microsoft.com/office/drawing/2014/main" id="{B7C86CE7-5F57-49F4-85E8-9DAB00A208CC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iḍé">
                <a:extLst>
                  <a:ext uri="{FF2B5EF4-FFF2-40B4-BE49-F238E27FC236}">
                    <a16:creationId xmlns:a16="http://schemas.microsoft.com/office/drawing/2014/main" id="{80C13D91-980E-42D3-8C05-4D741E03BE97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ṧ1ïḓè">
              <a:extLst>
                <a:ext uri="{FF2B5EF4-FFF2-40B4-BE49-F238E27FC236}">
                  <a16:creationId xmlns:a16="http://schemas.microsoft.com/office/drawing/2014/main" id="{D068C72F-94AF-4EAD-B28F-191B62ADC3FB}"/>
                </a:ext>
              </a:extLst>
            </p:cNvPr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28" name="ïṩ1ídè">
                <a:extLst>
                  <a:ext uri="{FF2B5EF4-FFF2-40B4-BE49-F238E27FC236}">
                    <a16:creationId xmlns:a16="http://schemas.microsoft.com/office/drawing/2014/main" id="{585E46B0-A6FA-449D-89A9-3A91211956F7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ļïḋê">
                <a:extLst>
                  <a:ext uri="{FF2B5EF4-FFF2-40B4-BE49-F238E27FC236}">
                    <a16:creationId xmlns:a16="http://schemas.microsoft.com/office/drawing/2014/main" id="{2F44F445-ABB4-4D67-ACB9-78952E0C41DD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ṥļîḍê">
              <a:extLst>
                <a:ext uri="{FF2B5EF4-FFF2-40B4-BE49-F238E27FC236}">
                  <a16:creationId xmlns:a16="http://schemas.microsoft.com/office/drawing/2014/main" id="{518107A4-066E-49A9-A3C4-A0942A17594D}"/>
                </a:ext>
              </a:extLst>
            </p:cNvPr>
            <p:cNvGrpSpPr/>
            <p:nvPr/>
          </p:nvGrpSpPr>
          <p:grpSpPr>
            <a:xfrm>
              <a:off x="6572268" y="4819357"/>
              <a:ext cx="675000" cy="675005"/>
              <a:chOff x="7209746" y="4153276"/>
              <a:chExt cx="675000" cy="675005"/>
            </a:xfrm>
          </p:grpSpPr>
          <p:sp>
            <p:nvSpPr>
              <p:cNvPr id="26" name="íṩľidé">
                <a:extLst>
                  <a:ext uri="{FF2B5EF4-FFF2-40B4-BE49-F238E27FC236}">
                    <a16:creationId xmlns:a16="http://schemas.microsoft.com/office/drawing/2014/main" id="{977A6045-80A5-407C-AC4B-48E2B1D1B9AA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ḻíḓê">
                <a:extLst>
                  <a:ext uri="{FF2B5EF4-FFF2-40B4-BE49-F238E27FC236}">
                    <a16:creationId xmlns:a16="http://schemas.microsoft.com/office/drawing/2014/main" id="{A0A9EDB9-82E8-41BB-B9CB-CC1D5B9314D9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2B7CA7D-C548-4213-91D5-5E7136F8FE28}"/>
                </a:ext>
              </a:extLst>
            </p:cNvPr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C3937F9-524D-47A7-B56C-DE83C51625F4}"/>
                </a:ext>
              </a:extLst>
            </p:cNvPr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8">
              <a:extLst>
                <a:ext uri="{FF2B5EF4-FFF2-40B4-BE49-F238E27FC236}">
                  <a16:creationId xmlns:a16="http://schemas.microsoft.com/office/drawing/2014/main" id="{1F2F201E-5A43-48C5-B1CC-9636B56DF2C4}"/>
                </a:ext>
              </a:extLst>
            </p:cNvPr>
            <p:cNvCxnSpPr>
              <a:cxnSpLocks/>
              <a:stCxn id="19" idx="6"/>
              <a:endCxn id="30" idx="2"/>
            </p:cNvCxnSpPr>
            <p:nvPr/>
          </p:nvCxnSpPr>
          <p:spPr>
            <a:xfrm flipV="1">
              <a:off x="3267075" y="1501310"/>
              <a:ext cx="3305193" cy="183631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9">
              <a:extLst>
                <a:ext uri="{FF2B5EF4-FFF2-40B4-BE49-F238E27FC236}">
                  <a16:creationId xmlns:a16="http://schemas.microsoft.com/office/drawing/2014/main" id="{6AA2B658-FB2E-4061-8F17-E039DB68B8EA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>
              <a:off x="3267075" y="3337621"/>
              <a:ext cx="3305193" cy="18192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š1ïḋé">
              <a:extLst>
                <a:ext uri="{FF2B5EF4-FFF2-40B4-BE49-F238E27FC236}">
                  <a16:creationId xmlns:a16="http://schemas.microsoft.com/office/drawing/2014/main" id="{EFC51E1A-EAFC-4006-8512-9B029BDC0DB4}"/>
                </a:ext>
              </a:extLst>
            </p:cNvPr>
            <p:cNvSpPr/>
            <p:nvPr/>
          </p:nvSpPr>
          <p:spPr bwMode="auto">
            <a:xfrm>
              <a:off x="4825859" y="3205911"/>
              <a:ext cx="263420" cy="26342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iṩļïḍê">
              <a:extLst>
                <a:ext uri="{FF2B5EF4-FFF2-40B4-BE49-F238E27FC236}">
                  <a16:creationId xmlns:a16="http://schemas.microsoft.com/office/drawing/2014/main" id="{00439F1F-DDA3-4D90-8FC0-3DC95FF87467}"/>
                </a:ext>
              </a:extLst>
            </p:cNvPr>
            <p:cNvGrpSpPr/>
            <p:nvPr/>
          </p:nvGrpSpPr>
          <p:grpSpPr>
            <a:xfrm>
              <a:off x="7412675" y="1120740"/>
              <a:ext cx="4128914" cy="1464849"/>
              <a:chOff x="7412675" y="1120740"/>
              <a:chExt cx="4128914" cy="1464849"/>
            </a:xfrm>
          </p:grpSpPr>
          <p:sp>
            <p:nvSpPr>
              <p:cNvPr id="24" name="íśḻíďè">
                <a:extLst>
                  <a:ext uri="{FF2B5EF4-FFF2-40B4-BE49-F238E27FC236}">
                    <a16:creationId xmlns:a16="http://schemas.microsoft.com/office/drawing/2014/main" id="{074F1D0A-49E8-449D-8404-2BCDF2791610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Supporting text here.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25" name="îṧḻîḍê">
                <a:extLst>
                  <a:ext uri="{FF2B5EF4-FFF2-40B4-BE49-F238E27FC236}">
                    <a16:creationId xmlns:a16="http://schemas.microsoft.com/office/drawing/2014/main" id="{A49B9CAE-7805-48D6-841A-24BFBBDF6303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iṣļïďê">
              <a:extLst>
                <a:ext uri="{FF2B5EF4-FFF2-40B4-BE49-F238E27FC236}">
                  <a16:creationId xmlns:a16="http://schemas.microsoft.com/office/drawing/2014/main" id="{31C0A4F3-2A90-46E1-AB8A-0F0C3153730D}"/>
                </a:ext>
              </a:extLst>
            </p:cNvPr>
            <p:cNvGrpSpPr/>
            <p:nvPr/>
          </p:nvGrpSpPr>
          <p:grpSpPr>
            <a:xfrm>
              <a:off x="7412675" y="2976332"/>
              <a:ext cx="4128914" cy="1464849"/>
              <a:chOff x="7412675" y="1120740"/>
              <a:chExt cx="4128914" cy="1464849"/>
            </a:xfrm>
          </p:grpSpPr>
          <p:sp>
            <p:nvSpPr>
              <p:cNvPr id="22" name="î$ḻíďé">
                <a:extLst>
                  <a:ext uri="{FF2B5EF4-FFF2-40B4-BE49-F238E27FC236}">
                    <a16:creationId xmlns:a16="http://schemas.microsoft.com/office/drawing/2014/main" id="{298ABF2D-C2D2-4298-AD4F-8E80C1685513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Supporting text here.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23" name="îş1îḋe">
                <a:extLst>
                  <a:ext uri="{FF2B5EF4-FFF2-40B4-BE49-F238E27FC236}">
                    <a16:creationId xmlns:a16="http://schemas.microsoft.com/office/drawing/2014/main" id="{47C22C3D-BA98-4095-9982-BD9D21270326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</p:grpSp>
        <p:grpSp>
          <p:nvGrpSpPr>
            <p:cNvPr id="17" name="iṣḻídè">
              <a:extLst>
                <a:ext uri="{FF2B5EF4-FFF2-40B4-BE49-F238E27FC236}">
                  <a16:creationId xmlns:a16="http://schemas.microsoft.com/office/drawing/2014/main" id="{81A92E41-F418-4DA6-BC7D-D2627777675C}"/>
                </a:ext>
              </a:extLst>
            </p:cNvPr>
            <p:cNvGrpSpPr/>
            <p:nvPr/>
          </p:nvGrpSpPr>
          <p:grpSpPr>
            <a:xfrm>
              <a:off x="7412675" y="4767725"/>
              <a:ext cx="4128914" cy="1464849"/>
              <a:chOff x="7412675" y="1120740"/>
              <a:chExt cx="4128914" cy="1464849"/>
            </a:xfrm>
          </p:grpSpPr>
          <p:sp>
            <p:nvSpPr>
              <p:cNvPr id="20" name="îṣḷiḋe">
                <a:extLst>
                  <a:ext uri="{FF2B5EF4-FFF2-40B4-BE49-F238E27FC236}">
                    <a16:creationId xmlns:a16="http://schemas.microsoft.com/office/drawing/2014/main" id="{8D1A2C9E-4FF0-4F44-A757-AE0AD5B5A75E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Supporting text here.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21" name="íṣḻiḑê">
                <a:extLst>
                  <a:ext uri="{FF2B5EF4-FFF2-40B4-BE49-F238E27FC236}">
                    <a16:creationId xmlns:a16="http://schemas.microsoft.com/office/drawing/2014/main" id="{07AF4EF3-1099-49B9-8769-00E0D6D7BE57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</p:grpSp>
        <p:cxnSp>
          <p:nvCxnSpPr>
            <p:cNvPr id="18" name="肘形连接符 201">
              <a:extLst>
                <a:ext uri="{FF2B5EF4-FFF2-40B4-BE49-F238E27FC236}">
                  <a16:creationId xmlns:a16="http://schemas.microsoft.com/office/drawing/2014/main" id="{DA00C8C6-4B42-4100-A912-24AE9BD0A680}"/>
                </a:ext>
              </a:extLst>
            </p:cNvPr>
            <p:cNvCxnSpPr>
              <a:cxnSpLocks/>
              <a:stCxn id="19" idx="6"/>
              <a:endCxn id="28" idx="2"/>
            </p:cNvCxnSpPr>
            <p:nvPr/>
          </p:nvCxnSpPr>
          <p:spPr>
            <a:xfrm flipV="1">
              <a:off x="3267075" y="3329085"/>
              <a:ext cx="3305193" cy="8536"/>
            </a:xfrm>
            <a:prstGeom prst="bentConnector3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ľiḋè">
              <a:extLst>
                <a:ext uri="{FF2B5EF4-FFF2-40B4-BE49-F238E27FC236}">
                  <a16:creationId xmlns:a16="http://schemas.microsoft.com/office/drawing/2014/main" id="{E3A81887-DC04-44A3-88A8-394C0DCCF420}"/>
                </a:ext>
              </a:extLst>
            </p:cNvPr>
            <p:cNvSpPr/>
            <p:nvPr/>
          </p:nvSpPr>
          <p:spPr>
            <a:xfrm>
              <a:off x="2569667" y="2988915"/>
              <a:ext cx="697408" cy="69741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3082147"/>
            <a:chOff x="767408" y="1988840"/>
            <a:chExt cx="10585176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6" name="ïṣļiḋè">
              <a:extLst>
                <a:ext uri="{FF2B5EF4-FFF2-40B4-BE49-F238E27FC236}">
                  <a16:creationId xmlns:a16="http://schemas.microsoft.com/office/drawing/2014/main" id="{47E50F10-BB23-4D70-AF5B-8B738775E478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íṡḻïḋé">
                <a:extLst>
                  <a:ext uri="{FF2B5EF4-FFF2-40B4-BE49-F238E27FC236}">
                    <a16:creationId xmlns:a16="http://schemas.microsoft.com/office/drawing/2014/main" id="{BE25BFCD-B813-41A5-BFAB-6254902013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ṣḻiḓè">
                <a:extLst>
                  <a:ext uri="{FF2B5EF4-FFF2-40B4-BE49-F238E27FC236}">
                    <a16:creationId xmlns:a16="http://schemas.microsoft.com/office/drawing/2014/main" id="{B10FD0BE-DA3C-4A74-BFC6-ABE0E1B93136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7" name="išļïḓé">
              <a:extLst>
                <a:ext uri="{FF2B5EF4-FFF2-40B4-BE49-F238E27FC236}">
                  <a16:creationId xmlns:a16="http://schemas.microsoft.com/office/drawing/2014/main" id="{A40E7B56-7548-41A7-8A48-33BDE3363B11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ŝļiďé">
              <a:extLst>
                <a:ext uri="{FF2B5EF4-FFF2-40B4-BE49-F238E27FC236}">
                  <a16:creationId xmlns:a16="http://schemas.microsoft.com/office/drawing/2014/main" id="{F80F8B46-C9DC-43D8-B10C-58564AA83A5D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8A194-2169-45A9-89EC-6908EFC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256408"/>
            <a:ext cx="10847389" cy="4751584"/>
            <a:chOff x="673099" y="1256408"/>
            <a:chExt cx="10847389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ṡḻíḑê">
              <a:extLst>
                <a:ext uri="{FF2B5EF4-FFF2-40B4-BE49-F238E27FC236}">
                  <a16:creationId xmlns:a16="http://schemas.microsoft.com/office/drawing/2014/main" id="{5547991B-A492-43DE-8D67-C726F4A39415}"/>
                </a:ext>
              </a:extLst>
            </p:cNvPr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ḻiḋe">
              <a:extLst>
                <a:ext uri="{FF2B5EF4-FFF2-40B4-BE49-F238E27FC236}">
                  <a16:creationId xmlns:a16="http://schemas.microsoft.com/office/drawing/2014/main" id="{DD3D4E05-E61F-433D-A357-4674BCB5B695}"/>
                </a:ext>
              </a:extLst>
            </p:cNvPr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ṣ1ïḍê">
              <a:extLst>
                <a:ext uri="{FF2B5EF4-FFF2-40B4-BE49-F238E27FC236}">
                  <a16:creationId xmlns:a16="http://schemas.microsoft.com/office/drawing/2014/main" id="{D570D50F-DE0A-43E1-BCB9-A67B7C5BBE7E}"/>
                </a:ext>
              </a:extLst>
            </p:cNvPr>
            <p:cNvSpPr txBox="1"/>
            <p:nvPr/>
          </p:nvSpPr>
          <p:spPr bwMode="auto">
            <a:xfrm>
              <a:off x="673099" y="2087251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isḻîḓè">
              <a:extLst>
                <a:ext uri="{FF2B5EF4-FFF2-40B4-BE49-F238E27FC236}">
                  <a16:creationId xmlns:a16="http://schemas.microsoft.com/office/drawing/2014/main" id="{81322AA1-88CF-45A5-B89F-73DBA12BF4CB}"/>
                </a:ext>
              </a:extLst>
            </p:cNvPr>
            <p:cNvSpPr/>
            <p:nvPr/>
          </p:nvSpPr>
          <p:spPr bwMode="auto">
            <a:xfrm>
              <a:off x="673099" y="2529057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BDA3-9A48-41D1-9503-46E1C4A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8754" y="1947258"/>
            <a:ext cx="10651577" cy="3566710"/>
            <a:chOff x="748754" y="1947258"/>
            <a:chExt cx="10651577" cy="3566710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615600"/>
              <a:ext cx="2489672" cy="866546"/>
              <a:chOff x="773883" y="3575448"/>
              <a:chExt cx="2489672" cy="866546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7544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931982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910659" y="2484516"/>
              <a:ext cx="2489672" cy="841796"/>
              <a:chOff x="9231995" y="2435481"/>
              <a:chExt cx="2489672" cy="841796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231995" y="2792015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94730" y="3867208"/>
              <a:ext cx="2489672" cy="841796"/>
              <a:chOff x="6891735" y="3822576"/>
              <a:chExt cx="2489672" cy="84179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6891735" y="382257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91735" y="417911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1805" y="1947258"/>
              <a:ext cx="2489672" cy="866546"/>
              <a:chOff x="3791744" y="2079000"/>
              <a:chExt cx="2489672" cy="86654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1744" y="2079000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791744" y="243553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288842" y="4672172"/>
              <a:ext cx="2489672" cy="841796"/>
              <a:chOff x="4902082" y="4289266"/>
              <a:chExt cx="2489672" cy="841796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902082" y="428926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902082" y="464580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96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F434-FFAF-44FB-8A22-73F40C6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7F9A8-DA14-4E27-97A2-7CC149D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1ADF4-513A-48B9-ACB8-453AE6C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1b68381d-8104-4d07-a50f-4bd095a00b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BA548D-64C5-422D-AB9F-3E5F74C031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85985" y="2169000"/>
            <a:ext cx="7820030" cy="3070783"/>
            <a:chOff x="2185985" y="2169000"/>
            <a:chExt cx="7820030" cy="307078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9C9AACA-3C92-4B88-B26A-7040FD6C4BF8}"/>
                </a:ext>
              </a:extLst>
            </p:cNvPr>
            <p:cNvCxnSpPr/>
            <p:nvPr/>
          </p:nvCxnSpPr>
          <p:spPr>
            <a:xfrm>
              <a:off x="218598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B01A4B-1787-4215-9B4D-A1065841A4EB}"/>
                </a:ext>
              </a:extLst>
            </p:cNvPr>
            <p:cNvCxnSpPr/>
            <p:nvPr/>
          </p:nvCxnSpPr>
          <p:spPr>
            <a:xfrm flipH="1">
              <a:off x="916781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Slíḓè">
              <a:extLst>
                <a:ext uri="{FF2B5EF4-FFF2-40B4-BE49-F238E27FC236}">
                  <a16:creationId xmlns:a16="http://schemas.microsoft.com/office/drawing/2014/main" id="{6D9BB984-D9FD-4FBE-B6A0-6E4CBDCCD028}"/>
                </a:ext>
              </a:extLst>
            </p:cNvPr>
            <p:cNvSpPr/>
            <p:nvPr/>
          </p:nvSpPr>
          <p:spPr>
            <a:xfrm>
              <a:off x="6777234" y="3193692"/>
              <a:ext cx="1016000" cy="10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ṥ1îḑe">
              <a:extLst>
                <a:ext uri="{FF2B5EF4-FFF2-40B4-BE49-F238E27FC236}">
                  <a16:creationId xmlns:a16="http://schemas.microsoft.com/office/drawing/2014/main" id="{2EE47828-0666-48C8-BBA4-28843EC75CC4}"/>
                </a:ext>
              </a:extLst>
            </p:cNvPr>
            <p:cNvSpPr/>
            <p:nvPr/>
          </p:nvSpPr>
          <p:spPr>
            <a:xfrm>
              <a:off x="3209526" y="3193692"/>
              <a:ext cx="1016000" cy="1016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ľïḍé">
              <a:extLst>
                <a:ext uri="{FF2B5EF4-FFF2-40B4-BE49-F238E27FC236}">
                  <a16:creationId xmlns:a16="http://schemas.microsoft.com/office/drawing/2014/main" id="{C60AECF4-949C-4762-BB64-4875F5D41A19}"/>
                </a:ext>
              </a:extLst>
            </p:cNvPr>
            <p:cNvSpPr/>
            <p:nvPr/>
          </p:nvSpPr>
          <p:spPr>
            <a:xfrm>
              <a:off x="7966472" y="3193692"/>
              <a:ext cx="1016000" cy="1016000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ļïḋè">
              <a:extLst>
                <a:ext uri="{FF2B5EF4-FFF2-40B4-BE49-F238E27FC236}">
                  <a16:creationId xmlns:a16="http://schemas.microsoft.com/office/drawing/2014/main" id="{9F5052DD-B00D-4DCA-99A5-E9EE1D320D26}"/>
                </a:ext>
              </a:extLst>
            </p:cNvPr>
            <p:cNvSpPr/>
            <p:nvPr/>
          </p:nvSpPr>
          <p:spPr>
            <a:xfrm>
              <a:off x="5587998" y="3193692"/>
              <a:ext cx="1016000" cy="1016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ļíďe">
              <a:extLst>
                <a:ext uri="{FF2B5EF4-FFF2-40B4-BE49-F238E27FC236}">
                  <a16:creationId xmlns:a16="http://schemas.microsoft.com/office/drawing/2014/main" id="{837D0EFD-E474-4F1D-BEF1-2CD3B72E8948}"/>
                </a:ext>
              </a:extLst>
            </p:cNvPr>
            <p:cNvSpPr/>
            <p:nvPr/>
          </p:nvSpPr>
          <p:spPr>
            <a:xfrm>
              <a:off x="4398762" y="3193692"/>
              <a:ext cx="1016000" cy="1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1ïḍè">
              <a:extLst>
                <a:ext uri="{FF2B5EF4-FFF2-40B4-BE49-F238E27FC236}">
                  <a16:creationId xmlns:a16="http://schemas.microsoft.com/office/drawing/2014/main" id="{FE11AEBF-FE27-4CA0-8F6F-765FE50A3F60}"/>
                </a:ext>
              </a:extLst>
            </p:cNvPr>
            <p:cNvSpPr/>
            <p:nvPr/>
          </p:nvSpPr>
          <p:spPr bwMode="auto">
            <a:xfrm>
              <a:off x="6964576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îḋé">
              <a:extLst>
                <a:ext uri="{FF2B5EF4-FFF2-40B4-BE49-F238E27FC236}">
                  <a16:creationId xmlns:a16="http://schemas.microsoft.com/office/drawing/2014/main" id="{4C149551-10B1-4932-8E01-8989C90D02DD}"/>
                </a:ext>
              </a:extLst>
            </p:cNvPr>
            <p:cNvSpPr/>
            <p:nvPr/>
          </p:nvSpPr>
          <p:spPr bwMode="auto">
            <a:xfrm>
              <a:off x="5771281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îḑè">
              <a:extLst>
                <a:ext uri="{FF2B5EF4-FFF2-40B4-BE49-F238E27FC236}">
                  <a16:creationId xmlns:a16="http://schemas.microsoft.com/office/drawing/2014/main" id="{F9E17CFF-536C-41CB-AA57-0BBA6AC6AC8E}"/>
                </a:ext>
              </a:extLst>
            </p:cNvPr>
            <p:cNvSpPr/>
            <p:nvPr/>
          </p:nvSpPr>
          <p:spPr bwMode="auto">
            <a:xfrm>
              <a:off x="3384691" y="3385090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ľiḑe">
              <a:extLst>
                <a:ext uri="{FF2B5EF4-FFF2-40B4-BE49-F238E27FC236}">
                  <a16:creationId xmlns:a16="http://schemas.microsoft.com/office/drawing/2014/main" id="{0B756E84-D7D3-450C-9E98-16C28682A6B0}"/>
                </a:ext>
              </a:extLst>
            </p:cNvPr>
            <p:cNvSpPr/>
            <p:nvPr/>
          </p:nvSpPr>
          <p:spPr bwMode="auto">
            <a:xfrm>
              <a:off x="4577986" y="3385090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" name="ïṥḷïḋê">
              <a:extLst>
                <a:ext uri="{FF2B5EF4-FFF2-40B4-BE49-F238E27FC236}">
                  <a16:creationId xmlns:a16="http://schemas.microsoft.com/office/drawing/2014/main" id="{56B891C1-C05F-4EE0-AF8C-6087C8405B5A}"/>
                </a:ext>
              </a:extLst>
            </p:cNvPr>
            <p:cNvSpPr/>
            <p:nvPr/>
          </p:nvSpPr>
          <p:spPr bwMode="auto">
            <a:xfrm>
              <a:off x="8157870" y="3385090"/>
              <a:ext cx="633204" cy="633204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ï$ļíḓè">
              <a:extLst>
                <a:ext uri="{FF2B5EF4-FFF2-40B4-BE49-F238E27FC236}">
                  <a16:creationId xmlns:a16="http://schemas.microsoft.com/office/drawing/2014/main" id="{572CB6A9-3C48-4DE4-93CB-0DBE4C8032E0}"/>
                </a:ext>
              </a:extLst>
            </p:cNvPr>
            <p:cNvGrpSpPr/>
            <p:nvPr/>
          </p:nvGrpSpPr>
          <p:grpSpPr>
            <a:xfrm>
              <a:off x="7344325" y="4292482"/>
              <a:ext cx="2292764" cy="947301"/>
              <a:chOff x="7266806" y="4292482"/>
              <a:chExt cx="2292764" cy="947301"/>
            </a:xfrm>
          </p:grpSpPr>
          <p:sp>
            <p:nvSpPr>
              <p:cNvPr id="31" name="ïṡļiďê">
                <a:extLst>
                  <a:ext uri="{FF2B5EF4-FFF2-40B4-BE49-F238E27FC236}">
                    <a16:creationId xmlns:a16="http://schemas.microsoft.com/office/drawing/2014/main" id="{CEAFFFD7-A51C-4C80-9F2D-F1D29587C57C}"/>
                  </a:ext>
                </a:extLst>
              </p:cNvPr>
              <p:cNvSpPr txBox="1"/>
              <p:nvPr/>
            </p:nvSpPr>
            <p:spPr bwMode="auto">
              <a:xfrm>
                <a:off x="7266806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2" name="iṣ1iḋê">
                <a:extLst>
                  <a:ext uri="{FF2B5EF4-FFF2-40B4-BE49-F238E27FC236}">
                    <a16:creationId xmlns:a16="http://schemas.microsoft.com/office/drawing/2014/main" id="{970C6E61-BE1B-4672-8F88-C103052382AB}"/>
                  </a:ext>
                </a:extLst>
              </p:cNvPr>
              <p:cNvSpPr txBox="1"/>
              <p:nvPr/>
            </p:nvSpPr>
            <p:spPr bwMode="auto">
              <a:xfrm>
                <a:off x="7266806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19" name="íṥ1îdè">
              <a:extLst>
                <a:ext uri="{FF2B5EF4-FFF2-40B4-BE49-F238E27FC236}">
                  <a16:creationId xmlns:a16="http://schemas.microsoft.com/office/drawing/2014/main" id="{0D1CF3EF-133A-4477-ABA6-DE3F602E8079}"/>
                </a:ext>
              </a:extLst>
            </p:cNvPr>
            <p:cNvGrpSpPr/>
            <p:nvPr/>
          </p:nvGrpSpPr>
          <p:grpSpPr>
            <a:xfrm>
              <a:off x="4949618" y="4292482"/>
              <a:ext cx="2292764" cy="947301"/>
              <a:chOff x="4888334" y="4292482"/>
              <a:chExt cx="2292764" cy="947301"/>
            </a:xfrm>
          </p:grpSpPr>
          <p:sp>
            <p:nvSpPr>
              <p:cNvPr id="29" name="îṧļiḑe">
                <a:extLst>
                  <a:ext uri="{FF2B5EF4-FFF2-40B4-BE49-F238E27FC236}">
                    <a16:creationId xmlns:a16="http://schemas.microsoft.com/office/drawing/2014/main" id="{045505B2-413B-4D16-8FBD-3081E5521F05}"/>
                  </a:ext>
                </a:extLst>
              </p:cNvPr>
              <p:cNvSpPr txBox="1"/>
              <p:nvPr/>
            </p:nvSpPr>
            <p:spPr bwMode="auto">
              <a:xfrm>
                <a:off x="4888334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0" name="îṣlidê">
                <a:extLst>
                  <a:ext uri="{FF2B5EF4-FFF2-40B4-BE49-F238E27FC236}">
                    <a16:creationId xmlns:a16="http://schemas.microsoft.com/office/drawing/2014/main" id="{E26F957C-5013-4CA2-9888-4003FEFACC0B}"/>
                  </a:ext>
                </a:extLst>
              </p:cNvPr>
              <p:cNvSpPr txBox="1"/>
              <p:nvPr/>
            </p:nvSpPr>
            <p:spPr bwMode="auto">
              <a:xfrm>
                <a:off x="4888334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0" name="iŝ1íďê">
              <a:extLst>
                <a:ext uri="{FF2B5EF4-FFF2-40B4-BE49-F238E27FC236}">
                  <a16:creationId xmlns:a16="http://schemas.microsoft.com/office/drawing/2014/main" id="{497BBEE8-0ED3-4622-A31F-1CD7A436EAC9}"/>
                </a:ext>
              </a:extLst>
            </p:cNvPr>
            <p:cNvGrpSpPr/>
            <p:nvPr/>
          </p:nvGrpSpPr>
          <p:grpSpPr>
            <a:xfrm>
              <a:off x="2554911" y="4292482"/>
              <a:ext cx="2292764" cy="947301"/>
              <a:chOff x="2496110" y="4292482"/>
              <a:chExt cx="2292764" cy="947301"/>
            </a:xfrm>
          </p:grpSpPr>
          <p:sp>
            <p:nvSpPr>
              <p:cNvPr id="27" name="îṩḻïdê">
                <a:extLst>
                  <a:ext uri="{FF2B5EF4-FFF2-40B4-BE49-F238E27FC236}">
                    <a16:creationId xmlns:a16="http://schemas.microsoft.com/office/drawing/2014/main" id="{8D721EDB-D963-4BC6-AD9E-34BDEBEC9B26}"/>
                  </a:ext>
                </a:extLst>
              </p:cNvPr>
              <p:cNvSpPr txBox="1"/>
              <p:nvPr/>
            </p:nvSpPr>
            <p:spPr bwMode="auto">
              <a:xfrm>
                <a:off x="2496110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8" name="íşľiḓê">
                <a:extLst>
                  <a:ext uri="{FF2B5EF4-FFF2-40B4-BE49-F238E27FC236}">
                    <a16:creationId xmlns:a16="http://schemas.microsoft.com/office/drawing/2014/main" id="{5B941C9D-71AA-47E3-820B-E7052F245B3C}"/>
                  </a:ext>
                </a:extLst>
              </p:cNvPr>
              <p:cNvSpPr txBox="1"/>
              <p:nvPr/>
            </p:nvSpPr>
            <p:spPr bwMode="auto">
              <a:xfrm>
                <a:off x="2496110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1" name="ïsḻiḋe">
              <a:extLst>
                <a:ext uri="{FF2B5EF4-FFF2-40B4-BE49-F238E27FC236}">
                  <a16:creationId xmlns:a16="http://schemas.microsoft.com/office/drawing/2014/main" id="{C8C2CFCF-9BAA-4CA2-818F-76011DAB6BCA}"/>
                </a:ext>
              </a:extLst>
            </p:cNvPr>
            <p:cNvGrpSpPr/>
            <p:nvPr/>
          </p:nvGrpSpPr>
          <p:grpSpPr>
            <a:xfrm>
              <a:off x="6181708" y="2169000"/>
              <a:ext cx="2292764" cy="947301"/>
              <a:chOff x="6120424" y="2169000"/>
              <a:chExt cx="2292764" cy="947301"/>
            </a:xfrm>
          </p:grpSpPr>
          <p:sp>
            <p:nvSpPr>
              <p:cNvPr id="25" name="ïslïḑê">
                <a:extLst>
                  <a:ext uri="{FF2B5EF4-FFF2-40B4-BE49-F238E27FC236}">
                    <a16:creationId xmlns:a16="http://schemas.microsoft.com/office/drawing/2014/main" id="{1D3BE117-229B-49A3-901A-5ADFA726A90D}"/>
                  </a:ext>
                </a:extLst>
              </p:cNvPr>
              <p:cNvSpPr txBox="1"/>
              <p:nvPr/>
            </p:nvSpPr>
            <p:spPr bwMode="auto">
              <a:xfrm>
                <a:off x="612042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6" name="iśḻîḑê">
                <a:extLst>
                  <a:ext uri="{FF2B5EF4-FFF2-40B4-BE49-F238E27FC236}">
                    <a16:creationId xmlns:a16="http://schemas.microsoft.com/office/drawing/2014/main" id="{50EF7AC9-FE91-4A40-A51A-D2FCCB054E44}"/>
                  </a:ext>
                </a:extLst>
              </p:cNvPr>
              <p:cNvSpPr txBox="1"/>
              <p:nvPr/>
            </p:nvSpPr>
            <p:spPr bwMode="auto">
              <a:xfrm>
                <a:off x="612042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2" name="ïšḷïḍe">
              <a:extLst>
                <a:ext uri="{FF2B5EF4-FFF2-40B4-BE49-F238E27FC236}">
                  <a16:creationId xmlns:a16="http://schemas.microsoft.com/office/drawing/2014/main" id="{BB2AC24E-D505-46E1-8482-9B864C6C4D68}"/>
                </a:ext>
              </a:extLst>
            </p:cNvPr>
            <p:cNvGrpSpPr/>
            <p:nvPr/>
          </p:nvGrpSpPr>
          <p:grpSpPr>
            <a:xfrm>
              <a:off x="3748206" y="2169000"/>
              <a:ext cx="2292764" cy="947301"/>
              <a:chOff x="3791744" y="2169000"/>
              <a:chExt cx="2292764" cy="947301"/>
            </a:xfrm>
          </p:grpSpPr>
          <p:sp>
            <p:nvSpPr>
              <p:cNvPr id="23" name="îşḻîḋé">
                <a:extLst>
                  <a:ext uri="{FF2B5EF4-FFF2-40B4-BE49-F238E27FC236}">
                    <a16:creationId xmlns:a16="http://schemas.microsoft.com/office/drawing/2014/main" id="{D8A3B974-F8A9-4439-B7F7-6B15B5B483F7}"/>
                  </a:ext>
                </a:extLst>
              </p:cNvPr>
              <p:cNvSpPr txBox="1"/>
              <p:nvPr/>
            </p:nvSpPr>
            <p:spPr bwMode="auto">
              <a:xfrm>
                <a:off x="379174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4" name="îŝľîḍè">
                <a:extLst>
                  <a:ext uri="{FF2B5EF4-FFF2-40B4-BE49-F238E27FC236}">
                    <a16:creationId xmlns:a16="http://schemas.microsoft.com/office/drawing/2014/main" id="{D6D4759D-DB6E-4A31-8C1A-945AC5C730B8}"/>
                  </a:ext>
                </a:extLst>
              </p:cNvPr>
              <p:cNvSpPr txBox="1"/>
              <p:nvPr/>
            </p:nvSpPr>
            <p:spPr bwMode="auto">
              <a:xfrm>
                <a:off x="379174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02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ṩľïḑê">
              <a:extLst>
                <a:ext uri="{FF2B5EF4-FFF2-40B4-BE49-F238E27FC236}">
                  <a16:creationId xmlns:a16="http://schemas.microsoft.com/office/drawing/2014/main" id="{BC0C06F8-0AE4-4B0C-8438-9181A85F245A}"/>
                </a:ext>
              </a:extLst>
            </p:cNvPr>
            <p:cNvSpPr/>
            <p:nvPr/>
          </p:nvSpPr>
          <p:spPr>
            <a:xfrm>
              <a:off x="6726000" y="386932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ṣlíďê">
              <a:extLst>
                <a:ext uri="{FF2B5EF4-FFF2-40B4-BE49-F238E27FC236}">
                  <a16:creationId xmlns:a16="http://schemas.microsoft.com/office/drawing/2014/main" id="{664140BB-0230-45C7-810A-8B1B736D70D1}"/>
                </a:ext>
              </a:extLst>
            </p:cNvPr>
            <p:cNvSpPr/>
            <p:nvPr/>
          </p:nvSpPr>
          <p:spPr>
            <a:xfrm>
              <a:off x="6726000" y="1615331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6D286805-9E46-46D5-89EA-FA75571E6D54}"/>
                </a:ext>
              </a:extLst>
            </p:cNvPr>
            <p:cNvSpPr/>
            <p:nvPr/>
          </p:nvSpPr>
          <p:spPr>
            <a:xfrm>
              <a:off x="6726000" y="274232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íS1îḑé">
              <a:extLst>
                <a:ext uri="{FF2B5EF4-FFF2-40B4-BE49-F238E27FC236}">
                  <a16:creationId xmlns:a16="http://schemas.microsoft.com/office/drawing/2014/main" id="{8826C93C-491F-451E-B2AD-2F35FF071857}"/>
                </a:ext>
              </a:extLst>
            </p:cNvPr>
            <p:cNvSpPr/>
            <p:nvPr/>
          </p:nvSpPr>
          <p:spPr bwMode="auto">
            <a:xfrm>
              <a:off x="6892176" y="2908505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ļíḓè">
              <a:extLst>
                <a:ext uri="{FF2B5EF4-FFF2-40B4-BE49-F238E27FC236}">
                  <a16:creationId xmlns:a16="http://schemas.microsoft.com/office/drawing/2014/main" id="{191DA536-EA85-4642-A0B2-34B99AF08755}"/>
                </a:ext>
              </a:extLst>
            </p:cNvPr>
            <p:cNvSpPr/>
            <p:nvPr/>
          </p:nvSpPr>
          <p:spPr>
            <a:xfrm>
              <a:off x="6726000" y="4996325"/>
              <a:ext cx="620944" cy="620944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1ïḋê">
              <a:extLst>
                <a:ext uri="{FF2B5EF4-FFF2-40B4-BE49-F238E27FC236}">
                  <a16:creationId xmlns:a16="http://schemas.microsoft.com/office/drawing/2014/main" id="{3017C0B5-6D84-478E-8445-22DE4BF58036}"/>
                </a:ext>
              </a:extLst>
            </p:cNvPr>
            <p:cNvSpPr/>
            <p:nvPr/>
          </p:nvSpPr>
          <p:spPr bwMode="auto">
            <a:xfrm>
              <a:off x="7434616" y="1840331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7" name="îšľîdè">
              <a:extLst>
                <a:ext uri="{FF2B5EF4-FFF2-40B4-BE49-F238E27FC236}">
                  <a16:creationId xmlns:a16="http://schemas.microsoft.com/office/drawing/2014/main" id="{73320DD5-A76D-482F-8DBB-D737D739F43C}"/>
                </a:ext>
              </a:extLst>
            </p:cNvPr>
            <p:cNvSpPr txBox="1"/>
            <p:nvPr/>
          </p:nvSpPr>
          <p:spPr bwMode="auto">
            <a:xfrm>
              <a:off x="7434616" y="1423830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ïŝḻiďê">
              <a:extLst>
                <a:ext uri="{FF2B5EF4-FFF2-40B4-BE49-F238E27FC236}">
                  <a16:creationId xmlns:a16="http://schemas.microsoft.com/office/drawing/2014/main" id="{E68C11C4-01C7-4568-A977-9CFC5D4C48E5}"/>
                </a:ext>
              </a:extLst>
            </p:cNvPr>
            <p:cNvSpPr/>
            <p:nvPr/>
          </p:nvSpPr>
          <p:spPr bwMode="auto">
            <a:xfrm>
              <a:off x="7434616" y="2969614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9" name="íş1îdê">
              <a:extLst>
                <a:ext uri="{FF2B5EF4-FFF2-40B4-BE49-F238E27FC236}">
                  <a16:creationId xmlns:a16="http://schemas.microsoft.com/office/drawing/2014/main" id="{101B8B65-E0DE-4C67-AEAF-BF1BC578F7ED}"/>
                </a:ext>
              </a:extLst>
            </p:cNvPr>
            <p:cNvSpPr txBox="1"/>
            <p:nvPr/>
          </p:nvSpPr>
          <p:spPr bwMode="auto">
            <a:xfrm>
              <a:off x="7434616" y="2553113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íṥľiḓè">
              <a:extLst>
                <a:ext uri="{FF2B5EF4-FFF2-40B4-BE49-F238E27FC236}">
                  <a16:creationId xmlns:a16="http://schemas.microsoft.com/office/drawing/2014/main" id="{1698EF54-6838-4234-B8F8-820F5B6164B4}"/>
                </a:ext>
              </a:extLst>
            </p:cNvPr>
            <p:cNvSpPr/>
            <p:nvPr/>
          </p:nvSpPr>
          <p:spPr bwMode="auto">
            <a:xfrm>
              <a:off x="7434616" y="4104342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1" name="îşľiďê">
              <a:extLst>
                <a:ext uri="{FF2B5EF4-FFF2-40B4-BE49-F238E27FC236}">
                  <a16:creationId xmlns:a16="http://schemas.microsoft.com/office/drawing/2014/main" id="{B6912010-50BD-4FE0-ADED-AF313B9C071D}"/>
                </a:ext>
              </a:extLst>
            </p:cNvPr>
            <p:cNvSpPr txBox="1"/>
            <p:nvPr/>
          </p:nvSpPr>
          <p:spPr bwMode="auto">
            <a:xfrm>
              <a:off x="7434616" y="3687841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ïṥḻidé">
              <a:extLst>
                <a:ext uri="{FF2B5EF4-FFF2-40B4-BE49-F238E27FC236}">
                  <a16:creationId xmlns:a16="http://schemas.microsoft.com/office/drawing/2014/main" id="{4198C2FC-AC16-4D87-9CE4-3310859E2456}"/>
                </a:ext>
              </a:extLst>
            </p:cNvPr>
            <p:cNvSpPr/>
            <p:nvPr/>
          </p:nvSpPr>
          <p:spPr bwMode="auto">
            <a:xfrm>
              <a:off x="7434616" y="5223068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3" name="iŝḷiḑe">
              <a:extLst>
                <a:ext uri="{FF2B5EF4-FFF2-40B4-BE49-F238E27FC236}">
                  <a16:creationId xmlns:a16="http://schemas.microsoft.com/office/drawing/2014/main" id="{07795438-CB28-4FD3-AC80-40AF8C240D3E}"/>
                </a:ext>
              </a:extLst>
            </p:cNvPr>
            <p:cNvSpPr txBox="1"/>
            <p:nvPr/>
          </p:nvSpPr>
          <p:spPr bwMode="auto">
            <a:xfrm>
              <a:off x="7434616" y="4806567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šḷiḋ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3887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6B1913F-9222-4A9D-8354-30203508E792}"/>
                </a:ext>
              </a:extLst>
            </p:cNvPr>
            <p:cNvCxnSpPr/>
            <p:nvPr/>
          </p:nvCxnSpPr>
          <p:spPr>
            <a:xfrm>
              <a:off x="7536000" y="2462594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669605-1CDE-491D-962A-95050CF497ED}"/>
                </a:ext>
              </a:extLst>
            </p:cNvPr>
            <p:cNvCxnSpPr/>
            <p:nvPr/>
          </p:nvCxnSpPr>
          <p:spPr>
            <a:xfrm>
              <a:off x="7536000" y="3591877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B40978-8154-4696-8599-826F13745687}"/>
                </a:ext>
              </a:extLst>
            </p:cNvPr>
            <p:cNvCxnSpPr/>
            <p:nvPr/>
          </p:nvCxnSpPr>
          <p:spPr>
            <a:xfrm>
              <a:off x="7536000" y="4763452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15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0EFE-FCEA-4356-83C9-E389ABD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3100" y="1159510"/>
            <a:ext cx="10282632" cy="4841730"/>
            <a:chOff x="733100" y="1159510"/>
            <a:chExt cx="10282632" cy="484173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19380" y="261630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456040" y="367847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456040" y="404406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33100" y="115951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5818-08C1-45C8-85BA-FE81039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0835286" cy="4247635"/>
            <a:chOff x="669925" y="1764000"/>
            <a:chExt cx="10835286" cy="4247635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636386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704411" y="4461689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69925" y="5246602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84427-42ED-4219-9EC0-05CC9D32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1499" y="1229751"/>
            <a:ext cx="9689002" cy="4899249"/>
            <a:chOff x="1251499" y="1229751"/>
            <a:chExt cx="9689002" cy="4899249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4262719" y="4311475"/>
              <a:ext cx="2189697" cy="1211028"/>
              <a:chOff x="3098801" y="3414713"/>
              <a:chExt cx="1765300" cy="976312"/>
            </a:xfrm>
          </p:grpSpPr>
          <p:sp>
            <p:nvSpPr>
              <p:cNvPr id="47" name="íṥľiḑê">
                <a:extLst>
                  <a:ext uri="{FF2B5EF4-FFF2-40B4-BE49-F238E27FC236}">
                    <a16:creationId xmlns:a16="http://schemas.microsoft.com/office/drawing/2014/main" id="{D250A5B4-0904-4D93-A9FD-41B7282C8E64}"/>
                  </a:ext>
                </a:extLst>
              </p:cNvPr>
              <p:cNvSpPr/>
              <p:nvPr/>
            </p:nvSpPr>
            <p:spPr bwMode="auto">
              <a:xfrm>
                <a:off x="3098801" y="3414713"/>
                <a:ext cx="1765300" cy="793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7929281" y="3347991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792928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2290558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1899000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iśḷïḋ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4409365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9" name="ïSļîḓè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401780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6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项目概述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开发背景 项目目标 开发环境 可行性分析 项目计划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EE3E-F562-41B8-BEEE-6B6BCE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F5CC6E-B08A-4993-98CB-3E345FA1AF9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46054" y="1722268"/>
            <a:ext cx="7699892" cy="3836766"/>
            <a:chOff x="2246054" y="1722268"/>
            <a:chExt cx="7699892" cy="3836766"/>
          </a:xfrm>
        </p:grpSpPr>
        <p:sp>
          <p:nvSpPr>
            <p:cNvPr id="6" name="í$ḷïďè">
              <a:extLst>
                <a:ext uri="{FF2B5EF4-FFF2-40B4-BE49-F238E27FC236}">
                  <a16:creationId xmlns:a16="http://schemas.microsoft.com/office/drawing/2014/main" id="{7FE02EB2-C580-4DBA-A17E-46E66D79879B}"/>
                </a:ext>
              </a:extLst>
            </p:cNvPr>
            <p:cNvSpPr/>
            <p:nvPr/>
          </p:nvSpPr>
          <p:spPr bwMode="auto">
            <a:xfrm>
              <a:off x="2246054" y="2654889"/>
              <a:ext cx="2098468" cy="2904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îSľíḍé">
              <a:extLst>
                <a:ext uri="{FF2B5EF4-FFF2-40B4-BE49-F238E27FC236}">
                  <a16:creationId xmlns:a16="http://schemas.microsoft.com/office/drawing/2014/main" id="{1AA8BD26-68DC-4AF4-A4B6-4120E4958A8A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38" name="íšļîde">
                <a:extLst>
                  <a:ext uri="{FF2B5EF4-FFF2-40B4-BE49-F238E27FC236}">
                    <a16:creationId xmlns:a16="http://schemas.microsoft.com/office/drawing/2014/main" id="{781113B8-5B59-4DEE-9E7C-CB439BE2155B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şḻíḑé">
                <a:extLst>
                  <a:ext uri="{FF2B5EF4-FFF2-40B4-BE49-F238E27FC236}">
                    <a16:creationId xmlns:a16="http://schemas.microsoft.com/office/drawing/2014/main" id="{3818F581-1525-49B9-8252-01BC3A572932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śḷîďe">
                <a:extLst>
                  <a:ext uri="{FF2B5EF4-FFF2-40B4-BE49-F238E27FC236}">
                    <a16:creationId xmlns:a16="http://schemas.microsoft.com/office/drawing/2014/main" id="{82E20D79-539D-4729-95DE-7A9650281603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šḻîḍê">
                <a:extLst>
                  <a:ext uri="{FF2B5EF4-FFF2-40B4-BE49-F238E27FC236}">
                    <a16:creationId xmlns:a16="http://schemas.microsoft.com/office/drawing/2014/main" id="{FDB5E059-F993-4D52-B7E6-E6436FA174A7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ṡḷiḓe">
              <a:extLst>
                <a:ext uri="{FF2B5EF4-FFF2-40B4-BE49-F238E27FC236}">
                  <a16:creationId xmlns:a16="http://schemas.microsoft.com/office/drawing/2014/main" id="{1243A23C-9E3E-49E3-BC6E-544422C1628E}"/>
                </a:ext>
              </a:extLst>
            </p:cNvPr>
            <p:cNvGrpSpPr/>
            <p:nvPr/>
          </p:nvGrpSpPr>
          <p:grpSpPr>
            <a:xfrm>
              <a:off x="2246054" y="1722268"/>
              <a:ext cx="2282134" cy="1410185"/>
              <a:chOff x="2249096" y="1722268"/>
              <a:chExt cx="2282134" cy="1410185"/>
            </a:xfrm>
          </p:grpSpPr>
          <p:grpSp>
            <p:nvGrpSpPr>
              <p:cNvPr id="33" name="îṩļíďé">
                <a:extLst>
                  <a:ext uri="{FF2B5EF4-FFF2-40B4-BE49-F238E27FC236}">
                    <a16:creationId xmlns:a16="http://schemas.microsoft.com/office/drawing/2014/main" id="{008F9039-3392-4117-83CD-0BD1F039DAE6}"/>
                  </a:ext>
                </a:extLst>
              </p:cNvPr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36" name="îṣ1ïḋê">
                  <a:extLst>
                    <a:ext uri="{FF2B5EF4-FFF2-40B4-BE49-F238E27FC236}">
                      <a16:creationId xmlns:a16="http://schemas.microsoft.com/office/drawing/2014/main" id="{0B20E115-FB0A-4AFE-89EA-7E6727BB78BE}"/>
                    </a:ext>
                  </a:extLst>
                </p:cNvPr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$ḷîďe">
                  <a:extLst>
                    <a:ext uri="{FF2B5EF4-FFF2-40B4-BE49-F238E27FC236}">
                      <a16:creationId xmlns:a16="http://schemas.microsoft.com/office/drawing/2014/main" id="{EB6F6EE0-0C99-448F-AB56-6F97F91B3B9C}"/>
                    </a:ext>
                  </a:extLst>
                </p:cNvPr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i$ḻïḋè">
                <a:extLst>
                  <a:ext uri="{FF2B5EF4-FFF2-40B4-BE49-F238E27FC236}">
                    <a16:creationId xmlns:a16="http://schemas.microsoft.com/office/drawing/2014/main" id="{EECFB866-6F27-4F78-AB47-02D38C55EEFA}"/>
                  </a:ext>
                </a:extLst>
              </p:cNvPr>
              <p:cNvSpPr/>
              <p:nvPr/>
            </p:nvSpPr>
            <p:spPr bwMode="auto">
              <a:xfrm>
                <a:off x="3015018" y="2078449"/>
                <a:ext cx="750290" cy="69782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ṩliḋe">
                <a:extLst>
                  <a:ext uri="{FF2B5EF4-FFF2-40B4-BE49-F238E27FC236}">
                    <a16:creationId xmlns:a16="http://schemas.microsoft.com/office/drawing/2014/main" id="{769573A1-22C3-4494-AA3E-C25FF58E7C4C}"/>
                  </a:ext>
                </a:extLst>
              </p:cNvPr>
              <p:cNvSpPr/>
              <p:nvPr/>
            </p:nvSpPr>
            <p:spPr bwMode="auto">
              <a:xfrm>
                <a:off x="3202591" y="2261627"/>
                <a:ext cx="375144" cy="331467"/>
              </a:xfrm>
              <a:custGeom>
                <a:avLst/>
                <a:gdLst>
                  <a:gd name="connsiteX0" fmla="*/ 315746 w 375144"/>
                  <a:gd name="connsiteY0" fmla="*/ 280584 h 331467"/>
                  <a:gd name="connsiteX1" fmla="*/ 324231 w 375144"/>
                  <a:gd name="connsiteY1" fmla="*/ 311897 h 331467"/>
                  <a:gd name="connsiteX2" fmla="*/ 324231 w 375144"/>
                  <a:gd name="connsiteY2" fmla="*/ 292326 h 331467"/>
                  <a:gd name="connsiteX3" fmla="*/ 324231 w 375144"/>
                  <a:gd name="connsiteY3" fmla="*/ 288412 h 331467"/>
                  <a:gd name="connsiteX4" fmla="*/ 328474 w 375144"/>
                  <a:gd name="connsiteY4" fmla="*/ 284498 h 331467"/>
                  <a:gd name="connsiteX5" fmla="*/ 332717 w 375144"/>
                  <a:gd name="connsiteY5" fmla="*/ 288412 h 331467"/>
                  <a:gd name="connsiteX6" fmla="*/ 332717 w 375144"/>
                  <a:gd name="connsiteY6" fmla="*/ 292326 h 331467"/>
                  <a:gd name="connsiteX7" fmla="*/ 336960 w 375144"/>
                  <a:gd name="connsiteY7" fmla="*/ 311897 h 331467"/>
                  <a:gd name="connsiteX8" fmla="*/ 341202 w 375144"/>
                  <a:gd name="connsiteY8" fmla="*/ 280584 h 331467"/>
                  <a:gd name="connsiteX9" fmla="*/ 366659 w 375144"/>
                  <a:gd name="connsiteY9" fmla="*/ 288412 h 331467"/>
                  <a:gd name="connsiteX10" fmla="*/ 375144 w 375144"/>
                  <a:gd name="connsiteY10" fmla="*/ 307983 h 331467"/>
                  <a:gd name="connsiteX11" fmla="*/ 375144 w 375144"/>
                  <a:gd name="connsiteY11" fmla="*/ 327553 h 331467"/>
                  <a:gd name="connsiteX12" fmla="*/ 358173 w 375144"/>
                  <a:gd name="connsiteY12" fmla="*/ 327553 h 331467"/>
                  <a:gd name="connsiteX13" fmla="*/ 358173 w 375144"/>
                  <a:gd name="connsiteY13" fmla="*/ 311897 h 331467"/>
                  <a:gd name="connsiteX14" fmla="*/ 353930 w 375144"/>
                  <a:gd name="connsiteY14" fmla="*/ 307983 h 331467"/>
                  <a:gd name="connsiteX15" fmla="*/ 353930 w 375144"/>
                  <a:gd name="connsiteY15" fmla="*/ 331467 h 331467"/>
                  <a:gd name="connsiteX16" fmla="*/ 328474 w 375144"/>
                  <a:gd name="connsiteY16" fmla="*/ 331467 h 331467"/>
                  <a:gd name="connsiteX17" fmla="*/ 303018 w 375144"/>
                  <a:gd name="connsiteY17" fmla="*/ 331467 h 331467"/>
                  <a:gd name="connsiteX18" fmla="*/ 303018 w 375144"/>
                  <a:gd name="connsiteY18" fmla="*/ 307983 h 331467"/>
                  <a:gd name="connsiteX19" fmla="*/ 298775 w 375144"/>
                  <a:gd name="connsiteY19" fmla="*/ 311897 h 331467"/>
                  <a:gd name="connsiteX20" fmla="*/ 298775 w 375144"/>
                  <a:gd name="connsiteY20" fmla="*/ 331467 h 331467"/>
                  <a:gd name="connsiteX21" fmla="*/ 286047 w 375144"/>
                  <a:gd name="connsiteY21" fmla="*/ 327553 h 331467"/>
                  <a:gd name="connsiteX22" fmla="*/ 286047 w 375144"/>
                  <a:gd name="connsiteY22" fmla="*/ 307983 h 331467"/>
                  <a:gd name="connsiteX23" fmla="*/ 290290 w 375144"/>
                  <a:gd name="connsiteY23" fmla="*/ 288412 h 331467"/>
                  <a:gd name="connsiteX24" fmla="*/ 315746 w 375144"/>
                  <a:gd name="connsiteY24" fmla="*/ 280584 h 331467"/>
                  <a:gd name="connsiteX25" fmla="*/ 329032 w 375144"/>
                  <a:gd name="connsiteY25" fmla="*/ 229701 h 331467"/>
                  <a:gd name="connsiteX26" fmla="*/ 350134 w 375144"/>
                  <a:gd name="connsiteY26" fmla="*/ 249272 h 331467"/>
                  <a:gd name="connsiteX27" fmla="*/ 350134 w 375144"/>
                  <a:gd name="connsiteY27" fmla="*/ 253186 h 331467"/>
                  <a:gd name="connsiteX28" fmla="*/ 345914 w 375144"/>
                  <a:gd name="connsiteY28" fmla="*/ 261014 h 331467"/>
                  <a:gd name="connsiteX29" fmla="*/ 329032 w 375144"/>
                  <a:gd name="connsiteY29" fmla="*/ 280584 h 331467"/>
                  <a:gd name="connsiteX30" fmla="*/ 312150 w 375144"/>
                  <a:gd name="connsiteY30" fmla="*/ 261014 h 331467"/>
                  <a:gd name="connsiteX31" fmla="*/ 307930 w 375144"/>
                  <a:gd name="connsiteY31" fmla="*/ 253186 h 331467"/>
                  <a:gd name="connsiteX32" fmla="*/ 312150 w 375144"/>
                  <a:gd name="connsiteY32" fmla="*/ 249272 h 331467"/>
                  <a:gd name="connsiteX33" fmla="*/ 329032 w 375144"/>
                  <a:gd name="connsiteY33" fmla="*/ 229701 h 331467"/>
                  <a:gd name="connsiteX34" fmla="*/ 315746 w 375144"/>
                  <a:gd name="connsiteY34" fmla="*/ 167188 h 331467"/>
                  <a:gd name="connsiteX35" fmla="*/ 324231 w 375144"/>
                  <a:gd name="connsiteY35" fmla="*/ 198203 h 331467"/>
                  <a:gd name="connsiteX36" fmla="*/ 324231 w 375144"/>
                  <a:gd name="connsiteY36" fmla="*/ 174942 h 331467"/>
                  <a:gd name="connsiteX37" fmla="*/ 324231 w 375144"/>
                  <a:gd name="connsiteY37" fmla="*/ 171065 h 331467"/>
                  <a:gd name="connsiteX38" fmla="*/ 328474 w 375144"/>
                  <a:gd name="connsiteY38" fmla="*/ 167188 h 331467"/>
                  <a:gd name="connsiteX39" fmla="*/ 332717 w 375144"/>
                  <a:gd name="connsiteY39" fmla="*/ 171065 h 331467"/>
                  <a:gd name="connsiteX40" fmla="*/ 332717 w 375144"/>
                  <a:gd name="connsiteY40" fmla="*/ 174942 h 331467"/>
                  <a:gd name="connsiteX41" fmla="*/ 336960 w 375144"/>
                  <a:gd name="connsiteY41" fmla="*/ 198203 h 331467"/>
                  <a:gd name="connsiteX42" fmla="*/ 341202 w 375144"/>
                  <a:gd name="connsiteY42" fmla="*/ 167188 h 331467"/>
                  <a:gd name="connsiteX43" fmla="*/ 366659 w 375144"/>
                  <a:gd name="connsiteY43" fmla="*/ 174942 h 331467"/>
                  <a:gd name="connsiteX44" fmla="*/ 375144 w 375144"/>
                  <a:gd name="connsiteY44" fmla="*/ 194326 h 331467"/>
                  <a:gd name="connsiteX45" fmla="*/ 375144 w 375144"/>
                  <a:gd name="connsiteY45" fmla="*/ 213710 h 331467"/>
                  <a:gd name="connsiteX46" fmla="*/ 358173 w 375144"/>
                  <a:gd name="connsiteY46" fmla="*/ 213710 h 331467"/>
                  <a:gd name="connsiteX47" fmla="*/ 358173 w 375144"/>
                  <a:gd name="connsiteY47" fmla="*/ 198203 h 331467"/>
                  <a:gd name="connsiteX48" fmla="*/ 353930 w 375144"/>
                  <a:gd name="connsiteY48" fmla="*/ 190449 h 331467"/>
                  <a:gd name="connsiteX49" fmla="*/ 353930 w 375144"/>
                  <a:gd name="connsiteY49" fmla="*/ 213710 h 331467"/>
                  <a:gd name="connsiteX50" fmla="*/ 328474 w 375144"/>
                  <a:gd name="connsiteY50" fmla="*/ 213710 h 331467"/>
                  <a:gd name="connsiteX51" fmla="*/ 303018 w 375144"/>
                  <a:gd name="connsiteY51" fmla="*/ 213710 h 331467"/>
                  <a:gd name="connsiteX52" fmla="*/ 303018 w 375144"/>
                  <a:gd name="connsiteY52" fmla="*/ 190449 h 331467"/>
                  <a:gd name="connsiteX53" fmla="*/ 298775 w 375144"/>
                  <a:gd name="connsiteY53" fmla="*/ 198203 h 331467"/>
                  <a:gd name="connsiteX54" fmla="*/ 298775 w 375144"/>
                  <a:gd name="connsiteY54" fmla="*/ 213710 h 331467"/>
                  <a:gd name="connsiteX55" fmla="*/ 286047 w 375144"/>
                  <a:gd name="connsiteY55" fmla="*/ 213710 h 331467"/>
                  <a:gd name="connsiteX56" fmla="*/ 286047 w 375144"/>
                  <a:gd name="connsiteY56" fmla="*/ 194326 h 331467"/>
                  <a:gd name="connsiteX57" fmla="*/ 290290 w 375144"/>
                  <a:gd name="connsiteY57" fmla="*/ 174942 h 331467"/>
                  <a:gd name="connsiteX58" fmla="*/ 315746 w 375144"/>
                  <a:gd name="connsiteY58" fmla="*/ 167188 h 331467"/>
                  <a:gd name="connsiteX59" fmla="*/ 329032 w 375144"/>
                  <a:gd name="connsiteY59" fmla="*/ 116304 h 331467"/>
                  <a:gd name="connsiteX60" fmla="*/ 350134 w 375144"/>
                  <a:gd name="connsiteY60" fmla="*/ 135688 h 331467"/>
                  <a:gd name="connsiteX61" fmla="*/ 350134 w 375144"/>
                  <a:gd name="connsiteY61" fmla="*/ 139565 h 331467"/>
                  <a:gd name="connsiteX62" fmla="*/ 345914 w 375144"/>
                  <a:gd name="connsiteY62" fmla="*/ 147319 h 331467"/>
                  <a:gd name="connsiteX63" fmla="*/ 329032 w 375144"/>
                  <a:gd name="connsiteY63" fmla="*/ 162826 h 331467"/>
                  <a:gd name="connsiteX64" fmla="*/ 312150 w 375144"/>
                  <a:gd name="connsiteY64" fmla="*/ 147319 h 331467"/>
                  <a:gd name="connsiteX65" fmla="*/ 307930 w 375144"/>
                  <a:gd name="connsiteY65" fmla="*/ 139565 h 331467"/>
                  <a:gd name="connsiteX66" fmla="*/ 312150 w 375144"/>
                  <a:gd name="connsiteY66" fmla="*/ 135688 h 331467"/>
                  <a:gd name="connsiteX67" fmla="*/ 329032 w 375144"/>
                  <a:gd name="connsiteY67" fmla="*/ 116304 h 331467"/>
                  <a:gd name="connsiteX68" fmla="*/ 50203 w 375144"/>
                  <a:gd name="connsiteY68" fmla="*/ 77052 h 331467"/>
                  <a:gd name="connsiteX69" fmla="*/ 62754 w 375144"/>
                  <a:gd name="connsiteY69" fmla="*/ 116193 h 331467"/>
                  <a:gd name="connsiteX70" fmla="*/ 66937 w 375144"/>
                  <a:gd name="connsiteY70" fmla="*/ 92708 h 331467"/>
                  <a:gd name="connsiteX71" fmla="*/ 62754 w 375144"/>
                  <a:gd name="connsiteY71" fmla="*/ 84880 h 331467"/>
                  <a:gd name="connsiteX72" fmla="*/ 66937 w 375144"/>
                  <a:gd name="connsiteY72" fmla="*/ 80966 h 331467"/>
                  <a:gd name="connsiteX73" fmla="*/ 71121 w 375144"/>
                  <a:gd name="connsiteY73" fmla="*/ 80966 h 331467"/>
                  <a:gd name="connsiteX74" fmla="*/ 79488 w 375144"/>
                  <a:gd name="connsiteY74" fmla="*/ 84880 h 331467"/>
                  <a:gd name="connsiteX75" fmla="*/ 75305 w 375144"/>
                  <a:gd name="connsiteY75" fmla="*/ 92708 h 331467"/>
                  <a:gd name="connsiteX76" fmla="*/ 79488 w 375144"/>
                  <a:gd name="connsiteY76" fmla="*/ 116193 h 331467"/>
                  <a:gd name="connsiteX77" fmla="*/ 92039 w 375144"/>
                  <a:gd name="connsiteY77" fmla="*/ 77052 h 331467"/>
                  <a:gd name="connsiteX78" fmla="*/ 96222 w 375144"/>
                  <a:gd name="connsiteY78" fmla="*/ 80966 h 331467"/>
                  <a:gd name="connsiteX79" fmla="*/ 125508 w 375144"/>
                  <a:gd name="connsiteY79" fmla="*/ 88794 h 331467"/>
                  <a:gd name="connsiteX80" fmla="*/ 142242 w 375144"/>
                  <a:gd name="connsiteY80" fmla="*/ 155334 h 331467"/>
                  <a:gd name="connsiteX81" fmla="*/ 138058 w 375144"/>
                  <a:gd name="connsiteY81" fmla="*/ 194474 h 331467"/>
                  <a:gd name="connsiteX82" fmla="*/ 129691 w 375144"/>
                  <a:gd name="connsiteY82" fmla="*/ 210131 h 331467"/>
                  <a:gd name="connsiteX83" fmla="*/ 117140 w 375144"/>
                  <a:gd name="connsiteY83" fmla="*/ 198389 h 331467"/>
                  <a:gd name="connsiteX84" fmla="*/ 117140 w 375144"/>
                  <a:gd name="connsiteY84" fmla="*/ 155334 h 331467"/>
                  <a:gd name="connsiteX85" fmla="*/ 108773 w 375144"/>
                  <a:gd name="connsiteY85" fmla="*/ 116193 h 331467"/>
                  <a:gd name="connsiteX86" fmla="*/ 108773 w 375144"/>
                  <a:gd name="connsiteY86" fmla="*/ 190560 h 331467"/>
                  <a:gd name="connsiteX87" fmla="*/ 108773 w 375144"/>
                  <a:gd name="connsiteY87" fmla="*/ 198389 h 331467"/>
                  <a:gd name="connsiteX88" fmla="*/ 108773 w 375144"/>
                  <a:gd name="connsiteY88" fmla="*/ 315811 h 331467"/>
                  <a:gd name="connsiteX89" fmla="*/ 92039 w 375144"/>
                  <a:gd name="connsiteY89" fmla="*/ 331467 h 331467"/>
                  <a:gd name="connsiteX90" fmla="*/ 75305 w 375144"/>
                  <a:gd name="connsiteY90" fmla="*/ 315811 h 331467"/>
                  <a:gd name="connsiteX91" fmla="*/ 75305 w 375144"/>
                  <a:gd name="connsiteY91" fmla="*/ 210131 h 331467"/>
                  <a:gd name="connsiteX92" fmla="*/ 66937 w 375144"/>
                  <a:gd name="connsiteY92" fmla="*/ 210131 h 331467"/>
                  <a:gd name="connsiteX93" fmla="*/ 66937 w 375144"/>
                  <a:gd name="connsiteY93" fmla="*/ 315811 h 331467"/>
                  <a:gd name="connsiteX94" fmla="*/ 50203 w 375144"/>
                  <a:gd name="connsiteY94" fmla="*/ 331467 h 331467"/>
                  <a:gd name="connsiteX95" fmla="*/ 33469 w 375144"/>
                  <a:gd name="connsiteY95" fmla="*/ 315811 h 331467"/>
                  <a:gd name="connsiteX96" fmla="*/ 33469 w 375144"/>
                  <a:gd name="connsiteY96" fmla="*/ 198389 h 331467"/>
                  <a:gd name="connsiteX97" fmla="*/ 33469 w 375144"/>
                  <a:gd name="connsiteY97" fmla="*/ 190560 h 331467"/>
                  <a:gd name="connsiteX98" fmla="*/ 33469 w 375144"/>
                  <a:gd name="connsiteY98" fmla="*/ 116193 h 331467"/>
                  <a:gd name="connsiteX99" fmla="*/ 25101 w 375144"/>
                  <a:gd name="connsiteY99" fmla="*/ 155334 h 331467"/>
                  <a:gd name="connsiteX100" fmla="*/ 25101 w 375144"/>
                  <a:gd name="connsiteY100" fmla="*/ 198389 h 331467"/>
                  <a:gd name="connsiteX101" fmla="*/ 12551 w 375144"/>
                  <a:gd name="connsiteY101" fmla="*/ 210131 h 331467"/>
                  <a:gd name="connsiteX102" fmla="*/ 0 w 375144"/>
                  <a:gd name="connsiteY102" fmla="*/ 194474 h 331467"/>
                  <a:gd name="connsiteX103" fmla="*/ 0 w 375144"/>
                  <a:gd name="connsiteY103" fmla="*/ 155334 h 331467"/>
                  <a:gd name="connsiteX104" fmla="*/ 16734 w 375144"/>
                  <a:gd name="connsiteY104" fmla="*/ 88794 h 331467"/>
                  <a:gd name="connsiteX105" fmla="*/ 41836 w 375144"/>
                  <a:gd name="connsiteY105" fmla="*/ 80966 h 331467"/>
                  <a:gd name="connsiteX106" fmla="*/ 50203 w 375144"/>
                  <a:gd name="connsiteY106" fmla="*/ 77052 h 331467"/>
                  <a:gd name="connsiteX107" fmla="*/ 231500 w 375144"/>
                  <a:gd name="connsiteY107" fmla="*/ 61060 h 331467"/>
                  <a:gd name="connsiteX108" fmla="*/ 265134 w 375144"/>
                  <a:gd name="connsiteY108" fmla="*/ 61060 h 331467"/>
                  <a:gd name="connsiteX109" fmla="*/ 273542 w 375144"/>
                  <a:gd name="connsiteY109" fmla="*/ 64983 h 331467"/>
                  <a:gd name="connsiteX110" fmla="*/ 265134 w 375144"/>
                  <a:gd name="connsiteY110" fmla="*/ 72829 h 331467"/>
                  <a:gd name="connsiteX111" fmla="*/ 231500 w 375144"/>
                  <a:gd name="connsiteY111" fmla="*/ 72829 h 331467"/>
                  <a:gd name="connsiteX112" fmla="*/ 218888 w 375144"/>
                  <a:gd name="connsiteY112" fmla="*/ 76752 h 331467"/>
                  <a:gd name="connsiteX113" fmla="*/ 214684 w 375144"/>
                  <a:gd name="connsiteY113" fmla="*/ 88521 h 331467"/>
                  <a:gd name="connsiteX114" fmla="*/ 214684 w 375144"/>
                  <a:gd name="connsiteY114" fmla="*/ 178749 h 331467"/>
                  <a:gd name="connsiteX115" fmla="*/ 265134 w 375144"/>
                  <a:gd name="connsiteY115" fmla="*/ 178749 h 331467"/>
                  <a:gd name="connsiteX116" fmla="*/ 273542 w 375144"/>
                  <a:gd name="connsiteY116" fmla="*/ 182672 h 331467"/>
                  <a:gd name="connsiteX117" fmla="*/ 265134 w 375144"/>
                  <a:gd name="connsiteY117" fmla="*/ 190518 h 331467"/>
                  <a:gd name="connsiteX118" fmla="*/ 214684 w 375144"/>
                  <a:gd name="connsiteY118" fmla="*/ 190518 h 331467"/>
                  <a:gd name="connsiteX119" fmla="*/ 214684 w 375144"/>
                  <a:gd name="connsiteY119" fmla="*/ 280745 h 331467"/>
                  <a:gd name="connsiteX120" fmla="*/ 218888 w 375144"/>
                  <a:gd name="connsiteY120" fmla="*/ 292514 h 331467"/>
                  <a:gd name="connsiteX121" fmla="*/ 231500 w 375144"/>
                  <a:gd name="connsiteY121" fmla="*/ 296437 h 331467"/>
                  <a:gd name="connsiteX122" fmla="*/ 265134 w 375144"/>
                  <a:gd name="connsiteY122" fmla="*/ 296437 h 331467"/>
                  <a:gd name="connsiteX123" fmla="*/ 273542 w 375144"/>
                  <a:gd name="connsiteY123" fmla="*/ 300360 h 331467"/>
                  <a:gd name="connsiteX124" fmla="*/ 265134 w 375144"/>
                  <a:gd name="connsiteY124" fmla="*/ 308206 h 331467"/>
                  <a:gd name="connsiteX125" fmla="*/ 231500 w 375144"/>
                  <a:gd name="connsiteY125" fmla="*/ 308206 h 331467"/>
                  <a:gd name="connsiteX126" fmla="*/ 202071 w 375144"/>
                  <a:gd name="connsiteY126" fmla="*/ 280745 h 331467"/>
                  <a:gd name="connsiteX127" fmla="*/ 202071 w 375144"/>
                  <a:gd name="connsiteY127" fmla="*/ 190518 h 331467"/>
                  <a:gd name="connsiteX128" fmla="*/ 160029 w 375144"/>
                  <a:gd name="connsiteY128" fmla="*/ 190518 h 331467"/>
                  <a:gd name="connsiteX129" fmla="*/ 151621 w 375144"/>
                  <a:gd name="connsiteY129" fmla="*/ 182672 h 331467"/>
                  <a:gd name="connsiteX130" fmla="*/ 160029 w 375144"/>
                  <a:gd name="connsiteY130" fmla="*/ 178749 h 331467"/>
                  <a:gd name="connsiteX131" fmla="*/ 202071 w 375144"/>
                  <a:gd name="connsiteY131" fmla="*/ 178749 h 331467"/>
                  <a:gd name="connsiteX132" fmla="*/ 202071 w 375144"/>
                  <a:gd name="connsiteY132" fmla="*/ 88521 h 331467"/>
                  <a:gd name="connsiteX133" fmla="*/ 231500 w 375144"/>
                  <a:gd name="connsiteY133" fmla="*/ 61060 h 331467"/>
                  <a:gd name="connsiteX134" fmla="*/ 315746 w 375144"/>
                  <a:gd name="connsiteY134" fmla="*/ 49429 h 331467"/>
                  <a:gd name="connsiteX135" fmla="*/ 324231 w 375144"/>
                  <a:gd name="connsiteY135" fmla="*/ 80742 h 331467"/>
                  <a:gd name="connsiteX136" fmla="*/ 324231 w 375144"/>
                  <a:gd name="connsiteY136" fmla="*/ 61171 h 331467"/>
                  <a:gd name="connsiteX137" fmla="*/ 324231 w 375144"/>
                  <a:gd name="connsiteY137" fmla="*/ 57257 h 331467"/>
                  <a:gd name="connsiteX138" fmla="*/ 328474 w 375144"/>
                  <a:gd name="connsiteY138" fmla="*/ 53343 h 331467"/>
                  <a:gd name="connsiteX139" fmla="*/ 332717 w 375144"/>
                  <a:gd name="connsiteY139" fmla="*/ 57257 h 331467"/>
                  <a:gd name="connsiteX140" fmla="*/ 332717 w 375144"/>
                  <a:gd name="connsiteY140" fmla="*/ 61171 h 331467"/>
                  <a:gd name="connsiteX141" fmla="*/ 336960 w 375144"/>
                  <a:gd name="connsiteY141" fmla="*/ 80742 h 331467"/>
                  <a:gd name="connsiteX142" fmla="*/ 341202 w 375144"/>
                  <a:gd name="connsiteY142" fmla="*/ 49429 h 331467"/>
                  <a:gd name="connsiteX143" fmla="*/ 341202 w 375144"/>
                  <a:gd name="connsiteY143" fmla="*/ 53343 h 331467"/>
                  <a:gd name="connsiteX144" fmla="*/ 366659 w 375144"/>
                  <a:gd name="connsiteY144" fmla="*/ 61171 h 331467"/>
                  <a:gd name="connsiteX145" fmla="*/ 375144 w 375144"/>
                  <a:gd name="connsiteY145" fmla="*/ 76828 h 331467"/>
                  <a:gd name="connsiteX146" fmla="*/ 375144 w 375144"/>
                  <a:gd name="connsiteY146" fmla="*/ 96398 h 331467"/>
                  <a:gd name="connsiteX147" fmla="*/ 358173 w 375144"/>
                  <a:gd name="connsiteY147" fmla="*/ 100312 h 331467"/>
                  <a:gd name="connsiteX148" fmla="*/ 358173 w 375144"/>
                  <a:gd name="connsiteY148" fmla="*/ 80742 h 331467"/>
                  <a:gd name="connsiteX149" fmla="*/ 353930 w 375144"/>
                  <a:gd name="connsiteY149" fmla="*/ 76828 h 331467"/>
                  <a:gd name="connsiteX150" fmla="*/ 353930 w 375144"/>
                  <a:gd name="connsiteY150" fmla="*/ 100312 h 331467"/>
                  <a:gd name="connsiteX151" fmla="*/ 328474 w 375144"/>
                  <a:gd name="connsiteY151" fmla="*/ 100312 h 331467"/>
                  <a:gd name="connsiteX152" fmla="*/ 303018 w 375144"/>
                  <a:gd name="connsiteY152" fmla="*/ 100312 h 331467"/>
                  <a:gd name="connsiteX153" fmla="*/ 303018 w 375144"/>
                  <a:gd name="connsiteY153" fmla="*/ 76828 h 331467"/>
                  <a:gd name="connsiteX154" fmla="*/ 298775 w 375144"/>
                  <a:gd name="connsiteY154" fmla="*/ 80742 h 331467"/>
                  <a:gd name="connsiteX155" fmla="*/ 298775 w 375144"/>
                  <a:gd name="connsiteY155" fmla="*/ 100312 h 331467"/>
                  <a:gd name="connsiteX156" fmla="*/ 286047 w 375144"/>
                  <a:gd name="connsiteY156" fmla="*/ 96398 h 331467"/>
                  <a:gd name="connsiteX157" fmla="*/ 286047 w 375144"/>
                  <a:gd name="connsiteY157" fmla="*/ 76828 h 331467"/>
                  <a:gd name="connsiteX158" fmla="*/ 290290 w 375144"/>
                  <a:gd name="connsiteY158" fmla="*/ 61171 h 331467"/>
                  <a:gd name="connsiteX159" fmla="*/ 315746 w 375144"/>
                  <a:gd name="connsiteY159" fmla="*/ 53343 h 331467"/>
                  <a:gd name="connsiteX160" fmla="*/ 315746 w 375144"/>
                  <a:gd name="connsiteY160" fmla="*/ 49429 h 331467"/>
                  <a:gd name="connsiteX161" fmla="*/ 71121 w 375144"/>
                  <a:gd name="connsiteY161" fmla="*/ 2908 h 331467"/>
                  <a:gd name="connsiteX162" fmla="*/ 100527 w 375144"/>
                  <a:gd name="connsiteY162" fmla="*/ 30611 h 331467"/>
                  <a:gd name="connsiteX163" fmla="*/ 104728 w 375144"/>
                  <a:gd name="connsiteY163" fmla="*/ 38526 h 331467"/>
                  <a:gd name="connsiteX164" fmla="*/ 100527 w 375144"/>
                  <a:gd name="connsiteY164" fmla="*/ 50399 h 331467"/>
                  <a:gd name="connsiteX165" fmla="*/ 71121 w 375144"/>
                  <a:gd name="connsiteY165" fmla="*/ 74144 h 331467"/>
                  <a:gd name="connsiteX166" fmla="*/ 41715 w 375144"/>
                  <a:gd name="connsiteY166" fmla="*/ 50399 h 331467"/>
                  <a:gd name="connsiteX167" fmla="*/ 37514 w 375144"/>
                  <a:gd name="connsiteY167" fmla="*/ 38526 h 331467"/>
                  <a:gd name="connsiteX168" fmla="*/ 41715 w 375144"/>
                  <a:gd name="connsiteY168" fmla="*/ 30611 h 331467"/>
                  <a:gd name="connsiteX169" fmla="*/ 71121 w 375144"/>
                  <a:gd name="connsiteY169" fmla="*/ 2908 h 331467"/>
                  <a:gd name="connsiteX170" fmla="*/ 329032 w 375144"/>
                  <a:gd name="connsiteY170" fmla="*/ 0 h 331467"/>
                  <a:gd name="connsiteX171" fmla="*/ 350134 w 375144"/>
                  <a:gd name="connsiteY171" fmla="*/ 19011 h 331467"/>
                  <a:gd name="connsiteX172" fmla="*/ 350134 w 375144"/>
                  <a:gd name="connsiteY172" fmla="*/ 22813 h 331467"/>
                  <a:gd name="connsiteX173" fmla="*/ 345914 w 375144"/>
                  <a:gd name="connsiteY173" fmla="*/ 30418 h 331467"/>
                  <a:gd name="connsiteX174" fmla="*/ 329032 w 375144"/>
                  <a:gd name="connsiteY174" fmla="*/ 49429 h 331467"/>
                  <a:gd name="connsiteX175" fmla="*/ 312150 w 375144"/>
                  <a:gd name="connsiteY175" fmla="*/ 30418 h 331467"/>
                  <a:gd name="connsiteX176" fmla="*/ 307930 w 375144"/>
                  <a:gd name="connsiteY176" fmla="*/ 22813 h 331467"/>
                  <a:gd name="connsiteX177" fmla="*/ 312150 w 375144"/>
                  <a:gd name="connsiteY177" fmla="*/ 19011 h 331467"/>
                  <a:gd name="connsiteX178" fmla="*/ 329032 w 375144"/>
                  <a:gd name="connsiteY178" fmla="*/ 0 h 33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375144" h="331467">
                    <a:moveTo>
                      <a:pt x="315746" y="280584"/>
                    </a:moveTo>
                    <a:cubicBezTo>
                      <a:pt x="315746" y="284498"/>
                      <a:pt x="324231" y="311897"/>
                      <a:pt x="324231" y="311897"/>
                    </a:cubicBezTo>
                    <a:cubicBezTo>
                      <a:pt x="324231" y="311897"/>
                      <a:pt x="324231" y="311897"/>
                      <a:pt x="324231" y="292326"/>
                    </a:cubicBezTo>
                    <a:cubicBezTo>
                      <a:pt x="324231" y="292326"/>
                      <a:pt x="324231" y="292326"/>
                      <a:pt x="324231" y="288412"/>
                    </a:cubicBezTo>
                    <a:cubicBezTo>
                      <a:pt x="324231" y="288412"/>
                      <a:pt x="324231" y="288412"/>
                      <a:pt x="328474" y="284498"/>
                    </a:cubicBezTo>
                    <a:cubicBezTo>
                      <a:pt x="328474" y="284498"/>
                      <a:pt x="328474" y="284498"/>
                      <a:pt x="332717" y="288412"/>
                    </a:cubicBezTo>
                    <a:cubicBezTo>
                      <a:pt x="332717" y="288412"/>
                      <a:pt x="332717" y="288412"/>
                      <a:pt x="332717" y="292326"/>
                    </a:cubicBezTo>
                    <a:cubicBezTo>
                      <a:pt x="332717" y="292326"/>
                      <a:pt x="332717" y="292326"/>
                      <a:pt x="336960" y="311897"/>
                    </a:cubicBezTo>
                    <a:cubicBezTo>
                      <a:pt x="336960" y="311897"/>
                      <a:pt x="341202" y="284498"/>
                      <a:pt x="341202" y="280584"/>
                    </a:cubicBezTo>
                    <a:cubicBezTo>
                      <a:pt x="349688" y="284498"/>
                      <a:pt x="358173" y="288412"/>
                      <a:pt x="366659" y="288412"/>
                    </a:cubicBezTo>
                    <a:cubicBezTo>
                      <a:pt x="366659" y="292326"/>
                      <a:pt x="370901" y="296240"/>
                      <a:pt x="375144" y="307983"/>
                    </a:cubicBezTo>
                    <a:cubicBezTo>
                      <a:pt x="375144" y="307983"/>
                      <a:pt x="375144" y="319725"/>
                      <a:pt x="375144" y="327553"/>
                    </a:cubicBezTo>
                    <a:cubicBezTo>
                      <a:pt x="366659" y="327553"/>
                      <a:pt x="362416" y="327553"/>
                      <a:pt x="358173" y="327553"/>
                    </a:cubicBezTo>
                    <a:cubicBezTo>
                      <a:pt x="358173" y="323639"/>
                      <a:pt x="358173" y="315811"/>
                      <a:pt x="358173" y="311897"/>
                    </a:cubicBezTo>
                    <a:cubicBezTo>
                      <a:pt x="358173" y="311897"/>
                      <a:pt x="358173" y="307983"/>
                      <a:pt x="353930" y="307983"/>
                    </a:cubicBezTo>
                    <a:cubicBezTo>
                      <a:pt x="353930" y="307983"/>
                      <a:pt x="353930" y="307983"/>
                      <a:pt x="353930" y="331467"/>
                    </a:cubicBezTo>
                    <a:cubicBezTo>
                      <a:pt x="345445" y="331467"/>
                      <a:pt x="336960" y="331467"/>
                      <a:pt x="328474" y="331467"/>
                    </a:cubicBezTo>
                    <a:cubicBezTo>
                      <a:pt x="319989" y="331467"/>
                      <a:pt x="311503" y="331467"/>
                      <a:pt x="303018" y="331467"/>
                    </a:cubicBezTo>
                    <a:cubicBezTo>
                      <a:pt x="303018" y="331467"/>
                      <a:pt x="303018" y="331467"/>
                      <a:pt x="303018" y="307983"/>
                    </a:cubicBezTo>
                    <a:cubicBezTo>
                      <a:pt x="303018" y="307983"/>
                      <a:pt x="298775" y="311897"/>
                      <a:pt x="298775" y="311897"/>
                    </a:cubicBezTo>
                    <a:cubicBezTo>
                      <a:pt x="298775" y="315811"/>
                      <a:pt x="298775" y="323639"/>
                      <a:pt x="298775" y="331467"/>
                    </a:cubicBezTo>
                    <a:cubicBezTo>
                      <a:pt x="294532" y="327553"/>
                      <a:pt x="290290" y="327553"/>
                      <a:pt x="286047" y="327553"/>
                    </a:cubicBezTo>
                    <a:cubicBezTo>
                      <a:pt x="286047" y="319725"/>
                      <a:pt x="286047" y="307983"/>
                      <a:pt x="286047" y="307983"/>
                    </a:cubicBezTo>
                    <a:cubicBezTo>
                      <a:pt x="286047" y="296240"/>
                      <a:pt x="290290" y="292326"/>
                      <a:pt x="290290" y="288412"/>
                    </a:cubicBezTo>
                    <a:cubicBezTo>
                      <a:pt x="298775" y="288412"/>
                      <a:pt x="311503" y="284498"/>
                      <a:pt x="315746" y="280584"/>
                    </a:cubicBezTo>
                    <a:close/>
                    <a:moveTo>
                      <a:pt x="329032" y="229701"/>
                    </a:moveTo>
                    <a:cubicBezTo>
                      <a:pt x="341693" y="229701"/>
                      <a:pt x="350134" y="237529"/>
                      <a:pt x="350134" y="249272"/>
                    </a:cubicBezTo>
                    <a:cubicBezTo>
                      <a:pt x="350134" y="249272"/>
                      <a:pt x="350134" y="253186"/>
                      <a:pt x="350134" y="253186"/>
                    </a:cubicBezTo>
                    <a:cubicBezTo>
                      <a:pt x="350134" y="257100"/>
                      <a:pt x="350134" y="261014"/>
                      <a:pt x="345914" y="261014"/>
                    </a:cubicBezTo>
                    <a:cubicBezTo>
                      <a:pt x="345914" y="272756"/>
                      <a:pt x="337473" y="280584"/>
                      <a:pt x="329032" y="280584"/>
                    </a:cubicBezTo>
                    <a:cubicBezTo>
                      <a:pt x="320591" y="280584"/>
                      <a:pt x="316371" y="272756"/>
                      <a:pt x="312150" y="261014"/>
                    </a:cubicBezTo>
                    <a:cubicBezTo>
                      <a:pt x="307930" y="261014"/>
                      <a:pt x="307930" y="257100"/>
                      <a:pt x="307930" y="253186"/>
                    </a:cubicBezTo>
                    <a:cubicBezTo>
                      <a:pt x="307930" y="253186"/>
                      <a:pt x="307930" y="249272"/>
                      <a:pt x="312150" y="249272"/>
                    </a:cubicBezTo>
                    <a:cubicBezTo>
                      <a:pt x="312150" y="237529"/>
                      <a:pt x="320591" y="229701"/>
                      <a:pt x="329032" y="229701"/>
                    </a:cubicBezTo>
                    <a:close/>
                    <a:moveTo>
                      <a:pt x="315746" y="167188"/>
                    </a:moveTo>
                    <a:cubicBezTo>
                      <a:pt x="315746" y="171065"/>
                      <a:pt x="324231" y="198203"/>
                      <a:pt x="324231" y="198203"/>
                    </a:cubicBezTo>
                    <a:cubicBezTo>
                      <a:pt x="324231" y="198203"/>
                      <a:pt x="324231" y="198203"/>
                      <a:pt x="324231" y="174942"/>
                    </a:cubicBezTo>
                    <a:cubicBezTo>
                      <a:pt x="324231" y="174942"/>
                      <a:pt x="324231" y="174942"/>
                      <a:pt x="324231" y="171065"/>
                    </a:cubicBezTo>
                    <a:cubicBezTo>
                      <a:pt x="324231" y="171065"/>
                      <a:pt x="324231" y="171065"/>
                      <a:pt x="328474" y="167188"/>
                    </a:cubicBezTo>
                    <a:cubicBezTo>
                      <a:pt x="328474" y="167188"/>
                      <a:pt x="328474" y="167188"/>
                      <a:pt x="332717" y="171065"/>
                    </a:cubicBezTo>
                    <a:cubicBezTo>
                      <a:pt x="332717" y="171065"/>
                      <a:pt x="332717" y="171065"/>
                      <a:pt x="332717" y="174942"/>
                    </a:cubicBezTo>
                    <a:cubicBezTo>
                      <a:pt x="332717" y="174942"/>
                      <a:pt x="332717" y="174942"/>
                      <a:pt x="336960" y="198203"/>
                    </a:cubicBezTo>
                    <a:cubicBezTo>
                      <a:pt x="336960" y="198203"/>
                      <a:pt x="341202" y="171065"/>
                      <a:pt x="341202" y="167188"/>
                    </a:cubicBezTo>
                    <a:cubicBezTo>
                      <a:pt x="349688" y="167188"/>
                      <a:pt x="358173" y="171065"/>
                      <a:pt x="366659" y="174942"/>
                    </a:cubicBezTo>
                    <a:cubicBezTo>
                      <a:pt x="366659" y="178819"/>
                      <a:pt x="370901" y="178819"/>
                      <a:pt x="375144" y="194326"/>
                    </a:cubicBezTo>
                    <a:cubicBezTo>
                      <a:pt x="375144" y="194326"/>
                      <a:pt x="375144" y="205956"/>
                      <a:pt x="375144" y="213710"/>
                    </a:cubicBezTo>
                    <a:cubicBezTo>
                      <a:pt x="366659" y="213710"/>
                      <a:pt x="362416" y="213710"/>
                      <a:pt x="358173" y="213710"/>
                    </a:cubicBezTo>
                    <a:cubicBezTo>
                      <a:pt x="358173" y="209833"/>
                      <a:pt x="358173" y="198203"/>
                      <a:pt x="358173" y="198203"/>
                    </a:cubicBezTo>
                    <a:cubicBezTo>
                      <a:pt x="358173" y="194326"/>
                      <a:pt x="358173" y="194326"/>
                      <a:pt x="353930" y="190449"/>
                    </a:cubicBezTo>
                    <a:cubicBezTo>
                      <a:pt x="353930" y="190449"/>
                      <a:pt x="353930" y="190449"/>
                      <a:pt x="353930" y="213710"/>
                    </a:cubicBezTo>
                    <a:cubicBezTo>
                      <a:pt x="345445" y="213710"/>
                      <a:pt x="336960" y="213710"/>
                      <a:pt x="328474" y="213710"/>
                    </a:cubicBezTo>
                    <a:cubicBezTo>
                      <a:pt x="319989" y="213710"/>
                      <a:pt x="311503" y="213710"/>
                      <a:pt x="303018" y="213710"/>
                    </a:cubicBezTo>
                    <a:cubicBezTo>
                      <a:pt x="303018" y="213710"/>
                      <a:pt x="303018" y="213710"/>
                      <a:pt x="303018" y="190449"/>
                    </a:cubicBezTo>
                    <a:cubicBezTo>
                      <a:pt x="303018" y="194326"/>
                      <a:pt x="298775" y="194326"/>
                      <a:pt x="298775" y="198203"/>
                    </a:cubicBezTo>
                    <a:cubicBezTo>
                      <a:pt x="298775" y="198203"/>
                      <a:pt x="298775" y="209833"/>
                      <a:pt x="298775" y="213710"/>
                    </a:cubicBezTo>
                    <a:cubicBezTo>
                      <a:pt x="294532" y="213710"/>
                      <a:pt x="290290" y="213710"/>
                      <a:pt x="286047" y="213710"/>
                    </a:cubicBezTo>
                    <a:cubicBezTo>
                      <a:pt x="286047" y="205956"/>
                      <a:pt x="286047" y="194326"/>
                      <a:pt x="286047" y="194326"/>
                    </a:cubicBezTo>
                    <a:cubicBezTo>
                      <a:pt x="286047" y="178819"/>
                      <a:pt x="290290" y="178819"/>
                      <a:pt x="290290" y="174942"/>
                    </a:cubicBezTo>
                    <a:cubicBezTo>
                      <a:pt x="298775" y="171065"/>
                      <a:pt x="311503" y="167188"/>
                      <a:pt x="315746" y="167188"/>
                    </a:cubicBezTo>
                    <a:close/>
                    <a:moveTo>
                      <a:pt x="329032" y="116304"/>
                    </a:moveTo>
                    <a:cubicBezTo>
                      <a:pt x="341693" y="116304"/>
                      <a:pt x="350134" y="124058"/>
                      <a:pt x="350134" y="135688"/>
                    </a:cubicBezTo>
                    <a:cubicBezTo>
                      <a:pt x="350134" y="135688"/>
                      <a:pt x="350134" y="135688"/>
                      <a:pt x="350134" y="139565"/>
                    </a:cubicBezTo>
                    <a:cubicBezTo>
                      <a:pt x="350134" y="139565"/>
                      <a:pt x="350134" y="143442"/>
                      <a:pt x="345914" y="147319"/>
                    </a:cubicBezTo>
                    <a:cubicBezTo>
                      <a:pt x="345914" y="155072"/>
                      <a:pt x="337473" y="162826"/>
                      <a:pt x="329032" y="162826"/>
                    </a:cubicBezTo>
                    <a:cubicBezTo>
                      <a:pt x="320591" y="162826"/>
                      <a:pt x="316371" y="155072"/>
                      <a:pt x="312150" y="147319"/>
                    </a:cubicBezTo>
                    <a:cubicBezTo>
                      <a:pt x="307930" y="147319"/>
                      <a:pt x="307930" y="143442"/>
                      <a:pt x="307930" y="139565"/>
                    </a:cubicBezTo>
                    <a:cubicBezTo>
                      <a:pt x="307930" y="135688"/>
                      <a:pt x="307930" y="135688"/>
                      <a:pt x="312150" y="135688"/>
                    </a:cubicBezTo>
                    <a:cubicBezTo>
                      <a:pt x="312150" y="124058"/>
                      <a:pt x="320591" y="116304"/>
                      <a:pt x="329032" y="116304"/>
                    </a:cubicBezTo>
                    <a:close/>
                    <a:moveTo>
                      <a:pt x="50203" y="77052"/>
                    </a:moveTo>
                    <a:cubicBezTo>
                      <a:pt x="50203" y="84880"/>
                      <a:pt x="54387" y="96623"/>
                      <a:pt x="62754" y="116193"/>
                    </a:cubicBezTo>
                    <a:cubicBezTo>
                      <a:pt x="62754" y="104451"/>
                      <a:pt x="66937" y="92708"/>
                      <a:pt x="66937" y="92708"/>
                    </a:cubicBezTo>
                    <a:cubicBezTo>
                      <a:pt x="66937" y="92708"/>
                      <a:pt x="66937" y="92708"/>
                      <a:pt x="62754" y="84880"/>
                    </a:cubicBezTo>
                    <a:cubicBezTo>
                      <a:pt x="62754" y="84880"/>
                      <a:pt x="62754" y="84880"/>
                      <a:pt x="66937" y="80966"/>
                    </a:cubicBezTo>
                    <a:cubicBezTo>
                      <a:pt x="66937" y="80966"/>
                      <a:pt x="66937" y="80966"/>
                      <a:pt x="71121" y="80966"/>
                    </a:cubicBezTo>
                    <a:cubicBezTo>
                      <a:pt x="71121" y="80966"/>
                      <a:pt x="71121" y="80966"/>
                      <a:pt x="79488" y="84880"/>
                    </a:cubicBezTo>
                    <a:cubicBezTo>
                      <a:pt x="79488" y="84880"/>
                      <a:pt x="79488" y="84880"/>
                      <a:pt x="75305" y="92708"/>
                    </a:cubicBezTo>
                    <a:cubicBezTo>
                      <a:pt x="75305" y="92708"/>
                      <a:pt x="75305" y="104451"/>
                      <a:pt x="79488" y="116193"/>
                    </a:cubicBezTo>
                    <a:cubicBezTo>
                      <a:pt x="87855" y="96623"/>
                      <a:pt x="87855" y="84880"/>
                      <a:pt x="92039" y="77052"/>
                    </a:cubicBezTo>
                    <a:cubicBezTo>
                      <a:pt x="92039" y="77052"/>
                      <a:pt x="96222" y="77052"/>
                      <a:pt x="96222" y="80966"/>
                    </a:cubicBezTo>
                    <a:cubicBezTo>
                      <a:pt x="104590" y="80966"/>
                      <a:pt x="117140" y="84880"/>
                      <a:pt x="125508" y="88794"/>
                    </a:cubicBezTo>
                    <a:cubicBezTo>
                      <a:pt x="125508" y="92708"/>
                      <a:pt x="138058" y="108365"/>
                      <a:pt x="142242" y="155334"/>
                    </a:cubicBezTo>
                    <a:cubicBezTo>
                      <a:pt x="142242" y="167076"/>
                      <a:pt x="138058" y="194474"/>
                      <a:pt x="138058" y="194474"/>
                    </a:cubicBezTo>
                    <a:cubicBezTo>
                      <a:pt x="138058" y="202303"/>
                      <a:pt x="138058" y="210131"/>
                      <a:pt x="129691" y="210131"/>
                    </a:cubicBezTo>
                    <a:cubicBezTo>
                      <a:pt x="121324" y="210131"/>
                      <a:pt x="117140" y="206217"/>
                      <a:pt x="117140" y="198389"/>
                    </a:cubicBezTo>
                    <a:cubicBezTo>
                      <a:pt x="117140" y="198389"/>
                      <a:pt x="117140" y="174904"/>
                      <a:pt x="117140" y="155334"/>
                    </a:cubicBezTo>
                    <a:cubicBezTo>
                      <a:pt x="117140" y="139677"/>
                      <a:pt x="112957" y="116193"/>
                      <a:pt x="108773" y="116193"/>
                    </a:cubicBezTo>
                    <a:cubicBezTo>
                      <a:pt x="108773" y="116193"/>
                      <a:pt x="108773" y="116193"/>
                      <a:pt x="108773" y="190560"/>
                    </a:cubicBezTo>
                    <a:cubicBezTo>
                      <a:pt x="108773" y="194474"/>
                      <a:pt x="108773" y="194474"/>
                      <a:pt x="108773" y="198389"/>
                    </a:cubicBezTo>
                    <a:cubicBezTo>
                      <a:pt x="108773" y="198389"/>
                      <a:pt x="108773" y="198389"/>
                      <a:pt x="108773" y="315811"/>
                    </a:cubicBezTo>
                    <a:cubicBezTo>
                      <a:pt x="108773" y="323639"/>
                      <a:pt x="100406" y="331467"/>
                      <a:pt x="92039" y="331467"/>
                    </a:cubicBezTo>
                    <a:cubicBezTo>
                      <a:pt x="83672" y="331467"/>
                      <a:pt x="75305" y="323639"/>
                      <a:pt x="75305" y="315811"/>
                    </a:cubicBezTo>
                    <a:cubicBezTo>
                      <a:pt x="75305" y="315811"/>
                      <a:pt x="75305" y="315811"/>
                      <a:pt x="75305" y="210131"/>
                    </a:cubicBezTo>
                    <a:cubicBezTo>
                      <a:pt x="75305" y="210131"/>
                      <a:pt x="75305" y="210131"/>
                      <a:pt x="66937" y="210131"/>
                    </a:cubicBezTo>
                    <a:cubicBezTo>
                      <a:pt x="66937" y="210131"/>
                      <a:pt x="66937" y="210131"/>
                      <a:pt x="66937" y="315811"/>
                    </a:cubicBezTo>
                    <a:cubicBezTo>
                      <a:pt x="66937" y="323639"/>
                      <a:pt x="58570" y="331467"/>
                      <a:pt x="50203" y="331467"/>
                    </a:cubicBezTo>
                    <a:cubicBezTo>
                      <a:pt x="41836" y="331467"/>
                      <a:pt x="33469" y="323639"/>
                      <a:pt x="33469" y="315811"/>
                    </a:cubicBezTo>
                    <a:cubicBezTo>
                      <a:pt x="33469" y="315811"/>
                      <a:pt x="33469" y="315811"/>
                      <a:pt x="33469" y="198389"/>
                    </a:cubicBezTo>
                    <a:cubicBezTo>
                      <a:pt x="33469" y="194474"/>
                      <a:pt x="33469" y="194474"/>
                      <a:pt x="33469" y="190560"/>
                    </a:cubicBezTo>
                    <a:cubicBezTo>
                      <a:pt x="33469" y="190560"/>
                      <a:pt x="33469" y="190560"/>
                      <a:pt x="33469" y="116193"/>
                    </a:cubicBezTo>
                    <a:cubicBezTo>
                      <a:pt x="29285" y="116193"/>
                      <a:pt x="25101" y="139677"/>
                      <a:pt x="25101" y="155334"/>
                    </a:cubicBezTo>
                    <a:cubicBezTo>
                      <a:pt x="25101" y="174904"/>
                      <a:pt x="25101" y="198389"/>
                      <a:pt x="25101" y="198389"/>
                    </a:cubicBezTo>
                    <a:cubicBezTo>
                      <a:pt x="25101" y="206217"/>
                      <a:pt x="20918" y="210131"/>
                      <a:pt x="12551" y="210131"/>
                    </a:cubicBezTo>
                    <a:cubicBezTo>
                      <a:pt x="4184" y="210131"/>
                      <a:pt x="4184" y="202303"/>
                      <a:pt x="0" y="194474"/>
                    </a:cubicBezTo>
                    <a:cubicBezTo>
                      <a:pt x="0" y="194474"/>
                      <a:pt x="0" y="167076"/>
                      <a:pt x="0" y="155334"/>
                    </a:cubicBezTo>
                    <a:cubicBezTo>
                      <a:pt x="4184" y="108365"/>
                      <a:pt x="16734" y="92708"/>
                      <a:pt x="16734" y="88794"/>
                    </a:cubicBezTo>
                    <a:cubicBezTo>
                      <a:pt x="25101" y="84880"/>
                      <a:pt x="37652" y="80966"/>
                      <a:pt x="41836" y="80966"/>
                    </a:cubicBezTo>
                    <a:cubicBezTo>
                      <a:pt x="46019" y="77052"/>
                      <a:pt x="50203" y="77052"/>
                      <a:pt x="50203" y="77052"/>
                    </a:cubicBezTo>
                    <a:close/>
                    <a:moveTo>
                      <a:pt x="231500" y="61060"/>
                    </a:moveTo>
                    <a:cubicBezTo>
                      <a:pt x="231500" y="61060"/>
                      <a:pt x="231500" y="61060"/>
                      <a:pt x="265134" y="61060"/>
                    </a:cubicBezTo>
                    <a:cubicBezTo>
                      <a:pt x="269338" y="61060"/>
                      <a:pt x="273542" y="64983"/>
                      <a:pt x="273542" y="64983"/>
                    </a:cubicBezTo>
                    <a:cubicBezTo>
                      <a:pt x="273542" y="68906"/>
                      <a:pt x="269338" y="72829"/>
                      <a:pt x="265134" y="72829"/>
                    </a:cubicBezTo>
                    <a:cubicBezTo>
                      <a:pt x="265134" y="72829"/>
                      <a:pt x="265134" y="72829"/>
                      <a:pt x="231500" y="72829"/>
                    </a:cubicBezTo>
                    <a:cubicBezTo>
                      <a:pt x="227296" y="72829"/>
                      <a:pt x="223092" y="72829"/>
                      <a:pt x="218888" y="76752"/>
                    </a:cubicBezTo>
                    <a:cubicBezTo>
                      <a:pt x="214684" y="80675"/>
                      <a:pt x="214684" y="84598"/>
                      <a:pt x="214684" y="88521"/>
                    </a:cubicBezTo>
                    <a:cubicBezTo>
                      <a:pt x="214684" y="88521"/>
                      <a:pt x="214684" y="88521"/>
                      <a:pt x="214684" y="178749"/>
                    </a:cubicBezTo>
                    <a:cubicBezTo>
                      <a:pt x="214684" y="178749"/>
                      <a:pt x="214684" y="178749"/>
                      <a:pt x="265134" y="178749"/>
                    </a:cubicBezTo>
                    <a:cubicBezTo>
                      <a:pt x="269338" y="178749"/>
                      <a:pt x="273542" y="182672"/>
                      <a:pt x="273542" y="182672"/>
                    </a:cubicBezTo>
                    <a:cubicBezTo>
                      <a:pt x="273542" y="186595"/>
                      <a:pt x="269338" y="190518"/>
                      <a:pt x="265134" y="190518"/>
                    </a:cubicBezTo>
                    <a:cubicBezTo>
                      <a:pt x="265134" y="190518"/>
                      <a:pt x="265134" y="190518"/>
                      <a:pt x="214684" y="190518"/>
                    </a:cubicBezTo>
                    <a:cubicBezTo>
                      <a:pt x="214684" y="190518"/>
                      <a:pt x="214684" y="190518"/>
                      <a:pt x="214684" y="280745"/>
                    </a:cubicBezTo>
                    <a:cubicBezTo>
                      <a:pt x="214684" y="284668"/>
                      <a:pt x="214684" y="288591"/>
                      <a:pt x="218888" y="292514"/>
                    </a:cubicBezTo>
                    <a:cubicBezTo>
                      <a:pt x="223092" y="292514"/>
                      <a:pt x="227296" y="296437"/>
                      <a:pt x="231500" y="296437"/>
                    </a:cubicBezTo>
                    <a:cubicBezTo>
                      <a:pt x="231500" y="296437"/>
                      <a:pt x="231500" y="296437"/>
                      <a:pt x="265134" y="296437"/>
                    </a:cubicBezTo>
                    <a:cubicBezTo>
                      <a:pt x="269338" y="296437"/>
                      <a:pt x="273542" y="296437"/>
                      <a:pt x="273542" y="300360"/>
                    </a:cubicBezTo>
                    <a:cubicBezTo>
                      <a:pt x="273542" y="304283"/>
                      <a:pt x="269338" y="308206"/>
                      <a:pt x="265134" y="308206"/>
                    </a:cubicBezTo>
                    <a:cubicBezTo>
                      <a:pt x="265134" y="308206"/>
                      <a:pt x="265134" y="308206"/>
                      <a:pt x="231500" y="308206"/>
                    </a:cubicBezTo>
                    <a:cubicBezTo>
                      <a:pt x="214684" y="308206"/>
                      <a:pt x="202071" y="296437"/>
                      <a:pt x="202071" y="280745"/>
                    </a:cubicBezTo>
                    <a:cubicBezTo>
                      <a:pt x="202071" y="280745"/>
                      <a:pt x="202071" y="280745"/>
                      <a:pt x="202071" y="190518"/>
                    </a:cubicBezTo>
                    <a:cubicBezTo>
                      <a:pt x="202071" y="190518"/>
                      <a:pt x="202071" y="190518"/>
                      <a:pt x="160029" y="190518"/>
                    </a:cubicBezTo>
                    <a:cubicBezTo>
                      <a:pt x="155825" y="190518"/>
                      <a:pt x="151621" y="186595"/>
                      <a:pt x="151621" y="182672"/>
                    </a:cubicBezTo>
                    <a:cubicBezTo>
                      <a:pt x="151621" y="182672"/>
                      <a:pt x="155825" y="178749"/>
                      <a:pt x="160029" y="178749"/>
                    </a:cubicBezTo>
                    <a:cubicBezTo>
                      <a:pt x="160029" y="178749"/>
                      <a:pt x="160029" y="178749"/>
                      <a:pt x="202071" y="178749"/>
                    </a:cubicBezTo>
                    <a:cubicBezTo>
                      <a:pt x="202071" y="178749"/>
                      <a:pt x="202071" y="178749"/>
                      <a:pt x="202071" y="88521"/>
                    </a:cubicBezTo>
                    <a:cubicBezTo>
                      <a:pt x="202071" y="72829"/>
                      <a:pt x="214684" y="61060"/>
                      <a:pt x="231500" y="61060"/>
                    </a:cubicBezTo>
                    <a:close/>
                    <a:moveTo>
                      <a:pt x="315746" y="49429"/>
                    </a:moveTo>
                    <a:cubicBezTo>
                      <a:pt x="315746" y="57257"/>
                      <a:pt x="324231" y="80742"/>
                      <a:pt x="324231" y="80742"/>
                    </a:cubicBezTo>
                    <a:cubicBezTo>
                      <a:pt x="324231" y="80742"/>
                      <a:pt x="324231" y="80742"/>
                      <a:pt x="324231" y="61171"/>
                    </a:cubicBezTo>
                    <a:cubicBezTo>
                      <a:pt x="324231" y="61171"/>
                      <a:pt x="324231" y="61171"/>
                      <a:pt x="324231" y="57257"/>
                    </a:cubicBezTo>
                    <a:cubicBezTo>
                      <a:pt x="324231" y="57257"/>
                      <a:pt x="324231" y="57257"/>
                      <a:pt x="328474" y="53343"/>
                    </a:cubicBezTo>
                    <a:cubicBezTo>
                      <a:pt x="328474" y="53343"/>
                      <a:pt x="328474" y="53343"/>
                      <a:pt x="332717" y="57257"/>
                    </a:cubicBezTo>
                    <a:cubicBezTo>
                      <a:pt x="332717" y="57257"/>
                      <a:pt x="332717" y="57257"/>
                      <a:pt x="332717" y="61171"/>
                    </a:cubicBezTo>
                    <a:cubicBezTo>
                      <a:pt x="332717" y="61171"/>
                      <a:pt x="332717" y="61171"/>
                      <a:pt x="336960" y="80742"/>
                    </a:cubicBezTo>
                    <a:cubicBezTo>
                      <a:pt x="336960" y="80742"/>
                      <a:pt x="341202" y="57257"/>
                      <a:pt x="341202" y="49429"/>
                    </a:cubicBezTo>
                    <a:cubicBezTo>
                      <a:pt x="341202" y="49429"/>
                      <a:pt x="341202" y="49429"/>
                      <a:pt x="341202" y="53343"/>
                    </a:cubicBezTo>
                    <a:cubicBezTo>
                      <a:pt x="349688" y="53343"/>
                      <a:pt x="358173" y="57257"/>
                      <a:pt x="366659" y="61171"/>
                    </a:cubicBezTo>
                    <a:cubicBezTo>
                      <a:pt x="366659" y="61171"/>
                      <a:pt x="370901" y="65085"/>
                      <a:pt x="375144" y="76828"/>
                    </a:cubicBezTo>
                    <a:cubicBezTo>
                      <a:pt x="375144" y="76828"/>
                      <a:pt x="375144" y="88570"/>
                      <a:pt x="375144" y="96398"/>
                    </a:cubicBezTo>
                    <a:cubicBezTo>
                      <a:pt x="366659" y="96398"/>
                      <a:pt x="362416" y="96398"/>
                      <a:pt x="358173" y="100312"/>
                    </a:cubicBezTo>
                    <a:cubicBezTo>
                      <a:pt x="358173" y="92484"/>
                      <a:pt x="358173" y="84656"/>
                      <a:pt x="358173" y="80742"/>
                    </a:cubicBezTo>
                    <a:cubicBezTo>
                      <a:pt x="358173" y="80742"/>
                      <a:pt x="358173" y="76828"/>
                      <a:pt x="353930" y="76828"/>
                    </a:cubicBezTo>
                    <a:cubicBezTo>
                      <a:pt x="353930" y="76828"/>
                      <a:pt x="353930" y="76828"/>
                      <a:pt x="353930" y="100312"/>
                    </a:cubicBezTo>
                    <a:cubicBezTo>
                      <a:pt x="345445" y="100312"/>
                      <a:pt x="336960" y="100312"/>
                      <a:pt x="328474" y="100312"/>
                    </a:cubicBezTo>
                    <a:cubicBezTo>
                      <a:pt x="319989" y="100312"/>
                      <a:pt x="311503" y="100312"/>
                      <a:pt x="303018" y="100312"/>
                    </a:cubicBezTo>
                    <a:cubicBezTo>
                      <a:pt x="303018" y="100312"/>
                      <a:pt x="303018" y="100312"/>
                      <a:pt x="303018" y="76828"/>
                    </a:cubicBezTo>
                    <a:cubicBezTo>
                      <a:pt x="303018" y="76828"/>
                      <a:pt x="298775" y="80742"/>
                      <a:pt x="298775" y="80742"/>
                    </a:cubicBezTo>
                    <a:cubicBezTo>
                      <a:pt x="298775" y="84656"/>
                      <a:pt x="298775" y="92484"/>
                      <a:pt x="298775" y="100312"/>
                    </a:cubicBezTo>
                    <a:cubicBezTo>
                      <a:pt x="294532" y="96398"/>
                      <a:pt x="290290" y="96398"/>
                      <a:pt x="286047" y="96398"/>
                    </a:cubicBezTo>
                    <a:cubicBezTo>
                      <a:pt x="286047" y="88570"/>
                      <a:pt x="286047" y="76828"/>
                      <a:pt x="286047" y="76828"/>
                    </a:cubicBezTo>
                    <a:cubicBezTo>
                      <a:pt x="286047" y="65085"/>
                      <a:pt x="290290" y="61171"/>
                      <a:pt x="290290" y="61171"/>
                    </a:cubicBezTo>
                    <a:cubicBezTo>
                      <a:pt x="298775" y="57257"/>
                      <a:pt x="311503" y="53343"/>
                      <a:pt x="315746" y="53343"/>
                    </a:cubicBezTo>
                    <a:cubicBezTo>
                      <a:pt x="315746" y="53343"/>
                      <a:pt x="315746" y="53343"/>
                      <a:pt x="315746" y="49429"/>
                    </a:cubicBezTo>
                    <a:close/>
                    <a:moveTo>
                      <a:pt x="71121" y="2908"/>
                    </a:moveTo>
                    <a:cubicBezTo>
                      <a:pt x="87924" y="2908"/>
                      <a:pt x="100527" y="14781"/>
                      <a:pt x="100527" y="30611"/>
                    </a:cubicBezTo>
                    <a:cubicBezTo>
                      <a:pt x="104728" y="34568"/>
                      <a:pt x="104728" y="34568"/>
                      <a:pt x="104728" y="38526"/>
                    </a:cubicBezTo>
                    <a:cubicBezTo>
                      <a:pt x="104728" y="42483"/>
                      <a:pt x="104728" y="46441"/>
                      <a:pt x="100527" y="50399"/>
                    </a:cubicBezTo>
                    <a:cubicBezTo>
                      <a:pt x="96326" y="62271"/>
                      <a:pt x="87924" y="74144"/>
                      <a:pt x="71121" y="74144"/>
                    </a:cubicBezTo>
                    <a:cubicBezTo>
                      <a:pt x="58518" y="74144"/>
                      <a:pt x="45916" y="62271"/>
                      <a:pt x="41715" y="50399"/>
                    </a:cubicBezTo>
                    <a:cubicBezTo>
                      <a:pt x="37514" y="46441"/>
                      <a:pt x="37514" y="42483"/>
                      <a:pt x="37514" y="38526"/>
                    </a:cubicBezTo>
                    <a:cubicBezTo>
                      <a:pt x="37514" y="34568"/>
                      <a:pt x="37514" y="30611"/>
                      <a:pt x="41715" y="30611"/>
                    </a:cubicBezTo>
                    <a:cubicBezTo>
                      <a:pt x="41715" y="14781"/>
                      <a:pt x="54317" y="2908"/>
                      <a:pt x="71121" y="2908"/>
                    </a:cubicBezTo>
                    <a:close/>
                    <a:moveTo>
                      <a:pt x="329032" y="0"/>
                    </a:moveTo>
                    <a:cubicBezTo>
                      <a:pt x="341693" y="0"/>
                      <a:pt x="350134" y="11407"/>
                      <a:pt x="350134" y="19011"/>
                    </a:cubicBezTo>
                    <a:cubicBezTo>
                      <a:pt x="350134" y="22813"/>
                      <a:pt x="350134" y="22813"/>
                      <a:pt x="350134" y="22813"/>
                    </a:cubicBezTo>
                    <a:cubicBezTo>
                      <a:pt x="350134" y="26615"/>
                      <a:pt x="350134" y="30418"/>
                      <a:pt x="345914" y="30418"/>
                    </a:cubicBezTo>
                    <a:cubicBezTo>
                      <a:pt x="345914" y="41824"/>
                      <a:pt x="337473" y="49429"/>
                      <a:pt x="329032" y="49429"/>
                    </a:cubicBezTo>
                    <a:cubicBezTo>
                      <a:pt x="320591" y="49429"/>
                      <a:pt x="316371" y="41824"/>
                      <a:pt x="312150" y="30418"/>
                    </a:cubicBezTo>
                    <a:cubicBezTo>
                      <a:pt x="307930" y="30418"/>
                      <a:pt x="307930" y="26615"/>
                      <a:pt x="307930" y="22813"/>
                    </a:cubicBezTo>
                    <a:cubicBezTo>
                      <a:pt x="307930" y="22813"/>
                      <a:pt x="307930" y="19011"/>
                      <a:pt x="312150" y="19011"/>
                    </a:cubicBezTo>
                    <a:cubicBezTo>
                      <a:pt x="312150" y="7604"/>
                      <a:pt x="320591" y="0"/>
                      <a:pt x="3290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šľîḍ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246054" y="377212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íšļî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246054" y="338452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ṧḷiďè">
              <a:extLst>
                <a:ext uri="{FF2B5EF4-FFF2-40B4-BE49-F238E27FC236}">
                  <a16:creationId xmlns:a16="http://schemas.microsoft.com/office/drawing/2014/main" id="{5D05A716-70E7-4EC4-A2AA-9E4C6A8E604B}"/>
                </a:ext>
              </a:extLst>
            </p:cNvPr>
            <p:cNvSpPr/>
            <p:nvPr/>
          </p:nvSpPr>
          <p:spPr bwMode="auto">
            <a:xfrm>
              <a:off x="4954934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ïšľîḍé">
              <a:extLst>
                <a:ext uri="{FF2B5EF4-FFF2-40B4-BE49-F238E27FC236}">
                  <a16:creationId xmlns:a16="http://schemas.microsoft.com/office/drawing/2014/main" id="{7C3C1A94-4121-4CB3-BAFC-DAD81358CE7D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ļîḍê">
              <a:extLst>
                <a:ext uri="{FF2B5EF4-FFF2-40B4-BE49-F238E27FC236}">
                  <a16:creationId xmlns:a16="http://schemas.microsoft.com/office/drawing/2014/main" id="{B7C936EE-6B6E-4F1A-B9F2-D98831ACA9EC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ľïḓè">
              <a:extLst>
                <a:ext uri="{FF2B5EF4-FFF2-40B4-BE49-F238E27FC236}">
                  <a16:creationId xmlns:a16="http://schemas.microsoft.com/office/drawing/2014/main" id="{CD37D766-6091-4194-8A03-8B3EA82326C5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ḷîḋe">
              <a:extLst>
                <a:ext uri="{FF2B5EF4-FFF2-40B4-BE49-F238E27FC236}">
                  <a16:creationId xmlns:a16="http://schemas.microsoft.com/office/drawing/2014/main" id="{AD1BFC6C-DBFE-41C6-93DF-23BB7D043517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1íďè">
              <a:extLst>
                <a:ext uri="{FF2B5EF4-FFF2-40B4-BE49-F238E27FC236}">
                  <a16:creationId xmlns:a16="http://schemas.microsoft.com/office/drawing/2014/main" id="{8095E22B-A403-4B56-B576-80753B441F89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ļïḍè">
              <a:extLst>
                <a:ext uri="{FF2B5EF4-FFF2-40B4-BE49-F238E27FC236}">
                  <a16:creationId xmlns:a16="http://schemas.microsoft.com/office/drawing/2014/main" id="{52FDDA6A-3F47-42A4-A0EC-68A710D85F5A}"/>
                </a:ext>
              </a:extLst>
            </p:cNvPr>
            <p:cNvSpPr/>
            <p:nvPr/>
          </p:nvSpPr>
          <p:spPr bwMode="auto">
            <a:xfrm>
              <a:off x="495493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ļïḋê">
              <a:extLst>
                <a:ext uri="{FF2B5EF4-FFF2-40B4-BE49-F238E27FC236}">
                  <a16:creationId xmlns:a16="http://schemas.microsoft.com/office/drawing/2014/main" id="{2AF07327-0DAD-4EA2-8856-BFB2AFBAF20F}"/>
                </a:ext>
              </a:extLst>
            </p:cNvPr>
            <p:cNvSpPr/>
            <p:nvPr/>
          </p:nvSpPr>
          <p:spPr bwMode="auto">
            <a:xfrm>
              <a:off x="5720855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šļîdé">
              <a:extLst>
                <a:ext uri="{FF2B5EF4-FFF2-40B4-BE49-F238E27FC236}">
                  <a16:creationId xmlns:a16="http://schemas.microsoft.com/office/drawing/2014/main" id="{85D0ECD5-9A24-4E10-8879-B93E33C25B65}"/>
                </a:ext>
              </a:extLst>
            </p:cNvPr>
            <p:cNvSpPr/>
            <p:nvPr/>
          </p:nvSpPr>
          <p:spPr bwMode="auto">
            <a:xfrm>
              <a:off x="5911359" y="2259888"/>
              <a:ext cx="369282" cy="334944"/>
            </a:xfrm>
            <a:custGeom>
              <a:avLst/>
              <a:gdLst>
                <a:gd name="connsiteX0" fmla="*/ 256360 w 369282"/>
                <a:gd name="connsiteY0" fmla="*/ 303721 h 334944"/>
                <a:gd name="connsiteX1" fmla="*/ 369282 w 369282"/>
                <a:gd name="connsiteY1" fmla="*/ 303721 h 334944"/>
                <a:gd name="connsiteX2" fmla="*/ 369282 w 369282"/>
                <a:gd name="connsiteY2" fmla="*/ 327138 h 334944"/>
                <a:gd name="connsiteX3" fmla="*/ 353150 w 369282"/>
                <a:gd name="connsiteY3" fmla="*/ 334944 h 334944"/>
                <a:gd name="connsiteX4" fmla="*/ 272492 w 369282"/>
                <a:gd name="connsiteY4" fmla="*/ 334944 h 334944"/>
                <a:gd name="connsiteX5" fmla="*/ 256360 w 369282"/>
                <a:gd name="connsiteY5" fmla="*/ 327138 h 334944"/>
                <a:gd name="connsiteX6" fmla="*/ 0 w 369282"/>
                <a:gd name="connsiteY6" fmla="*/ 303721 h 334944"/>
                <a:gd name="connsiteX7" fmla="*/ 115973 w 369282"/>
                <a:gd name="connsiteY7" fmla="*/ 303721 h 334944"/>
                <a:gd name="connsiteX8" fmla="*/ 115973 w 369282"/>
                <a:gd name="connsiteY8" fmla="*/ 327138 h 334944"/>
                <a:gd name="connsiteX9" fmla="*/ 99406 w 369282"/>
                <a:gd name="connsiteY9" fmla="*/ 334944 h 334944"/>
                <a:gd name="connsiteX10" fmla="*/ 16568 w 369282"/>
                <a:gd name="connsiteY10" fmla="*/ 334944 h 334944"/>
                <a:gd name="connsiteX11" fmla="*/ 0 w 369282"/>
                <a:gd name="connsiteY11" fmla="*/ 327138 h 334944"/>
                <a:gd name="connsiteX12" fmla="*/ 164803 w 369282"/>
                <a:gd name="connsiteY12" fmla="*/ 82318 h 334944"/>
                <a:gd name="connsiteX13" fmla="*/ 204479 w 369282"/>
                <a:gd name="connsiteY13" fmla="*/ 82318 h 334944"/>
                <a:gd name="connsiteX14" fmla="*/ 204479 w 369282"/>
                <a:gd name="connsiteY14" fmla="*/ 227081 h 334944"/>
                <a:gd name="connsiteX15" fmla="*/ 164803 w 369282"/>
                <a:gd name="connsiteY15" fmla="*/ 227081 h 334944"/>
                <a:gd name="connsiteX16" fmla="*/ 222788 w 369282"/>
                <a:gd name="connsiteY16" fmla="*/ 76641 h 334944"/>
                <a:gd name="connsiteX17" fmla="*/ 304173 w 369282"/>
                <a:gd name="connsiteY17" fmla="*/ 76641 h 334944"/>
                <a:gd name="connsiteX18" fmla="*/ 304173 w 369282"/>
                <a:gd name="connsiteY18" fmla="*/ 106773 h 334944"/>
                <a:gd name="connsiteX19" fmla="*/ 336726 w 369282"/>
                <a:gd name="connsiteY19" fmla="*/ 106773 h 334944"/>
                <a:gd name="connsiteX20" fmla="*/ 353003 w 369282"/>
                <a:gd name="connsiteY20" fmla="*/ 121838 h 334944"/>
                <a:gd name="connsiteX21" fmla="*/ 369280 w 369282"/>
                <a:gd name="connsiteY21" fmla="*/ 227299 h 334944"/>
                <a:gd name="connsiteX22" fmla="*/ 369280 w 369282"/>
                <a:gd name="connsiteY22" fmla="*/ 272497 h 334944"/>
                <a:gd name="connsiteX23" fmla="*/ 255342 w 369282"/>
                <a:gd name="connsiteY23" fmla="*/ 272497 h 334944"/>
                <a:gd name="connsiteX24" fmla="*/ 255342 w 369282"/>
                <a:gd name="connsiteY24" fmla="*/ 227299 h 334944"/>
                <a:gd name="connsiteX25" fmla="*/ 222788 w 369282"/>
                <a:gd name="connsiteY25" fmla="*/ 227299 h 334944"/>
                <a:gd name="connsiteX26" fmla="*/ 222788 w 369282"/>
                <a:gd name="connsiteY26" fmla="*/ 84174 h 334944"/>
                <a:gd name="connsiteX27" fmla="*/ 222788 w 369282"/>
                <a:gd name="connsiteY27" fmla="*/ 76641 h 334944"/>
                <a:gd name="connsiteX28" fmla="*/ 65108 w 369282"/>
                <a:gd name="connsiteY28" fmla="*/ 76641 h 334944"/>
                <a:gd name="connsiteX29" fmla="*/ 146492 w 369282"/>
                <a:gd name="connsiteY29" fmla="*/ 76641 h 334944"/>
                <a:gd name="connsiteX30" fmla="*/ 146492 w 369282"/>
                <a:gd name="connsiteY30" fmla="*/ 84174 h 334944"/>
                <a:gd name="connsiteX31" fmla="*/ 146492 w 369282"/>
                <a:gd name="connsiteY31" fmla="*/ 227299 h 334944"/>
                <a:gd name="connsiteX32" fmla="*/ 113938 w 369282"/>
                <a:gd name="connsiteY32" fmla="*/ 227299 h 334944"/>
                <a:gd name="connsiteX33" fmla="*/ 113938 w 369282"/>
                <a:gd name="connsiteY33" fmla="*/ 272497 h 334944"/>
                <a:gd name="connsiteX34" fmla="*/ 0 w 369282"/>
                <a:gd name="connsiteY34" fmla="*/ 272497 h 334944"/>
                <a:gd name="connsiteX35" fmla="*/ 0 w 369282"/>
                <a:gd name="connsiteY35" fmla="*/ 227299 h 334944"/>
                <a:gd name="connsiteX36" fmla="*/ 16277 w 369282"/>
                <a:gd name="connsiteY36" fmla="*/ 121838 h 334944"/>
                <a:gd name="connsiteX37" fmla="*/ 32554 w 369282"/>
                <a:gd name="connsiteY37" fmla="*/ 106773 h 334944"/>
                <a:gd name="connsiteX38" fmla="*/ 65108 w 369282"/>
                <a:gd name="connsiteY38" fmla="*/ 106773 h 334944"/>
                <a:gd name="connsiteX39" fmla="*/ 65108 w 369282"/>
                <a:gd name="connsiteY39" fmla="*/ 76641 h 334944"/>
                <a:gd name="connsiteX40" fmla="*/ 204477 w 369282"/>
                <a:gd name="connsiteY40" fmla="*/ 0 h 334944"/>
                <a:gd name="connsiteX41" fmla="*/ 221045 w 369282"/>
                <a:gd name="connsiteY41" fmla="*/ 0 h 334944"/>
                <a:gd name="connsiteX42" fmla="*/ 303883 w 369282"/>
                <a:gd name="connsiteY42" fmla="*/ 0 h 334944"/>
                <a:gd name="connsiteX43" fmla="*/ 320450 w 369282"/>
                <a:gd name="connsiteY43" fmla="*/ 0 h 334944"/>
                <a:gd name="connsiteX44" fmla="*/ 320450 w 369282"/>
                <a:gd name="connsiteY44" fmla="*/ 46226 h 334944"/>
                <a:gd name="connsiteX45" fmla="*/ 312166 w 369282"/>
                <a:gd name="connsiteY45" fmla="*/ 53931 h 334944"/>
                <a:gd name="connsiteX46" fmla="*/ 212761 w 369282"/>
                <a:gd name="connsiteY46" fmla="*/ 53931 h 334944"/>
                <a:gd name="connsiteX47" fmla="*/ 204477 w 369282"/>
                <a:gd name="connsiteY47" fmla="*/ 46226 h 334944"/>
                <a:gd name="connsiteX48" fmla="*/ 204477 w 369282"/>
                <a:gd name="connsiteY48" fmla="*/ 0 h 334944"/>
                <a:gd name="connsiteX49" fmla="*/ 48831 w 369282"/>
                <a:gd name="connsiteY49" fmla="*/ 0 h 334944"/>
                <a:gd name="connsiteX50" fmla="*/ 65399 w 369282"/>
                <a:gd name="connsiteY50" fmla="*/ 0 h 334944"/>
                <a:gd name="connsiteX51" fmla="*/ 148237 w 369282"/>
                <a:gd name="connsiteY51" fmla="*/ 0 h 334944"/>
                <a:gd name="connsiteX52" fmla="*/ 164804 w 369282"/>
                <a:gd name="connsiteY52" fmla="*/ 0 h 334944"/>
                <a:gd name="connsiteX53" fmla="*/ 164804 w 369282"/>
                <a:gd name="connsiteY53" fmla="*/ 46226 h 334944"/>
                <a:gd name="connsiteX54" fmla="*/ 156520 w 369282"/>
                <a:gd name="connsiteY54" fmla="*/ 53931 h 334944"/>
                <a:gd name="connsiteX55" fmla="*/ 57115 w 369282"/>
                <a:gd name="connsiteY55" fmla="*/ 53931 h 334944"/>
                <a:gd name="connsiteX56" fmla="*/ 48831 w 369282"/>
                <a:gd name="connsiteY56" fmla="*/ 46226 h 334944"/>
                <a:gd name="connsiteX57" fmla="*/ 48831 w 369282"/>
                <a:gd name="connsiteY57" fmla="*/ 0 h 3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9282" h="334944">
                  <a:moveTo>
                    <a:pt x="256360" y="303721"/>
                  </a:moveTo>
                  <a:cubicBezTo>
                    <a:pt x="256360" y="303721"/>
                    <a:pt x="256360" y="303721"/>
                    <a:pt x="369282" y="303721"/>
                  </a:cubicBezTo>
                  <a:cubicBezTo>
                    <a:pt x="369282" y="303721"/>
                    <a:pt x="369282" y="303721"/>
                    <a:pt x="369282" y="327138"/>
                  </a:cubicBezTo>
                  <a:cubicBezTo>
                    <a:pt x="369282" y="334944"/>
                    <a:pt x="361216" y="334944"/>
                    <a:pt x="353150" y="334944"/>
                  </a:cubicBezTo>
                  <a:cubicBezTo>
                    <a:pt x="353150" y="334944"/>
                    <a:pt x="353150" y="334944"/>
                    <a:pt x="272492" y="334944"/>
                  </a:cubicBezTo>
                  <a:cubicBezTo>
                    <a:pt x="264426" y="334944"/>
                    <a:pt x="256360" y="334944"/>
                    <a:pt x="256360" y="327138"/>
                  </a:cubicBezTo>
                  <a:close/>
                  <a:moveTo>
                    <a:pt x="0" y="303721"/>
                  </a:moveTo>
                  <a:cubicBezTo>
                    <a:pt x="0" y="303721"/>
                    <a:pt x="0" y="303721"/>
                    <a:pt x="115973" y="303721"/>
                  </a:cubicBezTo>
                  <a:cubicBezTo>
                    <a:pt x="115973" y="303721"/>
                    <a:pt x="115973" y="303721"/>
                    <a:pt x="115973" y="327138"/>
                  </a:cubicBezTo>
                  <a:cubicBezTo>
                    <a:pt x="115973" y="334944"/>
                    <a:pt x="107689" y="334944"/>
                    <a:pt x="99406" y="334944"/>
                  </a:cubicBezTo>
                  <a:cubicBezTo>
                    <a:pt x="99406" y="334944"/>
                    <a:pt x="99406" y="334944"/>
                    <a:pt x="16568" y="334944"/>
                  </a:cubicBezTo>
                  <a:cubicBezTo>
                    <a:pt x="8284" y="334944"/>
                    <a:pt x="0" y="334944"/>
                    <a:pt x="0" y="327138"/>
                  </a:cubicBezTo>
                  <a:close/>
                  <a:moveTo>
                    <a:pt x="164803" y="82318"/>
                  </a:moveTo>
                  <a:lnTo>
                    <a:pt x="204479" y="82318"/>
                  </a:lnTo>
                  <a:lnTo>
                    <a:pt x="204479" y="227081"/>
                  </a:lnTo>
                  <a:lnTo>
                    <a:pt x="164803" y="227081"/>
                  </a:lnTo>
                  <a:close/>
                  <a:moveTo>
                    <a:pt x="222788" y="76641"/>
                  </a:moveTo>
                  <a:cubicBezTo>
                    <a:pt x="222788" y="76641"/>
                    <a:pt x="222788" y="76641"/>
                    <a:pt x="304173" y="76641"/>
                  </a:cubicBezTo>
                  <a:cubicBezTo>
                    <a:pt x="304173" y="76641"/>
                    <a:pt x="304173" y="76641"/>
                    <a:pt x="304173" y="106773"/>
                  </a:cubicBezTo>
                  <a:cubicBezTo>
                    <a:pt x="304173" y="106773"/>
                    <a:pt x="304173" y="106773"/>
                    <a:pt x="336726" y="106773"/>
                  </a:cubicBezTo>
                  <a:cubicBezTo>
                    <a:pt x="344865" y="106773"/>
                    <a:pt x="353003" y="114305"/>
                    <a:pt x="353003" y="121838"/>
                  </a:cubicBezTo>
                  <a:cubicBezTo>
                    <a:pt x="353003" y="121838"/>
                    <a:pt x="353003" y="121838"/>
                    <a:pt x="369280" y="227299"/>
                  </a:cubicBezTo>
                  <a:cubicBezTo>
                    <a:pt x="369280" y="227299"/>
                    <a:pt x="369280" y="227299"/>
                    <a:pt x="369280" y="272497"/>
                  </a:cubicBezTo>
                  <a:cubicBezTo>
                    <a:pt x="369280" y="272497"/>
                    <a:pt x="369280" y="272497"/>
                    <a:pt x="255342" y="272497"/>
                  </a:cubicBezTo>
                  <a:cubicBezTo>
                    <a:pt x="255342" y="272497"/>
                    <a:pt x="255342" y="272497"/>
                    <a:pt x="255342" y="227299"/>
                  </a:cubicBezTo>
                  <a:cubicBezTo>
                    <a:pt x="255342" y="227299"/>
                    <a:pt x="255342" y="227299"/>
                    <a:pt x="222788" y="227299"/>
                  </a:cubicBezTo>
                  <a:cubicBezTo>
                    <a:pt x="222788" y="227299"/>
                    <a:pt x="222788" y="227299"/>
                    <a:pt x="222788" y="84174"/>
                  </a:cubicBezTo>
                  <a:cubicBezTo>
                    <a:pt x="222788" y="84174"/>
                    <a:pt x="222788" y="84174"/>
                    <a:pt x="222788" y="76641"/>
                  </a:cubicBezTo>
                  <a:close/>
                  <a:moveTo>
                    <a:pt x="65108" y="76641"/>
                  </a:moveTo>
                  <a:cubicBezTo>
                    <a:pt x="65108" y="76641"/>
                    <a:pt x="65108" y="76641"/>
                    <a:pt x="146492" y="76641"/>
                  </a:cubicBezTo>
                  <a:lnTo>
                    <a:pt x="146492" y="84174"/>
                  </a:lnTo>
                  <a:cubicBezTo>
                    <a:pt x="146492" y="84174"/>
                    <a:pt x="146492" y="84174"/>
                    <a:pt x="146492" y="227299"/>
                  </a:cubicBezTo>
                  <a:cubicBezTo>
                    <a:pt x="146492" y="227299"/>
                    <a:pt x="146492" y="227299"/>
                    <a:pt x="113938" y="227299"/>
                  </a:cubicBezTo>
                  <a:cubicBezTo>
                    <a:pt x="113938" y="227299"/>
                    <a:pt x="113938" y="227299"/>
                    <a:pt x="113938" y="272497"/>
                  </a:cubicBezTo>
                  <a:cubicBezTo>
                    <a:pt x="113938" y="272497"/>
                    <a:pt x="113938" y="272497"/>
                    <a:pt x="0" y="272497"/>
                  </a:cubicBezTo>
                  <a:cubicBezTo>
                    <a:pt x="0" y="272497"/>
                    <a:pt x="0" y="272497"/>
                    <a:pt x="0" y="227299"/>
                  </a:cubicBezTo>
                  <a:cubicBezTo>
                    <a:pt x="0" y="227299"/>
                    <a:pt x="0" y="227299"/>
                    <a:pt x="16277" y="121838"/>
                  </a:cubicBezTo>
                  <a:cubicBezTo>
                    <a:pt x="16277" y="114305"/>
                    <a:pt x="24415" y="106773"/>
                    <a:pt x="32554" y="106773"/>
                  </a:cubicBezTo>
                  <a:cubicBezTo>
                    <a:pt x="32554" y="106773"/>
                    <a:pt x="32554" y="106773"/>
                    <a:pt x="65108" y="106773"/>
                  </a:cubicBezTo>
                  <a:cubicBezTo>
                    <a:pt x="65108" y="106773"/>
                    <a:pt x="65108" y="106773"/>
                    <a:pt x="65108" y="76641"/>
                  </a:cubicBezTo>
                  <a:close/>
                  <a:moveTo>
                    <a:pt x="204477" y="0"/>
                  </a:moveTo>
                  <a:cubicBezTo>
                    <a:pt x="204477" y="0"/>
                    <a:pt x="212761" y="0"/>
                    <a:pt x="221045" y="0"/>
                  </a:cubicBezTo>
                  <a:cubicBezTo>
                    <a:pt x="221045" y="0"/>
                    <a:pt x="221045" y="0"/>
                    <a:pt x="303883" y="0"/>
                  </a:cubicBezTo>
                  <a:cubicBezTo>
                    <a:pt x="312166" y="0"/>
                    <a:pt x="320450" y="0"/>
                    <a:pt x="320450" y="0"/>
                  </a:cubicBezTo>
                  <a:cubicBezTo>
                    <a:pt x="320450" y="0"/>
                    <a:pt x="320450" y="0"/>
                    <a:pt x="320450" y="46226"/>
                  </a:cubicBezTo>
                  <a:cubicBezTo>
                    <a:pt x="320450" y="53931"/>
                    <a:pt x="320450" y="53931"/>
                    <a:pt x="312166" y="53931"/>
                  </a:cubicBezTo>
                  <a:cubicBezTo>
                    <a:pt x="312166" y="53931"/>
                    <a:pt x="312166" y="53931"/>
                    <a:pt x="212761" y="53931"/>
                  </a:cubicBezTo>
                  <a:cubicBezTo>
                    <a:pt x="212761" y="53931"/>
                    <a:pt x="204477" y="53931"/>
                    <a:pt x="204477" y="46226"/>
                  </a:cubicBezTo>
                  <a:cubicBezTo>
                    <a:pt x="204477" y="46226"/>
                    <a:pt x="204477" y="46226"/>
                    <a:pt x="204477" y="0"/>
                  </a:cubicBezTo>
                  <a:close/>
                  <a:moveTo>
                    <a:pt x="48831" y="0"/>
                  </a:moveTo>
                  <a:cubicBezTo>
                    <a:pt x="48831" y="0"/>
                    <a:pt x="57115" y="0"/>
                    <a:pt x="65399" y="0"/>
                  </a:cubicBezTo>
                  <a:cubicBezTo>
                    <a:pt x="65399" y="0"/>
                    <a:pt x="65399" y="0"/>
                    <a:pt x="148237" y="0"/>
                  </a:cubicBezTo>
                  <a:cubicBezTo>
                    <a:pt x="156520" y="0"/>
                    <a:pt x="164804" y="0"/>
                    <a:pt x="164804" y="0"/>
                  </a:cubicBezTo>
                  <a:cubicBezTo>
                    <a:pt x="164804" y="0"/>
                    <a:pt x="164804" y="0"/>
                    <a:pt x="164804" y="46226"/>
                  </a:cubicBezTo>
                  <a:cubicBezTo>
                    <a:pt x="164804" y="53931"/>
                    <a:pt x="156520" y="53931"/>
                    <a:pt x="156520" y="53931"/>
                  </a:cubicBezTo>
                  <a:cubicBezTo>
                    <a:pt x="156520" y="53931"/>
                    <a:pt x="156520" y="53931"/>
                    <a:pt x="57115" y="53931"/>
                  </a:cubicBezTo>
                  <a:cubicBezTo>
                    <a:pt x="48831" y="53931"/>
                    <a:pt x="48831" y="53931"/>
                    <a:pt x="48831" y="46226"/>
                  </a:cubicBezTo>
                  <a:cubicBezTo>
                    <a:pt x="48831" y="46226"/>
                    <a:pt x="48831" y="46226"/>
                    <a:pt x="4883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1í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4954934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$ḷ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54934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íṧľiďè">
              <a:extLst>
                <a:ext uri="{FF2B5EF4-FFF2-40B4-BE49-F238E27FC236}">
                  <a16:creationId xmlns:a16="http://schemas.microsoft.com/office/drawing/2014/main" id="{50C3505F-402D-4F77-8AA5-910013D12A27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íṧ1ïde">
              <a:extLst>
                <a:ext uri="{FF2B5EF4-FFF2-40B4-BE49-F238E27FC236}">
                  <a16:creationId xmlns:a16="http://schemas.microsoft.com/office/drawing/2014/main" id="{8BA1A541-8733-4C78-9099-0A62362F64A7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ṣḷïdè">
              <a:extLst>
                <a:ext uri="{FF2B5EF4-FFF2-40B4-BE49-F238E27FC236}">
                  <a16:creationId xmlns:a16="http://schemas.microsoft.com/office/drawing/2014/main" id="{6794203A-2EA4-4C8C-95BA-ABE2BD7A6943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ľíḍê">
              <a:extLst>
                <a:ext uri="{FF2B5EF4-FFF2-40B4-BE49-F238E27FC236}">
                  <a16:creationId xmlns:a16="http://schemas.microsoft.com/office/drawing/2014/main" id="{69F72FE3-33F8-451C-ABB0-3716C0FEA97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ľïḋe">
              <a:extLst>
                <a:ext uri="{FF2B5EF4-FFF2-40B4-BE49-F238E27FC236}">
                  <a16:creationId xmlns:a16="http://schemas.microsoft.com/office/drawing/2014/main" id="{1F101D59-58F4-4383-9F64-D6A519710722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ľîḋé">
              <a:extLst>
                <a:ext uri="{FF2B5EF4-FFF2-40B4-BE49-F238E27FC236}">
                  <a16:creationId xmlns:a16="http://schemas.microsoft.com/office/drawing/2014/main" id="{8C6590C2-BED1-44D3-A757-E9FAB6BB0648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ḻiḋè">
              <a:extLst>
                <a:ext uri="{FF2B5EF4-FFF2-40B4-BE49-F238E27FC236}">
                  <a16:creationId xmlns:a16="http://schemas.microsoft.com/office/drawing/2014/main" id="{3FBCE89E-7E99-4CFD-B406-DC3B34144155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$1ïḑe">
              <a:extLst>
                <a:ext uri="{FF2B5EF4-FFF2-40B4-BE49-F238E27FC236}">
                  <a16:creationId xmlns:a16="http://schemas.microsoft.com/office/drawing/2014/main" id="{5AF39EC9-7FE0-4C66-BD0D-FD1A5EA265AC}"/>
                </a:ext>
              </a:extLst>
            </p:cNvPr>
            <p:cNvSpPr/>
            <p:nvPr/>
          </p:nvSpPr>
          <p:spPr bwMode="auto">
            <a:xfrm>
              <a:off x="8429734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íḑe">
              <a:extLst>
                <a:ext uri="{FF2B5EF4-FFF2-40B4-BE49-F238E27FC236}">
                  <a16:creationId xmlns:a16="http://schemas.microsoft.com/office/drawing/2014/main" id="{5018F749-DD0B-4805-9E15-2F50DD6307E3}"/>
                </a:ext>
              </a:extLst>
            </p:cNvPr>
            <p:cNvSpPr/>
            <p:nvPr/>
          </p:nvSpPr>
          <p:spPr bwMode="auto">
            <a:xfrm>
              <a:off x="8605583" y="2225511"/>
              <a:ext cx="398592" cy="403698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ľ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663813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2" name="ïṥļï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90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103B-733B-4183-ADC6-17C4797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30484-AA9D-4398-AEB1-565BA83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2E62D-34C0-402D-B86F-EA46BCE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5556FF-2878-41A4-97D5-EE120539A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6" name="íśliďè">
              <a:extLst>
                <a:ext uri="{FF2B5EF4-FFF2-40B4-BE49-F238E27FC236}">
                  <a16:creationId xmlns:a16="http://schemas.microsoft.com/office/drawing/2014/main" id="{D18A6CEC-0149-45E9-8E47-8AD7C0A3BDA6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ïṣḷïḓê">
                <a:extLst>
                  <a:ext uri="{FF2B5EF4-FFF2-40B4-BE49-F238E27FC236}">
                    <a16:creationId xmlns:a16="http://schemas.microsoft.com/office/drawing/2014/main" id="{4E6804BB-8CA8-4989-B592-F20E84A34A9A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ľíḑê">
                <a:extLst>
                  <a:ext uri="{FF2B5EF4-FFF2-40B4-BE49-F238E27FC236}">
                    <a16:creationId xmlns:a16="http://schemas.microsoft.com/office/drawing/2014/main" id="{C74C3871-356D-455A-9FE3-A400E5B31F10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ś1îḋe">
                <a:extLst>
                  <a:ext uri="{FF2B5EF4-FFF2-40B4-BE49-F238E27FC236}">
                    <a16:creationId xmlns:a16="http://schemas.microsoft.com/office/drawing/2014/main" id="{ADC6D21A-0E55-4719-B7CF-1BBF1C95427A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ṡḷïde">
                <a:extLst>
                  <a:ext uri="{FF2B5EF4-FFF2-40B4-BE49-F238E27FC236}">
                    <a16:creationId xmlns:a16="http://schemas.microsoft.com/office/drawing/2014/main" id="{FD7292CC-E93D-4077-8ED4-8A6AAC5239E1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ṣḷ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išl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íṩḻ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ṣḷ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śl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şļî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03359D-8B4C-460C-B156-CA1765C71BF7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A1E979-7442-49A9-BAA7-B55CBA1FD8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ṩl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ļ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ṣļ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1í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ṡļ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šľï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3C9A61-18D2-49D2-8BA0-BB128F1E507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3B9ABB-1393-470B-9345-FEAD70F1F5D9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602A-229D-44A8-9DFB-B5DD2CE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B9E04-0139-421B-8E89-9802075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3B108-83E9-4486-8082-6FB4FC6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275F41-BD2E-496C-AD8F-915D6DADB9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ïśḻíḑè">
              <a:extLst>
                <a:ext uri="{FF2B5EF4-FFF2-40B4-BE49-F238E27FC236}">
                  <a16:creationId xmlns:a16="http://schemas.microsoft.com/office/drawing/2014/main" id="{0AAB5D00-AB67-4ABB-8595-A65C7377D5B0}"/>
                </a:ext>
              </a:extLst>
            </p:cNvPr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iṥḷíḓé">
                <a:extLst>
                  <a:ext uri="{FF2B5EF4-FFF2-40B4-BE49-F238E27FC236}">
                    <a16:creationId xmlns:a16="http://schemas.microsoft.com/office/drawing/2014/main" id="{05CB99FB-C6D5-4DB7-80BD-5F55C0A62D43}"/>
                  </a:ext>
                </a:extLst>
              </p:cNvPr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í$ḻïḋé">
                <a:extLst>
                  <a:ext uri="{FF2B5EF4-FFF2-40B4-BE49-F238E27FC236}">
                    <a16:creationId xmlns:a16="http://schemas.microsoft.com/office/drawing/2014/main" id="{88512C91-9B2A-42A0-BB2D-B9046996ED96}"/>
                  </a:ext>
                </a:extLst>
              </p:cNvPr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$líḑê">
              <a:extLst>
                <a:ext uri="{FF2B5EF4-FFF2-40B4-BE49-F238E27FC236}">
                  <a16:creationId xmlns:a16="http://schemas.microsoft.com/office/drawing/2014/main" id="{82093F0A-8CFE-43CB-BD25-44740471C41C}"/>
                </a:ext>
              </a:extLst>
            </p:cNvPr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íŝľïḍe">
                <a:extLst>
                  <a:ext uri="{FF2B5EF4-FFF2-40B4-BE49-F238E27FC236}">
                    <a16:creationId xmlns:a16="http://schemas.microsoft.com/office/drawing/2014/main" id="{D8448D07-87E9-44D9-BDAB-7CCEED349B1C}"/>
                  </a:ext>
                </a:extLst>
              </p:cNvPr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íṥļïďe">
                <a:extLst>
                  <a:ext uri="{FF2B5EF4-FFF2-40B4-BE49-F238E27FC236}">
                    <a16:creationId xmlns:a16="http://schemas.microsoft.com/office/drawing/2014/main" id="{0361C9DC-BFED-4626-9CB5-9E485C254FEE}"/>
                  </a:ext>
                </a:extLst>
              </p:cNvPr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ṧľiḋê">
              <a:extLst>
                <a:ext uri="{FF2B5EF4-FFF2-40B4-BE49-F238E27FC236}">
                  <a16:creationId xmlns:a16="http://schemas.microsoft.com/office/drawing/2014/main" id="{69D5C83D-82B2-4EF5-9CCB-726EECC93AB8}"/>
                </a:ext>
              </a:extLst>
            </p:cNvPr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îṥliḋê">
                <a:extLst>
                  <a:ext uri="{FF2B5EF4-FFF2-40B4-BE49-F238E27FC236}">
                    <a16:creationId xmlns:a16="http://schemas.microsoft.com/office/drawing/2014/main" id="{F0CF9137-B26D-463F-8176-36AC8C65F0AA}"/>
                  </a:ext>
                </a:extLst>
              </p:cNvPr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ś1îḍê">
                <a:extLst>
                  <a:ext uri="{FF2B5EF4-FFF2-40B4-BE49-F238E27FC236}">
                    <a16:creationId xmlns:a16="http://schemas.microsoft.com/office/drawing/2014/main" id="{7E4B3CB2-62B0-473E-81E4-0B2D6C1D9BA7}"/>
                  </a:ext>
                </a:extLst>
              </p:cNvPr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iSļïdè">
              <a:extLst>
                <a:ext uri="{FF2B5EF4-FFF2-40B4-BE49-F238E27FC236}">
                  <a16:creationId xmlns:a16="http://schemas.microsoft.com/office/drawing/2014/main" id="{E05A98C1-DD44-4698-8820-56CD9A7F4A96}"/>
                </a:ext>
              </a:extLst>
            </p:cNvPr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íṥḷîḋê">
                <a:extLst>
                  <a:ext uri="{FF2B5EF4-FFF2-40B4-BE49-F238E27FC236}">
                    <a16:creationId xmlns:a16="http://schemas.microsoft.com/office/drawing/2014/main" id="{382E9DDF-2F5E-419D-BFE6-614B7D83373B}"/>
                  </a:ext>
                </a:extLst>
              </p:cNvPr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ïdè">
                <a:extLst>
                  <a:ext uri="{FF2B5EF4-FFF2-40B4-BE49-F238E27FC236}">
                    <a16:creationId xmlns:a16="http://schemas.microsoft.com/office/drawing/2014/main" id="{5C54C15B-0FC7-41FB-89AE-B47B4E8BF204}"/>
                  </a:ext>
                </a:extLst>
              </p:cNvPr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ṧḷiďè">
              <a:extLst>
                <a:ext uri="{FF2B5EF4-FFF2-40B4-BE49-F238E27FC236}">
                  <a16:creationId xmlns:a16="http://schemas.microsoft.com/office/drawing/2014/main" id="{AFAF6DB7-8D03-4387-8EA7-442273EE9C4D}"/>
                </a:ext>
              </a:extLst>
            </p:cNvPr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îṩľiďé">
                <a:extLst>
                  <a:ext uri="{FF2B5EF4-FFF2-40B4-BE49-F238E27FC236}">
                    <a16:creationId xmlns:a16="http://schemas.microsoft.com/office/drawing/2014/main" id="{D8C77AFD-252B-4BBE-9A9E-E4F60317F365}"/>
                  </a:ext>
                </a:extLst>
              </p:cNvPr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$ḷîḓè">
                <a:extLst>
                  <a:ext uri="{FF2B5EF4-FFF2-40B4-BE49-F238E27FC236}">
                    <a16:creationId xmlns:a16="http://schemas.microsoft.com/office/drawing/2014/main" id="{CFC3C29B-0255-4D28-A3F9-7EAD13359E08}"/>
                  </a:ext>
                </a:extLst>
              </p:cNvPr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ṡḷiḑê">
              <a:extLst>
                <a:ext uri="{FF2B5EF4-FFF2-40B4-BE49-F238E27FC236}">
                  <a16:creationId xmlns:a16="http://schemas.microsoft.com/office/drawing/2014/main" id="{9160C8C5-87C5-40B8-8614-A01D69F72D89}"/>
                </a:ext>
              </a:extLst>
            </p:cNvPr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íś1ïdê">
                <a:extLst>
                  <a:ext uri="{FF2B5EF4-FFF2-40B4-BE49-F238E27FC236}">
                    <a16:creationId xmlns:a16="http://schemas.microsoft.com/office/drawing/2014/main" id="{B1DFDFD5-86E7-4B79-8681-66F78F8305DF}"/>
                  </a:ext>
                </a:extLst>
              </p:cNvPr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ľîḑê">
                <a:extLst>
                  <a:ext uri="{FF2B5EF4-FFF2-40B4-BE49-F238E27FC236}">
                    <a16:creationId xmlns:a16="http://schemas.microsoft.com/office/drawing/2014/main" id="{54E3FC44-3DEA-4A45-A264-7CDD78A5291A}"/>
                  </a:ext>
                </a:extLst>
              </p:cNvPr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F6A1A8-5BDF-471A-B4AF-A88D1C2D3D6F}"/>
                </a:ext>
              </a:extLst>
            </p:cNvPr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lïḍe">
              <a:extLst>
                <a:ext uri="{FF2B5EF4-FFF2-40B4-BE49-F238E27FC236}">
                  <a16:creationId xmlns:a16="http://schemas.microsoft.com/office/drawing/2014/main" id="{18523DEE-06D8-4C4D-9804-1DA243014867}"/>
                </a:ext>
              </a:extLst>
            </p:cNvPr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9E4E6A-5F94-4C23-B9E2-33253D3B2380}"/>
                </a:ext>
              </a:extLst>
            </p:cNvPr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šľiḍé">
              <a:extLst>
                <a:ext uri="{FF2B5EF4-FFF2-40B4-BE49-F238E27FC236}">
                  <a16:creationId xmlns:a16="http://schemas.microsoft.com/office/drawing/2014/main" id="{68A3CD04-C406-4DB1-B78C-1C5CAD23E08D}"/>
                </a:ext>
              </a:extLst>
            </p:cNvPr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546657-A659-4E96-8C79-7F99C2FF826D}"/>
                </a:ext>
              </a:extLst>
            </p:cNvPr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ṣľíḑe">
              <a:extLst>
                <a:ext uri="{FF2B5EF4-FFF2-40B4-BE49-F238E27FC236}">
                  <a16:creationId xmlns:a16="http://schemas.microsoft.com/office/drawing/2014/main" id="{17DD8EA6-6E22-4A90-9D9E-03B975B7030C}"/>
                </a:ext>
              </a:extLst>
            </p:cNvPr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îḋe">
              <a:extLst>
                <a:ext uri="{FF2B5EF4-FFF2-40B4-BE49-F238E27FC236}">
                  <a16:creationId xmlns:a16="http://schemas.microsoft.com/office/drawing/2014/main" id="{3AF70CDF-A524-4D00-9028-AECAFA7CEBD5}"/>
                </a:ext>
              </a:extLst>
            </p:cNvPr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îṩḷîḋè">
              <a:extLst>
                <a:ext uri="{FF2B5EF4-FFF2-40B4-BE49-F238E27FC236}">
                  <a16:creationId xmlns:a16="http://schemas.microsoft.com/office/drawing/2014/main" id="{94419245-FE35-4AA4-82DF-E64BF46C09F4}"/>
                </a:ext>
              </a:extLst>
            </p:cNvPr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ïSḻîďe">
              <a:extLst>
                <a:ext uri="{FF2B5EF4-FFF2-40B4-BE49-F238E27FC236}">
                  <a16:creationId xmlns:a16="http://schemas.microsoft.com/office/drawing/2014/main" id="{A22357C3-A861-47D0-813B-BC72F9E9AA2B}"/>
                </a:ext>
              </a:extLst>
            </p:cNvPr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29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3B33A-398C-4706-B517-5CF4752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E0F05-F305-46C8-968E-631C2629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32ECF-8C8E-4631-8C92-B956941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5" name="716ab4ab-e2ab-44d4-8931-cf3d13f3e5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C901F5-D1A9-4749-805D-7AB46D2C04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87504"/>
            <a:ext cx="10860088" cy="4489391"/>
            <a:chOff x="660400" y="1387504"/>
            <a:chExt cx="10860088" cy="4489391"/>
          </a:xfrm>
        </p:grpSpPr>
        <p:grpSp>
          <p:nvGrpSpPr>
            <p:cNvPr id="6" name="îśḷíďe">
              <a:extLst>
                <a:ext uri="{FF2B5EF4-FFF2-40B4-BE49-F238E27FC236}">
                  <a16:creationId xmlns:a16="http://schemas.microsoft.com/office/drawing/2014/main" id="{7DCB82F4-5CDB-4FC7-8E12-0359BCE2A056}"/>
                </a:ext>
              </a:extLst>
            </p:cNvPr>
            <p:cNvGrpSpPr/>
            <p:nvPr/>
          </p:nvGrpSpPr>
          <p:grpSpPr>
            <a:xfrm>
              <a:off x="660400" y="1387504"/>
              <a:ext cx="3378874" cy="4489391"/>
              <a:chOff x="660400" y="1387504"/>
              <a:chExt cx="3378874" cy="4489391"/>
            </a:xfrm>
          </p:grpSpPr>
          <p:sp>
            <p:nvSpPr>
              <p:cNvPr id="39" name="ïṧlíḑé">
                <a:extLst>
                  <a:ext uri="{FF2B5EF4-FFF2-40B4-BE49-F238E27FC236}">
                    <a16:creationId xmlns:a16="http://schemas.microsoft.com/office/drawing/2014/main" id="{C8DB27A9-BE6C-478D-9CC9-EC0FBBEB797D}"/>
                  </a:ext>
                </a:extLst>
              </p:cNvPr>
              <p:cNvSpPr/>
              <p:nvPr/>
            </p:nvSpPr>
            <p:spPr>
              <a:xfrm>
                <a:off x="660400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0" name="îsļiḋê">
                <a:extLst>
                  <a:ext uri="{FF2B5EF4-FFF2-40B4-BE49-F238E27FC236}">
                    <a16:creationId xmlns:a16="http://schemas.microsoft.com/office/drawing/2014/main" id="{BAC90DAB-B415-4C98-8BE3-35272DCE66C5}"/>
                  </a:ext>
                </a:extLst>
              </p:cNvPr>
              <p:cNvSpPr/>
              <p:nvPr/>
            </p:nvSpPr>
            <p:spPr>
              <a:xfrm>
                <a:off x="660400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4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iŝ1íḍê">
                <a:extLst>
                  <a:ext uri="{FF2B5EF4-FFF2-40B4-BE49-F238E27FC236}">
                    <a16:creationId xmlns:a16="http://schemas.microsoft.com/office/drawing/2014/main" id="{A0D32F47-3781-4E79-8D3C-F86A58B48709}"/>
                  </a:ext>
                </a:extLst>
              </p:cNvPr>
              <p:cNvSpPr/>
              <p:nvPr/>
            </p:nvSpPr>
            <p:spPr>
              <a:xfrm>
                <a:off x="855873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2" name="iṣļîḍe">
                <a:extLst>
                  <a:ext uri="{FF2B5EF4-FFF2-40B4-BE49-F238E27FC236}">
                    <a16:creationId xmlns:a16="http://schemas.microsoft.com/office/drawing/2014/main" id="{5C08DAA4-95B3-494D-911E-90BDB6425CBB}"/>
                  </a:ext>
                </a:extLst>
              </p:cNvPr>
              <p:cNvSpPr/>
              <p:nvPr/>
            </p:nvSpPr>
            <p:spPr>
              <a:xfrm>
                <a:off x="660400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í$ļiḍe">
                <a:extLst>
                  <a:ext uri="{FF2B5EF4-FFF2-40B4-BE49-F238E27FC236}">
                    <a16:creationId xmlns:a16="http://schemas.microsoft.com/office/drawing/2014/main" id="{9CDD8A39-E6F1-43F0-8578-1F87ADD12466}"/>
                  </a:ext>
                </a:extLst>
              </p:cNvPr>
              <p:cNvSpPr/>
              <p:nvPr/>
            </p:nvSpPr>
            <p:spPr>
              <a:xfrm>
                <a:off x="855873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4" name="iślîḍé">
                <a:extLst>
                  <a:ext uri="{FF2B5EF4-FFF2-40B4-BE49-F238E27FC236}">
                    <a16:creationId xmlns:a16="http://schemas.microsoft.com/office/drawing/2014/main" id="{D4EB6EE6-4BAE-4CC7-8B79-7F1718E34C53}"/>
                  </a:ext>
                </a:extLst>
              </p:cNvPr>
              <p:cNvSpPr/>
              <p:nvPr/>
            </p:nvSpPr>
            <p:spPr>
              <a:xfrm>
                <a:off x="660400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îṡḻiḍè">
                <a:extLst>
                  <a:ext uri="{FF2B5EF4-FFF2-40B4-BE49-F238E27FC236}">
                    <a16:creationId xmlns:a16="http://schemas.microsoft.com/office/drawing/2014/main" id="{5EB54C50-E290-4751-ADAD-3A8F26C08A93}"/>
                  </a:ext>
                </a:extLst>
              </p:cNvPr>
              <p:cNvSpPr/>
              <p:nvPr/>
            </p:nvSpPr>
            <p:spPr>
              <a:xfrm>
                <a:off x="855873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6" name="iṧļíďè">
                <a:extLst>
                  <a:ext uri="{FF2B5EF4-FFF2-40B4-BE49-F238E27FC236}">
                    <a16:creationId xmlns:a16="http://schemas.microsoft.com/office/drawing/2014/main" id="{A184049E-C2E8-409C-B641-871B6C981DA6}"/>
                  </a:ext>
                </a:extLst>
              </p:cNvPr>
              <p:cNvSpPr/>
              <p:nvPr/>
            </p:nvSpPr>
            <p:spPr>
              <a:xfrm>
                <a:off x="660400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íşḷíďè">
                <a:extLst>
                  <a:ext uri="{FF2B5EF4-FFF2-40B4-BE49-F238E27FC236}">
                    <a16:creationId xmlns:a16="http://schemas.microsoft.com/office/drawing/2014/main" id="{27446C6E-87A4-494C-A9B7-A13A189700B3}"/>
                  </a:ext>
                </a:extLst>
              </p:cNvPr>
              <p:cNvSpPr/>
              <p:nvPr/>
            </p:nvSpPr>
            <p:spPr>
              <a:xfrm>
                <a:off x="855873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8" name="ï$lidè">
                <a:extLst>
                  <a:ext uri="{FF2B5EF4-FFF2-40B4-BE49-F238E27FC236}">
                    <a16:creationId xmlns:a16="http://schemas.microsoft.com/office/drawing/2014/main" id="{9A151B9B-51B4-43AB-B7BA-155783E76728}"/>
                  </a:ext>
                </a:extLst>
              </p:cNvPr>
              <p:cNvSpPr/>
              <p:nvPr/>
            </p:nvSpPr>
            <p:spPr>
              <a:xfrm>
                <a:off x="660400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ïṩļîdê">
                <a:extLst>
                  <a:ext uri="{FF2B5EF4-FFF2-40B4-BE49-F238E27FC236}">
                    <a16:creationId xmlns:a16="http://schemas.microsoft.com/office/drawing/2014/main" id="{49F13FE3-53F9-4369-9AF8-8175D645A9E8}"/>
                  </a:ext>
                </a:extLst>
              </p:cNvPr>
              <p:cNvSpPr/>
              <p:nvPr/>
            </p:nvSpPr>
            <p:spPr>
              <a:xfrm>
                <a:off x="855873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0" name="îṩlîďe">
                <a:extLst>
                  <a:ext uri="{FF2B5EF4-FFF2-40B4-BE49-F238E27FC236}">
                    <a16:creationId xmlns:a16="http://schemas.microsoft.com/office/drawing/2014/main" id="{5CD8FA6A-209C-42F4-A52C-D2C47CFD5F5E}"/>
                  </a:ext>
                </a:extLst>
              </p:cNvPr>
              <p:cNvSpPr/>
              <p:nvPr/>
            </p:nvSpPr>
            <p:spPr>
              <a:xfrm>
                <a:off x="660400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iSliḑé">
                <a:extLst>
                  <a:ext uri="{FF2B5EF4-FFF2-40B4-BE49-F238E27FC236}">
                    <a16:creationId xmlns:a16="http://schemas.microsoft.com/office/drawing/2014/main" id="{BA39525C-3076-4B4A-9F87-3E5C1782A91D}"/>
                  </a:ext>
                </a:extLst>
              </p:cNvPr>
              <p:cNvSpPr/>
              <p:nvPr/>
            </p:nvSpPr>
            <p:spPr>
              <a:xfrm>
                <a:off x="855873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2" name="îšľíďè">
                <a:extLst>
                  <a:ext uri="{FF2B5EF4-FFF2-40B4-BE49-F238E27FC236}">
                    <a16:creationId xmlns:a16="http://schemas.microsoft.com/office/drawing/2014/main" id="{39DA4FC2-7AE1-4C65-846C-FD5143D17509}"/>
                  </a:ext>
                </a:extLst>
              </p:cNvPr>
              <p:cNvSpPr/>
              <p:nvPr/>
            </p:nvSpPr>
            <p:spPr>
              <a:xfrm>
                <a:off x="660400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iṣľïḓe">
                <a:extLst>
                  <a:ext uri="{FF2B5EF4-FFF2-40B4-BE49-F238E27FC236}">
                    <a16:creationId xmlns:a16="http://schemas.microsoft.com/office/drawing/2014/main" id="{6A54319E-C52F-4B42-8DB2-87B393F2C5C4}"/>
                  </a:ext>
                </a:extLst>
              </p:cNvPr>
              <p:cNvSpPr/>
              <p:nvPr/>
            </p:nvSpPr>
            <p:spPr>
              <a:xfrm>
                <a:off x="855873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7" name="îṧlíḑé">
              <a:extLst>
                <a:ext uri="{FF2B5EF4-FFF2-40B4-BE49-F238E27FC236}">
                  <a16:creationId xmlns:a16="http://schemas.microsoft.com/office/drawing/2014/main" id="{87111AF0-F9CF-4E8F-8C9E-966B27E41452}"/>
                </a:ext>
              </a:extLst>
            </p:cNvPr>
            <p:cNvGrpSpPr/>
            <p:nvPr/>
          </p:nvGrpSpPr>
          <p:grpSpPr>
            <a:xfrm>
              <a:off x="4401007" y="1387504"/>
              <a:ext cx="3378874" cy="4489391"/>
              <a:chOff x="4401007" y="1387504"/>
              <a:chExt cx="3378874" cy="4489391"/>
            </a:xfrm>
          </p:grpSpPr>
          <p:sp>
            <p:nvSpPr>
              <p:cNvPr id="24" name="íṥlídê">
                <a:extLst>
                  <a:ext uri="{FF2B5EF4-FFF2-40B4-BE49-F238E27FC236}">
                    <a16:creationId xmlns:a16="http://schemas.microsoft.com/office/drawing/2014/main" id="{B998B777-951E-457D-8BC6-EE59767C8D7A}"/>
                  </a:ext>
                </a:extLst>
              </p:cNvPr>
              <p:cNvSpPr/>
              <p:nvPr/>
            </p:nvSpPr>
            <p:spPr>
              <a:xfrm>
                <a:off x="4401007" y="1387504"/>
                <a:ext cx="3378874" cy="533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5" name="ïṣļîďè">
                <a:extLst>
                  <a:ext uri="{FF2B5EF4-FFF2-40B4-BE49-F238E27FC236}">
                    <a16:creationId xmlns:a16="http://schemas.microsoft.com/office/drawing/2014/main" id="{E5117ACE-649C-449A-AA7B-AEB9C1616748}"/>
                  </a:ext>
                </a:extLst>
              </p:cNvPr>
              <p:cNvSpPr/>
              <p:nvPr/>
            </p:nvSpPr>
            <p:spPr>
              <a:xfrm>
                <a:off x="4401007" y="2193991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6" name="ïŝ1îḍê">
                <a:extLst>
                  <a:ext uri="{FF2B5EF4-FFF2-40B4-BE49-F238E27FC236}">
                    <a16:creationId xmlns:a16="http://schemas.microsoft.com/office/drawing/2014/main" id="{5CD51659-AD07-4255-BC82-5DBDD73D1CDC}"/>
                  </a:ext>
                </a:extLst>
              </p:cNvPr>
              <p:cNvSpPr/>
              <p:nvPr/>
            </p:nvSpPr>
            <p:spPr>
              <a:xfrm>
                <a:off x="4596480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7" name="iṧḷîḑè">
                <a:extLst>
                  <a:ext uri="{FF2B5EF4-FFF2-40B4-BE49-F238E27FC236}">
                    <a16:creationId xmlns:a16="http://schemas.microsoft.com/office/drawing/2014/main" id="{7D1975A2-FE87-4FCC-9AF8-6F8EFFCD6EDC}"/>
                  </a:ext>
                </a:extLst>
              </p:cNvPr>
              <p:cNvSpPr/>
              <p:nvPr/>
            </p:nvSpPr>
            <p:spPr>
              <a:xfrm>
                <a:off x="4401007" y="2750907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iṥļiḋè">
                <a:extLst>
                  <a:ext uri="{FF2B5EF4-FFF2-40B4-BE49-F238E27FC236}">
                    <a16:creationId xmlns:a16="http://schemas.microsoft.com/office/drawing/2014/main" id="{67F61094-574A-424B-86BB-6DD6C75E026F}"/>
                  </a:ext>
                </a:extLst>
              </p:cNvPr>
              <p:cNvSpPr/>
              <p:nvPr/>
            </p:nvSpPr>
            <p:spPr>
              <a:xfrm>
                <a:off x="4596480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9" name="îṧḷiḋè">
                <a:extLst>
                  <a:ext uri="{FF2B5EF4-FFF2-40B4-BE49-F238E27FC236}">
                    <a16:creationId xmlns:a16="http://schemas.microsoft.com/office/drawing/2014/main" id="{CEA97C2C-CB70-4B16-B8E8-DB67318D9489}"/>
                  </a:ext>
                </a:extLst>
              </p:cNvPr>
              <p:cNvSpPr/>
              <p:nvPr/>
            </p:nvSpPr>
            <p:spPr>
              <a:xfrm>
                <a:off x="4401007" y="3307823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ïṥḻiḋê">
                <a:extLst>
                  <a:ext uri="{FF2B5EF4-FFF2-40B4-BE49-F238E27FC236}">
                    <a16:creationId xmlns:a16="http://schemas.microsoft.com/office/drawing/2014/main" id="{E43F63A2-6D34-4950-95A5-7EFD7BACC9BA}"/>
                  </a:ext>
                </a:extLst>
              </p:cNvPr>
              <p:cNvSpPr/>
              <p:nvPr/>
            </p:nvSpPr>
            <p:spPr>
              <a:xfrm>
                <a:off x="4596480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1" name="iš1ïḍe">
                <a:extLst>
                  <a:ext uri="{FF2B5EF4-FFF2-40B4-BE49-F238E27FC236}">
                    <a16:creationId xmlns:a16="http://schemas.microsoft.com/office/drawing/2014/main" id="{A65FB7FB-3B4F-4864-9DDF-B0A9637ECCC2}"/>
                  </a:ext>
                </a:extLst>
              </p:cNvPr>
              <p:cNvSpPr/>
              <p:nvPr/>
            </p:nvSpPr>
            <p:spPr>
              <a:xfrm>
                <a:off x="4401007" y="3864739"/>
                <a:ext cx="205139" cy="204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íṥlíḓê">
                <a:extLst>
                  <a:ext uri="{FF2B5EF4-FFF2-40B4-BE49-F238E27FC236}">
                    <a16:creationId xmlns:a16="http://schemas.microsoft.com/office/drawing/2014/main" id="{2CB12548-AF9C-46A9-9589-8C6AACA846B3}"/>
                  </a:ext>
                </a:extLst>
              </p:cNvPr>
              <p:cNvSpPr/>
              <p:nvPr/>
            </p:nvSpPr>
            <p:spPr>
              <a:xfrm>
                <a:off x="4596480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3" name="îṣ1ïḍé">
                <a:extLst>
                  <a:ext uri="{FF2B5EF4-FFF2-40B4-BE49-F238E27FC236}">
                    <a16:creationId xmlns:a16="http://schemas.microsoft.com/office/drawing/2014/main" id="{126157E7-1754-4B1D-993D-DB4FAE11ED06}"/>
                  </a:ext>
                </a:extLst>
              </p:cNvPr>
              <p:cNvSpPr/>
              <p:nvPr/>
            </p:nvSpPr>
            <p:spPr>
              <a:xfrm>
                <a:off x="4401007" y="4421654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íṣlide">
                <a:extLst>
                  <a:ext uri="{FF2B5EF4-FFF2-40B4-BE49-F238E27FC236}">
                    <a16:creationId xmlns:a16="http://schemas.microsoft.com/office/drawing/2014/main" id="{8219B6E6-C5E1-4874-9CA9-32F833BF0D4B}"/>
                  </a:ext>
                </a:extLst>
              </p:cNvPr>
              <p:cNvSpPr/>
              <p:nvPr/>
            </p:nvSpPr>
            <p:spPr>
              <a:xfrm>
                <a:off x="4596480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5" name="îšľïḓê">
                <a:extLst>
                  <a:ext uri="{FF2B5EF4-FFF2-40B4-BE49-F238E27FC236}">
                    <a16:creationId xmlns:a16="http://schemas.microsoft.com/office/drawing/2014/main" id="{226D13FC-CF6B-4DCA-BE52-A939039F1106}"/>
                  </a:ext>
                </a:extLst>
              </p:cNvPr>
              <p:cNvSpPr/>
              <p:nvPr/>
            </p:nvSpPr>
            <p:spPr>
              <a:xfrm>
                <a:off x="4401007" y="4978570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ïşľïḑé">
                <a:extLst>
                  <a:ext uri="{FF2B5EF4-FFF2-40B4-BE49-F238E27FC236}">
                    <a16:creationId xmlns:a16="http://schemas.microsoft.com/office/drawing/2014/main" id="{E69B0D78-E413-42DE-A79F-2488828FAE41}"/>
                  </a:ext>
                </a:extLst>
              </p:cNvPr>
              <p:cNvSpPr/>
              <p:nvPr/>
            </p:nvSpPr>
            <p:spPr>
              <a:xfrm>
                <a:off x="4596480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7" name="iS1íḓê">
                <a:extLst>
                  <a:ext uri="{FF2B5EF4-FFF2-40B4-BE49-F238E27FC236}">
                    <a16:creationId xmlns:a16="http://schemas.microsoft.com/office/drawing/2014/main" id="{FA037EA0-0916-4336-9A24-1825D19CFA3B}"/>
                  </a:ext>
                </a:extLst>
              </p:cNvPr>
              <p:cNvSpPr/>
              <p:nvPr/>
            </p:nvSpPr>
            <p:spPr>
              <a:xfrm>
                <a:off x="4401007" y="5535486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ís1ïḑé">
                <a:extLst>
                  <a:ext uri="{FF2B5EF4-FFF2-40B4-BE49-F238E27FC236}">
                    <a16:creationId xmlns:a16="http://schemas.microsoft.com/office/drawing/2014/main" id="{229C389B-9CE3-4FC6-9FDB-28184BABC9A7}"/>
                  </a:ext>
                </a:extLst>
              </p:cNvPr>
              <p:cNvSpPr/>
              <p:nvPr/>
            </p:nvSpPr>
            <p:spPr>
              <a:xfrm>
                <a:off x="4596480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8" name="ísḷîḓé">
              <a:extLst>
                <a:ext uri="{FF2B5EF4-FFF2-40B4-BE49-F238E27FC236}">
                  <a16:creationId xmlns:a16="http://schemas.microsoft.com/office/drawing/2014/main" id="{D1E37C2A-2205-4E55-80CB-F480144115FC}"/>
                </a:ext>
              </a:extLst>
            </p:cNvPr>
            <p:cNvGrpSpPr/>
            <p:nvPr/>
          </p:nvGrpSpPr>
          <p:grpSpPr>
            <a:xfrm>
              <a:off x="8141614" y="1387504"/>
              <a:ext cx="3378874" cy="4489391"/>
              <a:chOff x="8141614" y="1387504"/>
              <a:chExt cx="3378874" cy="4489391"/>
            </a:xfrm>
          </p:grpSpPr>
          <p:sp>
            <p:nvSpPr>
              <p:cNvPr id="9" name="íş1íďé">
                <a:extLst>
                  <a:ext uri="{FF2B5EF4-FFF2-40B4-BE49-F238E27FC236}">
                    <a16:creationId xmlns:a16="http://schemas.microsoft.com/office/drawing/2014/main" id="{FDD0C637-FA2A-4996-BCD6-62BAF8ED26F7}"/>
                  </a:ext>
                </a:extLst>
              </p:cNvPr>
              <p:cNvSpPr/>
              <p:nvPr/>
            </p:nvSpPr>
            <p:spPr>
              <a:xfrm>
                <a:off x="8141614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0" name="îšḻïḋè">
                <a:extLst>
                  <a:ext uri="{FF2B5EF4-FFF2-40B4-BE49-F238E27FC236}">
                    <a16:creationId xmlns:a16="http://schemas.microsoft.com/office/drawing/2014/main" id="{08BF8702-6DB1-4F0B-8F9D-5C0DFD896F59}"/>
                  </a:ext>
                </a:extLst>
              </p:cNvPr>
              <p:cNvSpPr/>
              <p:nvPr/>
            </p:nvSpPr>
            <p:spPr>
              <a:xfrm>
                <a:off x="8141614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ïṥḷiḑé">
                <a:extLst>
                  <a:ext uri="{FF2B5EF4-FFF2-40B4-BE49-F238E27FC236}">
                    <a16:creationId xmlns:a16="http://schemas.microsoft.com/office/drawing/2014/main" id="{12841B19-2C69-46CE-9CF6-3E4A23D97BFF}"/>
                  </a:ext>
                </a:extLst>
              </p:cNvPr>
              <p:cNvSpPr/>
              <p:nvPr/>
            </p:nvSpPr>
            <p:spPr>
              <a:xfrm>
                <a:off x="8337087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2" name="îŝ1íḓè">
                <a:extLst>
                  <a:ext uri="{FF2B5EF4-FFF2-40B4-BE49-F238E27FC236}">
                    <a16:creationId xmlns:a16="http://schemas.microsoft.com/office/drawing/2014/main" id="{180139EE-399F-45E0-93F6-1657AB4352B5}"/>
                  </a:ext>
                </a:extLst>
              </p:cNvPr>
              <p:cNvSpPr/>
              <p:nvPr/>
            </p:nvSpPr>
            <p:spPr>
              <a:xfrm>
                <a:off x="8141614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íSḷîďê">
                <a:extLst>
                  <a:ext uri="{FF2B5EF4-FFF2-40B4-BE49-F238E27FC236}">
                    <a16:creationId xmlns:a16="http://schemas.microsoft.com/office/drawing/2014/main" id="{12C1C532-DF08-4209-AD65-48D514E0BAE3}"/>
                  </a:ext>
                </a:extLst>
              </p:cNvPr>
              <p:cNvSpPr/>
              <p:nvPr/>
            </p:nvSpPr>
            <p:spPr>
              <a:xfrm>
                <a:off x="8337087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4" name="ïšlïḑê">
                <a:extLst>
                  <a:ext uri="{FF2B5EF4-FFF2-40B4-BE49-F238E27FC236}">
                    <a16:creationId xmlns:a16="http://schemas.microsoft.com/office/drawing/2014/main" id="{7F5B2B29-3081-450A-A215-A81C093B11B1}"/>
                  </a:ext>
                </a:extLst>
              </p:cNvPr>
              <p:cNvSpPr/>
              <p:nvPr/>
            </p:nvSpPr>
            <p:spPr>
              <a:xfrm>
                <a:off x="8141614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ïṣ1îdé">
                <a:extLst>
                  <a:ext uri="{FF2B5EF4-FFF2-40B4-BE49-F238E27FC236}">
                    <a16:creationId xmlns:a16="http://schemas.microsoft.com/office/drawing/2014/main" id="{53224BE6-B3AC-4CEE-9BD6-2714798ABD3E}"/>
                  </a:ext>
                </a:extLst>
              </p:cNvPr>
              <p:cNvSpPr/>
              <p:nvPr/>
            </p:nvSpPr>
            <p:spPr>
              <a:xfrm>
                <a:off x="8337087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6" name="î$ḷîḑè">
                <a:extLst>
                  <a:ext uri="{FF2B5EF4-FFF2-40B4-BE49-F238E27FC236}">
                    <a16:creationId xmlns:a16="http://schemas.microsoft.com/office/drawing/2014/main" id="{028943EC-AE82-40A6-BC7A-7CEC4889B2CE}"/>
                  </a:ext>
                </a:extLst>
              </p:cNvPr>
              <p:cNvSpPr/>
              <p:nvPr/>
            </p:nvSpPr>
            <p:spPr>
              <a:xfrm>
                <a:off x="8141614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ïSļíḋê">
                <a:extLst>
                  <a:ext uri="{FF2B5EF4-FFF2-40B4-BE49-F238E27FC236}">
                    <a16:creationId xmlns:a16="http://schemas.microsoft.com/office/drawing/2014/main" id="{C9847C75-F658-4068-836D-BD2D911C81B9}"/>
                  </a:ext>
                </a:extLst>
              </p:cNvPr>
              <p:cNvSpPr/>
              <p:nvPr/>
            </p:nvSpPr>
            <p:spPr>
              <a:xfrm>
                <a:off x="8337087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8" name="îš1îďê">
                <a:extLst>
                  <a:ext uri="{FF2B5EF4-FFF2-40B4-BE49-F238E27FC236}">
                    <a16:creationId xmlns:a16="http://schemas.microsoft.com/office/drawing/2014/main" id="{364A8FF5-8F60-4A79-8BF4-72FE145E8DDC}"/>
                  </a:ext>
                </a:extLst>
              </p:cNvPr>
              <p:cNvSpPr/>
              <p:nvPr/>
            </p:nvSpPr>
            <p:spPr>
              <a:xfrm>
                <a:off x="8141614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ïSḻïdè">
                <a:extLst>
                  <a:ext uri="{FF2B5EF4-FFF2-40B4-BE49-F238E27FC236}">
                    <a16:creationId xmlns:a16="http://schemas.microsoft.com/office/drawing/2014/main" id="{3B7D25BA-7055-4C1E-BB46-9D05E73E8D3F}"/>
                  </a:ext>
                </a:extLst>
              </p:cNvPr>
              <p:cNvSpPr/>
              <p:nvPr/>
            </p:nvSpPr>
            <p:spPr>
              <a:xfrm>
                <a:off x="8337087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0" name="işḻïḍê">
                <a:extLst>
                  <a:ext uri="{FF2B5EF4-FFF2-40B4-BE49-F238E27FC236}">
                    <a16:creationId xmlns:a16="http://schemas.microsoft.com/office/drawing/2014/main" id="{0492B33F-3DB1-4677-BD00-F84F9D978B66}"/>
                  </a:ext>
                </a:extLst>
              </p:cNvPr>
              <p:cNvSpPr/>
              <p:nvPr/>
            </p:nvSpPr>
            <p:spPr>
              <a:xfrm>
                <a:off x="8141614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îṧļíḓé">
                <a:extLst>
                  <a:ext uri="{FF2B5EF4-FFF2-40B4-BE49-F238E27FC236}">
                    <a16:creationId xmlns:a16="http://schemas.microsoft.com/office/drawing/2014/main" id="{4C155333-3C7D-439B-A1A3-413BD6450B11}"/>
                  </a:ext>
                </a:extLst>
              </p:cNvPr>
              <p:cNvSpPr/>
              <p:nvPr/>
            </p:nvSpPr>
            <p:spPr>
              <a:xfrm>
                <a:off x="8337087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" name="îṧľîḑê">
                <a:extLst>
                  <a:ext uri="{FF2B5EF4-FFF2-40B4-BE49-F238E27FC236}">
                    <a16:creationId xmlns:a16="http://schemas.microsoft.com/office/drawing/2014/main" id="{3FCA5B58-9983-4018-9475-DFDEB0E1C789}"/>
                  </a:ext>
                </a:extLst>
              </p:cNvPr>
              <p:cNvSpPr/>
              <p:nvPr/>
            </p:nvSpPr>
            <p:spPr>
              <a:xfrm>
                <a:off x="8141614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íṣļíḋé">
                <a:extLst>
                  <a:ext uri="{FF2B5EF4-FFF2-40B4-BE49-F238E27FC236}">
                    <a16:creationId xmlns:a16="http://schemas.microsoft.com/office/drawing/2014/main" id="{986DDDA2-EEE7-4B99-972B-670230C60BC6}"/>
                  </a:ext>
                </a:extLst>
              </p:cNvPr>
              <p:cNvSpPr/>
              <p:nvPr/>
            </p:nvSpPr>
            <p:spPr>
              <a:xfrm>
                <a:off x="8337087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07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C584F-AF4E-435C-A693-6CFAB59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5" name="4f89c324-0ada-4edd-8b9a-795a75559d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F92150-27FA-487A-84B7-59B731AAD6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581" y="2197608"/>
            <a:ext cx="10262839" cy="2755392"/>
            <a:chOff x="964581" y="2197608"/>
            <a:chExt cx="10262839" cy="2755392"/>
          </a:xfrm>
        </p:grpSpPr>
        <p:sp>
          <p:nvSpPr>
            <p:cNvPr id="6" name="îslídê">
              <a:extLst>
                <a:ext uri="{FF2B5EF4-FFF2-40B4-BE49-F238E27FC236}">
                  <a16:creationId xmlns:a16="http://schemas.microsoft.com/office/drawing/2014/main" id="{90F52075-6665-48E7-8E80-6FC7E139CF9F}"/>
                </a:ext>
              </a:extLst>
            </p:cNvPr>
            <p:cNvSpPr/>
            <p:nvPr/>
          </p:nvSpPr>
          <p:spPr>
            <a:xfrm>
              <a:off x="964581" y="2197608"/>
              <a:ext cx="2565710" cy="2519888"/>
            </a:xfrm>
            <a:prstGeom prst="flowChartManualInpu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ḋe">
              <a:extLst>
                <a:ext uri="{FF2B5EF4-FFF2-40B4-BE49-F238E27FC236}">
                  <a16:creationId xmlns:a16="http://schemas.microsoft.com/office/drawing/2014/main" id="{E102F5F3-1FF3-44CF-BB9D-0ED29CD035AE}"/>
                </a:ext>
              </a:extLst>
            </p:cNvPr>
            <p:cNvSpPr/>
            <p:nvPr/>
          </p:nvSpPr>
          <p:spPr>
            <a:xfrm>
              <a:off x="96458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ṡḷiḓe">
              <a:extLst>
                <a:ext uri="{FF2B5EF4-FFF2-40B4-BE49-F238E27FC236}">
                  <a16:creationId xmlns:a16="http://schemas.microsoft.com/office/drawing/2014/main" id="{947EF8E0-C870-4596-80E2-DE2E7BAF832E}"/>
                </a:ext>
              </a:extLst>
            </p:cNvPr>
            <p:cNvSpPr/>
            <p:nvPr/>
          </p:nvSpPr>
          <p:spPr>
            <a:xfrm flipH="1">
              <a:off x="3530291" y="2197608"/>
              <a:ext cx="2565710" cy="2519888"/>
            </a:xfrm>
            <a:prstGeom prst="flowChartManualInpu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ḋé">
              <a:extLst>
                <a:ext uri="{FF2B5EF4-FFF2-40B4-BE49-F238E27FC236}">
                  <a16:creationId xmlns:a16="http://schemas.microsoft.com/office/drawing/2014/main" id="{C71CB57D-EB6E-415E-8FD7-9DB99A040A66}"/>
                </a:ext>
              </a:extLst>
            </p:cNvPr>
            <p:cNvSpPr/>
            <p:nvPr/>
          </p:nvSpPr>
          <p:spPr>
            <a:xfrm flipH="1">
              <a:off x="353029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ḷiḋè">
              <a:extLst>
                <a:ext uri="{FF2B5EF4-FFF2-40B4-BE49-F238E27FC236}">
                  <a16:creationId xmlns:a16="http://schemas.microsoft.com/office/drawing/2014/main" id="{750DC69A-F3D0-4621-B174-0C07011807A7}"/>
                </a:ext>
              </a:extLst>
            </p:cNvPr>
            <p:cNvSpPr/>
            <p:nvPr/>
          </p:nvSpPr>
          <p:spPr>
            <a:xfrm>
              <a:off x="6096001" y="2197608"/>
              <a:ext cx="2565710" cy="2519888"/>
            </a:xfrm>
            <a:prstGeom prst="flowChartManualInpu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ḻïďé">
              <a:extLst>
                <a:ext uri="{FF2B5EF4-FFF2-40B4-BE49-F238E27FC236}">
                  <a16:creationId xmlns:a16="http://schemas.microsoft.com/office/drawing/2014/main" id="{E8434785-6EAB-4894-9554-D04CC8B1CAB7}"/>
                </a:ext>
              </a:extLst>
            </p:cNvPr>
            <p:cNvSpPr/>
            <p:nvPr/>
          </p:nvSpPr>
          <p:spPr>
            <a:xfrm>
              <a:off x="609600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îḑê">
              <a:extLst>
                <a:ext uri="{FF2B5EF4-FFF2-40B4-BE49-F238E27FC236}">
                  <a16:creationId xmlns:a16="http://schemas.microsoft.com/office/drawing/2014/main" id="{D6DA916A-ED46-4DEC-8C37-3B82C739E7FF}"/>
                </a:ext>
              </a:extLst>
            </p:cNvPr>
            <p:cNvSpPr/>
            <p:nvPr/>
          </p:nvSpPr>
          <p:spPr>
            <a:xfrm flipH="1">
              <a:off x="8661710" y="2197608"/>
              <a:ext cx="2565710" cy="2519888"/>
            </a:xfrm>
            <a:prstGeom prst="flowChartManualInpu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ļïḋè">
              <a:extLst>
                <a:ext uri="{FF2B5EF4-FFF2-40B4-BE49-F238E27FC236}">
                  <a16:creationId xmlns:a16="http://schemas.microsoft.com/office/drawing/2014/main" id="{C8D980E4-527B-4AC5-890E-D8746A87E582}"/>
                </a:ext>
              </a:extLst>
            </p:cNvPr>
            <p:cNvSpPr/>
            <p:nvPr/>
          </p:nvSpPr>
          <p:spPr>
            <a:xfrm flipH="1">
              <a:off x="8661710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ḷiḍe">
              <a:extLst>
                <a:ext uri="{FF2B5EF4-FFF2-40B4-BE49-F238E27FC236}">
                  <a16:creationId xmlns:a16="http://schemas.microsoft.com/office/drawing/2014/main" id="{903DA402-3B31-4C16-B25F-43E0804596E2}"/>
                </a:ext>
              </a:extLst>
            </p:cNvPr>
            <p:cNvSpPr/>
            <p:nvPr/>
          </p:nvSpPr>
          <p:spPr bwMode="auto">
            <a:xfrm>
              <a:off x="2541066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ḻíḋê">
              <a:extLst>
                <a:ext uri="{FF2B5EF4-FFF2-40B4-BE49-F238E27FC236}">
                  <a16:creationId xmlns:a16="http://schemas.microsoft.com/office/drawing/2014/main" id="{E58A33A5-4BB2-4ADB-81EE-FEC2F819EBAE}"/>
                </a:ext>
              </a:extLst>
            </p:cNvPr>
            <p:cNvSpPr/>
            <p:nvPr/>
          </p:nvSpPr>
          <p:spPr bwMode="auto">
            <a:xfrm>
              <a:off x="897134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ḷïďe">
              <a:extLst>
                <a:ext uri="{FF2B5EF4-FFF2-40B4-BE49-F238E27FC236}">
                  <a16:creationId xmlns:a16="http://schemas.microsoft.com/office/drawing/2014/main" id="{7DA299C7-4984-488A-8482-4EDE2F50A9E7}"/>
                </a:ext>
              </a:extLst>
            </p:cNvPr>
            <p:cNvSpPr/>
            <p:nvPr/>
          </p:nvSpPr>
          <p:spPr bwMode="auto">
            <a:xfrm>
              <a:off x="376151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ṥľiďè">
              <a:extLst>
                <a:ext uri="{FF2B5EF4-FFF2-40B4-BE49-F238E27FC236}">
                  <a16:creationId xmlns:a16="http://schemas.microsoft.com/office/drawing/2014/main" id="{305FCC48-B9C7-4FCF-B28E-13E35CC56AA2}"/>
                </a:ext>
              </a:extLst>
            </p:cNvPr>
            <p:cNvSpPr/>
            <p:nvPr/>
          </p:nvSpPr>
          <p:spPr bwMode="auto">
            <a:xfrm>
              <a:off x="7755202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19340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iś1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9340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îṧḷï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75911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ṧ1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5911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iśļî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2482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ïṥḻí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2482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śli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90534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îŝļ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90534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03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3FE-38ED-4753-A17E-9B00D91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53618-6800-46D5-A31C-7D86FBB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4741-6E9F-493D-97A4-7C7148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5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89E082-5E21-4540-9A10-3F32D925DD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96000" y="1400222"/>
            <a:ext cx="9452199" cy="4470098"/>
            <a:chOff x="1596000" y="1400222"/>
            <a:chExt cx="9452199" cy="4470098"/>
          </a:xfrm>
        </p:grpSpPr>
        <p:sp>
          <p:nvSpPr>
            <p:cNvPr id="6" name="is1iḑè">
              <a:extLst>
                <a:ext uri="{FF2B5EF4-FFF2-40B4-BE49-F238E27FC236}">
                  <a16:creationId xmlns:a16="http://schemas.microsoft.com/office/drawing/2014/main" id="{60EA365C-93A8-4C0D-93FB-9DFC54F3AA8A}"/>
                </a:ext>
              </a:extLst>
            </p:cNvPr>
            <p:cNvSpPr/>
            <p:nvPr/>
          </p:nvSpPr>
          <p:spPr>
            <a:xfrm>
              <a:off x="1596000" y="2571765"/>
              <a:ext cx="4403226" cy="117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9369" y="20968"/>
                  </a:moveTo>
                  <a:cubicBezTo>
                    <a:pt x="9287" y="21276"/>
                    <a:pt x="9173" y="21540"/>
                    <a:pt x="9047" y="21540"/>
                  </a:cubicBezTo>
                  <a:lnTo>
                    <a:pt x="21600" y="21540"/>
                  </a:lnTo>
                  <a:cubicBezTo>
                    <a:pt x="21377" y="20215"/>
                    <a:pt x="21032" y="18243"/>
                    <a:pt x="20743" y="16602"/>
                  </a:cubicBezTo>
                  <a:cubicBezTo>
                    <a:pt x="20453" y="14961"/>
                    <a:pt x="20219" y="13651"/>
                    <a:pt x="20219" y="13651"/>
                  </a:cubicBezTo>
                  <a:cubicBezTo>
                    <a:pt x="20219" y="13651"/>
                    <a:pt x="19903" y="11682"/>
                    <a:pt x="20219" y="9513"/>
                  </a:cubicBezTo>
                  <a:cubicBezTo>
                    <a:pt x="20426" y="8092"/>
                    <a:pt x="20407" y="4129"/>
                    <a:pt x="20161" y="14"/>
                  </a:cubicBezTo>
                  <a:lnTo>
                    <a:pt x="1294" y="14"/>
                  </a:lnTo>
                  <a:lnTo>
                    <a:pt x="503" y="14"/>
                  </a:lnTo>
                  <a:cubicBezTo>
                    <a:pt x="359" y="-60"/>
                    <a:pt x="228" y="160"/>
                    <a:pt x="133" y="514"/>
                  </a:cubicBezTo>
                  <a:cubicBezTo>
                    <a:pt x="39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8" y="10325"/>
                    <a:pt x="133" y="10677"/>
                  </a:cubicBezTo>
                  <a:cubicBezTo>
                    <a:pt x="228" y="11029"/>
                    <a:pt x="361" y="11168"/>
                    <a:pt x="503" y="11251"/>
                  </a:cubicBezTo>
                  <a:cubicBezTo>
                    <a:pt x="770" y="11407"/>
                    <a:pt x="1040" y="11449"/>
                    <a:pt x="1311" y="11453"/>
                  </a:cubicBezTo>
                  <a:cubicBezTo>
                    <a:pt x="1479" y="11456"/>
                    <a:pt x="1648" y="11445"/>
                    <a:pt x="1816" y="11436"/>
                  </a:cubicBezTo>
                  <a:cubicBezTo>
                    <a:pt x="1938" y="11430"/>
                    <a:pt x="2060" y="11430"/>
                    <a:pt x="2182" y="11436"/>
                  </a:cubicBezTo>
                  <a:cubicBezTo>
                    <a:pt x="2307" y="11506"/>
                    <a:pt x="2434" y="11576"/>
                    <a:pt x="2530" y="11871"/>
                  </a:cubicBezTo>
                  <a:cubicBezTo>
                    <a:pt x="2639" y="12207"/>
                    <a:pt x="2683" y="12745"/>
                    <a:pt x="2683" y="13279"/>
                  </a:cubicBezTo>
                  <a:cubicBezTo>
                    <a:pt x="2683" y="13282"/>
                    <a:pt x="2683" y="13286"/>
                    <a:pt x="2683" y="13290"/>
                  </a:cubicBezTo>
                  <a:cubicBezTo>
                    <a:pt x="2679" y="14598"/>
                    <a:pt x="2670" y="15978"/>
                    <a:pt x="2901" y="16923"/>
                  </a:cubicBezTo>
                  <a:cubicBezTo>
                    <a:pt x="3043" y="17505"/>
                    <a:pt x="3253" y="17744"/>
                    <a:pt x="3474" y="17665"/>
                  </a:cubicBezTo>
                  <a:lnTo>
                    <a:pt x="6524" y="17665"/>
                  </a:lnTo>
                  <a:lnTo>
                    <a:pt x="9047" y="17881"/>
                  </a:lnTo>
                  <a:cubicBezTo>
                    <a:pt x="9173" y="17881"/>
                    <a:pt x="9287" y="18007"/>
                    <a:pt x="9369" y="18317"/>
                  </a:cubicBezTo>
                  <a:cubicBezTo>
                    <a:pt x="9451" y="18626"/>
                    <a:pt x="9529" y="19054"/>
                    <a:pt x="9529" y="19525"/>
                  </a:cubicBezTo>
                  <a:lnTo>
                    <a:pt x="9529" y="19762"/>
                  </a:lnTo>
                  <a:cubicBezTo>
                    <a:pt x="9529" y="20234"/>
                    <a:pt x="9451" y="20659"/>
                    <a:pt x="9369" y="2096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íďè">
              <a:extLst>
                <a:ext uri="{FF2B5EF4-FFF2-40B4-BE49-F238E27FC236}">
                  <a16:creationId xmlns:a16="http://schemas.microsoft.com/office/drawing/2014/main" id="{20426C44-AA1E-418E-A49B-B64E874AB728}"/>
                </a:ext>
              </a:extLst>
            </p:cNvPr>
            <p:cNvSpPr/>
            <p:nvPr/>
          </p:nvSpPr>
          <p:spPr>
            <a:xfrm>
              <a:off x="1596000" y="1400222"/>
              <a:ext cx="4109782" cy="11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6" extrusionOk="0">
                  <a:moveTo>
                    <a:pt x="6681" y="878"/>
                  </a:moveTo>
                  <a:cubicBezTo>
                    <a:pt x="6671" y="887"/>
                    <a:pt x="6661" y="896"/>
                    <a:pt x="6651" y="905"/>
                  </a:cubicBezTo>
                  <a:cubicBezTo>
                    <a:pt x="6641" y="914"/>
                    <a:pt x="6631" y="924"/>
                    <a:pt x="6622" y="933"/>
                  </a:cubicBezTo>
                  <a:cubicBezTo>
                    <a:pt x="6631" y="924"/>
                    <a:pt x="6641" y="914"/>
                    <a:pt x="6651" y="905"/>
                  </a:cubicBezTo>
                  <a:cubicBezTo>
                    <a:pt x="6661" y="896"/>
                    <a:pt x="6671" y="887"/>
                    <a:pt x="6681" y="878"/>
                  </a:cubicBezTo>
                  <a:close/>
                  <a:moveTo>
                    <a:pt x="6935" y="676"/>
                  </a:moveTo>
                  <a:cubicBezTo>
                    <a:pt x="6928" y="681"/>
                    <a:pt x="6922" y="686"/>
                    <a:pt x="6915" y="692"/>
                  </a:cubicBezTo>
                  <a:cubicBezTo>
                    <a:pt x="6908" y="697"/>
                    <a:pt x="6901" y="702"/>
                    <a:pt x="6895" y="708"/>
                  </a:cubicBezTo>
                  <a:cubicBezTo>
                    <a:pt x="6901" y="702"/>
                    <a:pt x="6908" y="697"/>
                    <a:pt x="6915" y="692"/>
                  </a:cubicBezTo>
                  <a:cubicBezTo>
                    <a:pt x="6922" y="686"/>
                    <a:pt x="6928" y="681"/>
                    <a:pt x="6935" y="676"/>
                  </a:cubicBezTo>
                  <a:close/>
                  <a:moveTo>
                    <a:pt x="538" y="37"/>
                  </a:moveTo>
                  <a:cubicBezTo>
                    <a:pt x="384" y="-34"/>
                    <a:pt x="244" y="178"/>
                    <a:pt x="143" y="516"/>
                  </a:cubicBezTo>
                  <a:cubicBezTo>
                    <a:pt x="41" y="854"/>
                    <a:pt x="0" y="1319"/>
                    <a:pt x="0" y="1836"/>
                  </a:cubicBezTo>
                  <a:lnTo>
                    <a:pt x="0" y="8926"/>
                  </a:lnTo>
                  <a:cubicBezTo>
                    <a:pt x="0" y="9442"/>
                    <a:pt x="41" y="9909"/>
                    <a:pt x="143" y="10246"/>
                  </a:cubicBezTo>
                  <a:cubicBezTo>
                    <a:pt x="245" y="10583"/>
                    <a:pt x="387" y="10716"/>
                    <a:pt x="538" y="10795"/>
                  </a:cubicBezTo>
                  <a:cubicBezTo>
                    <a:pt x="1004" y="11037"/>
                    <a:pt x="1475" y="10992"/>
                    <a:pt x="1946" y="10973"/>
                  </a:cubicBezTo>
                  <a:cubicBezTo>
                    <a:pt x="2076" y="10967"/>
                    <a:pt x="2207" y="10967"/>
                    <a:pt x="2338" y="10973"/>
                  </a:cubicBezTo>
                  <a:cubicBezTo>
                    <a:pt x="2410" y="11009"/>
                    <a:pt x="2483" y="11046"/>
                    <a:pt x="2551" y="11116"/>
                  </a:cubicBezTo>
                  <a:cubicBezTo>
                    <a:pt x="2609" y="11176"/>
                    <a:pt x="2663" y="11259"/>
                    <a:pt x="2710" y="11389"/>
                  </a:cubicBezTo>
                  <a:cubicBezTo>
                    <a:pt x="2828" y="11711"/>
                    <a:pt x="2874" y="12225"/>
                    <a:pt x="2874" y="12737"/>
                  </a:cubicBezTo>
                  <a:cubicBezTo>
                    <a:pt x="2874" y="12740"/>
                    <a:pt x="2874" y="12744"/>
                    <a:pt x="2874" y="12748"/>
                  </a:cubicBezTo>
                  <a:cubicBezTo>
                    <a:pt x="2870" y="14000"/>
                    <a:pt x="2861" y="15321"/>
                    <a:pt x="3108" y="16226"/>
                  </a:cubicBezTo>
                  <a:cubicBezTo>
                    <a:pt x="3260" y="16783"/>
                    <a:pt x="3485" y="17012"/>
                    <a:pt x="3722" y="16936"/>
                  </a:cubicBezTo>
                  <a:lnTo>
                    <a:pt x="6990" y="16936"/>
                  </a:lnTo>
                  <a:lnTo>
                    <a:pt x="9693" y="17143"/>
                  </a:lnTo>
                  <a:cubicBezTo>
                    <a:pt x="9828" y="17143"/>
                    <a:pt x="9950" y="17264"/>
                    <a:pt x="10038" y="17560"/>
                  </a:cubicBezTo>
                  <a:cubicBezTo>
                    <a:pt x="10126" y="17857"/>
                    <a:pt x="10210" y="18266"/>
                    <a:pt x="10210" y="18717"/>
                  </a:cubicBezTo>
                  <a:lnTo>
                    <a:pt x="10210" y="18944"/>
                  </a:lnTo>
                  <a:cubicBezTo>
                    <a:pt x="10210" y="19395"/>
                    <a:pt x="10126" y="19803"/>
                    <a:pt x="10038" y="20098"/>
                  </a:cubicBezTo>
                  <a:cubicBezTo>
                    <a:pt x="9950" y="20393"/>
                    <a:pt x="9828" y="20646"/>
                    <a:pt x="9693" y="20646"/>
                  </a:cubicBezTo>
                  <a:lnTo>
                    <a:pt x="21600" y="20646"/>
                  </a:lnTo>
                  <a:cubicBezTo>
                    <a:pt x="21588" y="20641"/>
                    <a:pt x="21321" y="17350"/>
                    <a:pt x="21286" y="17022"/>
                  </a:cubicBezTo>
                  <a:cubicBezTo>
                    <a:pt x="21085" y="15149"/>
                    <a:pt x="20816" y="13334"/>
                    <a:pt x="20489" y="11675"/>
                  </a:cubicBezTo>
                  <a:cubicBezTo>
                    <a:pt x="20165" y="10031"/>
                    <a:pt x="19764" y="8576"/>
                    <a:pt x="19316" y="7300"/>
                  </a:cubicBezTo>
                  <a:cubicBezTo>
                    <a:pt x="16421" y="-954"/>
                    <a:pt x="12346" y="37"/>
                    <a:pt x="8549" y="37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ḷíḋe">
              <a:extLst>
                <a:ext uri="{FF2B5EF4-FFF2-40B4-BE49-F238E27FC236}">
                  <a16:creationId xmlns:a16="http://schemas.microsoft.com/office/drawing/2014/main" id="{9FAB4991-5089-481D-A0F2-C8D73CEA5400}"/>
                </a:ext>
              </a:extLst>
            </p:cNvPr>
            <p:cNvSpPr/>
            <p:nvPr/>
          </p:nvSpPr>
          <p:spPr>
            <a:xfrm>
              <a:off x="1596000" y="3741973"/>
              <a:ext cx="4464711" cy="117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0" extrusionOk="0">
                  <a:moveTo>
                    <a:pt x="21348" y="1150"/>
                  </a:moveTo>
                  <a:cubicBezTo>
                    <a:pt x="21310" y="889"/>
                    <a:pt x="21246" y="494"/>
                    <a:pt x="21167" y="14"/>
                  </a:cubicBezTo>
                  <a:lnTo>
                    <a:pt x="2529" y="14"/>
                  </a:lnTo>
                  <a:lnTo>
                    <a:pt x="492" y="14"/>
                  </a:lnTo>
                  <a:cubicBezTo>
                    <a:pt x="351" y="-60"/>
                    <a:pt x="223" y="160"/>
                    <a:pt x="131" y="514"/>
                  </a:cubicBezTo>
                  <a:cubicBezTo>
                    <a:pt x="38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7" y="10325"/>
                    <a:pt x="131" y="10677"/>
                  </a:cubicBezTo>
                  <a:cubicBezTo>
                    <a:pt x="224" y="11029"/>
                    <a:pt x="354" y="11168"/>
                    <a:pt x="492" y="11251"/>
                  </a:cubicBezTo>
                  <a:cubicBezTo>
                    <a:pt x="918" y="11504"/>
                    <a:pt x="1349" y="11456"/>
                    <a:pt x="1779" y="11436"/>
                  </a:cubicBezTo>
                  <a:cubicBezTo>
                    <a:pt x="1899" y="11430"/>
                    <a:pt x="2019" y="11430"/>
                    <a:pt x="2138" y="11436"/>
                  </a:cubicBezTo>
                  <a:cubicBezTo>
                    <a:pt x="2260" y="11506"/>
                    <a:pt x="2385" y="11576"/>
                    <a:pt x="2479" y="11871"/>
                  </a:cubicBezTo>
                  <a:cubicBezTo>
                    <a:pt x="2586" y="12207"/>
                    <a:pt x="2629" y="12745"/>
                    <a:pt x="2629" y="13279"/>
                  </a:cubicBezTo>
                  <a:cubicBezTo>
                    <a:pt x="2629" y="13282"/>
                    <a:pt x="2629" y="13286"/>
                    <a:pt x="2629" y="13290"/>
                  </a:cubicBezTo>
                  <a:cubicBezTo>
                    <a:pt x="2625" y="14598"/>
                    <a:pt x="2616" y="15978"/>
                    <a:pt x="2842" y="16923"/>
                  </a:cubicBezTo>
                  <a:cubicBezTo>
                    <a:pt x="2981" y="17505"/>
                    <a:pt x="3187" y="17744"/>
                    <a:pt x="3404" y="17665"/>
                  </a:cubicBezTo>
                  <a:lnTo>
                    <a:pt x="3509" y="17665"/>
                  </a:lnTo>
                  <a:lnTo>
                    <a:pt x="6393" y="17665"/>
                  </a:lnTo>
                  <a:lnTo>
                    <a:pt x="8865" y="17881"/>
                  </a:lnTo>
                  <a:cubicBezTo>
                    <a:pt x="8988" y="17881"/>
                    <a:pt x="9100" y="18007"/>
                    <a:pt x="9180" y="18317"/>
                  </a:cubicBezTo>
                  <a:cubicBezTo>
                    <a:pt x="9261" y="18626"/>
                    <a:pt x="9337" y="19054"/>
                    <a:pt x="9337" y="19525"/>
                  </a:cubicBezTo>
                  <a:lnTo>
                    <a:pt x="9337" y="19762"/>
                  </a:lnTo>
                  <a:cubicBezTo>
                    <a:pt x="9337" y="20234"/>
                    <a:pt x="9261" y="20659"/>
                    <a:pt x="9180" y="20968"/>
                  </a:cubicBezTo>
                  <a:cubicBezTo>
                    <a:pt x="9100" y="21276"/>
                    <a:pt x="8988" y="21540"/>
                    <a:pt x="8865" y="21540"/>
                  </a:cubicBezTo>
                  <a:lnTo>
                    <a:pt x="19584" y="21540"/>
                  </a:lnTo>
                  <a:cubicBezTo>
                    <a:pt x="19588" y="21288"/>
                    <a:pt x="19589" y="21021"/>
                    <a:pt x="19586" y="20732"/>
                  </a:cubicBezTo>
                  <a:cubicBezTo>
                    <a:pt x="19547" y="17259"/>
                    <a:pt x="19605" y="16667"/>
                    <a:pt x="19896" y="15929"/>
                  </a:cubicBezTo>
                  <a:cubicBezTo>
                    <a:pt x="20186" y="15190"/>
                    <a:pt x="20303" y="13786"/>
                    <a:pt x="20070" y="13047"/>
                  </a:cubicBezTo>
                  <a:cubicBezTo>
                    <a:pt x="19838" y="12308"/>
                    <a:pt x="19838" y="12308"/>
                    <a:pt x="19838" y="12308"/>
                  </a:cubicBezTo>
                  <a:cubicBezTo>
                    <a:pt x="19838" y="12308"/>
                    <a:pt x="20012" y="11865"/>
                    <a:pt x="20283" y="11200"/>
                  </a:cubicBezTo>
                  <a:cubicBezTo>
                    <a:pt x="20554" y="10534"/>
                    <a:pt x="20496" y="9574"/>
                    <a:pt x="20419" y="8835"/>
                  </a:cubicBezTo>
                  <a:cubicBezTo>
                    <a:pt x="20341" y="8096"/>
                    <a:pt x="20186" y="6397"/>
                    <a:pt x="20361" y="6101"/>
                  </a:cubicBezTo>
                  <a:cubicBezTo>
                    <a:pt x="20535" y="5805"/>
                    <a:pt x="20845" y="5066"/>
                    <a:pt x="21116" y="4475"/>
                  </a:cubicBezTo>
                  <a:cubicBezTo>
                    <a:pt x="21387" y="3884"/>
                    <a:pt x="21600" y="2850"/>
                    <a:pt x="21348" y="115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1ïḋé">
              <a:extLst>
                <a:ext uri="{FF2B5EF4-FFF2-40B4-BE49-F238E27FC236}">
                  <a16:creationId xmlns:a16="http://schemas.microsoft.com/office/drawing/2014/main" id="{04EF25B0-C358-4B8D-AD7B-1BAD9167159F}"/>
                </a:ext>
              </a:extLst>
            </p:cNvPr>
            <p:cNvSpPr/>
            <p:nvPr/>
          </p:nvSpPr>
          <p:spPr>
            <a:xfrm>
              <a:off x="1596001" y="4912181"/>
              <a:ext cx="4074322" cy="94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3529" y="17"/>
                  </a:moveTo>
                  <a:lnTo>
                    <a:pt x="543" y="17"/>
                  </a:lnTo>
                  <a:cubicBezTo>
                    <a:pt x="388" y="-74"/>
                    <a:pt x="246" y="198"/>
                    <a:pt x="144" y="633"/>
                  </a:cubicBezTo>
                  <a:cubicBezTo>
                    <a:pt x="42" y="1069"/>
                    <a:pt x="0" y="1668"/>
                    <a:pt x="0" y="2334"/>
                  </a:cubicBezTo>
                  <a:lnTo>
                    <a:pt x="0" y="11465"/>
                  </a:lnTo>
                  <a:cubicBezTo>
                    <a:pt x="0" y="12130"/>
                    <a:pt x="41" y="12731"/>
                    <a:pt x="144" y="13165"/>
                  </a:cubicBezTo>
                  <a:cubicBezTo>
                    <a:pt x="247" y="13599"/>
                    <a:pt x="390" y="13771"/>
                    <a:pt x="543" y="13872"/>
                  </a:cubicBezTo>
                  <a:cubicBezTo>
                    <a:pt x="1013" y="14184"/>
                    <a:pt x="1488" y="14129"/>
                    <a:pt x="1963" y="14101"/>
                  </a:cubicBezTo>
                  <a:cubicBezTo>
                    <a:pt x="2046" y="14096"/>
                    <a:pt x="2130" y="14100"/>
                    <a:pt x="2214" y="14101"/>
                  </a:cubicBezTo>
                  <a:cubicBezTo>
                    <a:pt x="2262" y="14101"/>
                    <a:pt x="2310" y="14098"/>
                    <a:pt x="2358" y="14101"/>
                  </a:cubicBezTo>
                  <a:cubicBezTo>
                    <a:pt x="2493" y="14187"/>
                    <a:pt x="2630" y="14274"/>
                    <a:pt x="2734" y="14637"/>
                  </a:cubicBezTo>
                  <a:cubicBezTo>
                    <a:pt x="2853" y="15051"/>
                    <a:pt x="2899" y="15715"/>
                    <a:pt x="2899" y="16373"/>
                  </a:cubicBezTo>
                  <a:cubicBezTo>
                    <a:pt x="2899" y="16378"/>
                    <a:pt x="2899" y="16383"/>
                    <a:pt x="2899" y="16387"/>
                  </a:cubicBezTo>
                  <a:cubicBezTo>
                    <a:pt x="2901" y="17923"/>
                    <a:pt x="2898" y="19550"/>
                    <a:pt x="3135" y="20664"/>
                  </a:cubicBezTo>
                  <a:cubicBezTo>
                    <a:pt x="3232" y="21121"/>
                    <a:pt x="3359" y="21406"/>
                    <a:pt x="3500" y="21526"/>
                  </a:cubicBezTo>
                  <a:lnTo>
                    <a:pt x="15185" y="21526"/>
                  </a:lnTo>
                  <a:cubicBezTo>
                    <a:pt x="15168" y="20238"/>
                    <a:pt x="15170" y="18776"/>
                    <a:pt x="15208" y="17242"/>
                  </a:cubicBezTo>
                  <a:cubicBezTo>
                    <a:pt x="15248" y="15634"/>
                    <a:pt x="15329" y="13951"/>
                    <a:pt x="15472" y="12305"/>
                  </a:cubicBezTo>
                  <a:cubicBezTo>
                    <a:pt x="15472" y="12305"/>
                    <a:pt x="16391" y="3467"/>
                    <a:pt x="17095" y="3649"/>
                  </a:cubicBezTo>
                  <a:cubicBezTo>
                    <a:pt x="17800" y="3832"/>
                    <a:pt x="19936" y="4834"/>
                    <a:pt x="20513" y="4469"/>
                  </a:cubicBezTo>
                  <a:cubicBezTo>
                    <a:pt x="21041" y="4136"/>
                    <a:pt x="21550" y="3418"/>
                    <a:pt x="21600" y="17"/>
                  </a:cubicBezTo>
                  <a:lnTo>
                    <a:pt x="3529" y="1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ṣ1iḋé">
              <a:extLst>
                <a:ext uri="{FF2B5EF4-FFF2-40B4-BE49-F238E27FC236}">
                  <a16:creationId xmlns:a16="http://schemas.microsoft.com/office/drawing/2014/main" id="{64D99CC4-15BC-4CD9-A332-D7F738784E3A}"/>
                </a:ext>
              </a:extLst>
            </p:cNvPr>
            <p:cNvSpPr/>
            <p:nvPr/>
          </p:nvSpPr>
          <p:spPr>
            <a:xfrm>
              <a:off x="1717768" y="1617302"/>
              <a:ext cx="314719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15" y="6826"/>
                  </a:moveTo>
                  <a:cubicBezTo>
                    <a:pt x="15209" y="5025"/>
                    <a:pt x="14280" y="3450"/>
                    <a:pt x="14280" y="3450"/>
                  </a:cubicBezTo>
                  <a:lnTo>
                    <a:pt x="13407" y="5295"/>
                  </a:lnTo>
                  <a:cubicBezTo>
                    <a:pt x="12703" y="4239"/>
                    <a:pt x="11794" y="3600"/>
                    <a:pt x="10800" y="3600"/>
                  </a:cubicBezTo>
                  <a:cubicBezTo>
                    <a:pt x="8563" y="3600"/>
                    <a:pt x="6750" y="6824"/>
                    <a:pt x="6750" y="10801"/>
                  </a:cubicBezTo>
                  <a:cubicBezTo>
                    <a:pt x="6750" y="14777"/>
                    <a:pt x="8563" y="18001"/>
                    <a:pt x="10800" y="18001"/>
                  </a:cubicBezTo>
                  <a:cubicBezTo>
                    <a:pt x="13037" y="18001"/>
                    <a:pt x="14850" y="14777"/>
                    <a:pt x="14850" y="10801"/>
                  </a:cubicBezTo>
                  <a:lnTo>
                    <a:pt x="16200" y="10801"/>
                  </a:lnTo>
                  <a:cubicBezTo>
                    <a:pt x="16200" y="10801"/>
                    <a:pt x="16221" y="8626"/>
                    <a:pt x="15715" y="6826"/>
                  </a:cubicBezTo>
                  <a:close/>
                  <a:moveTo>
                    <a:pt x="21600" y="10801"/>
                  </a:moveTo>
                  <a:cubicBezTo>
                    <a:pt x="21600" y="11401"/>
                    <a:pt x="20925" y="12000"/>
                    <a:pt x="20925" y="12000"/>
                  </a:cubicBezTo>
                  <a:cubicBezTo>
                    <a:pt x="20925" y="12000"/>
                    <a:pt x="16181" y="21600"/>
                    <a:pt x="10771" y="21600"/>
                  </a:cubicBezTo>
                  <a:cubicBezTo>
                    <a:pt x="5381" y="21600"/>
                    <a:pt x="675" y="12000"/>
                    <a:pt x="675" y="12000"/>
                  </a:cubicBezTo>
                  <a:cubicBezTo>
                    <a:pt x="675" y="12000"/>
                    <a:pt x="0" y="11449"/>
                    <a:pt x="0" y="10875"/>
                  </a:cubicBezTo>
                  <a:cubicBezTo>
                    <a:pt x="0" y="10251"/>
                    <a:pt x="675" y="9601"/>
                    <a:pt x="675" y="9601"/>
                  </a:cubicBezTo>
                  <a:cubicBezTo>
                    <a:pt x="675" y="9601"/>
                    <a:pt x="5344" y="0"/>
                    <a:pt x="10771" y="0"/>
                  </a:cubicBezTo>
                  <a:cubicBezTo>
                    <a:pt x="16143" y="0"/>
                    <a:pt x="20925" y="9601"/>
                    <a:pt x="20925" y="9601"/>
                  </a:cubicBezTo>
                  <a:cubicBezTo>
                    <a:pt x="20925" y="9601"/>
                    <a:pt x="21600" y="10200"/>
                    <a:pt x="21600" y="10801"/>
                  </a:cubicBezTo>
                  <a:close/>
                  <a:moveTo>
                    <a:pt x="10800" y="10801"/>
                  </a:moveTo>
                  <a:lnTo>
                    <a:pt x="13500" y="10801"/>
                  </a:lnTo>
                  <a:cubicBezTo>
                    <a:pt x="13500" y="13451"/>
                    <a:pt x="12291" y="15601"/>
                    <a:pt x="10800" y="15601"/>
                  </a:cubicBezTo>
                  <a:cubicBezTo>
                    <a:pt x="9309" y="15601"/>
                    <a:pt x="8100" y="13451"/>
                    <a:pt x="8100" y="10801"/>
                  </a:cubicBezTo>
                  <a:cubicBezTo>
                    <a:pt x="8100" y="8149"/>
                    <a:pt x="9309" y="6000"/>
                    <a:pt x="10800" y="6000"/>
                  </a:cubicBezTo>
                  <a:cubicBezTo>
                    <a:pt x="11462" y="6000"/>
                    <a:pt x="12068" y="6426"/>
                    <a:pt x="12538" y="7130"/>
                  </a:cubicBezTo>
                  <a:cubicBezTo>
                    <a:pt x="12538" y="7130"/>
                    <a:pt x="10800" y="10801"/>
                    <a:pt x="108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ļiḍê">
              <a:extLst>
                <a:ext uri="{FF2B5EF4-FFF2-40B4-BE49-F238E27FC236}">
                  <a16:creationId xmlns:a16="http://schemas.microsoft.com/office/drawing/2014/main" id="{2B5F2FA9-27CB-47A0-9CFE-A4C28690C946}"/>
                </a:ext>
              </a:extLst>
            </p:cNvPr>
            <p:cNvSpPr/>
            <p:nvPr/>
          </p:nvSpPr>
          <p:spPr>
            <a:xfrm>
              <a:off x="2262054" y="1694367"/>
              <a:ext cx="1395431" cy="3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ṣļïḓè">
              <a:extLst>
                <a:ext uri="{FF2B5EF4-FFF2-40B4-BE49-F238E27FC236}">
                  <a16:creationId xmlns:a16="http://schemas.microsoft.com/office/drawing/2014/main" id="{3185DB4B-3AAB-49BF-BA6C-14ECB445E450}"/>
                </a:ext>
              </a:extLst>
            </p:cNvPr>
            <p:cNvSpPr/>
            <p:nvPr/>
          </p:nvSpPr>
          <p:spPr>
            <a:xfrm>
              <a:off x="1764354" y="2731593"/>
              <a:ext cx="221545" cy="29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92" y="19156"/>
                  </a:moveTo>
                  <a:lnTo>
                    <a:pt x="8275" y="19156"/>
                  </a:lnTo>
                  <a:cubicBezTo>
                    <a:pt x="8093" y="19156"/>
                    <a:pt x="7945" y="19268"/>
                    <a:pt x="7945" y="19405"/>
                  </a:cubicBezTo>
                  <a:lnTo>
                    <a:pt x="7945" y="19605"/>
                  </a:lnTo>
                  <a:lnTo>
                    <a:pt x="7945" y="20103"/>
                  </a:lnTo>
                  <a:lnTo>
                    <a:pt x="7945" y="20157"/>
                  </a:lnTo>
                  <a:lnTo>
                    <a:pt x="7945" y="20303"/>
                  </a:lnTo>
                  <a:cubicBezTo>
                    <a:pt x="7945" y="20440"/>
                    <a:pt x="8093" y="20552"/>
                    <a:pt x="8275" y="20552"/>
                  </a:cubicBezTo>
                  <a:lnTo>
                    <a:pt x="8719" y="20552"/>
                  </a:lnTo>
                  <a:cubicBezTo>
                    <a:pt x="9029" y="21165"/>
                    <a:pt x="9813" y="21600"/>
                    <a:pt x="10734" y="21600"/>
                  </a:cubicBezTo>
                  <a:cubicBezTo>
                    <a:pt x="11654" y="21600"/>
                    <a:pt x="12438" y="21165"/>
                    <a:pt x="12748" y="20552"/>
                  </a:cubicBezTo>
                  <a:lnTo>
                    <a:pt x="13192" y="20552"/>
                  </a:lnTo>
                  <a:cubicBezTo>
                    <a:pt x="13374" y="20552"/>
                    <a:pt x="13522" y="20440"/>
                    <a:pt x="13522" y="20303"/>
                  </a:cubicBezTo>
                  <a:lnTo>
                    <a:pt x="13522" y="20157"/>
                  </a:lnTo>
                  <a:lnTo>
                    <a:pt x="13522" y="20103"/>
                  </a:lnTo>
                  <a:lnTo>
                    <a:pt x="13522" y="19605"/>
                  </a:lnTo>
                  <a:lnTo>
                    <a:pt x="13522" y="19405"/>
                  </a:lnTo>
                  <a:cubicBezTo>
                    <a:pt x="13522" y="19268"/>
                    <a:pt x="13374" y="19156"/>
                    <a:pt x="13192" y="19156"/>
                  </a:cubicBezTo>
                  <a:close/>
                  <a:moveTo>
                    <a:pt x="17134" y="7620"/>
                  </a:moveTo>
                  <a:cubicBezTo>
                    <a:pt x="15269" y="4168"/>
                    <a:pt x="10800" y="4330"/>
                    <a:pt x="10800" y="4330"/>
                  </a:cubicBezTo>
                  <a:cubicBezTo>
                    <a:pt x="10800" y="4330"/>
                    <a:pt x="6331" y="4168"/>
                    <a:pt x="4466" y="7620"/>
                  </a:cubicBezTo>
                  <a:cubicBezTo>
                    <a:pt x="3206" y="9951"/>
                    <a:pt x="4729" y="11857"/>
                    <a:pt x="4729" y="11857"/>
                  </a:cubicBezTo>
                  <a:cubicBezTo>
                    <a:pt x="4729" y="11857"/>
                    <a:pt x="6461" y="14325"/>
                    <a:pt x="6775" y="15247"/>
                  </a:cubicBezTo>
                  <a:cubicBezTo>
                    <a:pt x="6898" y="15609"/>
                    <a:pt x="7085" y="16147"/>
                    <a:pt x="7220" y="16663"/>
                  </a:cubicBezTo>
                  <a:cubicBezTo>
                    <a:pt x="7429" y="17462"/>
                    <a:pt x="7572" y="18213"/>
                    <a:pt x="8606" y="18213"/>
                  </a:cubicBezTo>
                  <a:cubicBezTo>
                    <a:pt x="10243" y="18213"/>
                    <a:pt x="10800" y="18213"/>
                    <a:pt x="10800" y="18213"/>
                  </a:cubicBezTo>
                  <a:cubicBezTo>
                    <a:pt x="10800" y="18213"/>
                    <a:pt x="11356" y="18213"/>
                    <a:pt x="12994" y="18213"/>
                  </a:cubicBezTo>
                  <a:cubicBezTo>
                    <a:pt x="14028" y="18213"/>
                    <a:pt x="14171" y="17462"/>
                    <a:pt x="14379" y="16663"/>
                  </a:cubicBezTo>
                  <a:cubicBezTo>
                    <a:pt x="14515" y="16147"/>
                    <a:pt x="14702" y="15609"/>
                    <a:pt x="14825" y="15247"/>
                  </a:cubicBezTo>
                  <a:cubicBezTo>
                    <a:pt x="15138" y="14325"/>
                    <a:pt x="16871" y="11857"/>
                    <a:pt x="16871" y="11857"/>
                  </a:cubicBezTo>
                  <a:cubicBezTo>
                    <a:pt x="16871" y="11857"/>
                    <a:pt x="18394" y="9951"/>
                    <a:pt x="17134" y="7620"/>
                  </a:cubicBezTo>
                  <a:close/>
                  <a:moveTo>
                    <a:pt x="3447" y="2095"/>
                  </a:moveTo>
                  <a:lnTo>
                    <a:pt x="3063" y="2386"/>
                  </a:lnTo>
                  <a:cubicBezTo>
                    <a:pt x="2797" y="2586"/>
                    <a:pt x="2797" y="2909"/>
                    <a:pt x="3063" y="3110"/>
                  </a:cubicBezTo>
                  <a:lnTo>
                    <a:pt x="5474" y="4932"/>
                  </a:lnTo>
                  <a:cubicBezTo>
                    <a:pt x="5992" y="4583"/>
                    <a:pt x="6535" y="4313"/>
                    <a:pt x="7067" y="4107"/>
                  </a:cubicBezTo>
                  <a:lnTo>
                    <a:pt x="4404" y="2095"/>
                  </a:lnTo>
                  <a:cubicBezTo>
                    <a:pt x="4141" y="1896"/>
                    <a:pt x="3711" y="1896"/>
                    <a:pt x="3447" y="2095"/>
                  </a:cubicBezTo>
                  <a:close/>
                  <a:moveTo>
                    <a:pt x="0" y="7735"/>
                  </a:moveTo>
                  <a:lnTo>
                    <a:pt x="0" y="8146"/>
                  </a:lnTo>
                  <a:cubicBezTo>
                    <a:pt x="0" y="8429"/>
                    <a:pt x="304" y="8657"/>
                    <a:pt x="679" y="8657"/>
                  </a:cubicBezTo>
                  <a:lnTo>
                    <a:pt x="2843" y="8657"/>
                  </a:lnTo>
                  <a:cubicBezTo>
                    <a:pt x="2928" y="8217"/>
                    <a:pt x="3087" y="7754"/>
                    <a:pt x="3346" y="7275"/>
                  </a:cubicBezTo>
                  <a:cubicBezTo>
                    <a:pt x="3355" y="7259"/>
                    <a:pt x="3365" y="7241"/>
                    <a:pt x="3375" y="7224"/>
                  </a:cubicBezTo>
                  <a:lnTo>
                    <a:pt x="679" y="7224"/>
                  </a:lnTo>
                  <a:cubicBezTo>
                    <a:pt x="304" y="7224"/>
                    <a:pt x="0" y="7452"/>
                    <a:pt x="0" y="7735"/>
                  </a:cubicBezTo>
                  <a:close/>
                  <a:moveTo>
                    <a:pt x="18537" y="2386"/>
                  </a:moveTo>
                  <a:lnTo>
                    <a:pt x="18153" y="2095"/>
                  </a:lnTo>
                  <a:cubicBezTo>
                    <a:pt x="17890" y="1896"/>
                    <a:pt x="17459" y="1896"/>
                    <a:pt x="17196" y="2095"/>
                  </a:cubicBezTo>
                  <a:lnTo>
                    <a:pt x="14533" y="4107"/>
                  </a:lnTo>
                  <a:cubicBezTo>
                    <a:pt x="15064" y="4313"/>
                    <a:pt x="15608" y="4583"/>
                    <a:pt x="16125" y="4932"/>
                  </a:cubicBezTo>
                  <a:lnTo>
                    <a:pt x="18537" y="3110"/>
                  </a:lnTo>
                  <a:cubicBezTo>
                    <a:pt x="18802" y="2909"/>
                    <a:pt x="18802" y="2586"/>
                    <a:pt x="18537" y="2386"/>
                  </a:cubicBezTo>
                  <a:close/>
                  <a:moveTo>
                    <a:pt x="20921" y="7224"/>
                  </a:moveTo>
                  <a:lnTo>
                    <a:pt x="18225" y="7224"/>
                  </a:lnTo>
                  <a:cubicBezTo>
                    <a:pt x="18235" y="7241"/>
                    <a:pt x="18245" y="7259"/>
                    <a:pt x="18254" y="7275"/>
                  </a:cubicBezTo>
                  <a:cubicBezTo>
                    <a:pt x="18512" y="7754"/>
                    <a:pt x="18672" y="8217"/>
                    <a:pt x="18757" y="8657"/>
                  </a:cubicBezTo>
                  <a:lnTo>
                    <a:pt x="20921" y="8657"/>
                  </a:lnTo>
                  <a:cubicBezTo>
                    <a:pt x="21295" y="8657"/>
                    <a:pt x="21600" y="8429"/>
                    <a:pt x="21600" y="8146"/>
                  </a:cubicBezTo>
                  <a:lnTo>
                    <a:pt x="21600" y="7735"/>
                  </a:lnTo>
                  <a:cubicBezTo>
                    <a:pt x="21600" y="7452"/>
                    <a:pt x="21295" y="7224"/>
                    <a:pt x="20921" y="7224"/>
                  </a:cubicBezTo>
                  <a:close/>
                  <a:moveTo>
                    <a:pt x="11750" y="511"/>
                  </a:moveTo>
                  <a:lnTo>
                    <a:pt x="11750" y="3461"/>
                  </a:lnTo>
                  <a:cubicBezTo>
                    <a:pt x="11360" y="3424"/>
                    <a:pt x="11061" y="3417"/>
                    <a:pt x="10894" y="3417"/>
                  </a:cubicBezTo>
                  <a:lnTo>
                    <a:pt x="10706" y="3417"/>
                  </a:lnTo>
                  <a:cubicBezTo>
                    <a:pt x="10539" y="3417"/>
                    <a:pt x="10240" y="3424"/>
                    <a:pt x="9850" y="3461"/>
                  </a:cubicBezTo>
                  <a:lnTo>
                    <a:pt x="9850" y="511"/>
                  </a:lnTo>
                  <a:cubicBezTo>
                    <a:pt x="9850" y="230"/>
                    <a:pt x="10155" y="0"/>
                    <a:pt x="10529" y="0"/>
                  </a:cubicBezTo>
                  <a:lnTo>
                    <a:pt x="11071" y="0"/>
                  </a:lnTo>
                  <a:cubicBezTo>
                    <a:pt x="11445" y="0"/>
                    <a:pt x="11750" y="230"/>
                    <a:pt x="11750" y="5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ḻïḑè">
              <a:extLst>
                <a:ext uri="{FF2B5EF4-FFF2-40B4-BE49-F238E27FC236}">
                  <a16:creationId xmlns:a16="http://schemas.microsoft.com/office/drawing/2014/main" id="{AF6422E2-33FF-4C44-8814-76BC3FEC9A8A}"/>
                </a:ext>
              </a:extLst>
            </p:cNvPr>
            <p:cNvSpPr/>
            <p:nvPr/>
          </p:nvSpPr>
          <p:spPr>
            <a:xfrm>
              <a:off x="2262053" y="2829000"/>
              <a:ext cx="1395431" cy="386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ṩ1iḑê">
              <a:extLst>
                <a:ext uri="{FF2B5EF4-FFF2-40B4-BE49-F238E27FC236}">
                  <a16:creationId xmlns:a16="http://schemas.microsoft.com/office/drawing/2014/main" id="{E7A606E4-8243-4108-B6A4-F057D6BEE7C3}"/>
                </a:ext>
              </a:extLst>
            </p:cNvPr>
            <p:cNvSpPr/>
            <p:nvPr/>
          </p:nvSpPr>
          <p:spPr>
            <a:xfrm rot="780000">
              <a:off x="1743863" y="3948506"/>
              <a:ext cx="239404" cy="2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ṩḻîďê">
              <a:extLst>
                <a:ext uri="{FF2B5EF4-FFF2-40B4-BE49-F238E27FC236}">
                  <a16:creationId xmlns:a16="http://schemas.microsoft.com/office/drawing/2014/main" id="{568475A7-9000-4E23-AC03-2DB29204FE15}"/>
                </a:ext>
              </a:extLst>
            </p:cNvPr>
            <p:cNvSpPr/>
            <p:nvPr/>
          </p:nvSpPr>
          <p:spPr>
            <a:xfrm>
              <a:off x="2262053" y="3999209"/>
              <a:ext cx="1395431" cy="397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ḻídé">
              <a:extLst>
                <a:ext uri="{FF2B5EF4-FFF2-40B4-BE49-F238E27FC236}">
                  <a16:creationId xmlns:a16="http://schemas.microsoft.com/office/drawing/2014/main" id="{65FC6C93-9E3B-45ED-A85A-9725E825AE53}"/>
                </a:ext>
              </a:extLst>
            </p:cNvPr>
            <p:cNvSpPr/>
            <p:nvPr/>
          </p:nvSpPr>
          <p:spPr>
            <a:xfrm rot="960000">
              <a:off x="1756459" y="5111906"/>
              <a:ext cx="234768" cy="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ļïdé">
              <a:extLst>
                <a:ext uri="{FF2B5EF4-FFF2-40B4-BE49-F238E27FC236}">
                  <a16:creationId xmlns:a16="http://schemas.microsoft.com/office/drawing/2014/main" id="{82811B2A-1A78-4EE1-B3C0-4905B2E2A576}"/>
                </a:ext>
              </a:extLst>
            </p:cNvPr>
            <p:cNvSpPr/>
            <p:nvPr/>
          </p:nvSpPr>
          <p:spPr>
            <a:xfrm>
              <a:off x="2262052" y="5169416"/>
              <a:ext cx="1395431" cy="390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îṩļíḓé">
              <a:extLst>
                <a:ext uri="{FF2B5EF4-FFF2-40B4-BE49-F238E27FC236}">
                  <a16:creationId xmlns:a16="http://schemas.microsoft.com/office/drawing/2014/main" id="{84AD57F0-968C-4366-942D-76C5E2F31116}"/>
                </a:ext>
              </a:extLst>
            </p:cNvPr>
            <p:cNvGrpSpPr/>
            <p:nvPr/>
          </p:nvGrpSpPr>
          <p:grpSpPr>
            <a:xfrm>
              <a:off x="6996000" y="1494606"/>
              <a:ext cx="4052199" cy="796746"/>
              <a:chOff x="6993803" y="1484047"/>
              <a:chExt cx="4052199" cy="796746"/>
            </a:xfrm>
          </p:grpSpPr>
          <p:grpSp>
            <p:nvGrpSpPr>
              <p:cNvPr id="43" name="íŝļîďè">
                <a:extLst>
                  <a:ext uri="{FF2B5EF4-FFF2-40B4-BE49-F238E27FC236}">
                    <a16:creationId xmlns:a16="http://schemas.microsoft.com/office/drawing/2014/main" id="{3FBB0CFD-9537-4C0D-82F1-AA05DEF17B29}"/>
                  </a:ext>
                </a:extLst>
              </p:cNvPr>
              <p:cNvGrpSpPr/>
              <p:nvPr/>
            </p:nvGrpSpPr>
            <p:grpSpPr>
              <a:xfrm>
                <a:off x="6993803" y="1633693"/>
                <a:ext cx="432000" cy="432000"/>
                <a:chOff x="0" y="0"/>
                <a:chExt cx="767929" cy="767929"/>
              </a:xfrm>
            </p:grpSpPr>
            <p:sp>
              <p:nvSpPr>
                <p:cNvPr id="47" name="îsļïdè">
                  <a:extLst>
                    <a:ext uri="{FF2B5EF4-FFF2-40B4-BE49-F238E27FC236}">
                      <a16:creationId xmlns:a16="http://schemas.microsoft.com/office/drawing/2014/main" id="{7EF28D36-EF54-4BFF-999B-3926F23378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1ïḋé">
                  <a:extLst>
                    <a:ext uri="{FF2B5EF4-FFF2-40B4-BE49-F238E27FC236}">
                      <a16:creationId xmlns:a16="http://schemas.microsoft.com/office/drawing/2014/main" id="{BCE624E6-31DA-4F3B-9408-C99353BE2FF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ïṧlîḋe">
                <a:extLst>
                  <a:ext uri="{FF2B5EF4-FFF2-40B4-BE49-F238E27FC236}">
                    <a16:creationId xmlns:a16="http://schemas.microsoft.com/office/drawing/2014/main" id="{5BF7857F-8EAC-4DE5-92F9-7EA340DF218F}"/>
                  </a:ext>
                </a:extLst>
              </p:cNvPr>
              <p:cNvGrpSpPr/>
              <p:nvPr/>
            </p:nvGrpSpPr>
            <p:grpSpPr>
              <a:xfrm>
                <a:off x="7431317" y="1484047"/>
                <a:ext cx="3614685" cy="796746"/>
                <a:chOff x="7431317" y="1484047"/>
                <a:chExt cx="3614685" cy="796746"/>
              </a:xfrm>
            </p:grpSpPr>
            <p:sp>
              <p:nvSpPr>
                <p:cNvPr id="45" name="î$ḷîďê">
                  <a:extLst>
                    <a:ext uri="{FF2B5EF4-FFF2-40B4-BE49-F238E27FC236}">
                      <a16:creationId xmlns:a16="http://schemas.microsoft.com/office/drawing/2014/main" id="{14D04A62-D371-4B4D-A6EB-6713520B08E7}"/>
                    </a:ext>
                  </a:extLst>
                </p:cNvPr>
                <p:cNvSpPr/>
                <p:nvPr/>
              </p:nvSpPr>
              <p:spPr>
                <a:xfrm>
                  <a:off x="7431317" y="1484047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6" name="iṥḷîḑê">
                  <a:extLst>
                    <a:ext uri="{FF2B5EF4-FFF2-40B4-BE49-F238E27FC236}">
                      <a16:creationId xmlns:a16="http://schemas.microsoft.com/office/drawing/2014/main" id="{E4EB1079-1014-4FB4-AF4C-DD81502B4BF5}"/>
                    </a:ext>
                  </a:extLst>
                </p:cNvPr>
                <p:cNvSpPr/>
                <p:nvPr/>
              </p:nvSpPr>
              <p:spPr bwMode="auto">
                <a:xfrm>
                  <a:off x="7442346" y="1879569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19" name="íṥļiďé">
              <a:extLst>
                <a:ext uri="{FF2B5EF4-FFF2-40B4-BE49-F238E27FC236}">
                  <a16:creationId xmlns:a16="http://schemas.microsoft.com/office/drawing/2014/main" id="{6E47B639-5290-4358-B57F-5750DDEB3529}"/>
                </a:ext>
              </a:extLst>
            </p:cNvPr>
            <p:cNvGrpSpPr/>
            <p:nvPr/>
          </p:nvGrpSpPr>
          <p:grpSpPr>
            <a:xfrm>
              <a:off x="6996000" y="2687596"/>
              <a:ext cx="4052199" cy="796746"/>
              <a:chOff x="6993803" y="2597365"/>
              <a:chExt cx="4052199" cy="796746"/>
            </a:xfrm>
          </p:grpSpPr>
          <p:grpSp>
            <p:nvGrpSpPr>
              <p:cNvPr id="37" name="ïṣļïḋe">
                <a:extLst>
                  <a:ext uri="{FF2B5EF4-FFF2-40B4-BE49-F238E27FC236}">
                    <a16:creationId xmlns:a16="http://schemas.microsoft.com/office/drawing/2014/main" id="{249E788F-1AC7-4186-A55F-769EE26917A2}"/>
                  </a:ext>
                </a:extLst>
              </p:cNvPr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41" name="íśḻídé">
                  <a:extLst>
                    <a:ext uri="{FF2B5EF4-FFF2-40B4-BE49-F238E27FC236}">
                      <a16:creationId xmlns:a16="http://schemas.microsoft.com/office/drawing/2014/main" id="{9B8A946B-FD36-49AD-907C-6024045CC41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slíḑé">
                  <a:extLst>
                    <a:ext uri="{FF2B5EF4-FFF2-40B4-BE49-F238E27FC236}">
                      <a16:creationId xmlns:a16="http://schemas.microsoft.com/office/drawing/2014/main" id="{E3D426BE-10AD-408F-9AFB-A4B48F746E2B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i$ľïḍè">
                <a:extLst>
                  <a:ext uri="{FF2B5EF4-FFF2-40B4-BE49-F238E27FC236}">
                    <a16:creationId xmlns:a16="http://schemas.microsoft.com/office/drawing/2014/main" id="{E1C9F5BA-3759-4501-A83B-A8BCAB856A92}"/>
                  </a:ext>
                </a:extLst>
              </p:cNvPr>
              <p:cNvGrpSpPr/>
              <p:nvPr/>
            </p:nvGrpSpPr>
            <p:grpSpPr>
              <a:xfrm>
                <a:off x="7442345" y="2597365"/>
                <a:ext cx="3603657" cy="796746"/>
                <a:chOff x="7442345" y="2597365"/>
                <a:chExt cx="3603657" cy="796746"/>
              </a:xfrm>
            </p:grpSpPr>
            <p:sp>
              <p:nvSpPr>
                <p:cNvPr id="39" name="iṥlîďé">
                  <a:extLst>
                    <a:ext uri="{FF2B5EF4-FFF2-40B4-BE49-F238E27FC236}">
                      <a16:creationId xmlns:a16="http://schemas.microsoft.com/office/drawing/2014/main" id="{5AC61490-0801-4AF0-A1A5-323EDF6563AB}"/>
                    </a:ext>
                  </a:extLst>
                </p:cNvPr>
                <p:cNvSpPr/>
                <p:nvPr/>
              </p:nvSpPr>
              <p:spPr>
                <a:xfrm>
                  <a:off x="7442345" y="2597365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0" name="ïṩľiḓê">
                  <a:extLst>
                    <a:ext uri="{FF2B5EF4-FFF2-40B4-BE49-F238E27FC236}">
                      <a16:creationId xmlns:a16="http://schemas.microsoft.com/office/drawing/2014/main" id="{D6F23EA0-22EF-40EE-99A8-B5EF427FDB0C}"/>
                    </a:ext>
                  </a:extLst>
                </p:cNvPr>
                <p:cNvSpPr/>
                <p:nvPr/>
              </p:nvSpPr>
              <p:spPr bwMode="auto">
                <a:xfrm>
                  <a:off x="7442346" y="2992887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0" name="íSļiḑê">
              <a:extLst>
                <a:ext uri="{FF2B5EF4-FFF2-40B4-BE49-F238E27FC236}">
                  <a16:creationId xmlns:a16="http://schemas.microsoft.com/office/drawing/2014/main" id="{B0CC0F4B-12F2-4863-A26E-8682BB3E913E}"/>
                </a:ext>
              </a:extLst>
            </p:cNvPr>
            <p:cNvGrpSpPr/>
            <p:nvPr/>
          </p:nvGrpSpPr>
          <p:grpSpPr>
            <a:xfrm>
              <a:off x="6996000" y="3880586"/>
              <a:ext cx="4052199" cy="796746"/>
              <a:chOff x="6993803" y="3935683"/>
              <a:chExt cx="4052199" cy="796746"/>
            </a:xfrm>
          </p:grpSpPr>
          <p:grpSp>
            <p:nvGrpSpPr>
              <p:cNvPr id="31" name="íšľïḓê">
                <a:extLst>
                  <a:ext uri="{FF2B5EF4-FFF2-40B4-BE49-F238E27FC236}">
                    <a16:creationId xmlns:a16="http://schemas.microsoft.com/office/drawing/2014/main" id="{17E65B67-642C-4E58-A40C-7D1B219FF88C}"/>
                  </a:ext>
                </a:extLst>
              </p:cNvPr>
              <p:cNvGrpSpPr/>
              <p:nvPr/>
            </p:nvGrpSpPr>
            <p:grpSpPr>
              <a:xfrm>
                <a:off x="6993803" y="4085329"/>
                <a:ext cx="432000" cy="432000"/>
                <a:chOff x="0" y="0"/>
                <a:chExt cx="767929" cy="767929"/>
              </a:xfrm>
            </p:grpSpPr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AD270796-F541-4110-867C-FAAA6C94B8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şļîḍê">
                  <a:extLst>
                    <a:ext uri="{FF2B5EF4-FFF2-40B4-BE49-F238E27FC236}">
                      <a16:creationId xmlns:a16="http://schemas.microsoft.com/office/drawing/2014/main" id="{A7786F2B-7849-4EDE-84E3-A6B556A3DC46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íślidé">
                <a:extLst>
                  <a:ext uri="{FF2B5EF4-FFF2-40B4-BE49-F238E27FC236}">
                    <a16:creationId xmlns:a16="http://schemas.microsoft.com/office/drawing/2014/main" id="{83822633-7810-43B0-90BC-FB745938E98A}"/>
                  </a:ext>
                </a:extLst>
              </p:cNvPr>
              <p:cNvGrpSpPr/>
              <p:nvPr/>
            </p:nvGrpSpPr>
            <p:grpSpPr>
              <a:xfrm>
                <a:off x="7431317" y="3935683"/>
                <a:ext cx="3614685" cy="796746"/>
                <a:chOff x="7431317" y="3935683"/>
                <a:chExt cx="3614685" cy="796746"/>
              </a:xfrm>
            </p:grpSpPr>
            <p:sp>
              <p:nvSpPr>
                <p:cNvPr id="33" name="ís1íďe">
                  <a:extLst>
                    <a:ext uri="{FF2B5EF4-FFF2-40B4-BE49-F238E27FC236}">
                      <a16:creationId xmlns:a16="http://schemas.microsoft.com/office/drawing/2014/main" id="{8670F4BD-21A4-4E61-AA97-20AB027A0DD9}"/>
                    </a:ext>
                  </a:extLst>
                </p:cNvPr>
                <p:cNvSpPr/>
                <p:nvPr/>
              </p:nvSpPr>
              <p:spPr>
                <a:xfrm>
                  <a:off x="7431317" y="3935683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4" name="ísļiḑè">
                  <a:extLst>
                    <a:ext uri="{FF2B5EF4-FFF2-40B4-BE49-F238E27FC236}">
                      <a16:creationId xmlns:a16="http://schemas.microsoft.com/office/drawing/2014/main" id="{CADC6C5B-C6ED-4F58-ADE0-97372B0DB955}"/>
                    </a:ext>
                  </a:extLst>
                </p:cNvPr>
                <p:cNvSpPr/>
                <p:nvPr/>
              </p:nvSpPr>
              <p:spPr bwMode="auto">
                <a:xfrm>
                  <a:off x="7442346" y="4331205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1" name="iṣļïḑe">
              <a:extLst>
                <a:ext uri="{FF2B5EF4-FFF2-40B4-BE49-F238E27FC236}">
                  <a16:creationId xmlns:a16="http://schemas.microsoft.com/office/drawing/2014/main" id="{7B425DAA-84BE-42E1-8BD0-3126D5E51EC3}"/>
                </a:ext>
              </a:extLst>
            </p:cNvPr>
            <p:cNvGrpSpPr/>
            <p:nvPr/>
          </p:nvGrpSpPr>
          <p:grpSpPr>
            <a:xfrm>
              <a:off x="6996000" y="5073574"/>
              <a:ext cx="4052199" cy="796746"/>
              <a:chOff x="6993803" y="5049000"/>
              <a:chExt cx="4052199" cy="796746"/>
            </a:xfrm>
          </p:grpSpPr>
          <p:grpSp>
            <p:nvGrpSpPr>
              <p:cNvPr id="25" name="iṥľîḑé">
                <a:extLst>
                  <a:ext uri="{FF2B5EF4-FFF2-40B4-BE49-F238E27FC236}">
                    <a16:creationId xmlns:a16="http://schemas.microsoft.com/office/drawing/2014/main" id="{111966F3-64EF-41C7-A39C-758D0A15CA57}"/>
                  </a:ext>
                </a:extLst>
              </p:cNvPr>
              <p:cNvGrpSpPr/>
              <p:nvPr/>
            </p:nvGrpSpPr>
            <p:grpSpPr>
              <a:xfrm>
                <a:off x="6993803" y="5198646"/>
                <a:ext cx="432000" cy="432000"/>
                <a:chOff x="0" y="0"/>
                <a:chExt cx="767929" cy="767929"/>
              </a:xfrm>
            </p:grpSpPr>
            <p:sp>
              <p:nvSpPr>
                <p:cNvPr id="29" name="îṩļiḓe">
                  <a:extLst>
                    <a:ext uri="{FF2B5EF4-FFF2-40B4-BE49-F238E27FC236}">
                      <a16:creationId xmlns:a16="http://schemas.microsoft.com/office/drawing/2014/main" id="{01018F3B-5D8F-43DF-AE88-036B2DE755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ļïḑe">
                  <a:extLst>
                    <a:ext uri="{FF2B5EF4-FFF2-40B4-BE49-F238E27FC236}">
                      <a16:creationId xmlns:a16="http://schemas.microsoft.com/office/drawing/2014/main" id="{C33D9B3A-69FB-449C-9F74-849508DA765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sľide">
                <a:extLst>
                  <a:ext uri="{FF2B5EF4-FFF2-40B4-BE49-F238E27FC236}">
                    <a16:creationId xmlns:a16="http://schemas.microsoft.com/office/drawing/2014/main" id="{82D16826-535F-42CB-A93B-F897036607B0}"/>
                  </a:ext>
                </a:extLst>
              </p:cNvPr>
              <p:cNvGrpSpPr/>
              <p:nvPr/>
            </p:nvGrpSpPr>
            <p:grpSpPr>
              <a:xfrm>
                <a:off x="7431317" y="5049000"/>
                <a:ext cx="3614685" cy="796746"/>
                <a:chOff x="7431317" y="5049000"/>
                <a:chExt cx="3614685" cy="796746"/>
              </a:xfrm>
            </p:grpSpPr>
            <p:sp>
              <p:nvSpPr>
                <p:cNvPr id="27" name="îśľîḑé">
                  <a:extLst>
                    <a:ext uri="{FF2B5EF4-FFF2-40B4-BE49-F238E27FC236}">
                      <a16:creationId xmlns:a16="http://schemas.microsoft.com/office/drawing/2014/main" id="{FE4F530C-B837-495E-B52F-D0D0548CC582}"/>
                    </a:ext>
                  </a:extLst>
                </p:cNvPr>
                <p:cNvSpPr/>
                <p:nvPr/>
              </p:nvSpPr>
              <p:spPr>
                <a:xfrm>
                  <a:off x="7431317" y="5049000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8" name="ïṥ1ídê">
                  <a:extLst>
                    <a:ext uri="{FF2B5EF4-FFF2-40B4-BE49-F238E27FC236}">
                      <a16:creationId xmlns:a16="http://schemas.microsoft.com/office/drawing/2014/main" id="{CA0D8005-92E1-4CE0-BB15-FFE02185EAC6}"/>
                    </a:ext>
                  </a:extLst>
                </p:cNvPr>
                <p:cNvSpPr/>
                <p:nvPr/>
              </p:nvSpPr>
              <p:spPr bwMode="auto">
                <a:xfrm>
                  <a:off x="7442346" y="5444522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5E86A6-FEC3-4A05-A71B-1BB1BED92B43}"/>
                </a:ext>
              </a:extLst>
            </p:cNvPr>
            <p:cNvCxnSpPr/>
            <p:nvPr/>
          </p:nvCxnSpPr>
          <p:spPr>
            <a:xfrm>
              <a:off x="7538197" y="248947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79D968-E628-4384-9CCA-727477AE5A75}"/>
                </a:ext>
              </a:extLst>
            </p:cNvPr>
            <p:cNvCxnSpPr/>
            <p:nvPr/>
          </p:nvCxnSpPr>
          <p:spPr>
            <a:xfrm>
              <a:off x="7538197" y="368246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92AA46-7045-4773-9337-DDF0E2A36150}"/>
                </a:ext>
              </a:extLst>
            </p:cNvPr>
            <p:cNvCxnSpPr/>
            <p:nvPr/>
          </p:nvCxnSpPr>
          <p:spPr>
            <a:xfrm>
              <a:off x="7538197" y="487545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65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5d2df79-7676-4ebe-aae5-6f61df26b29a" descr="LxMAAB+LCAAAAAAABADllk1vozAQhv+Ld3tDKzBfCTfahCqHfqiJ2kOVAwUXvAITGbNKFfHf1yZAsEi2yqoHQm/JMDN+X8/wiB34yT42CDhgmfqUzbAfUT9dMJQCBSxC4JAiSRRwjUmISXRLs2KTA+d115Z1n7xgFt9kSUaf/aRAogHBDPvJ/q/TK5JyHynmCj6q2Klcntbr9fD+jgO0ilGKmpwVJswl4TL2Q56h/lK5AYqjmBGU53Xg4e03ClinzDFFVpHHvOcPzzOgbbmuaFYdo5alApYoyEj4/yKfUIAIa5KeojfgaKY9sSE0pLNnk7nhqe3Zmjj71B0213eHCU6LtE6rLN75205IU/dBHIYJ6qYtCEP0TzslTcSq30tG+QFeRlOf8QN3anl18GbxWqFrQUK05VWNWCANtRYp9uno2ogH7dZUO3QoevT5JiKu7Yjrft0hWwEuiRKeDO3KXzPAtjHfiw2659lCUm1VhDSwll00gnhvPre+v1I5KWyFtuw8K6Kia+LY7f/Tg2jQtVBLkMR/qrtZznNn0FXOlz1HzA0Oy16/clW89ybupcGzvDUy+5MB5fqIvRHgaSohwpybNy78WjydJ3Lyuci5KXFMHSLHDF3iGBwBx+DlcwyOmGO98XwvjlkSIjRrMnXVwXFMFjm79gzPHTbHTFvimD4CjumXzzF9xBzrjed7ccyWEKF7rjUd3veYLHKucZ0D/x6zocQxYwQcMy6fY8aIOdYbz0mOrcu/XxUAHy8TAAA=">
            <a:extLst>
              <a:ext uri="{FF2B5EF4-FFF2-40B4-BE49-F238E27FC236}">
                <a16:creationId xmlns:a16="http://schemas.microsoft.com/office/drawing/2014/main" id="{6C59ADCC-1179-4FEF-AB52-1A17377DC545}"/>
              </a:ext>
            </a:extLst>
          </p:cNvPr>
          <p:cNvGrpSpPr>
            <a:grpSpLocks noChangeAspect="1"/>
          </p:cNvGrpSpPr>
          <p:nvPr/>
        </p:nvGrpSpPr>
        <p:grpSpPr>
          <a:xfrm>
            <a:off x="3114996" y="1978084"/>
            <a:ext cx="5962009" cy="2901832"/>
            <a:chOff x="3114996" y="1628324"/>
            <a:chExt cx="5962009" cy="2901832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1DC61E7B-9FF0-4E57-8A7B-2D87BC3AF834}"/>
                </a:ext>
              </a:extLst>
            </p:cNvPr>
            <p:cNvSpPr/>
            <p:nvPr/>
          </p:nvSpPr>
          <p:spPr>
            <a:xfrm>
              <a:off x="6351746" y="2121211"/>
              <a:ext cx="2725259" cy="234372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B131CB92-5F6F-4FB3-91C4-DC67B742EE6B}"/>
                </a:ext>
              </a:extLst>
            </p:cNvPr>
            <p:cNvSpPr/>
            <p:nvPr/>
          </p:nvSpPr>
          <p:spPr>
            <a:xfrm>
              <a:off x="6351746" y="163066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9E6894D1-9D5C-4E85-8F99-634984B164D5}"/>
                </a:ext>
              </a:extLst>
            </p:cNvPr>
            <p:cNvSpPr/>
            <p:nvPr/>
          </p:nvSpPr>
          <p:spPr>
            <a:xfrm>
              <a:off x="6228136" y="2118871"/>
              <a:ext cx="2725259" cy="23437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EC9B119D-F3B8-4C21-AAC1-59C5A95006E4}"/>
                </a:ext>
              </a:extLst>
            </p:cNvPr>
            <p:cNvSpPr/>
            <p:nvPr/>
          </p:nvSpPr>
          <p:spPr>
            <a:xfrm flipV="1">
              <a:off x="6447469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3247B3F0-6A09-41BF-8AFF-8ECA892653F5}"/>
                </a:ext>
              </a:extLst>
            </p:cNvPr>
            <p:cNvSpPr/>
            <p:nvPr/>
          </p:nvSpPr>
          <p:spPr>
            <a:xfrm flipV="1">
              <a:off x="691823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ExtraShape6">
              <a:extLst>
                <a:ext uri="{FF2B5EF4-FFF2-40B4-BE49-F238E27FC236}">
                  <a16:creationId xmlns:a16="http://schemas.microsoft.com/office/drawing/2014/main" id="{D05DA636-0E28-432A-B97D-3109976BB5CD}"/>
                </a:ext>
              </a:extLst>
            </p:cNvPr>
            <p:cNvSpPr/>
            <p:nvPr/>
          </p:nvSpPr>
          <p:spPr>
            <a:xfrm flipV="1">
              <a:off x="738900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ExtraShape7">
              <a:extLst>
                <a:ext uri="{FF2B5EF4-FFF2-40B4-BE49-F238E27FC236}">
                  <a16:creationId xmlns:a16="http://schemas.microsoft.com/office/drawing/2014/main" id="{27C272D3-C876-4A2D-802E-7460B298971B}"/>
                </a:ext>
              </a:extLst>
            </p:cNvPr>
            <p:cNvSpPr/>
            <p:nvPr/>
          </p:nvSpPr>
          <p:spPr>
            <a:xfrm flipV="1">
              <a:off x="7859777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ExtraShape8">
              <a:extLst>
                <a:ext uri="{FF2B5EF4-FFF2-40B4-BE49-F238E27FC236}">
                  <a16:creationId xmlns:a16="http://schemas.microsoft.com/office/drawing/2014/main" id="{AF0C6539-C702-442C-A7A1-AE03970666B4}"/>
                </a:ext>
              </a:extLst>
            </p:cNvPr>
            <p:cNvSpPr/>
            <p:nvPr/>
          </p:nvSpPr>
          <p:spPr>
            <a:xfrm flipV="1">
              <a:off x="8330546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ExtraShape9">
              <a:extLst>
                <a:ext uri="{FF2B5EF4-FFF2-40B4-BE49-F238E27FC236}">
                  <a16:creationId xmlns:a16="http://schemas.microsoft.com/office/drawing/2014/main" id="{5E644E5F-C1E0-4BE2-810A-1277DCAC41C4}"/>
                </a:ext>
              </a:extLst>
            </p:cNvPr>
            <p:cNvSpPr/>
            <p:nvPr/>
          </p:nvSpPr>
          <p:spPr>
            <a:xfrm flipV="1">
              <a:off x="6447469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ExtraShape10">
              <a:extLst>
                <a:ext uri="{FF2B5EF4-FFF2-40B4-BE49-F238E27FC236}">
                  <a16:creationId xmlns:a16="http://schemas.microsoft.com/office/drawing/2014/main" id="{27E34A6A-6C76-4D11-B823-A2F98CA99F6F}"/>
                </a:ext>
              </a:extLst>
            </p:cNvPr>
            <p:cNvSpPr/>
            <p:nvPr/>
          </p:nvSpPr>
          <p:spPr>
            <a:xfrm flipV="1">
              <a:off x="691823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ExtraShape11">
              <a:extLst>
                <a:ext uri="{FF2B5EF4-FFF2-40B4-BE49-F238E27FC236}">
                  <a16:creationId xmlns:a16="http://schemas.microsoft.com/office/drawing/2014/main" id="{A1443ABC-187B-42FD-B34E-87B30A3059EA}"/>
                </a:ext>
              </a:extLst>
            </p:cNvPr>
            <p:cNvSpPr/>
            <p:nvPr/>
          </p:nvSpPr>
          <p:spPr>
            <a:xfrm flipV="1">
              <a:off x="738900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ExtraShape12">
              <a:extLst>
                <a:ext uri="{FF2B5EF4-FFF2-40B4-BE49-F238E27FC236}">
                  <a16:creationId xmlns:a16="http://schemas.microsoft.com/office/drawing/2014/main" id="{0F6254A1-9C57-45C1-9B2C-00C054D48A8A}"/>
                </a:ext>
              </a:extLst>
            </p:cNvPr>
            <p:cNvSpPr/>
            <p:nvPr/>
          </p:nvSpPr>
          <p:spPr>
            <a:xfrm flipV="1">
              <a:off x="7859777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ExtraShape13">
              <a:extLst>
                <a:ext uri="{FF2B5EF4-FFF2-40B4-BE49-F238E27FC236}">
                  <a16:creationId xmlns:a16="http://schemas.microsoft.com/office/drawing/2014/main" id="{73AAFCB5-3E39-44F4-AB14-DCF3B4363D39}"/>
                </a:ext>
              </a:extLst>
            </p:cNvPr>
            <p:cNvSpPr/>
            <p:nvPr/>
          </p:nvSpPr>
          <p:spPr>
            <a:xfrm flipV="1">
              <a:off x="8330546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ExtraShape14">
              <a:extLst>
                <a:ext uri="{FF2B5EF4-FFF2-40B4-BE49-F238E27FC236}">
                  <a16:creationId xmlns:a16="http://schemas.microsoft.com/office/drawing/2014/main" id="{9A98EC70-281B-4520-B105-B8CD55C227D0}"/>
                </a:ext>
              </a:extLst>
            </p:cNvPr>
            <p:cNvSpPr/>
            <p:nvPr/>
          </p:nvSpPr>
          <p:spPr>
            <a:xfrm flipV="1">
              <a:off x="6447469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ExtraShape15">
              <a:extLst>
                <a:ext uri="{FF2B5EF4-FFF2-40B4-BE49-F238E27FC236}">
                  <a16:creationId xmlns:a16="http://schemas.microsoft.com/office/drawing/2014/main" id="{778BC08D-6C74-42E0-B927-5CD03C92A4FE}"/>
                </a:ext>
              </a:extLst>
            </p:cNvPr>
            <p:cNvSpPr/>
            <p:nvPr/>
          </p:nvSpPr>
          <p:spPr>
            <a:xfrm flipV="1">
              <a:off x="6918238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ExtraShape16">
              <a:extLst>
                <a:ext uri="{FF2B5EF4-FFF2-40B4-BE49-F238E27FC236}">
                  <a16:creationId xmlns:a16="http://schemas.microsoft.com/office/drawing/2014/main" id="{CA52532F-9024-4C84-B0B7-B81DD623188D}"/>
                </a:ext>
              </a:extLst>
            </p:cNvPr>
            <p:cNvSpPr/>
            <p:nvPr/>
          </p:nvSpPr>
          <p:spPr>
            <a:xfrm flipV="1">
              <a:off x="7389008" y="3537444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ExtraShape17">
              <a:extLst>
                <a:ext uri="{FF2B5EF4-FFF2-40B4-BE49-F238E27FC236}">
                  <a16:creationId xmlns:a16="http://schemas.microsoft.com/office/drawing/2014/main" id="{7EC7C3B6-0FBD-4E8F-8688-73E7FECCFA63}"/>
                </a:ext>
              </a:extLst>
            </p:cNvPr>
            <p:cNvSpPr/>
            <p:nvPr/>
          </p:nvSpPr>
          <p:spPr>
            <a:xfrm flipV="1">
              <a:off x="7859777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ExtraShape18">
              <a:extLst>
                <a:ext uri="{FF2B5EF4-FFF2-40B4-BE49-F238E27FC236}">
                  <a16:creationId xmlns:a16="http://schemas.microsoft.com/office/drawing/2014/main" id="{5F3A1DDC-660E-4980-996D-04FBF7F12490}"/>
                </a:ext>
              </a:extLst>
            </p:cNvPr>
            <p:cNvSpPr/>
            <p:nvPr/>
          </p:nvSpPr>
          <p:spPr>
            <a:xfrm flipV="1">
              <a:off x="8330546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ExtraShape19">
              <a:extLst>
                <a:ext uri="{FF2B5EF4-FFF2-40B4-BE49-F238E27FC236}">
                  <a16:creationId xmlns:a16="http://schemas.microsoft.com/office/drawing/2014/main" id="{1628C6DE-340B-4450-9960-50A42E8714E2}"/>
                </a:ext>
              </a:extLst>
            </p:cNvPr>
            <p:cNvSpPr/>
            <p:nvPr/>
          </p:nvSpPr>
          <p:spPr>
            <a:xfrm flipV="1">
              <a:off x="6447469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ExtraShape20">
              <a:extLst>
                <a:ext uri="{FF2B5EF4-FFF2-40B4-BE49-F238E27FC236}">
                  <a16:creationId xmlns:a16="http://schemas.microsoft.com/office/drawing/2014/main" id="{FD575927-3CD3-437B-A0CD-83C3EC2CCED5}"/>
                </a:ext>
              </a:extLst>
            </p:cNvPr>
            <p:cNvSpPr/>
            <p:nvPr/>
          </p:nvSpPr>
          <p:spPr>
            <a:xfrm flipV="1">
              <a:off x="691823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ExtraShape21">
              <a:extLst>
                <a:ext uri="{FF2B5EF4-FFF2-40B4-BE49-F238E27FC236}">
                  <a16:creationId xmlns:a16="http://schemas.microsoft.com/office/drawing/2014/main" id="{65DC2325-B65F-447D-AD73-2D6A5A759051}"/>
                </a:ext>
              </a:extLst>
            </p:cNvPr>
            <p:cNvSpPr/>
            <p:nvPr/>
          </p:nvSpPr>
          <p:spPr>
            <a:xfrm flipV="1">
              <a:off x="738900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ExtraShape22">
              <a:extLst>
                <a:ext uri="{FF2B5EF4-FFF2-40B4-BE49-F238E27FC236}">
                  <a16:creationId xmlns:a16="http://schemas.microsoft.com/office/drawing/2014/main" id="{3E7A6A96-F55C-4F89-AAA7-1ACDD8AB56D6}"/>
                </a:ext>
              </a:extLst>
            </p:cNvPr>
            <p:cNvSpPr/>
            <p:nvPr/>
          </p:nvSpPr>
          <p:spPr>
            <a:xfrm flipV="1">
              <a:off x="7859777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ExtraShape23">
              <a:extLst>
                <a:ext uri="{FF2B5EF4-FFF2-40B4-BE49-F238E27FC236}">
                  <a16:creationId xmlns:a16="http://schemas.microsoft.com/office/drawing/2014/main" id="{2C4B6A8C-3A54-4274-9703-393127EBC573}"/>
                </a:ext>
              </a:extLst>
            </p:cNvPr>
            <p:cNvSpPr/>
            <p:nvPr/>
          </p:nvSpPr>
          <p:spPr>
            <a:xfrm flipV="1">
              <a:off x="8330546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ExtraShape24">
              <a:extLst>
                <a:ext uri="{FF2B5EF4-FFF2-40B4-BE49-F238E27FC236}">
                  <a16:creationId xmlns:a16="http://schemas.microsoft.com/office/drawing/2014/main" id="{CE2AA99C-1A61-47E4-8830-D37BF067E2B6}"/>
                </a:ext>
              </a:extLst>
            </p:cNvPr>
            <p:cNvSpPr/>
            <p:nvPr/>
          </p:nvSpPr>
          <p:spPr>
            <a:xfrm>
              <a:off x="6228136" y="162832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ValueShape1">
              <a:extLst>
                <a:ext uri="{FF2B5EF4-FFF2-40B4-BE49-F238E27FC236}">
                  <a16:creationId xmlns:a16="http://schemas.microsoft.com/office/drawing/2014/main" id="{530AEAA8-0C0A-4452-A344-EF6D50C81C60}"/>
                </a:ext>
              </a:extLst>
            </p:cNvPr>
            <p:cNvSpPr/>
            <p:nvPr/>
          </p:nvSpPr>
          <p:spPr>
            <a:xfrm rot="5400000">
              <a:off x="4492379" y="125341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D8E4F0"/>
                </a:gs>
                <a:gs pos="60000">
                  <a:schemeClr val="accent1">
                    <a:lumMod val="100000"/>
                  </a:schemeClr>
                </a:gs>
                <a:gs pos="60100">
                  <a:srgbClr val="D8E4F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ExtraShape">
              <a:extLst>
                <a:ext uri="{FF2B5EF4-FFF2-40B4-BE49-F238E27FC236}">
                  <a16:creationId xmlns:a16="http://schemas.microsoft.com/office/drawing/2014/main" id="{8512E265-C626-476F-A9BC-8896384E4A28}"/>
                </a:ext>
              </a:extLst>
            </p:cNvPr>
            <p:cNvSpPr/>
            <p:nvPr/>
          </p:nvSpPr>
          <p:spPr>
            <a:xfrm rot="16200000" flipH="1">
              <a:off x="3121257" y="238641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Text1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250844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ValueShape2">
              <a:extLst>
                <a:ext uri="{FF2B5EF4-FFF2-40B4-BE49-F238E27FC236}">
                  <a16:creationId xmlns:a16="http://schemas.microsoft.com/office/drawing/2014/main" id="{2D3B45B2-8AC9-427C-8D0A-7A0FB473275B}"/>
                </a:ext>
              </a:extLst>
            </p:cNvPr>
            <p:cNvSpPr/>
            <p:nvPr/>
          </p:nvSpPr>
          <p:spPr>
            <a:xfrm rot="5400000">
              <a:off x="4492379" y="1808636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5">
                    <a:lumMod val="10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43000">
                  <a:schemeClr val="accent5">
                    <a:lumMod val="100000"/>
                  </a:schemeClr>
                </a:gs>
                <a:gs pos="431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ExtraShape">
              <a:extLst>
                <a:ext uri="{FF2B5EF4-FFF2-40B4-BE49-F238E27FC236}">
                  <a16:creationId xmlns:a16="http://schemas.microsoft.com/office/drawing/2014/main" id="{EE8DC96F-14B7-4D39-B792-F8034D024E2A}"/>
                </a:ext>
              </a:extLst>
            </p:cNvPr>
            <p:cNvSpPr/>
            <p:nvPr/>
          </p:nvSpPr>
          <p:spPr>
            <a:xfrm rot="16200000" flipH="1">
              <a:off x="3121257" y="2941630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063666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43%</a:t>
              </a:r>
              <a:endPara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Shape3">
              <a:extLst>
                <a:ext uri="{FF2B5EF4-FFF2-40B4-BE49-F238E27FC236}">
                  <a16:creationId xmlns:a16="http://schemas.microsoft.com/office/drawing/2014/main" id="{A1B42F1F-D125-4A97-B520-A88CE926DB15}"/>
                </a:ext>
              </a:extLst>
            </p:cNvPr>
            <p:cNvSpPr/>
            <p:nvPr/>
          </p:nvSpPr>
          <p:spPr>
            <a:xfrm rot="5400000">
              <a:off x="4492379" y="2368309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7000">
                  <a:schemeClr val="accent2">
                    <a:lumMod val="100000"/>
                  </a:schemeClr>
                </a:gs>
                <a:gs pos="57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ExtraShape">
              <a:extLst>
                <a:ext uri="{FF2B5EF4-FFF2-40B4-BE49-F238E27FC236}">
                  <a16:creationId xmlns:a16="http://schemas.microsoft.com/office/drawing/2014/main" id="{451ACAF3-8DC8-475B-A263-F9F8AF614334}"/>
                </a:ext>
              </a:extLst>
            </p:cNvPr>
            <p:cNvSpPr/>
            <p:nvPr/>
          </p:nvSpPr>
          <p:spPr>
            <a:xfrm rot="16200000" flipH="1">
              <a:off x="3121257" y="3501302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ValueText3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623338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57%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ValueShape4">
              <a:extLst>
                <a:ext uri="{FF2B5EF4-FFF2-40B4-BE49-F238E27FC236}">
                  <a16:creationId xmlns:a16="http://schemas.microsoft.com/office/drawing/2014/main" id="{CF7C14B9-143E-48EF-B8FB-C7B110B2D0B6}"/>
                </a:ext>
              </a:extLst>
            </p:cNvPr>
            <p:cNvSpPr/>
            <p:nvPr/>
          </p:nvSpPr>
          <p:spPr>
            <a:xfrm rot="5400000">
              <a:off x="4492379" y="2936867"/>
              <a:ext cx="239980" cy="2729765"/>
            </a:xfrm>
            <a:prstGeom prst="roundRect">
              <a:avLst>
                <a:gd name="adj" fmla="val 11119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72000">
                  <a:schemeClr val="accent3">
                    <a:lumMod val="100000"/>
                  </a:schemeClr>
                </a:gs>
                <a:gs pos="721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ExtraShape">
              <a:extLst>
                <a:ext uri="{FF2B5EF4-FFF2-40B4-BE49-F238E27FC236}">
                  <a16:creationId xmlns:a16="http://schemas.microsoft.com/office/drawing/2014/main" id="{FA79B675-E53A-4BA8-9C00-114E12920594}"/>
                </a:ext>
              </a:extLst>
            </p:cNvPr>
            <p:cNvSpPr/>
            <p:nvPr/>
          </p:nvSpPr>
          <p:spPr>
            <a:xfrm rot="16200000" flipH="1">
              <a:off x="3121257" y="406986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ValueText4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419189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9" name="ExtraShape31">
              <a:extLst>
                <a:ext uri="{FF2B5EF4-FFF2-40B4-BE49-F238E27FC236}">
                  <a16:creationId xmlns:a16="http://schemas.microsoft.com/office/drawing/2014/main" id="{D2AA74AE-3334-47F9-B204-6FC6C3C7E6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78" y="1979149"/>
              <a:ext cx="1810742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Text1">
              <a:extLst>
                <a:ext uri="{FF2B5EF4-FFF2-40B4-BE49-F238E27FC236}">
                  <a16:creationId xmlns:a16="http://schemas.microsoft.com/office/drawing/2014/main" id="{86BCF2A3-248D-49FE-B980-D06DABF411CB}"/>
                </a:ext>
              </a:extLst>
            </p:cNvPr>
            <p:cNvSpPr/>
            <p:nvPr/>
          </p:nvSpPr>
          <p:spPr>
            <a:xfrm>
              <a:off x="4166511" y="2005866"/>
              <a:ext cx="1810742" cy="27838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1" name="CustomText2">
              <a:extLst>
                <a:ext uri="{FF2B5EF4-FFF2-40B4-BE49-F238E27FC236}">
                  <a16:creationId xmlns:a16="http://schemas.microsoft.com/office/drawing/2014/main" id="{A304DBD6-1431-4C3F-922F-D9A8B575C1E6}"/>
                </a:ext>
              </a:extLst>
            </p:cNvPr>
            <p:cNvSpPr/>
            <p:nvPr/>
          </p:nvSpPr>
          <p:spPr>
            <a:xfrm>
              <a:off x="4166511" y="1628324"/>
              <a:ext cx="1810741" cy="377542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775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13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1"/>
            <a:ext cx="12215105" cy="6674497"/>
            <a:chOff x="-11552" y="1"/>
            <a:chExt cx="12215105" cy="5900527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1"/>
              <a:ext cx="12215105" cy="17802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070749" y="1102063"/>
              <a:ext cx="1846917" cy="160658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202620" y="1227613"/>
              <a:ext cx="1583174" cy="1388160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3327703"/>
              <a:ext cx="8209050" cy="204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60000"/>
                </a:lnSpc>
                <a:spcBef>
                  <a:spcPct val="0"/>
                </a:spcBef>
              </a:pPr>
              <a:endParaRPr lang="en-US" altLang="zh-CN" sz="1100" dirty="0"/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889682" y="2736576"/>
              <a:ext cx="8209050" cy="3976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/>
                <a:t>开发背景</a:t>
              </a:r>
              <a:endParaRPr lang="en-US" altLang="zh-CN" sz="2400" b="1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CFC04B6-B3A6-A6AF-DBBB-21B6FB345B7B}"/>
              </a:ext>
            </a:extLst>
          </p:cNvPr>
          <p:cNvSpPr txBox="1"/>
          <p:nvPr/>
        </p:nvSpPr>
        <p:spPr>
          <a:xfrm>
            <a:off x="1124293" y="3596314"/>
            <a:ext cx="997291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六级考试作为中国大学生英语能力的重要评估标准，备受广大学生的关注和重视。然而，由于线下报名和考试流程繁琐等原因，学生们在报名和参加六级考试的过程中经常面临着诸多困难和挑战。为了解决这一问题，开发一个六级考试报名系统具有重要的现实意义。该系统可以提供便捷、快速的报名、在线考试和自动阅卷服务，减轻学生的负担，提高报名和考试的效率和准确性。同时也为老师提供了线上阅卷的平台，方便阅卷工作的开展。</a:t>
            </a:r>
          </a:p>
        </p:txBody>
      </p:sp>
    </p:spTree>
    <p:extLst>
      <p:ext uri="{BB962C8B-B14F-4D97-AF65-F5344CB8AC3E}">
        <p14:creationId xmlns:p14="http://schemas.microsoft.com/office/powerpoint/2010/main" val="3583045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CDA9D-72DE-40E5-BE8B-7479721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F4312-4C36-47A1-8BAA-4E04B96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1941154"/>
            <a:ext cx="10695136" cy="3584794"/>
            <a:chOff x="749995" y="1941154"/>
            <a:chExt cx="10695136" cy="3584794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50"/>
              <a:ext cx="2065464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2908746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908746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5066164" y="5027350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23582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7223582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381000" y="4607963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81000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494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1CD1F-7111-4564-BEB7-6283215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830615" y="3968641"/>
              <a:ext cx="3700985" cy="1436171"/>
              <a:chOff x="1265457" y="2225407"/>
              <a:chExt cx="3298559" cy="1280009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sľîďè">
              <a:extLst>
                <a:ext uri="{FF2B5EF4-FFF2-40B4-BE49-F238E27FC236}">
                  <a16:creationId xmlns:a16="http://schemas.microsoft.com/office/drawing/2014/main" id="{6DA102AC-25AD-4678-B3ED-CABA0F7EADC8}"/>
                </a:ext>
              </a:extLst>
            </p:cNvPr>
            <p:cNvGrpSpPr/>
            <p:nvPr/>
          </p:nvGrpSpPr>
          <p:grpSpPr>
            <a:xfrm>
              <a:off x="3908065" y="3064956"/>
              <a:ext cx="313086" cy="355298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38" name="íśḻïďê">
                <a:extLst>
                  <a:ext uri="{FF2B5EF4-FFF2-40B4-BE49-F238E27FC236}">
                    <a16:creationId xmlns:a16="http://schemas.microsoft.com/office/drawing/2014/main" id="{559DEF27-D9F5-45D4-8376-E405CB0BDDA3}"/>
                  </a:ext>
                </a:extLst>
              </p:cNvPr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śľïḍê">
                <a:extLst>
                  <a:ext uri="{FF2B5EF4-FFF2-40B4-BE49-F238E27FC236}">
                    <a16:creationId xmlns:a16="http://schemas.microsoft.com/office/drawing/2014/main" id="{2F19DAC5-CC3F-47AC-9E18-6A83EAEBD57B}"/>
                  </a:ext>
                </a:extLst>
              </p:cNvPr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ŝļiḋê">
                <a:extLst>
                  <a:ext uri="{FF2B5EF4-FFF2-40B4-BE49-F238E27FC236}">
                    <a16:creationId xmlns:a16="http://schemas.microsoft.com/office/drawing/2014/main" id="{2BC1271C-4D97-4931-9888-C4EAE0E01D1B}"/>
                  </a:ext>
                </a:extLst>
              </p:cNvPr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š1ïḓè">
              <a:extLst>
                <a:ext uri="{FF2B5EF4-FFF2-40B4-BE49-F238E27FC236}">
                  <a16:creationId xmlns:a16="http://schemas.microsoft.com/office/drawing/2014/main" id="{42BB0C14-8BE5-4D08-950A-D7081BD7677C}"/>
                </a:ext>
              </a:extLst>
            </p:cNvPr>
            <p:cNvGrpSpPr/>
            <p:nvPr/>
          </p:nvGrpSpPr>
          <p:grpSpPr>
            <a:xfrm>
              <a:off x="4496044" y="1513340"/>
              <a:ext cx="376407" cy="274389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5" name="ïṡľíḋè">
                <a:extLst>
                  <a:ext uri="{FF2B5EF4-FFF2-40B4-BE49-F238E27FC236}">
                    <a16:creationId xmlns:a16="http://schemas.microsoft.com/office/drawing/2014/main" id="{8E2FEEA4-BEB2-457A-825D-388D66F97A8F}"/>
                  </a:ext>
                </a:extLst>
              </p:cNvPr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ṡḷidê">
                <a:extLst>
                  <a:ext uri="{FF2B5EF4-FFF2-40B4-BE49-F238E27FC236}">
                    <a16:creationId xmlns:a16="http://schemas.microsoft.com/office/drawing/2014/main" id="{1C6FD998-3AF2-4A11-8A92-F2743BDF7F65}"/>
                  </a:ext>
                </a:extLst>
              </p:cNvPr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ľiḓê">
                <a:extLst>
                  <a:ext uri="{FF2B5EF4-FFF2-40B4-BE49-F238E27FC236}">
                    <a16:creationId xmlns:a16="http://schemas.microsoft.com/office/drawing/2014/main" id="{F529EA38-7239-4ED8-A704-4787673F8AC9}"/>
                  </a:ext>
                </a:extLst>
              </p:cNvPr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319221" y="1666195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54263A3-41CC-9F39-A6D1-7C738844F850}"/>
              </a:ext>
            </a:extLst>
          </p:cNvPr>
          <p:cNvSpPr txBox="1"/>
          <p:nvPr/>
        </p:nvSpPr>
        <p:spPr>
          <a:xfrm>
            <a:off x="5654996" y="3217083"/>
            <a:ext cx="101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CET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8667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1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19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D2A0-FAF5-4A01-98A4-8EF6806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8200B-DDE0-47F8-8908-A4D4A84D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7B260-B8C0-4108-BBB8-BD861DFD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/>
          </a:p>
        </p:txBody>
      </p:sp>
      <p:grpSp>
        <p:nvGrpSpPr>
          <p:cNvPr id="5" name="7ac140ee-3309-4d33-a4be-3b6a25e00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9CD832-6DEF-44E4-BAEE-BC3EEA035B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24000"/>
            <a:ext cx="10853955" cy="4820978"/>
            <a:chOff x="673100" y="1224000"/>
            <a:chExt cx="10853955" cy="4820978"/>
          </a:xfrm>
        </p:grpSpPr>
        <p:grpSp>
          <p:nvGrpSpPr>
            <p:cNvPr id="6" name="îšľïḑê">
              <a:extLst>
                <a:ext uri="{FF2B5EF4-FFF2-40B4-BE49-F238E27FC236}">
                  <a16:creationId xmlns:a16="http://schemas.microsoft.com/office/drawing/2014/main" id="{0D5DDAFD-88F1-431A-A692-A802627F9A0E}"/>
                </a:ext>
              </a:extLst>
            </p:cNvPr>
            <p:cNvGrpSpPr/>
            <p:nvPr/>
          </p:nvGrpSpPr>
          <p:grpSpPr>
            <a:xfrm>
              <a:off x="4671114" y="2209605"/>
              <a:ext cx="2849772" cy="2849768"/>
              <a:chOff x="4623108" y="2367383"/>
              <a:chExt cx="2849772" cy="2849768"/>
            </a:xfrm>
          </p:grpSpPr>
          <p:sp>
            <p:nvSpPr>
              <p:cNvPr id="54" name="ï$ḷíďè">
                <a:extLst>
                  <a:ext uri="{FF2B5EF4-FFF2-40B4-BE49-F238E27FC236}">
                    <a16:creationId xmlns:a16="http://schemas.microsoft.com/office/drawing/2014/main" id="{962FBEE9-0361-475B-BCF9-9353ADE7B8F2}"/>
                  </a:ext>
                </a:extLst>
              </p:cNvPr>
              <p:cNvSpPr/>
              <p:nvPr/>
            </p:nvSpPr>
            <p:spPr>
              <a:xfrm>
                <a:off x="4623108" y="2367383"/>
                <a:ext cx="2849772" cy="2849768"/>
              </a:xfrm>
              <a:prstGeom prst="ellipse">
                <a:avLst/>
              </a:prstGeom>
              <a:noFill/>
              <a:ln w="31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şļiḑe">
                <a:extLst>
                  <a:ext uri="{FF2B5EF4-FFF2-40B4-BE49-F238E27FC236}">
                    <a16:creationId xmlns:a16="http://schemas.microsoft.com/office/drawing/2014/main" id="{C9BBCECC-2C36-4D1C-9F81-B62173D19127}"/>
                  </a:ext>
                </a:extLst>
              </p:cNvPr>
              <p:cNvSpPr/>
              <p:nvPr/>
            </p:nvSpPr>
            <p:spPr bwMode="auto">
              <a:xfrm>
                <a:off x="4999371" y="2782746"/>
                <a:ext cx="2097247" cy="2019043"/>
              </a:xfrm>
              <a:custGeom>
                <a:avLst/>
                <a:gdLst/>
                <a:ahLst/>
                <a:cxnLst>
                  <a:cxn ang="0">
                    <a:pos x="275" y="12"/>
                  </a:cxn>
                  <a:cxn ang="0">
                    <a:pos x="297" y="7"/>
                  </a:cxn>
                  <a:cxn ang="0">
                    <a:pos x="237" y="26"/>
                  </a:cxn>
                  <a:cxn ang="0">
                    <a:pos x="731" y="474"/>
                  </a:cxn>
                  <a:cxn ang="0">
                    <a:pos x="724" y="482"/>
                  </a:cxn>
                  <a:cxn ang="0">
                    <a:pos x="470" y="13"/>
                  </a:cxn>
                  <a:cxn ang="0">
                    <a:pos x="454" y="10"/>
                  </a:cxn>
                  <a:cxn ang="0">
                    <a:pos x="470" y="32"/>
                  </a:cxn>
                  <a:cxn ang="0">
                    <a:pos x="475" y="26"/>
                  </a:cxn>
                  <a:cxn ang="0">
                    <a:pos x="432" y="9"/>
                  </a:cxn>
                  <a:cxn ang="0">
                    <a:pos x="423" y="8"/>
                  </a:cxn>
                  <a:cxn ang="0">
                    <a:pos x="397" y="9"/>
                  </a:cxn>
                  <a:cxn ang="0">
                    <a:pos x="386" y="10"/>
                  </a:cxn>
                  <a:cxn ang="0">
                    <a:pos x="390" y="18"/>
                  </a:cxn>
                  <a:cxn ang="0">
                    <a:pos x="538" y="408"/>
                  </a:cxn>
                  <a:cxn ang="0">
                    <a:pos x="730" y="264"/>
                  </a:cxn>
                  <a:cxn ang="0">
                    <a:pos x="478" y="71"/>
                  </a:cxn>
                  <a:cxn ang="0">
                    <a:pos x="418" y="50"/>
                  </a:cxn>
                  <a:cxn ang="0">
                    <a:pos x="363" y="88"/>
                  </a:cxn>
                  <a:cxn ang="0">
                    <a:pos x="418" y="83"/>
                  </a:cxn>
                  <a:cxn ang="0">
                    <a:pos x="389" y="134"/>
                  </a:cxn>
                  <a:cxn ang="0">
                    <a:pos x="366" y="141"/>
                  </a:cxn>
                  <a:cxn ang="0">
                    <a:pos x="283" y="212"/>
                  </a:cxn>
                  <a:cxn ang="0">
                    <a:pos x="375" y="215"/>
                  </a:cxn>
                  <a:cxn ang="0">
                    <a:pos x="451" y="261"/>
                  </a:cxn>
                  <a:cxn ang="0">
                    <a:pos x="492" y="285"/>
                  </a:cxn>
                  <a:cxn ang="0">
                    <a:pos x="500" y="23"/>
                  </a:cxn>
                  <a:cxn ang="0">
                    <a:pos x="512" y="40"/>
                  </a:cxn>
                  <a:cxn ang="0">
                    <a:pos x="514" y="62"/>
                  </a:cxn>
                  <a:cxn ang="0">
                    <a:pos x="671" y="360"/>
                  </a:cxn>
                  <a:cxn ang="0">
                    <a:pos x="733" y="432"/>
                  </a:cxn>
                  <a:cxn ang="0">
                    <a:pos x="314" y="123"/>
                  </a:cxn>
                  <a:cxn ang="0">
                    <a:pos x="291" y="165"/>
                  </a:cxn>
                  <a:cxn ang="0">
                    <a:pos x="288" y="153"/>
                  </a:cxn>
                  <a:cxn ang="0">
                    <a:pos x="460" y="297"/>
                  </a:cxn>
                  <a:cxn ang="0">
                    <a:pos x="364" y="533"/>
                  </a:cxn>
                  <a:cxn ang="0">
                    <a:pos x="48" y="434"/>
                  </a:cxn>
                  <a:cxn ang="0">
                    <a:pos x="126" y="647"/>
                  </a:cxn>
                  <a:cxn ang="0">
                    <a:pos x="166" y="674"/>
                  </a:cxn>
                  <a:cxn ang="0">
                    <a:pos x="11" y="348"/>
                  </a:cxn>
                  <a:cxn ang="0">
                    <a:pos x="290" y="70"/>
                  </a:cxn>
                  <a:cxn ang="0">
                    <a:pos x="88" y="161"/>
                  </a:cxn>
                  <a:cxn ang="0">
                    <a:pos x="351" y="3"/>
                  </a:cxn>
                  <a:cxn ang="0">
                    <a:pos x="352" y="1"/>
                  </a:cxn>
                  <a:cxn ang="0">
                    <a:pos x="347" y="1"/>
                  </a:cxn>
                  <a:cxn ang="0">
                    <a:pos x="341" y="2"/>
                  </a:cxn>
                  <a:cxn ang="0">
                    <a:pos x="322" y="4"/>
                  </a:cxn>
                  <a:cxn ang="0">
                    <a:pos x="281" y="13"/>
                  </a:cxn>
                  <a:cxn ang="0">
                    <a:pos x="270" y="17"/>
                  </a:cxn>
                  <a:cxn ang="0">
                    <a:pos x="242" y="33"/>
                  </a:cxn>
                  <a:cxn ang="0">
                    <a:pos x="175" y="96"/>
                  </a:cxn>
                  <a:cxn ang="0">
                    <a:pos x="299" y="35"/>
                  </a:cxn>
                  <a:cxn ang="0">
                    <a:pos x="351" y="0"/>
                  </a:cxn>
                  <a:cxn ang="0">
                    <a:pos x="330" y="2"/>
                  </a:cxn>
                  <a:cxn ang="0">
                    <a:pos x="271" y="14"/>
                  </a:cxn>
                  <a:cxn ang="0">
                    <a:pos x="319" y="3"/>
                  </a:cxn>
                  <a:cxn ang="0">
                    <a:pos x="186" y="52"/>
                  </a:cxn>
                  <a:cxn ang="0">
                    <a:pos x="208" y="42"/>
                  </a:cxn>
                  <a:cxn ang="0">
                    <a:pos x="179" y="53"/>
                  </a:cxn>
                  <a:cxn ang="0">
                    <a:pos x="193" y="48"/>
                  </a:cxn>
                  <a:cxn ang="0">
                    <a:pos x="108" y="138"/>
                  </a:cxn>
                  <a:cxn ang="0">
                    <a:pos x="86" y="134"/>
                  </a:cxn>
                  <a:cxn ang="0">
                    <a:pos x="66" y="186"/>
                  </a:cxn>
                </a:cxnLst>
                <a:rect l="0" t="0" r="r" b="b"/>
                <a:pathLst>
                  <a:path w="746" h="719">
                    <a:moveTo>
                      <a:pt x="713" y="218"/>
                    </a:moveTo>
                    <a:cubicBezTo>
                      <a:pt x="709" y="210"/>
                      <a:pt x="709" y="210"/>
                      <a:pt x="709" y="210"/>
                    </a:cubicBezTo>
                    <a:cubicBezTo>
                      <a:pt x="711" y="213"/>
                      <a:pt x="712" y="216"/>
                      <a:pt x="713" y="218"/>
                    </a:cubicBezTo>
                    <a:cubicBezTo>
                      <a:pt x="713" y="218"/>
                      <a:pt x="713" y="218"/>
                      <a:pt x="713" y="218"/>
                    </a:cubicBezTo>
                    <a:moveTo>
                      <a:pt x="709" y="210"/>
                    </a:moveTo>
                    <a:cubicBezTo>
                      <a:pt x="706" y="203"/>
                      <a:pt x="701" y="194"/>
                      <a:pt x="697" y="187"/>
                    </a:cubicBezTo>
                    <a:cubicBezTo>
                      <a:pt x="697" y="186"/>
                      <a:pt x="697" y="186"/>
                      <a:pt x="697" y="186"/>
                    </a:cubicBezTo>
                    <a:cubicBezTo>
                      <a:pt x="702" y="195"/>
                      <a:pt x="704" y="199"/>
                      <a:pt x="709" y="210"/>
                    </a:cubicBezTo>
                    <a:cubicBezTo>
                      <a:pt x="709" y="210"/>
                      <a:pt x="709" y="210"/>
                      <a:pt x="709" y="210"/>
                    </a:cubicBezTo>
                    <a:moveTo>
                      <a:pt x="696" y="186"/>
                    </a:moveTo>
                    <a:cubicBezTo>
                      <a:pt x="697" y="186"/>
                      <a:pt x="697" y="186"/>
                      <a:pt x="697" y="186"/>
                    </a:cubicBezTo>
                    <a:cubicBezTo>
                      <a:pt x="697" y="187"/>
                      <a:pt x="697" y="187"/>
                      <a:pt x="697" y="187"/>
                    </a:cubicBezTo>
                    <a:cubicBezTo>
                      <a:pt x="697" y="186"/>
                      <a:pt x="697" y="186"/>
                      <a:pt x="696" y="186"/>
                    </a:cubicBezTo>
                    <a:moveTo>
                      <a:pt x="746" y="352"/>
                    </a:moveTo>
                    <a:cubicBezTo>
                      <a:pt x="745" y="351"/>
                      <a:pt x="745" y="350"/>
                      <a:pt x="745" y="348"/>
                    </a:cubicBezTo>
                    <a:cubicBezTo>
                      <a:pt x="745" y="350"/>
                      <a:pt x="745" y="351"/>
                      <a:pt x="746" y="352"/>
                    </a:cubicBezTo>
                    <a:cubicBezTo>
                      <a:pt x="746" y="352"/>
                      <a:pt x="746" y="352"/>
                      <a:pt x="746" y="352"/>
                    </a:cubicBezTo>
                    <a:moveTo>
                      <a:pt x="745" y="347"/>
                    </a:moveTo>
                    <a:cubicBezTo>
                      <a:pt x="745" y="346"/>
                      <a:pt x="745" y="344"/>
                      <a:pt x="745" y="343"/>
                    </a:cubicBezTo>
                    <a:cubicBezTo>
                      <a:pt x="745" y="345"/>
                      <a:pt x="745" y="347"/>
                      <a:pt x="745" y="348"/>
                    </a:cubicBezTo>
                    <a:cubicBezTo>
                      <a:pt x="745" y="348"/>
                      <a:pt x="745" y="348"/>
                      <a:pt x="745" y="347"/>
                    </a:cubicBezTo>
                    <a:moveTo>
                      <a:pt x="743" y="327"/>
                    </a:moveTo>
                    <a:cubicBezTo>
                      <a:pt x="743" y="321"/>
                      <a:pt x="743" y="321"/>
                      <a:pt x="743" y="321"/>
                    </a:cubicBezTo>
                    <a:cubicBezTo>
                      <a:pt x="743" y="324"/>
                      <a:pt x="743" y="326"/>
                      <a:pt x="743" y="329"/>
                    </a:cubicBezTo>
                    <a:cubicBezTo>
                      <a:pt x="743" y="328"/>
                      <a:pt x="743" y="327"/>
                      <a:pt x="743" y="327"/>
                    </a:cubicBezTo>
                    <a:moveTo>
                      <a:pt x="309" y="4"/>
                    </a:moveTo>
                    <a:cubicBezTo>
                      <a:pt x="309" y="5"/>
                      <a:pt x="309" y="5"/>
                      <a:pt x="309" y="5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2" y="4"/>
                      <a:pt x="311" y="4"/>
                      <a:pt x="309" y="4"/>
                    </a:cubicBezTo>
                    <a:moveTo>
                      <a:pt x="307" y="5"/>
                    </a:moveTo>
                    <a:cubicBezTo>
                      <a:pt x="304" y="5"/>
                      <a:pt x="304" y="5"/>
                      <a:pt x="304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6" y="5"/>
                      <a:pt x="306" y="5"/>
                      <a:pt x="307" y="5"/>
                    </a:cubicBezTo>
                    <a:moveTo>
                      <a:pt x="259" y="17"/>
                    </a:moveTo>
                    <a:cubicBezTo>
                      <a:pt x="259" y="17"/>
                      <a:pt x="258" y="17"/>
                      <a:pt x="258" y="17"/>
                    </a:cubicBezTo>
                    <a:cubicBezTo>
                      <a:pt x="258" y="17"/>
                      <a:pt x="259" y="17"/>
                      <a:pt x="259" y="17"/>
                    </a:cubicBezTo>
                    <a:moveTo>
                      <a:pt x="266" y="15"/>
                    </a:moveTo>
                    <a:cubicBezTo>
                      <a:pt x="267" y="14"/>
                      <a:pt x="267" y="14"/>
                      <a:pt x="268" y="14"/>
                    </a:cubicBezTo>
                    <a:cubicBezTo>
                      <a:pt x="268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6" y="15"/>
                    </a:cubicBezTo>
                    <a:moveTo>
                      <a:pt x="269" y="14"/>
                    </a:move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67" y="14"/>
                      <a:pt x="267" y="14"/>
                      <a:pt x="266" y="15"/>
                    </a:cubicBezTo>
                    <a:cubicBezTo>
                      <a:pt x="269" y="14"/>
                      <a:pt x="269" y="14"/>
                      <a:pt x="269" y="14"/>
                    </a:cubicBezTo>
                    <a:moveTo>
                      <a:pt x="267" y="14"/>
                    </a:moveTo>
                    <a:cubicBezTo>
                      <a:pt x="268" y="14"/>
                      <a:pt x="268" y="14"/>
                      <a:pt x="268" y="14"/>
                    </a:cubicBezTo>
                    <a:cubicBezTo>
                      <a:pt x="269" y="14"/>
                      <a:pt x="269" y="14"/>
                      <a:pt x="270" y="13"/>
                    </a:cubicBezTo>
                    <a:cubicBezTo>
                      <a:pt x="269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moveTo>
                      <a:pt x="270" y="13"/>
                    </a:move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3" y="13"/>
                      <a:pt x="272" y="13"/>
                      <a:pt x="270" y="13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70" y="13"/>
                      <a:pt x="270" y="13"/>
                      <a:pt x="270" y="13"/>
                    </a:cubicBezTo>
                    <a:moveTo>
                      <a:pt x="279" y="11"/>
                    </a:moveTo>
                    <a:cubicBezTo>
                      <a:pt x="279" y="11"/>
                      <a:pt x="279" y="11"/>
                      <a:pt x="279" y="11"/>
                    </a:cubicBezTo>
                    <a:cubicBezTo>
                      <a:pt x="280" y="11"/>
                      <a:pt x="281" y="11"/>
                      <a:pt x="281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2" y="10"/>
                      <a:pt x="281" y="10"/>
                      <a:pt x="280" y="11"/>
                    </a:cubicBezTo>
                    <a:cubicBezTo>
                      <a:pt x="280" y="11"/>
                      <a:pt x="280" y="11"/>
                      <a:pt x="280" y="11"/>
                    </a:cubicBezTo>
                    <a:cubicBezTo>
                      <a:pt x="279" y="11"/>
                      <a:pt x="279" y="11"/>
                      <a:pt x="279" y="11"/>
                    </a:cubicBezTo>
                    <a:moveTo>
                      <a:pt x="286" y="9"/>
                    </a:moveTo>
                    <a:cubicBezTo>
                      <a:pt x="287" y="9"/>
                      <a:pt x="287" y="9"/>
                      <a:pt x="287" y="9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moveTo>
                      <a:pt x="293" y="8"/>
                    </a:moveTo>
                    <a:cubicBezTo>
                      <a:pt x="294" y="7"/>
                      <a:pt x="294" y="7"/>
                      <a:pt x="294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8"/>
                      <a:pt x="291" y="8"/>
                      <a:pt x="291" y="8"/>
                    </a:cubicBezTo>
                    <a:cubicBezTo>
                      <a:pt x="293" y="8"/>
                      <a:pt x="293" y="8"/>
                      <a:pt x="293" y="8"/>
                    </a:cubicBezTo>
                    <a:moveTo>
                      <a:pt x="298" y="7"/>
                    </a:move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moveTo>
                      <a:pt x="309" y="5"/>
                    </a:moveTo>
                    <a:cubicBezTo>
                      <a:pt x="314" y="4"/>
                      <a:pt x="314" y="4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4" y="4"/>
                      <a:pt x="313" y="4"/>
                      <a:pt x="312" y="4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9" y="5"/>
                      <a:pt x="309" y="5"/>
                      <a:pt x="309" y="5"/>
                    </a:cubicBezTo>
                    <a:moveTo>
                      <a:pt x="315" y="4"/>
                    </a:move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moveTo>
                      <a:pt x="295" y="7"/>
                    </a:moveTo>
                    <a:cubicBezTo>
                      <a:pt x="295" y="7"/>
                      <a:pt x="295" y="7"/>
                      <a:pt x="295" y="7"/>
                    </a:cubicBezTo>
                    <a:cubicBezTo>
                      <a:pt x="295" y="7"/>
                      <a:pt x="295" y="7"/>
                      <a:pt x="294" y="8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95" y="7"/>
                    </a:moveTo>
                    <a:cubicBezTo>
                      <a:pt x="296" y="7"/>
                      <a:pt x="296" y="7"/>
                      <a:pt x="296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301" y="6"/>
                      <a:pt x="301" y="6"/>
                      <a:pt x="301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2" y="6"/>
                      <a:pt x="300" y="6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" y="405"/>
                    </a:move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6"/>
                      <a:pt x="2" y="406"/>
                      <a:pt x="2" y="406"/>
                    </a:cubicBezTo>
                    <a:cubicBezTo>
                      <a:pt x="2" y="405"/>
                      <a:pt x="2" y="405"/>
                      <a:pt x="2" y="405"/>
                    </a:cubicBezTo>
                    <a:moveTo>
                      <a:pt x="2" y="404"/>
                    </a:moveTo>
                    <a:cubicBezTo>
                      <a:pt x="2" y="403"/>
                      <a:pt x="2" y="402"/>
                      <a:pt x="1" y="401"/>
                    </a:cubicBezTo>
                    <a:cubicBezTo>
                      <a:pt x="2" y="401"/>
                      <a:pt x="2" y="401"/>
                      <a:pt x="2" y="402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1" y="383"/>
                    </a:moveTo>
                    <a:cubicBezTo>
                      <a:pt x="1" y="385"/>
                      <a:pt x="1" y="386"/>
                      <a:pt x="1" y="388"/>
                    </a:cubicBezTo>
                    <a:cubicBezTo>
                      <a:pt x="1" y="392"/>
                      <a:pt x="1" y="395"/>
                      <a:pt x="1" y="398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1" y="394"/>
                      <a:pt x="1" y="388"/>
                      <a:pt x="1" y="383"/>
                    </a:cubicBezTo>
                    <a:moveTo>
                      <a:pt x="23" y="243"/>
                    </a:moveTo>
                    <a:cubicBezTo>
                      <a:pt x="24" y="240"/>
                      <a:pt x="26" y="236"/>
                      <a:pt x="27" y="232"/>
                    </a:cubicBezTo>
                    <a:cubicBezTo>
                      <a:pt x="26" y="235"/>
                      <a:pt x="25" y="237"/>
                      <a:pt x="25" y="239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23" y="243"/>
                      <a:pt x="23" y="243"/>
                      <a:pt x="23" y="243"/>
                    </a:cubicBezTo>
                    <a:moveTo>
                      <a:pt x="33" y="217"/>
                    </a:moveTo>
                    <a:cubicBezTo>
                      <a:pt x="33" y="218"/>
                      <a:pt x="33" y="218"/>
                      <a:pt x="33" y="219"/>
                    </a:cubicBezTo>
                    <a:cubicBezTo>
                      <a:pt x="31" y="224"/>
                      <a:pt x="29" y="228"/>
                      <a:pt x="27" y="232"/>
                    </a:cubicBezTo>
                    <a:cubicBezTo>
                      <a:pt x="26" y="236"/>
                      <a:pt x="24" y="240"/>
                      <a:pt x="23" y="243"/>
                    </a:cubicBezTo>
                    <a:cubicBezTo>
                      <a:pt x="27" y="232"/>
                      <a:pt x="29" y="227"/>
                      <a:pt x="33" y="217"/>
                    </a:cubicBezTo>
                    <a:moveTo>
                      <a:pt x="33" y="217"/>
                    </a:move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8"/>
                      <a:pt x="33" y="218"/>
                      <a:pt x="33" y="218"/>
                    </a:cubicBezTo>
                    <a:cubicBezTo>
                      <a:pt x="33" y="219"/>
                      <a:pt x="33" y="219"/>
                      <a:pt x="33" y="219"/>
                    </a:cubicBezTo>
                    <a:cubicBezTo>
                      <a:pt x="33" y="218"/>
                      <a:pt x="33" y="218"/>
                      <a:pt x="33" y="217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8" y="189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52" y="181"/>
                      <a:pt x="55" y="177"/>
                      <a:pt x="59" y="170"/>
                    </a:cubicBezTo>
                    <a:cubicBezTo>
                      <a:pt x="55" y="176"/>
                      <a:pt x="52" y="182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135" y="87"/>
                    </a:moveTo>
                    <a:cubicBezTo>
                      <a:pt x="136" y="86"/>
                      <a:pt x="136" y="85"/>
                      <a:pt x="137" y="85"/>
                    </a:cubicBezTo>
                    <a:cubicBezTo>
                      <a:pt x="138" y="84"/>
                      <a:pt x="139" y="83"/>
                      <a:pt x="140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38" y="83"/>
                      <a:pt x="138" y="83"/>
                      <a:pt x="138" y="83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5" y="87"/>
                      <a:pt x="135" y="87"/>
                      <a:pt x="135" y="87"/>
                    </a:cubicBezTo>
                    <a:moveTo>
                      <a:pt x="140" y="81"/>
                    </a:moveTo>
                    <a:cubicBezTo>
                      <a:pt x="141" y="81"/>
                      <a:pt x="141" y="81"/>
                      <a:pt x="141" y="81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0" y="81"/>
                      <a:pt x="137" y="83"/>
                      <a:pt x="137" y="84"/>
                    </a:cubicBezTo>
                    <a:cubicBezTo>
                      <a:pt x="137" y="84"/>
                      <a:pt x="139" y="82"/>
                      <a:pt x="140" y="81"/>
                    </a:cubicBezTo>
                    <a:moveTo>
                      <a:pt x="231" y="28"/>
                    </a:moveTo>
                    <a:cubicBezTo>
                      <a:pt x="233" y="28"/>
                      <a:pt x="233" y="28"/>
                      <a:pt x="233" y="28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8"/>
                      <a:pt x="231" y="28"/>
                      <a:pt x="231" y="28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28" y="30"/>
                      <a:pt x="228" y="30"/>
                      <a:pt x="228" y="30"/>
                    </a:cubicBezTo>
                    <a:cubicBezTo>
                      <a:pt x="231" y="28"/>
                      <a:pt x="231" y="28"/>
                      <a:pt x="231" y="28"/>
                    </a:cubicBezTo>
                    <a:moveTo>
                      <a:pt x="695" y="448"/>
                    </a:moveTo>
                    <a:cubicBezTo>
                      <a:pt x="695" y="447"/>
                      <a:pt x="695" y="446"/>
                      <a:pt x="695" y="445"/>
                    </a:cubicBezTo>
                    <a:cubicBezTo>
                      <a:pt x="695" y="445"/>
                      <a:pt x="695" y="444"/>
                      <a:pt x="695" y="444"/>
                    </a:cubicBezTo>
                    <a:cubicBezTo>
                      <a:pt x="695" y="443"/>
                      <a:pt x="696" y="443"/>
                      <a:pt x="696" y="443"/>
                    </a:cubicBezTo>
                    <a:cubicBezTo>
                      <a:pt x="696" y="443"/>
                      <a:pt x="696" y="440"/>
                      <a:pt x="694" y="436"/>
                    </a:cubicBezTo>
                    <a:cubicBezTo>
                      <a:pt x="694" y="436"/>
                      <a:pt x="694" y="436"/>
                      <a:pt x="694" y="433"/>
                    </a:cubicBezTo>
                    <a:cubicBezTo>
                      <a:pt x="694" y="432"/>
                      <a:pt x="694" y="432"/>
                      <a:pt x="694" y="432"/>
                    </a:cubicBezTo>
                    <a:cubicBezTo>
                      <a:pt x="693" y="433"/>
                      <a:pt x="693" y="433"/>
                      <a:pt x="693" y="433"/>
                    </a:cubicBezTo>
                    <a:cubicBezTo>
                      <a:pt x="692" y="435"/>
                      <a:pt x="692" y="435"/>
                      <a:pt x="692" y="435"/>
                    </a:cubicBezTo>
                    <a:cubicBezTo>
                      <a:pt x="692" y="435"/>
                      <a:pt x="692" y="437"/>
                      <a:pt x="692" y="438"/>
                    </a:cubicBezTo>
                    <a:cubicBezTo>
                      <a:pt x="692" y="438"/>
                      <a:pt x="692" y="438"/>
                      <a:pt x="692" y="439"/>
                    </a:cubicBezTo>
                    <a:cubicBezTo>
                      <a:pt x="692" y="439"/>
                      <a:pt x="692" y="439"/>
                      <a:pt x="692" y="439"/>
                    </a:cubicBezTo>
                    <a:cubicBezTo>
                      <a:pt x="692" y="440"/>
                      <a:pt x="692" y="441"/>
                      <a:pt x="692" y="441"/>
                    </a:cubicBezTo>
                    <a:cubicBezTo>
                      <a:pt x="691" y="444"/>
                      <a:pt x="691" y="444"/>
                      <a:pt x="691" y="444"/>
                    </a:cubicBezTo>
                    <a:cubicBezTo>
                      <a:pt x="690" y="447"/>
                      <a:pt x="690" y="449"/>
                      <a:pt x="690" y="450"/>
                    </a:cubicBezTo>
                    <a:cubicBezTo>
                      <a:pt x="690" y="451"/>
                      <a:pt x="691" y="453"/>
                      <a:pt x="691" y="453"/>
                    </a:cubicBezTo>
                    <a:cubicBezTo>
                      <a:pt x="692" y="453"/>
                      <a:pt x="692" y="453"/>
                      <a:pt x="694" y="453"/>
                    </a:cubicBezTo>
                    <a:cubicBezTo>
                      <a:pt x="694" y="451"/>
                      <a:pt x="695" y="449"/>
                      <a:pt x="695" y="448"/>
                    </a:cubicBezTo>
                    <a:moveTo>
                      <a:pt x="711" y="529"/>
                    </a:moveTo>
                    <a:cubicBezTo>
                      <a:pt x="714" y="522"/>
                      <a:pt x="714" y="522"/>
                      <a:pt x="714" y="522"/>
                    </a:cubicBezTo>
                    <a:cubicBezTo>
                      <a:pt x="714" y="522"/>
                      <a:pt x="715" y="520"/>
                      <a:pt x="715" y="520"/>
                    </a:cubicBezTo>
                    <a:cubicBezTo>
                      <a:pt x="714" y="521"/>
                      <a:pt x="713" y="521"/>
                      <a:pt x="712" y="522"/>
                    </a:cubicBezTo>
                    <a:cubicBezTo>
                      <a:pt x="712" y="522"/>
                      <a:pt x="712" y="522"/>
                      <a:pt x="711" y="523"/>
                    </a:cubicBezTo>
                    <a:cubicBezTo>
                      <a:pt x="712" y="523"/>
                      <a:pt x="712" y="523"/>
                      <a:pt x="712" y="523"/>
                    </a:cubicBezTo>
                    <a:cubicBezTo>
                      <a:pt x="711" y="524"/>
                      <a:pt x="711" y="525"/>
                      <a:pt x="711" y="525"/>
                    </a:cubicBezTo>
                    <a:cubicBezTo>
                      <a:pt x="711" y="525"/>
                      <a:pt x="711" y="525"/>
                      <a:pt x="711" y="525"/>
                    </a:cubicBezTo>
                    <a:cubicBezTo>
                      <a:pt x="711" y="526"/>
                      <a:pt x="711" y="526"/>
                      <a:pt x="710" y="527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1" y="527"/>
                      <a:pt x="711" y="527"/>
                    </a:cubicBezTo>
                    <a:cubicBezTo>
                      <a:pt x="711" y="527"/>
                      <a:pt x="711" y="526"/>
                      <a:pt x="712" y="527"/>
                    </a:cubicBezTo>
                    <a:cubicBezTo>
                      <a:pt x="711" y="527"/>
                      <a:pt x="711" y="528"/>
                      <a:pt x="711" y="529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9"/>
                      <a:pt x="710" y="530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0"/>
                      <a:pt x="710" y="530"/>
                      <a:pt x="711" y="529"/>
                    </a:cubicBezTo>
                    <a:moveTo>
                      <a:pt x="712" y="517"/>
                    </a:moveTo>
                    <a:cubicBezTo>
                      <a:pt x="712" y="517"/>
                      <a:pt x="712" y="516"/>
                      <a:pt x="712" y="516"/>
                    </a:cubicBezTo>
                    <a:cubicBezTo>
                      <a:pt x="712" y="515"/>
                      <a:pt x="712" y="515"/>
                      <a:pt x="712" y="515"/>
                    </a:cubicBezTo>
                    <a:cubicBezTo>
                      <a:pt x="713" y="515"/>
                      <a:pt x="713" y="514"/>
                      <a:pt x="713" y="514"/>
                    </a:cubicBezTo>
                    <a:cubicBezTo>
                      <a:pt x="713" y="514"/>
                      <a:pt x="713" y="515"/>
                      <a:pt x="712" y="515"/>
                    </a:cubicBezTo>
                    <a:cubicBezTo>
                      <a:pt x="712" y="515"/>
                      <a:pt x="712" y="516"/>
                      <a:pt x="712" y="516"/>
                    </a:cubicBezTo>
                    <a:cubicBezTo>
                      <a:pt x="712" y="517"/>
                      <a:pt x="712" y="517"/>
                      <a:pt x="712" y="517"/>
                    </a:cubicBezTo>
                    <a:moveTo>
                      <a:pt x="728" y="487"/>
                    </a:move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3" y="469"/>
                      <a:pt x="733" y="469"/>
                      <a:pt x="733" y="469"/>
                    </a:cubicBezTo>
                    <a:cubicBezTo>
                      <a:pt x="732" y="471"/>
                      <a:pt x="732" y="473"/>
                      <a:pt x="731" y="475"/>
                    </a:cubicBezTo>
                    <a:cubicBezTo>
                      <a:pt x="731" y="476"/>
                      <a:pt x="731" y="476"/>
                      <a:pt x="731" y="476"/>
                    </a:cubicBezTo>
                    <a:cubicBezTo>
                      <a:pt x="731" y="475"/>
                      <a:pt x="731" y="475"/>
                      <a:pt x="731" y="474"/>
                    </a:cubicBezTo>
                    <a:cubicBezTo>
                      <a:pt x="731" y="473"/>
                      <a:pt x="731" y="473"/>
                      <a:pt x="731" y="473"/>
                    </a:cubicBezTo>
                    <a:cubicBezTo>
                      <a:pt x="731" y="474"/>
                      <a:pt x="731" y="474"/>
                      <a:pt x="731" y="474"/>
                    </a:cubicBezTo>
                    <a:cubicBezTo>
                      <a:pt x="728" y="480"/>
                      <a:pt x="727" y="486"/>
                      <a:pt x="725" y="493"/>
                    </a:cubicBezTo>
                    <a:cubicBezTo>
                      <a:pt x="725" y="493"/>
                      <a:pt x="725" y="493"/>
                      <a:pt x="725" y="493"/>
                    </a:cubicBezTo>
                    <a:cubicBezTo>
                      <a:pt x="725" y="494"/>
                      <a:pt x="725" y="494"/>
                      <a:pt x="725" y="494"/>
                    </a:cubicBezTo>
                    <a:cubicBezTo>
                      <a:pt x="723" y="498"/>
                      <a:pt x="723" y="498"/>
                      <a:pt x="722" y="501"/>
                    </a:cubicBezTo>
                    <a:cubicBezTo>
                      <a:pt x="722" y="504"/>
                      <a:pt x="721" y="504"/>
                      <a:pt x="721" y="504"/>
                    </a:cubicBezTo>
                    <a:cubicBezTo>
                      <a:pt x="722" y="504"/>
                      <a:pt x="722" y="504"/>
                      <a:pt x="722" y="504"/>
                    </a:cubicBezTo>
                    <a:cubicBezTo>
                      <a:pt x="728" y="487"/>
                      <a:pt x="728" y="487"/>
                      <a:pt x="728" y="487"/>
                    </a:cubicBezTo>
                    <a:moveTo>
                      <a:pt x="714" y="506"/>
                    </a:moveTo>
                    <a:cubicBezTo>
                      <a:pt x="715" y="505"/>
                      <a:pt x="715" y="503"/>
                      <a:pt x="716" y="502"/>
                    </a:cubicBezTo>
                    <a:cubicBezTo>
                      <a:pt x="716" y="501"/>
                      <a:pt x="716" y="501"/>
                      <a:pt x="716" y="501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499"/>
                      <a:pt x="716" y="496"/>
                    </a:cubicBezTo>
                    <a:cubicBezTo>
                      <a:pt x="718" y="491"/>
                      <a:pt x="718" y="491"/>
                      <a:pt x="718" y="491"/>
                    </a:cubicBezTo>
                    <a:cubicBezTo>
                      <a:pt x="715" y="496"/>
                      <a:pt x="715" y="502"/>
                      <a:pt x="715" y="503"/>
                    </a:cubicBezTo>
                    <a:cubicBezTo>
                      <a:pt x="715" y="503"/>
                      <a:pt x="715" y="503"/>
                      <a:pt x="715" y="504"/>
                    </a:cubicBezTo>
                    <a:cubicBezTo>
                      <a:pt x="714" y="505"/>
                      <a:pt x="714" y="506"/>
                      <a:pt x="714" y="506"/>
                    </a:cubicBezTo>
                    <a:cubicBezTo>
                      <a:pt x="714" y="506"/>
                      <a:pt x="714" y="506"/>
                      <a:pt x="714" y="506"/>
                    </a:cubicBezTo>
                    <a:moveTo>
                      <a:pt x="719" y="481"/>
                    </a:moveTo>
                    <a:cubicBezTo>
                      <a:pt x="719" y="480"/>
                      <a:pt x="719" y="480"/>
                      <a:pt x="719" y="480"/>
                    </a:cubicBezTo>
                    <a:cubicBezTo>
                      <a:pt x="719" y="480"/>
                      <a:pt x="719" y="480"/>
                      <a:pt x="719" y="481"/>
                    </a:cubicBezTo>
                    <a:cubicBezTo>
                      <a:pt x="719" y="481"/>
                      <a:pt x="719" y="481"/>
                      <a:pt x="719" y="481"/>
                    </a:cubicBezTo>
                    <a:moveTo>
                      <a:pt x="719" y="485"/>
                    </a:moveTo>
                    <a:cubicBezTo>
                      <a:pt x="719" y="484"/>
                      <a:pt x="719" y="484"/>
                      <a:pt x="719" y="484"/>
                    </a:cubicBezTo>
                    <a:cubicBezTo>
                      <a:pt x="719" y="483"/>
                      <a:pt x="719" y="482"/>
                      <a:pt x="719" y="482"/>
                    </a:cubicBezTo>
                    <a:cubicBezTo>
                      <a:pt x="720" y="479"/>
                      <a:pt x="720" y="479"/>
                      <a:pt x="720" y="479"/>
                    </a:cubicBezTo>
                    <a:cubicBezTo>
                      <a:pt x="719" y="478"/>
                      <a:pt x="719" y="478"/>
                      <a:pt x="719" y="478"/>
                    </a:cubicBezTo>
                    <a:cubicBezTo>
                      <a:pt x="719" y="479"/>
                      <a:pt x="719" y="479"/>
                      <a:pt x="719" y="479"/>
                    </a:cubicBezTo>
                    <a:cubicBezTo>
                      <a:pt x="719" y="480"/>
                      <a:pt x="719" y="480"/>
                      <a:pt x="719" y="482"/>
                    </a:cubicBezTo>
                    <a:cubicBezTo>
                      <a:pt x="719" y="485"/>
                      <a:pt x="719" y="485"/>
                      <a:pt x="718" y="486"/>
                    </a:cubicBezTo>
                    <a:cubicBezTo>
                      <a:pt x="719" y="485"/>
                      <a:pt x="719" y="485"/>
                      <a:pt x="719" y="485"/>
                    </a:cubicBezTo>
                    <a:moveTo>
                      <a:pt x="720" y="475"/>
                    </a:moveTo>
                    <a:cubicBezTo>
                      <a:pt x="720" y="475"/>
                      <a:pt x="720" y="474"/>
                      <a:pt x="720" y="474"/>
                    </a:cubicBezTo>
                    <a:cubicBezTo>
                      <a:pt x="720" y="473"/>
                      <a:pt x="720" y="473"/>
                      <a:pt x="720" y="473"/>
                    </a:cubicBezTo>
                    <a:cubicBezTo>
                      <a:pt x="720" y="472"/>
                      <a:pt x="720" y="471"/>
                      <a:pt x="720" y="471"/>
                    </a:cubicBezTo>
                    <a:cubicBezTo>
                      <a:pt x="720" y="470"/>
                      <a:pt x="720" y="470"/>
                      <a:pt x="720" y="470"/>
                    </a:cubicBezTo>
                    <a:cubicBezTo>
                      <a:pt x="720" y="470"/>
                      <a:pt x="720" y="471"/>
                      <a:pt x="720" y="471"/>
                    </a:cubicBezTo>
                    <a:cubicBezTo>
                      <a:pt x="720" y="472"/>
                      <a:pt x="720" y="472"/>
                      <a:pt x="719" y="473"/>
                    </a:cubicBezTo>
                    <a:cubicBezTo>
                      <a:pt x="719" y="474"/>
                      <a:pt x="719" y="474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20" y="475"/>
                      <a:pt x="720" y="475"/>
                      <a:pt x="720" y="475"/>
                    </a:cubicBezTo>
                    <a:moveTo>
                      <a:pt x="721" y="502"/>
                    </a:moveTo>
                    <a:cubicBezTo>
                      <a:pt x="721" y="502"/>
                      <a:pt x="723" y="495"/>
                      <a:pt x="723" y="494"/>
                    </a:cubicBezTo>
                    <a:cubicBezTo>
                      <a:pt x="722" y="495"/>
                      <a:pt x="722" y="495"/>
                      <a:pt x="721" y="497"/>
                    </a:cubicBezTo>
                    <a:cubicBezTo>
                      <a:pt x="721" y="497"/>
                      <a:pt x="721" y="497"/>
                      <a:pt x="721" y="497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2" y="491"/>
                      <a:pt x="722" y="491"/>
                      <a:pt x="722" y="491"/>
                    </a:cubicBezTo>
                    <a:cubicBezTo>
                      <a:pt x="723" y="490"/>
                      <a:pt x="723" y="489"/>
                      <a:pt x="723" y="488"/>
                    </a:cubicBezTo>
                    <a:cubicBezTo>
                      <a:pt x="724" y="486"/>
                      <a:pt x="724" y="484"/>
                      <a:pt x="725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0"/>
                      <a:pt x="725" y="477"/>
                      <a:pt x="726" y="474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4" y="474"/>
                      <a:pt x="725" y="473"/>
                    </a:cubicBezTo>
                    <a:cubicBezTo>
                      <a:pt x="725" y="472"/>
                      <a:pt x="725" y="472"/>
                      <a:pt x="725" y="472"/>
                    </a:cubicBezTo>
                    <a:cubicBezTo>
                      <a:pt x="725" y="471"/>
                      <a:pt x="725" y="464"/>
                      <a:pt x="725" y="461"/>
                    </a:cubicBezTo>
                    <a:cubicBezTo>
                      <a:pt x="725" y="461"/>
                      <a:pt x="725" y="461"/>
                      <a:pt x="725" y="457"/>
                    </a:cubicBezTo>
                    <a:cubicBezTo>
                      <a:pt x="725" y="457"/>
                      <a:pt x="724" y="458"/>
                      <a:pt x="724" y="458"/>
                    </a:cubicBezTo>
                    <a:cubicBezTo>
                      <a:pt x="724" y="458"/>
                      <a:pt x="723" y="456"/>
                      <a:pt x="723" y="455"/>
                    </a:cubicBezTo>
                    <a:cubicBezTo>
                      <a:pt x="722" y="455"/>
                      <a:pt x="722" y="456"/>
                      <a:pt x="722" y="458"/>
                    </a:cubicBezTo>
                    <a:cubicBezTo>
                      <a:pt x="722" y="461"/>
                      <a:pt x="722" y="461"/>
                      <a:pt x="722" y="465"/>
                    </a:cubicBezTo>
                    <a:cubicBezTo>
                      <a:pt x="723" y="468"/>
                      <a:pt x="721" y="470"/>
                      <a:pt x="721" y="473"/>
                    </a:cubicBezTo>
                    <a:cubicBezTo>
                      <a:pt x="721" y="473"/>
                      <a:pt x="721" y="473"/>
                      <a:pt x="721" y="473"/>
                    </a:cubicBezTo>
                    <a:cubicBezTo>
                      <a:pt x="722" y="474"/>
                      <a:pt x="722" y="474"/>
                      <a:pt x="722" y="474"/>
                    </a:cubicBezTo>
                    <a:cubicBezTo>
                      <a:pt x="722" y="475"/>
                      <a:pt x="721" y="478"/>
                      <a:pt x="721" y="481"/>
                    </a:cubicBezTo>
                    <a:cubicBezTo>
                      <a:pt x="721" y="481"/>
                      <a:pt x="720" y="481"/>
                      <a:pt x="720" y="482"/>
                    </a:cubicBezTo>
                    <a:cubicBezTo>
                      <a:pt x="720" y="485"/>
                      <a:pt x="720" y="488"/>
                      <a:pt x="719" y="491"/>
                    </a:cubicBezTo>
                    <a:cubicBezTo>
                      <a:pt x="719" y="494"/>
                      <a:pt x="718" y="497"/>
                      <a:pt x="717" y="500"/>
                    </a:cubicBezTo>
                    <a:cubicBezTo>
                      <a:pt x="716" y="506"/>
                      <a:pt x="715" y="512"/>
                      <a:pt x="713" y="517"/>
                    </a:cubicBezTo>
                    <a:cubicBezTo>
                      <a:pt x="714" y="516"/>
                      <a:pt x="715" y="515"/>
                      <a:pt x="715" y="514"/>
                    </a:cubicBezTo>
                    <a:cubicBezTo>
                      <a:pt x="715" y="514"/>
                      <a:pt x="716" y="513"/>
                      <a:pt x="716" y="513"/>
                    </a:cubicBezTo>
                    <a:cubicBezTo>
                      <a:pt x="716" y="513"/>
                      <a:pt x="718" y="508"/>
                      <a:pt x="719" y="506"/>
                    </a:cubicBezTo>
                    <a:cubicBezTo>
                      <a:pt x="719" y="506"/>
                      <a:pt x="719" y="506"/>
                      <a:pt x="719" y="505"/>
                    </a:cubicBezTo>
                    <a:cubicBezTo>
                      <a:pt x="720" y="503"/>
                      <a:pt x="720" y="503"/>
                      <a:pt x="720" y="503"/>
                    </a:cubicBezTo>
                    <a:cubicBezTo>
                      <a:pt x="720" y="504"/>
                      <a:pt x="720" y="504"/>
                      <a:pt x="720" y="504"/>
                    </a:cubicBezTo>
                    <a:cubicBezTo>
                      <a:pt x="720" y="503"/>
                      <a:pt x="720" y="503"/>
                      <a:pt x="721" y="502"/>
                    </a:cubicBezTo>
                    <a:moveTo>
                      <a:pt x="482" y="16"/>
                    </a:moveTo>
                    <a:cubicBezTo>
                      <a:pt x="480" y="15"/>
                      <a:pt x="479" y="15"/>
                      <a:pt x="479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80" y="15"/>
                      <a:pt x="480" y="15"/>
                      <a:pt x="481" y="15"/>
                    </a:cubicBezTo>
                    <a:cubicBezTo>
                      <a:pt x="481" y="15"/>
                      <a:pt x="481" y="15"/>
                      <a:pt x="481" y="15"/>
                    </a:cubicBezTo>
                    <a:cubicBezTo>
                      <a:pt x="481" y="16"/>
                      <a:pt x="482" y="16"/>
                      <a:pt x="482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2" y="16"/>
                      <a:pt x="482" y="16"/>
                    </a:cubicBezTo>
                    <a:moveTo>
                      <a:pt x="492" y="21"/>
                    </a:moveTo>
                    <a:cubicBezTo>
                      <a:pt x="492" y="20"/>
                      <a:pt x="488" y="19"/>
                      <a:pt x="488" y="19"/>
                    </a:cubicBezTo>
                    <a:cubicBezTo>
                      <a:pt x="488" y="19"/>
                      <a:pt x="488" y="19"/>
                      <a:pt x="488" y="19"/>
                    </a:cubicBezTo>
                    <a:cubicBezTo>
                      <a:pt x="489" y="20"/>
                      <a:pt x="490" y="20"/>
                      <a:pt x="490" y="20"/>
                    </a:cubicBezTo>
                    <a:cubicBezTo>
                      <a:pt x="491" y="20"/>
                      <a:pt x="491" y="20"/>
                      <a:pt x="491" y="21"/>
                    </a:cubicBezTo>
                    <a:cubicBezTo>
                      <a:pt x="491" y="20"/>
                      <a:pt x="491" y="20"/>
                      <a:pt x="491" y="20"/>
                    </a:cubicBezTo>
                    <a:cubicBezTo>
                      <a:pt x="491" y="20"/>
                      <a:pt x="492" y="21"/>
                      <a:pt x="492" y="21"/>
                    </a:cubicBezTo>
                    <a:cubicBezTo>
                      <a:pt x="492" y="21"/>
                      <a:pt x="492" y="21"/>
                      <a:pt x="492" y="21"/>
                    </a:cubicBezTo>
                    <a:moveTo>
                      <a:pt x="476" y="14"/>
                    </a:moveTo>
                    <a:cubicBezTo>
                      <a:pt x="475" y="14"/>
                      <a:pt x="475" y="14"/>
                      <a:pt x="474" y="14"/>
                    </a:cubicBezTo>
                    <a:cubicBezTo>
                      <a:pt x="474" y="13"/>
                      <a:pt x="473" y="13"/>
                      <a:pt x="473" y="13"/>
                    </a:cubicBezTo>
                    <a:cubicBezTo>
                      <a:pt x="473" y="13"/>
                      <a:pt x="473" y="13"/>
                      <a:pt x="473" y="13"/>
                    </a:cubicBezTo>
                    <a:cubicBezTo>
                      <a:pt x="469" y="12"/>
                      <a:pt x="468" y="12"/>
                      <a:pt x="467" y="12"/>
                    </a:cubicBezTo>
                    <a:cubicBezTo>
                      <a:pt x="468" y="12"/>
                      <a:pt x="469" y="12"/>
                      <a:pt x="469" y="12"/>
                    </a:cubicBezTo>
                    <a:cubicBezTo>
                      <a:pt x="469" y="12"/>
                      <a:pt x="469" y="12"/>
                      <a:pt x="469" y="12"/>
                    </a:cubicBezTo>
                    <a:cubicBezTo>
                      <a:pt x="467" y="12"/>
                      <a:pt x="465" y="11"/>
                      <a:pt x="463" y="11"/>
                    </a:cubicBezTo>
                    <a:cubicBezTo>
                      <a:pt x="463" y="11"/>
                      <a:pt x="463" y="11"/>
                      <a:pt x="463" y="11"/>
                    </a:cubicBezTo>
                    <a:cubicBezTo>
                      <a:pt x="465" y="12"/>
                      <a:pt x="468" y="12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82" y="17"/>
                      <a:pt x="482" y="17"/>
                      <a:pt x="483" y="17"/>
                    </a:cubicBezTo>
                    <a:cubicBezTo>
                      <a:pt x="482" y="16"/>
                      <a:pt x="480" y="16"/>
                      <a:pt x="479" y="15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79" y="15"/>
                      <a:pt x="479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7" y="14"/>
                      <a:pt x="476" y="14"/>
                    </a:cubicBezTo>
                    <a:moveTo>
                      <a:pt x="460" y="10"/>
                    </a:moveTo>
                    <a:cubicBezTo>
                      <a:pt x="455" y="9"/>
                      <a:pt x="455" y="9"/>
                      <a:pt x="455" y="9"/>
                    </a:cubicBezTo>
                    <a:cubicBezTo>
                      <a:pt x="455" y="9"/>
                      <a:pt x="456" y="9"/>
                      <a:pt x="457" y="10"/>
                    </a:cubicBezTo>
                    <a:cubicBezTo>
                      <a:pt x="457" y="10"/>
                      <a:pt x="457" y="10"/>
                      <a:pt x="455" y="9"/>
                    </a:cubicBezTo>
                    <a:cubicBezTo>
                      <a:pt x="454" y="9"/>
                      <a:pt x="454" y="9"/>
                      <a:pt x="453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9"/>
                      <a:pt x="455" y="9"/>
                      <a:pt x="456" y="10"/>
                    </a:cubicBezTo>
                    <a:cubicBezTo>
                      <a:pt x="455" y="10"/>
                      <a:pt x="455" y="10"/>
                      <a:pt x="455" y="10"/>
                    </a:cubicBezTo>
                    <a:cubicBezTo>
                      <a:pt x="456" y="10"/>
                      <a:pt x="457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1" y="11"/>
                      <a:pt x="461" y="11"/>
                      <a:pt x="461" y="11"/>
                    </a:cubicBezTo>
                    <a:cubicBezTo>
                      <a:pt x="462" y="11"/>
                      <a:pt x="462" y="11"/>
                      <a:pt x="466" y="13"/>
                    </a:cubicBezTo>
                    <a:cubicBezTo>
                      <a:pt x="467" y="13"/>
                      <a:pt x="467" y="13"/>
                      <a:pt x="467" y="13"/>
                    </a:cubicBezTo>
                    <a:cubicBezTo>
                      <a:pt x="468" y="13"/>
                      <a:pt x="469" y="13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0" y="13"/>
                      <a:pt x="470" y="13"/>
                      <a:pt x="469" y="13"/>
                    </a:cubicBezTo>
                    <a:cubicBezTo>
                      <a:pt x="468" y="12"/>
                      <a:pt x="467" y="12"/>
                      <a:pt x="466" y="12"/>
                    </a:cubicBezTo>
                    <a:cubicBezTo>
                      <a:pt x="464" y="12"/>
                      <a:pt x="462" y="11"/>
                      <a:pt x="460" y="10"/>
                    </a:cubicBezTo>
                    <a:moveTo>
                      <a:pt x="445" y="7"/>
                    </a:moveTo>
                    <a:cubicBezTo>
                      <a:pt x="444" y="7"/>
                      <a:pt x="444" y="7"/>
                      <a:pt x="444" y="7"/>
                    </a:cubicBezTo>
                    <a:cubicBezTo>
                      <a:pt x="444" y="7"/>
                      <a:pt x="444" y="7"/>
                      <a:pt x="444" y="7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6"/>
                      <a:pt x="439" y="6"/>
                      <a:pt x="438" y="6"/>
                    </a:cubicBezTo>
                    <a:cubicBezTo>
                      <a:pt x="440" y="6"/>
                      <a:pt x="441" y="6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4" y="7"/>
                      <a:pt x="445" y="7"/>
                      <a:pt x="447" y="8"/>
                    </a:cubicBezTo>
                    <a:cubicBezTo>
                      <a:pt x="447" y="8"/>
                      <a:pt x="447" y="8"/>
                      <a:pt x="447" y="8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1" y="9"/>
                      <a:pt x="452" y="9"/>
                      <a:pt x="452" y="9"/>
                    </a:cubicBezTo>
                    <a:cubicBezTo>
                      <a:pt x="454" y="9"/>
                      <a:pt x="454" y="9"/>
                      <a:pt x="454" y="9"/>
                    </a:cubicBezTo>
                    <a:cubicBezTo>
                      <a:pt x="454" y="9"/>
                      <a:pt x="453" y="9"/>
                      <a:pt x="452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2" y="9"/>
                      <a:pt x="452" y="9"/>
                      <a:pt x="451" y="9"/>
                    </a:cubicBezTo>
                    <a:cubicBezTo>
                      <a:pt x="451" y="8"/>
                      <a:pt x="451" y="8"/>
                      <a:pt x="451" y="8"/>
                    </a:cubicBezTo>
                    <a:cubicBezTo>
                      <a:pt x="451" y="8"/>
                      <a:pt x="451" y="8"/>
                      <a:pt x="449" y="8"/>
                    </a:cubicBezTo>
                    <a:cubicBezTo>
                      <a:pt x="448" y="8"/>
                      <a:pt x="447" y="7"/>
                      <a:pt x="446" y="7"/>
                    </a:cubicBezTo>
                    <a:cubicBezTo>
                      <a:pt x="446" y="7"/>
                      <a:pt x="446" y="7"/>
                      <a:pt x="446" y="7"/>
                    </a:cubicBezTo>
                    <a:cubicBezTo>
                      <a:pt x="446" y="7"/>
                      <a:pt x="445" y="7"/>
                      <a:pt x="445" y="7"/>
                    </a:cubicBezTo>
                    <a:moveTo>
                      <a:pt x="459" y="11"/>
                    </a:moveTo>
                    <a:cubicBezTo>
                      <a:pt x="458" y="10"/>
                      <a:pt x="458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5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7" y="10"/>
                      <a:pt x="457" y="10"/>
                      <a:pt x="458" y="11"/>
                    </a:cubicBezTo>
                    <a:cubicBezTo>
                      <a:pt x="458" y="11"/>
                      <a:pt x="458" y="11"/>
                      <a:pt x="458" y="11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0" y="11"/>
                      <a:pt x="460" y="11"/>
                      <a:pt x="460" y="11"/>
                    </a:cubicBezTo>
                    <a:cubicBezTo>
                      <a:pt x="460" y="11"/>
                      <a:pt x="459" y="11"/>
                      <a:pt x="459" y="11"/>
                    </a:cubicBezTo>
                    <a:moveTo>
                      <a:pt x="440" y="6"/>
                    </a:moveTo>
                    <a:cubicBezTo>
                      <a:pt x="440" y="6"/>
                      <a:pt x="437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7" y="6"/>
                      <a:pt x="436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8" y="6"/>
                      <a:pt x="439" y="6"/>
                      <a:pt x="440" y="6"/>
                    </a:cubicBezTo>
                    <a:cubicBezTo>
                      <a:pt x="440" y="7"/>
                      <a:pt x="441" y="7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1" y="7"/>
                      <a:pt x="441" y="7"/>
                      <a:pt x="440" y="6"/>
                    </a:cubicBezTo>
                    <a:moveTo>
                      <a:pt x="487" y="60"/>
                    </a:moveTo>
                    <a:cubicBezTo>
                      <a:pt x="487" y="59"/>
                      <a:pt x="487" y="59"/>
                      <a:pt x="486" y="59"/>
                    </a:cubicBezTo>
                    <a:cubicBezTo>
                      <a:pt x="485" y="59"/>
                      <a:pt x="485" y="59"/>
                      <a:pt x="485" y="59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3" y="58"/>
                      <a:pt x="482" y="58"/>
                      <a:pt x="480" y="58"/>
                    </a:cubicBezTo>
                    <a:cubicBezTo>
                      <a:pt x="481" y="58"/>
                      <a:pt x="481" y="58"/>
                      <a:pt x="481" y="58"/>
                    </a:cubicBezTo>
                    <a:cubicBezTo>
                      <a:pt x="482" y="59"/>
                      <a:pt x="482" y="59"/>
                      <a:pt x="482" y="59"/>
                    </a:cubicBezTo>
                    <a:cubicBezTo>
                      <a:pt x="483" y="60"/>
                      <a:pt x="483" y="61"/>
                      <a:pt x="484" y="62"/>
                    </a:cubicBezTo>
                    <a:cubicBezTo>
                      <a:pt x="485" y="62"/>
                      <a:pt x="485" y="62"/>
                      <a:pt x="486" y="62"/>
                    </a:cubicBezTo>
                    <a:cubicBezTo>
                      <a:pt x="487" y="62"/>
                      <a:pt x="486" y="62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0"/>
                      <a:pt x="487" y="60"/>
                      <a:pt x="487" y="60"/>
                    </a:cubicBezTo>
                    <a:moveTo>
                      <a:pt x="473" y="23"/>
                    </a:moveTo>
                    <a:cubicBezTo>
                      <a:pt x="471" y="22"/>
                      <a:pt x="471" y="22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7" y="21"/>
                    </a:cubicBezTo>
                    <a:cubicBezTo>
                      <a:pt x="468" y="22"/>
                      <a:pt x="469" y="22"/>
                      <a:pt x="470" y="23"/>
                    </a:cubicBezTo>
                    <a:cubicBezTo>
                      <a:pt x="470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8" y="24"/>
                      <a:pt x="468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5"/>
                      <a:pt x="466" y="25"/>
                      <a:pt x="468" y="26"/>
                    </a:cubicBezTo>
                    <a:cubicBezTo>
                      <a:pt x="467" y="26"/>
                      <a:pt x="466" y="26"/>
                      <a:pt x="466" y="26"/>
                    </a:cubicBezTo>
                    <a:cubicBezTo>
                      <a:pt x="466" y="26"/>
                      <a:pt x="466" y="26"/>
                      <a:pt x="467" y="27"/>
                    </a:cubicBezTo>
                    <a:cubicBezTo>
                      <a:pt x="467" y="27"/>
                      <a:pt x="467" y="27"/>
                      <a:pt x="467" y="27"/>
                    </a:cubicBezTo>
                    <a:cubicBezTo>
                      <a:pt x="467" y="27"/>
                      <a:pt x="467" y="27"/>
                      <a:pt x="466" y="28"/>
                    </a:cubicBezTo>
                    <a:cubicBezTo>
                      <a:pt x="466" y="28"/>
                      <a:pt x="466" y="28"/>
                      <a:pt x="469" y="30"/>
                    </a:cubicBezTo>
                    <a:cubicBezTo>
                      <a:pt x="468" y="30"/>
                      <a:pt x="467" y="29"/>
                      <a:pt x="467" y="30"/>
                    </a:cubicBezTo>
                    <a:cubicBezTo>
                      <a:pt x="468" y="30"/>
                      <a:pt x="469" y="31"/>
                      <a:pt x="470" y="32"/>
                    </a:cubicBezTo>
                    <a:cubicBezTo>
                      <a:pt x="470" y="33"/>
                      <a:pt x="470" y="33"/>
                      <a:pt x="470" y="33"/>
                    </a:cubicBezTo>
                    <a:cubicBezTo>
                      <a:pt x="471" y="33"/>
                      <a:pt x="471" y="33"/>
                      <a:pt x="472" y="34"/>
                    </a:cubicBezTo>
                    <a:cubicBezTo>
                      <a:pt x="471" y="34"/>
                      <a:pt x="471" y="33"/>
                      <a:pt x="470" y="34"/>
                    </a:cubicBezTo>
                    <a:cubicBezTo>
                      <a:pt x="470" y="34"/>
                      <a:pt x="470" y="34"/>
                      <a:pt x="470" y="35"/>
                    </a:cubicBezTo>
                    <a:cubicBezTo>
                      <a:pt x="470" y="35"/>
                      <a:pt x="472" y="37"/>
                      <a:pt x="472" y="36"/>
                    </a:cubicBezTo>
                    <a:cubicBezTo>
                      <a:pt x="472" y="36"/>
                      <a:pt x="472" y="36"/>
                      <a:pt x="474" y="37"/>
                    </a:cubicBezTo>
                    <a:cubicBezTo>
                      <a:pt x="474" y="37"/>
                      <a:pt x="474" y="37"/>
                      <a:pt x="474" y="37"/>
                    </a:cubicBezTo>
                    <a:cubicBezTo>
                      <a:pt x="475" y="37"/>
                      <a:pt x="475" y="37"/>
                      <a:pt x="475" y="37"/>
                    </a:cubicBezTo>
                    <a:cubicBezTo>
                      <a:pt x="474" y="38"/>
                      <a:pt x="473" y="37"/>
                      <a:pt x="473" y="38"/>
                    </a:cubicBezTo>
                    <a:cubicBezTo>
                      <a:pt x="473" y="38"/>
                      <a:pt x="474" y="39"/>
                      <a:pt x="475" y="39"/>
                    </a:cubicBezTo>
                    <a:cubicBezTo>
                      <a:pt x="474" y="39"/>
                      <a:pt x="473" y="39"/>
                      <a:pt x="473" y="40"/>
                    </a:cubicBezTo>
                    <a:cubicBezTo>
                      <a:pt x="474" y="41"/>
                      <a:pt x="475" y="41"/>
                      <a:pt x="475" y="42"/>
                    </a:cubicBezTo>
                    <a:cubicBezTo>
                      <a:pt x="475" y="42"/>
                      <a:pt x="475" y="42"/>
                      <a:pt x="476" y="43"/>
                    </a:cubicBezTo>
                    <a:cubicBezTo>
                      <a:pt x="475" y="43"/>
                      <a:pt x="475" y="43"/>
                      <a:pt x="475" y="43"/>
                    </a:cubicBezTo>
                    <a:cubicBezTo>
                      <a:pt x="475" y="43"/>
                      <a:pt x="475" y="43"/>
                      <a:pt x="476" y="44"/>
                    </a:cubicBezTo>
                    <a:cubicBezTo>
                      <a:pt x="476" y="44"/>
                      <a:pt x="476" y="44"/>
                      <a:pt x="476" y="44"/>
                    </a:cubicBezTo>
                    <a:cubicBezTo>
                      <a:pt x="477" y="46"/>
                      <a:pt x="478" y="46"/>
                      <a:pt x="479" y="47"/>
                    </a:cubicBezTo>
                    <a:cubicBezTo>
                      <a:pt x="479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1" y="47"/>
                      <a:pt x="481" y="47"/>
                      <a:pt x="482" y="48"/>
                    </a:cubicBezTo>
                    <a:cubicBezTo>
                      <a:pt x="482" y="47"/>
                      <a:pt x="482" y="47"/>
                      <a:pt x="481" y="47"/>
                    </a:cubicBezTo>
                    <a:cubicBezTo>
                      <a:pt x="484" y="48"/>
                      <a:pt x="485" y="48"/>
                      <a:pt x="486" y="49"/>
                    </a:cubicBezTo>
                    <a:cubicBezTo>
                      <a:pt x="486" y="50"/>
                      <a:pt x="486" y="50"/>
                      <a:pt x="486" y="50"/>
                    </a:cubicBezTo>
                    <a:cubicBezTo>
                      <a:pt x="487" y="51"/>
                      <a:pt x="487" y="51"/>
                      <a:pt x="487" y="51"/>
                    </a:cubicBezTo>
                    <a:cubicBezTo>
                      <a:pt x="488" y="51"/>
                      <a:pt x="488" y="51"/>
                      <a:pt x="488" y="51"/>
                    </a:cubicBezTo>
                    <a:cubicBezTo>
                      <a:pt x="488" y="51"/>
                      <a:pt x="489" y="51"/>
                      <a:pt x="490" y="51"/>
                    </a:cubicBezTo>
                    <a:cubicBezTo>
                      <a:pt x="492" y="51"/>
                      <a:pt x="494" y="52"/>
                      <a:pt x="495" y="52"/>
                    </a:cubicBezTo>
                    <a:cubicBezTo>
                      <a:pt x="495" y="52"/>
                      <a:pt x="496" y="52"/>
                      <a:pt x="496" y="52"/>
                    </a:cubicBezTo>
                    <a:cubicBezTo>
                      <a:pt x="496" y="52"/>
                      <a:pt x="496" y="52"/>
                      <a:pt x="497" y="52"/>
                    </a:cubicBezTo>
                    <a:cubicBezTo>
                      <a:pt x="496" y="52"/>
                      <a:pt x="496" y="51"/>
                      <a:pt x="495" y="51"/>
                    </a:cubicBezTo>
                    <a:cubicBezTo>
                      <a:pt x="495" y="51"/>
                      <a:pt x="495" y="51"/>
                      <a:pt x="487" y="46"/>
                    </a:cubicBezTo>
                    <a:cubicBezTo>
                      <a:pt x="486" y="45"/>
                      <a:pt x="484" y="44"/>
                      <a:pt x="483" y="43"/>
                    </a:cubicBezTo>
                    <a:cubicBezTo>
                      <a:pt x="483" y="43"/>
                      <a:pt x="483" y="43"/>
                      <a:pt x="483" y="43"/>
                    </a:cubicBezTo>
                    <a:cubicBezTo>
                      <a:pt x="483" y="42"/>
                      <a:pt x="483" y="42"/>
                      <a:pt x="481" y="41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39"/>
                      <a:pt x="480" y="39"/>
                      <a:pt x="479" y="39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8" y="36"/>
                    </a:cubicBezTo>
                    <a:cubicBezTo>
                      <a:pt x="478" y="35"/>
                      <a:pt x="477" y="35"/>
                      <a:pt x="477" y="35"/>
                    </a:cubicBezTo>
                    <a:cubicBezTo>
                      <a:pt x="477" y="35"/>
                      <a:pt x="477" y="35"/>
                      <a:pt x="477" y="35"/>
                    </a:cubicBezTo>
                    <a:cubicBezTo>
                      <a:pt x="477" y="34"/>
                      <a:pt x="475" y="33"/>
                      <a:pt x="474" y="32"/>
                    </a:cubicBezTo>
                    <a:cubicBezTo>
                      <a:pt x="475" y="32"/>
                      <a:pt x="475" y="32"/>
                      <a:pt x="476" y="32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6" y="31"/>
                      <a:pt x="476" y="31"/>
                      <a:pt x="476" y="31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29"/>
                      <a:pt x="473" y="29"/>
                      <a:pt x="472" y="28"/>
                    </a:cubicBezTo>
                    <a:cubicBezTo>
                      <a:pt x="473" y="27"/>
                      <a:pt x="473" y="28"/>
                      <a:pt x="474" y="28"/>
                    </a:cubicBezTo>
                    <a:cubicBezTo>
                      <a:pt x="474" y="27"/>
                      <a:pt x="473" y="27"/>
                      <a:pt x="473" y="27"/>
                    </a:cubicBezTo>
                    <a:cubicBezTo>
                      <a:pt x="473" y="27"/>
                      <a:pt x="473" y="27"/>
                      <a:pt x="473" y="27"/>
                    </a:cubicBezTo>
                    <a:cubicBezTo>
                      <a:pt x="473" y="26"/>
                      <a:pt x="473" y="26"/>
                      <a:pt x="473" y="26"/>
                    </a:cubicBezTo>
                    <a:cubicBezTo>
                      <a:pt x="474" y="26"/>
                      <a:pt x="474" y="26"/>
                      <a:pt x="475" y="26"/>
                    </a:cubicBezTo>
                    <a:cubicBezTo>
                      <a:pt x="475" y="26"/>
                      <a:pt x="474" y="26"/>
                      <a:pt x="474" y="26"/>
                    </a:cubicBezTo>
                    <a:cubicBezTo>
                      <a:pt x="475" y="25"/>
                      <a:pt x="475" y="25"/>
                      <a:pt x="475" y="25"/>
                    </a:cubicBezTo>
                    <a:cubicBezTo>
                      <a:pt x="474" y="25"/>
                      <a:pt x="474" y="25"/>
                      <a:pt x="474" y="25"/>
                    </a:cubicBezTo>
                    <a:cubicBezTo>
                      <a:pt x="475" y="25"/>
                      <a:pt x="475" y="25"/>
                      <a:pt x="476" y="25"/>
                    </a:cubicBezTo>
                    <a:cubicBezTo>
                      <a:pt x="475" y="24"/>
                      <a:pt x="475" y="24"/>
                      <a:pt x="473" y="23"/>
                    </a:cubicBezTo>
                    <a:cubicBezTo>
                      <a:pt x="473" y="23"/>
                      <a:pt x="473" y="23"/>
                      <a:pt x="473" y="23"/>
                    </a:cubicBezTo>
                    <a:cubicBezTo>
                      <a:pt x="474" y="23"/>
                      <a:pt x="474" y="23"/>
                      <a:pt x="474" y="23"/>
                    </a:cubicBezTo>
                    <a:cubicBezTo>
                      <a:pt x="474" y="23"/>
                      <a:pt x="473" y="23"/>
                      <a:pt x="473" y="23"/>
                    </a:cubicBezTo>
                    <a:moveTo>
                      <a:pt x="504" y="38"/>
                    </a:moveTo>
                    <a:cubicBezTo>
                      <a:pt x="503" y="37"/>
                      <a:pt x="501" y="36"/>
                      <a:pt x="501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1" y="37"/>
                      <a:pt x="501" y="37"/>
                      <a:pt x="501" y="37"/>
                    </a:cubicBezTo>
                    <a:cubicBezTo>
                      <a:pt x="502" y="38"/>
                      <a:pt x="502" y="38"/>
                      <a:pt x="502" y="38"/>
                    </a:cubicBezTo>
                    <a:cubicBezTo>
                      <a:pt x="503" y="39"/>
                      <a:pt x="503" y="39"/>
                      <a:pt x="503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5" y="38"/>
                      <a:pt x="505" y="38"/>
                      <a:pt x="505" y="38"/>
                    </a:cubicBezTo>
                    <a:cubicBezTo>
                      <a:pt x="505" y="38"/>
                      <a:pt x="504" y="38"/>
                      <a:pt x="504" y="38"/>
                    </a:cubicBezTo>
                    <a:moveTo>
                      <a:pt x="428" y="7"/>
                    </a:moveTo>
                    <a:cubicBezTo>
                      <a:pt x="428" y="7"/>
                      <a:pt x="428" y="7"/>
                      <a:pt x="428" y="7"/>
                    </a:cubicBezTo>
                    <a:cubicBezTo>
                      <a:pt x="428" y="7"/>
                      <a:pt x="427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6" y="7"/>
                      <a:pt x="427" y="7"/>
                      <a:pt x="427" y="7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7" y="7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29" y="7"/>
                    </a:cubicBezTo>
                    <a:cubicBezTo>
                      <a:pt x="429" y="7"/>
                      <a:pt x="429" y="7"/>
                      <a:pt x="429" y="7"/>
                    </a:cubicBezTo>
                    <a:cubicBezTo>
                      <a:pt x="428" y="7"/>
                      <a:pt x="428" y="7"/>
                      <a:pt x="428" y="7"/>
                    </a:cubicBezTo>
                    <a:moveTo>
                      <a:pt x="431" y="8"/>
                    </a:moveTo>
                    <a:cubicBezTo>
                      <a:pt x="430" y="8"/>
                      <a:pt x="430" y="8"/>
                      <a:pt x="429" y="8"/>
                    </a:cubicBezTo>
                    <a:cubicBezTo>
                      <a:pt x="429" y="8"/>
                      <a:pt x="429" y="8"/>
                      <a:pt x="428" y="8"/>
                    </a:cubicBezTo>
                    <a:cubicBezTo>
                      <a:pt x="427" y="7"/>
                      <a:pt x="426" y="7"/>
                      <a:pt x="425" y="7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7"/>
                    </a:cubicBezTo>
                    <a:cubicBezTo>
                      <a:pt x="425" y="7"/>
                      <a:pt x="425" y="7"/>
                      <a:pt x="426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6" y="7"/>
                      <a:pt x="426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7" y="8"/>
                      <a:pt x="427" y="8"/>
                      <a:pt x="428" y="8"/>
                    </a:cubicBezTo>
                    <a:cubicBezTo>
                      <a:pt x="428" y="8"/>
                      <a:pt x="429" y="8"/>
                      <a:pt x="430" y="9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29" y="8"/>
                      <a:pt x="429" y="8"/>
                      <a:pt x="429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moveTo>
                      <a:pt x="433" y="10"/>
                    </a:moveTo>
                    <a:cubicBezTo>
                      <a:pt x="433" y="10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3" y="10"/>
                      <a:pt x="433" y="10"/>
                      <a:pt x="433" y="10"/>
                    </a:cubicBezTo>
                    <a:moveTo>
                      <a:pt x="430" y="9"/>
                    </a:moveTo>
                    <a:cubicBezTo>
                      <a:pt x="429" y="9"/>
                      <a:pt x="429" y="9"/>
                      <a:pt x="429" y="9"/>
                    </a:cubicBezTo>
                    <a:cubicBezTo>
                      <a:pt x="428" y="8"/>
                      <a:pt x="428" y="8"/>
                      <a:pt x="428" y="8"/>
                    </a:cubicBezTo>
                    <a:cubicBezTo>
                      <a:pt x="428" y="8"/>
                      <a:pt x="428" y="8"/>
                      <a:pt x="427" y="8"/>
                    </a:cubicBezTo>
                    <a:cubicBezTo>
                      <a:pt x="427" y="8"/>
                      <a:pt x="427" y="8"/>
                      <a:pt x="427" y="8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9" y="9"/>
                      <a:pt x="429" y="10"/>
                      <a:pt x="430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0" y="9"/>
                      <a:pt x="429" y="9"/>
                      <a:pt x="429" y="9"/>
                    </a:cubicBezTo>
                    <a:cubicBezTo>
                      <a:pt x="430" y="10"/>
                      <a:pt x="431" y="10"/>
                      <a:pt x="432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1" y="10"/>
                      <a:pt x="430" y="9"/>
                      <a:pt x="429" y="9"/>
                    </a:cubicBezTo>
                    <a:cubicBezTo>
                      <a:pt x="430" y="9"/>
                      <a:pt x="430" y="9"/>
                      <a:pt x="430" y="9"/>
                    </a:cubicBezTo>
                    <a:moveTo>
                      <a:pt x="425" y="7"/>
                    </a:moveTo>
                    <a:cubicBezTo>
                      <a:pt x="424" y="7"/>
                      <a:pt x="424" y="7"/>
                      <a:pt x="424" y="7"/>
                    </a:cubicBezTo>
                    <a:cubicBezTo>
                      <a:pt x="423" y="7"/>
                      <a:pt x="423" y="7"/>
                      <a:pt x="423" y="6"/>
                    </a:cubicBezTo>
                    <a:cubicBezTo>
                      <a:pt x="422" y="6"/>
                      <a:pt x="422" y="6"/>
                      <a:pt x="422" y="6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2" y="7"/>
                      <a:pt x="422" y="7"/>
                      <a:pt x="419" y="6"/>
                    </a:cubicBezTo>
                    <a:cubicBezTo>
                      <a:pt x="419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6"/>
                      <a:pt x="418" y="6"/>
                      <a:pt x="418" y="6"/>
                    </a:cubicBezTo>
                    <a:cubicBezTo>
                      <a:pt x="419" y="6"/>
                      <a:pt x="420" y="6"/>
                      <a:pt x="421" y="7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7"/>
                      <a:pt x="421" y="7"/>
                      <a:pt x="421" y="7"/>
                    </a:cubicBezTo>
                    <a:cubicBezTo>
                      <a:pt x="421" y="7"/>
                      <a:pt x="421" y="7"/>
                      <a:pt x="421" y="7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8"/>
                      <a:pt x="424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4" y="9"/>
                    </a:cubicBezTo>
                    <a:cubicBezTo>
                      <a:pt x="424" y="9"/>
                      <a:pt x="424" y="9"/>
                      <a:pt x="424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4" y="9"/>
                      <a:pt x="423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3" y="8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4" y="8"/>
                      <a:pt x="424" y="8"/>
                      <a:pt x="425" y="8"/>
                    </a:cubicBezTo>
                    <a:cubicBezTo>
                      <a:pt x="425" y="8"/>
                      <a:pt x="425" y="8"/>
                      <a:pt x="425" y="8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5" y="7"/>
                      <a:pt x="425" y="7"/>
                    </a:cubicBezTo>
                    <a:moveTo>
                      <a:pt x="421" y="8"/>
                    </a:moveTo>
                    <a:cubicBezTo>
                      <a:pt x="420" y="8"/>
                      <a:pt x="420" y="8"/>
                      <a:pt x="419" y="7"/>
                    </a:cubicBezTo>
                    <a:cubicBezTo>
                      <a:pt x="419" y="7"/>
                      <a:pt x="419" y="7"/>
                      <a:pt x="419" y="7"/>
                    </a:cubicBezTo>
                    <a:cubicBezTo>
                      <a:pt x="418" y="7"/>
                      <a:pt x="417" y="7"/>
                      <a:pt x="417" y="7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7" y="7"/>
                      <a:pt x="417" y="7"/>
                    </a:cubicBezTo>
                    <a:cubicBezTo>
                      <a:pt x="417" y="7"/>
                      <a:pt x="417" y="7"/>
                      <a:pt x="416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6" y="7"/>
                      <a:pt x="415" y="7"/>
                    </a:cubicBezTo>
                    <a:cubicBezTo>
                      <a:pt x="416" y="8"/>
                      <a:pt x="416" y="8"/>
                      <a:pt x="416" y="8"/>
                    </a:cubicBezTo>
                    <a:cubicBezTo>
                      <a:pt x="416" y="8"/>
                      <a:pt x="415" y="7"/>
                      <a:pt x="415" y="7"/>
                    </a:cubicBezTo>
                    <a:cubicBezTo>
                      <a:pt x="414" y="7"/>
                      <a:pt x="414" y="7"/>
                      <a:pt x="414" y="7"/>
                    </a:cubicBezTo>
                    <a:cubicBezTo>
                      <a:pt x="416" y="8"/>
                      <a:pt x="417" y="9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8" y="8"/>
                      <a:pt x="418" y="8"/>
                    </a:cubicBezTo>
                    <a:cubicBezTo>
                      <a:pt x="418" y="8"/>
                      <a:pt x="418" y="8"/>
                      <a:pt x="418" y="8"/>
                    </a:cubicBezTo>
                    <a:cubicBezTo>
                      <a:pt x="419" y="8"/>
                      <a:pt x="419" y="8"/>
                      <a:pt x="420" y="9"/>
                    </a:cubicBezTo>
                    <a:cubicBezTo>
                      <a:pt x="419" y="9"/>
                      <a:pt x="419" y="9"/>
                      <a:pt x="419" y="9"/>
                    </a:cubicBezTo>
                    <a:cubicBezTo>
                      <a:pt x="420" y="9"/>
                      <a:pt x="420" y="9"/>
                      <a:pt x="420" y="9"/>
                    </a:cubicBezTo>
                    <a:cubicBezTo>
                      <a:pt x="421" y="9"/>
                      <a:pt x="421" y="10"/>
                      <a:pt x="422" y="10"/>
                    </a:cubicBezTo>
                    <a:cubicBezTo>
                      <a:pt x="424" y="10"/>
                      <a:pt x="424" y="10"/>
                      <a:pt x="424" y="10"/>
                    </a:cubicBezTo>
                    <a:cubicBezTo>
                      <a:pt x="424" y="10"/>
                      <a:pt x="423" y="9"/>
                      <a:pt x="421" y="9"/>
                    </a:cubicBezTo>
                    <a:cubicBezTo>
                      <a:pt x="421" y="9"/>
                      <a:pt x="421" y="9"/>
                      <a:pt x="421" y="9"/>
                    </a:cubicBezTo>
                    <a:cubicBezTo>
                      <a:pt x="421" y="9"/>
                      <a:pt x="421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8"/>
                      <a:pt x="421" y="8"/>
                      <a:pt x="421" y="8"/>
                    </a:cubicBezTo>
                    <a:moveTo>
                      <a:pt x="399" y="10"/>
                    </a:moveTo>
                    <a:cubicBezTo>
                      <a:pt x="399" y="9"/>
                      <a:pt x="399" y="9"/>
                      <a:pt x="399" y="9"/>
                    </a:cubicBezTo>
                    <a:cubicBezTo>
                      <a:pt x="398" y="9"/>
                      <a:pt x="398" y="9"/>
                      <a:pt x="398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6" y="8"/>
                      <a:pt x="395" y="8"/>
                      <a:pt x="395" y="8"/>
                    </a:cubicBezTo>
                    <a:cubicBezTo>
                      <a:pt x="395" y="9"/>
                      <a:pt x="395" y="9"/>
                      <a:pt x="394" y="9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2" y="8"/>
                      <a:pt x="392" y="8"/>
                    </a:cubicBezTo>
                    <a:cubicBezTo>
                      <a:pt x="392" y="8"/>
                      <a:pt x="390" y="8"/>
                      <a:pt x="389" y="8"/>
                    </a:cubicBezTo>
                    <a:cubicBezTo>
                      <a:pt x="389" y="8"/>
                      <a:pt x="388" y="9"/>
                      <a:pt x="390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1" y="9"/>
                      <a:pt x="391" y="9"/>
                      <a:pt x="392" y="9"/>
                    </a:cubicBezTo>
                    <a:cubicBezTo>
                      <a:pt x="392" y="9"/>
                      <a:pt x="392" y="10"/>
                      <a:pt x="393" y="10"/>
                    </a:cubicBezTo>
                    <a:cubicBezTo>
                      <a:pt x="392" y="10"/>
                      <a:pt x="391" y="10"/>
                      <a:pt x="391" y="10"/>
                    </a:cubicBezTo>
                    <a:cubicBezTo>
                      <a:pt x="391" y="10"/>
                      <a:pt x="391" y="10"/>
                      <a:pt x="391" y="10"/>
                    </a:cubicBezTo>
                    <a:cubicBezTo>
                      <a:pt x="391" y="11"/>
                      <a:pt x="392" y="11"/>
                      <a:pt x="392" y="11"/>
                    </a:cubicBezTo>
                    <a:cubicBezTo>
                      <a:pt x="393" y="11"/>
                      <a:pt x="393" y="11"/>
                      <a:pt x="394" y="11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95" y="11"/>
                      <a:pt x="395" y="11"/>
                      <a:pt x="395" y="11"/>
                    </a:cubicBezTo>
                    <a:cubicBezTo>
                      <a:pt x="396" y="12"/>
                      <a:pt x="396" y="12"/>
                      <a:pt x="396" y="12"/>
                    </a:cubicBezTo>
                    <a:cubicBezTo>
                      <a:pt x="397" y="12"/>
                      <a:pt x="397" y="11"/>
                      <a:pt x="397" y="11"/>
                    </a:cubicBezTo>
                    <a:cubicBezTo>
                      <a:pt x="398" y="11"/>
                      <a:pt x="398" y="11"/>
                      <a:pt x="399" y="11"/>
                    </a:cubicBezTo>
                    <a:cubicBezTo>
                      <a:pt x="398" y="11"/>
                      <a:pt x="398" y="11"/>
                      <a:pt x="398" y="11"/>
                    </a:cubicBezTo>
                    <a:cubicBezTo>
                      <a:pt x="398" y="10"/>
                      <a:pt x="398" y="10"/>
                      <a:pt x="398" y="10"/>
                    </a:cubicBezTo>
                    <a:cubicBezTo>
                      <a:pt x="398" y="10"/>
                      <a:pt x="399" y="10"/>
                      <a:pt x="399" y="10"/>
                    </a:cubicBezTo>
                    <a:moveTo>
                      <a:pt x="390" y="11"/>
                    </a:move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moveTo>
                      <a:pt x="401" y="18"/>
                    </a:moveTo>
                    <a:cubicBezTo>
                      <a:pt x="401" y="17"/>
                      <a:pt x="401" y="17"/>
                      <a:pt x="401" y="17"/>
                    </a:cubicBezTo>
                    <a:cubicBezTo>
                      <a:pt x="401" y="17"/>
                      <a:pt x="401" y="17"/>
                      <a:pt x="399" y="17"/>
                    </a:cubicBezTo>
                    <a:cubicBezTo>
                      <a:pt x="398" y="16"/>
                      <a:pt x="398" y="16"/>
                      <a:pt x="398" y="16"/>
                    </a:cubicBezTo>
                    <a:cubicBezTo>
                      <a:pt x="398" y="15"/>
                      <a:pt x="397" y="15"/>
                      <a:pt x="396" y="15"/>
                    </a:cubicBezTo>
                    <a:cubicBezTo>
                      <a:pt x="396" y="15"/>
                      <a:pt x="396" y="14"/>
                      <a:pt x="395" y="14"/>
                    </a:cubicBezTo>
                    <a:cubicBezTo>
                      <a:pt x="395" y="14"/>
                      <a:pt x="395" y="14"/>
                      <a:pt x="394" y="13"/>
                    </a:cubicBezTo>
                    <a:cubicBezTo>
                      <a:pt x="394" y="13"/>
                      <a:pt x="394" y="13"/>
                      <a:pt x="393" y="13"/>
                    </a:cubicBezTo>
                    <a:cubicBezTo>
                      <a:pt x="393" y="13"/>
                      <a:pt x="393" y="12"/>
                      <a:pt x="392" y="12"/>
                    </a:cubicBezTo>
                    <a:cubicBezTo>
                      <a:pt x="392" y="12"/>
                      <a:pt x="392" y="12"/>
                      <a:pt x="392" y="12"/>
                    </a:cubicBezTo>
                    <a:cubicBezTo>
                      <a:pt x="392" y="12"/>
                      <a:pt x="392" y="12"/>
                      <a:pt x="391" y="12"/>
                    </a:cubicBezTo>
                    <a:cubicBezTo>
                      <a:pt x="390" y="12"/>
                      <a:pt x="390" y="12"/>
                      <a:pt x="390" y="12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89" y="11"/>
                      <a:pt x="389" y="11"/>
                      <a:pt x="389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88" y="10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6" y="9"/>
                      <a:pt x="386" y="9"/>
                      <a:pt x="386" y="10"/>
                    </a:cubicBezTo>
                    <a:cubicBezTo>
                      <a:pt x="386" y="10"/>
                      <a:pt x="386" y="10"/>
                      <a:pt x="386" y="10"/>
                    </a:cubicBezTo>
                    <a:cubicBezTo>
                      <a:pt x="386" y="11"/>
                      <a:pt x="387" y="11"/>
                      <a:pt x="387" y="11"/>
                    </a:cubicBezTo>
                    <a:cubicBezTo>
                      <a:pt x="386" y="12"/>
                      <a:pt x="386" y="12"/>
                      <a:pt x="386" y="12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9"/>
                      <a:pt x="385" y="9"/>
                      <a:pt x="385" y="9"/>
                    </a:cubicBezTo>
                    <a:cubicBezTo>
                      <a:pt x="384" y="10"/>
                      <a:pt x="384" y="10"/>
                      <a:pt x="384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0"/>
                      <a:pt x="380" y="11"/>
                      <a:pt x="380" y="11"/>
                    </a:cubicBezTo>
                    <a:cubicBezTo>
                      <a:pt x="380" y="11"/>
                      <a:pt x="381" y="11"/>
                      <a:pt x="381" y="11"/>
                    </a:cubicBezTo>
                    <a:cubicBezTo>
                      <a:pt x="381" y="11"/>
                      <a:pt x="381" y="12"/>
                      <a:pt x="381" y="12"/>
                    </a:cubicBezTo>
                    <a:cubicBezTo>
                      <a:pt x="380" y="13"/>
                      <a:pt x="381" y="13"/>
                      <a:pt x="381" y="14"/>
                    </a:cubicBezTo>
                    <a:cubicBezTo>
                      <a:pt x="380" y="14"/>
                      <a:pt x="380" y="12"/>
                      <a:pt x="379" y="12"/>
                    </a:cubicBezTo>
                    <a:cubicBezTo>
                      <a:pt x="379" y="13"/>
                      <a:pt x="379" y="13"/>
                      <a:pt x="379" y="14"/>
                    </a:cubicBezTo>
                    <a:cubicBezTo>
                      <a:pt x="380" y="15"/>
                      <a:pt x="381" y="15"/>
                      <a:pt x="381" y="15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2" y="15"/>
                      <a:pt x="382" y="15"/>
                      <a:pt x="382" y="15"/>
                    </a:cubicBezTo>
                    <a:cubicBezTo>
                      <a:pt x="382" y="15"/>
                      <a:pt x="382" y="15"/>
                      <a:pt x="383" y="15"/>
                    </a:cubicBezTo>
                    <a:cubicBezTo>
                      <a:pt x="383" y="15"/>
                      <a:pt x="383" y="15"/>
                      <a:pt x="383" y="15"/>
                    </a:cubicBezTo>
                    <a:cubicBezTo>
                      <a:pt x="384" y="15"/>
                      <a:pt x="384" y="14"/>
                      <a:pt x="384" y="14"/>
                    </a:cubicBezTo>
                    <a:cubicBezTo>
                      <a:pt x="384" y="14"/>
                      <a:pt x="384" y="14"/>
                      <a:pt x="385" y="14"/>
                    </a:cubicBezTo>
                    <a:cubicBezTo>
                      <a:pt x="385" y="14"/>
                      <a:pt x="385" y="14"/>
                      <a:pt x="385" y="14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4"/>
                    </a:cubicBezTo>
                    <a:cubicBezTo>
                      <a:pt x="386" y="14"/>
                      <a:pt x="386" y="14"/>
                      <a:pt x="387" y="14"/>
                    </a:cubicBezTo>
                    <a:cubicBezTo>
                      <a:pt x="387" y="14"/>
                      <a:pt x="387" y="14"/>
                      <a:pt x="387" y="14"/>
                    </a:cubicBezTo>
                    <a:cubicBezTo>
                      <a:pt x="388" y="14"/>
                      <a:pt x="388" y="14"/>
                      <a:pt x="388" y="14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7" y="15"/>
                    </a:cubicBezTo>
                    <a:cubicBezTo>
                      <a:pt x="387" y="15"/>
                      <a:pt x="387" y="15"/>
                      <a:pt x="387" y="15"/>
                    </a:cubicBezTo>
                    <a:cubicBezTo>
                      <a:pt x="387" y="15"/>
                      <a:pt x="383" y="15"/>
                      <a:pt x="383" y="16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5" y="17"/>
                      <a:pt x="385" y="17"/>
                      <a:pt x="386" y="17"/>
                    </a:cubicBezTo>
                    <a:cubicBezTo>
                      <a:pt x="386" y="17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8" y="16"/>
                    </a:cubicBezTo>
                    <a:cubicBezTo>
                      <a:pt x="387" y="17"/>
                      <a:pt x="387" y="17"/>
                      <a:pt x="387" y="17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3" y="17"/>
                      <a:pt x="383" y="18"/>
                      <a:pt x="384" y="19"/>
                    </a:cubicBezTo>
                    <a:cubicBezTo>
                      <a:pt x="384" y="19"/>
                      <a:pt x="384" y="19"/>
                      <a:pt x="385" y="19"/>
                    </a:cubicBezTo>
                    <a:cubicBezTo>
                      <a:pt x="386" y="19"/>
                      <a:pt x="386" y="19"/>
                      <a:pt x="388" y="22"/>
                    </a:cubicBezTo>
                    <a:cubicBezTo>
                      <a:pt x="388" y="22"/>
                      <a:pt x="388" y="22"/>
                      <a:pt x="388" y="22"/>
                    </a:cubicBezTo>
                    <a:cubicBezTo>
                      <a:pt x="388" y="21"/>
                      <a:pt x="388" y="21"/>
                      <a:pt x="388" y="21"/>
                    </a:cubicBezTo>
                    <a:cubicBezTo>
                      <a:pt x="388" y="21"/>
                      <a:pt x="389" y="21"/>
                      <a:pt x="389" y="20"/>
                    </a:cubicBezTo>
                    <a:cubicBezTo>
                      <a:pt x="389" y="19"/>
                      <a:pt x="389" y="19"/>
                      <a:pt x="389" y="18"/>
                    </a:cubicBezTo>
                    <a:cubicBezTo>
                      <a:pt x="390" y="18"/>
                      <a:pt x="390" y="18"/>
                      <a:pt x="390" y="18"/>
                    </a:cubicBezTo>
                    <a:cubicBezTo>
                      <a:pt x="390" y="17"/>
                      <a:pt x="390" y="17"/>
                      <a:pt x="390" y="16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1" y="15"/>
                      <a:pt x="391" y="14"/>
                      <a:pt x="391" y="14"/>
                    </a:cubicBezTo>
                    <a:cubicBezTo>
                      <a:pt x="391" y="14"/>
                      <a:pt x="392" y="14"/>
                      <a:pt x="393" y="14"/>
                    </a:cubicBezTo>
                    <a:cubicBezTo>
                      <a:pt x="393" y="14"/>
                      <a:pt x="393" y="14"/>
                      <a:pt x="393" y="14"/>
                    </a:cubicBezTo>
                    <a:cubicBezTo>
                      <a:pt x="393" y="14"/>
                      <a:pt x="393" y="15"/>
                      <a:pt x="393" y="15"/>
                    </a:cubicBezTo>
                    <a:cubicBezTo>
                      <a:pt x="395" y="15"/>
                      <a:pt x="395" y="17"/>
                      <a:pt x="395" y="17"/>
                    </a:cubicBezTo>
                    <a:cubicBezTo>
                      <a:pt x="394" y="17"/>
                      <a:pt x="394" y="18"/>
                      <a:pt x="395" y="18"/>
                    </a:cubicBezTo>
                    <a:cubicBezTo>
                      <a:pt x="395" y="18"/>
                      <a:pt x="395" y="18"/>
                      <a:pt x="395" y="18"/>
                    </a:cubicBezTo>
                    <a:cubicBezTo>
                      <a:pt x="396" y="18"/>
                      <a:pt x="396" y="17"/>
                      <a:pt x="397" y="17"/>
                    </a:cubicBezTo>
                    <a:cubicBezTo>
                      <a:pt x="397" y="18"/>
                      <a:pt x="397" y="18"/>
                      <a:pt x="398" y="19"/>
                    </a:cubicBezTo>
                    <a:cubicBezTo>
                      <a:pt x="398" y="19"/>
                      <a:pt x="398" y="19"/>
                      <a:pt x="399" y="19"/>
                    </a:cubicBezTo>
                    <a:cubicBezTo>
                      <a:pt x="399" y="19"/>
                      <a:pt x="399" y="19"/>
                      <a:pt x="399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8"/>
                      <a:pt x="400" y="18"/>
                      <a:pt x="401" y="18"/>
                    </a:cubicBezTo>
                    <a:cubicBezTo>
                      <a:pt x="401" y="18"/>
                      <a:pt x="401" y="18"/>
                      <a:pt x="401" y="18"/>
                    </a:cubicBezTo>
                    <a:moveTo>
                      <a:pt x="609" y="325"/>
                    </a:moveTo>
                    <a:cubicBezTo>
                      <a:pt x="608" y="313"/>
                      <a:pt x="607" y="300"/>
                      <a:pt x="605" y="288"/>
                    </a:cubicBezTo>
                    <a:cubicBezTo>
                      <a:pt x="590" y="288"/>
                      <a:pt x="575" y="288"/>
                      <a:pt x="558" y="288"/>
                    </a:cubicBezTo>
                    <a:cubicBezTo>
                      <a:pt x="537" y="287"/>
                      <a:pt x="514" y="287"/>
                      <a:pt x="492" y="287"/>
                    </a:cubicBezTo>
                    <a:cubicBezTo>
                      <a:pt x="492" y="287"/>
                      <a:pt x="490" y="292"/>
                      <a:pt x="489" y="294"/>
                    </a:cubicBezTo>
                    <a:cubicBezTo>
                      <a:pt x="488" y="294"/>
                      <a:pt x="488" y="294"/>
                      <a:pt x="488" y="294"/>
                    </a:cubicBezTo>
                    <a:cubicBezTo>
                      <a:pt x="488" y="295"/>
                      <a:pt x="488" y="295"/>
                      <a:pt x="488" y="295"/>
                    </a:cubicBezTo>
                    <a:cubicBezTo>
                      <a:pt x="487" y="295"/>
                      <a:pt x="487" y="295"/>
                      <a:pt x="487" y="295"/>
                    </a:cubicBezTo>
                    <a:cubicBezTo>
                      <a:pt x="486" y="295"/>
                      <a:pt x="486" y="295"/>
                      <a:pt x="484" y="295"/>
                    </a:cubicBezTo>
                    <a:cubicBezTo>
                      <a:pt x="484" y="295"/>
                      <a:pt x="484" y="295"/>
                      <a:pt x="484" y="295"/>
                    </a:cubicBezTo>
                    <a:cubicBezTo>
                      <a:pt x="483" y="295"/>
                      <a:pt x="483" y="295"/>
                      <a:pt x="483" y="295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1" y="296"/>
                      <a:pt x="481" y="296"/>
                      <a:pt x="480" y="296"/>
                    </a:cubicBezTo>
                    <a:cubicBezTo>
                      <a:pt x="480" y="295"/>
                      <a:pt x="479" y="295"/>
                      <a:pt x="479" y="295"/>
                    </a:cubicBezTo>
                    <a:cubicBezTo>
                      <a:pt x="479" y="295"/>
                      <a:pt x="478" y="294"/>
                      <a:pt x="478" y="294"/>
                    </a:cubicBezTo>
                    <a:cubicBezTo>
                      <a:pt x="478" y="294"/>
                      <a:pt x="475" y="294"/>
                      <a:pt x="473" y="294"/>
                    </a:cubicBezTo>
                    <a:cubicBezTo>
                      <a:pt x="473" y="294"/>
                      <a:pt x="473" y="294"/>
                      <a:pt x="473" y="294"/>
                    </a:cubicBezTo>
                    <a:cubicBezTo>
                      <a:pt x="472" y="294"/>
                      <a:pt x="472" y="294"/>
                      <a:pt x="472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73" y="295"/>
                      <a:pt x="474" y="295"/>
                      <a:pt x="477" y="296"/>
                    </a:cubicBezTo>
                    <a:cubicBezTo>
                      <a:pt x="478" y="296"/>
                      <a:pt x="478" y="297"/>
                      <a:pt x="478" y="297"/>
                    </a:cubicBezTo>
                    <a:cubicBezTo>
                      <a:pt x="478" y="298"/>
                      <a:pt x="478" y="298"/>
                      <a:pt x="478" y="298"/>
                    </a:cubicBezTo>
                    <a:cubicBezTo>
                      <a:pt x="478" y="299"/>
                      <a:pt x="478" y="299"/>
                      <a:pt x="479" y="300"/>
                    </a:cubicBezTo>
                    <a:cubicBezTo>
                      <a:pt x="479" y="300"/>
                      <a:pt x="479" y="301"/>
                      <a:pt x="479" y="301"/>
                    </a:cubicBezTo>
                    <a:cubicBezTo>
                      <a:pt x="479" y="302"/>
                      <a:pt x="479" y="302"/>
                      <a:pt x="479" y="302"/>
                    </a:cubicBezTo>
                    <a:cubicBezTo>
                      <a:pt x="479" y="303"/>
                      <a:pt x="479" y="303"/>
                      <a:pt x="479" y="303"/>
                    </a:cubicBezTo>
                    <a:cubicBezTo>
                      <a:pt x="479" y="306"/>
                      <a:pt x="482" y="308"/>
                      <a:pt x="483" y="311"/>
                    </a:cubicBezTo>
                    <a:cubicBezTo>
                      <a:pt x="485" y="314"/>
                      <a:pt x="486" y="314"/>
                      <a:pt x="487" y="315"/>
                    </a:cubicBezTo>
                    <a:cubicBezTo>
                      <a:pt x="488" y="315"/>
                      <a:pt x="488" y="315"/>
                      <a:pt x="489" y="315"/>
                    </a:cubicBezTo>
                    <a:cubicBezTo>
                      <a:pt x="491" y="316"/>
                      <a:pt x="491" y="313"/>
                      <a:pt x="492" y="312"/>
                    </a:cubicBezTo>
                    <a:cubicBezTo>
                      <a:pt x="492" y="313"/>
                      <a:pt x="493" y="313"/>
                      <a:pt x="493" y="313"/>
                    </a:cubicBezTo>
                    <a:cubicBezTo>
                      <a:pt x="495" y="316"/>
                      <a:pt x="498" y="318"/>
                      <a:pt x="499" y="321"/>
                    </a:cubicBezTo>
                    <a:cubicBezTo>
                      <a:pt x="505" y="332"/>
                      <a:pt x="505" y="332"/>
                      <a:pt x="505" y="332"/>
                    </a:cubicBezTo>
                    <a:cubicBezTo>
                      <a:pt x="505" y="333"/>
                      <a:pt x="505" y="333"/>
                      <a:pt x="505" y="333"/>
                    </a:cubicBezTo>
                    <a:cubicBezTo>
                      <a:pt x="504" y="335"/>
                      <a:pt x="504" y="337"/>
                      <a:pt x="505" y="339"/>
                    </a:cubicBezTo>
                    <a:cubicBezTo>
                      <a:pt x="506" y="341"/>
                      <a:pt x="509" y="340"/>
                      <a:pt x="510" y="341"/>
                    </a:cubicBezTo>
                    <a:cubicBezTo>
                      <a:pt x="511" y="342"/>
                      <a:pt x="516" y="352"/>
                      <a:pt x="516" y="352"/>
                    </a:cubicBezTo>
                    <a:cubicBezTo>
                      <a:pt x="518" y="356"/>
                      <a:pt x="514" y="362"/>
                      <a:pt x="519" y="364"/>
                    </a:cubicBezTo>
                    <a:cubicBezTo>
                      <a:pt x="519" y="364"/>
                      <a:pt x="525" y="368"/>
                      <a:pt x="527" y="373"/>
                    </a:cubicBezTo>
                    <a:cubicBezTo>
                      <a:pt x="527" y="376"/>
                      <a:pt x="528" y="376"/>
                      <a:pt x="529" y="377"/>
                    </a:cubicBezTo>
                    <a:cubicBezTo>
                      <a:pt x="531" y="379"/>
                      <a:pt x="531" y="379"/>
                      <a:pt x="538" y="397"/>
                    </a:cubicBezTo>
                    <a:cubicBezTo>
                      <a:pt x="538" y="401"/>
                      <a:pt x="538" y="404"/>
                      <a:pt x="538" y="408"/>
                    </a:cubicBezTo>
                    <a:cubicBezTo>
                      <a:pt x="539" y="414"/>
                      <a:pt x="547" y="415"/>
                      <a:pt x="549" y="412"/>
                    </a:cubicBezTo>
                    <a:cubicBezTo>
                      <a:pt x="553" y="408"/>
                      <a:pt x="553" y="408"/>
                      <a:pt x="555" y="407"/>
                    </a:cubicBezTo>
                    <a:cubicBezTo>
                      <a:pt x="557" y="407"/>
                      <a:pt x="559" y="407"/>
                      <a:pt x="561" y="407"/>
                    </a:cubicBezTo>
                    <a:cubicBezTo>
                      <a:pt x="561" y="407"/>
                      <a:pt x="561" y="407"/>
                      <a:pt x="561" y="407"/>
                    </a:cubicBezTo>
                    <a:cubicBezTo>
                      <a:pt x="562" y="408"/>
                      <a:pt x="562" y="408"/>
                      <a:pt x="563" y="408"/>
                    </a:cubicBezTo>
                    <a:cubicBezTo>
                      <a:pt x="563" y="408"/>
                      <a:pt x="563" y="408"/>
                      <a:pt x="563" y="408"/>
                    </a:cubicBezTo>
                    <a:cubicBezTo>
                      <a:pt x="564" y="408"/>
                      <a:pt x="564" y="407"/>
                      <a:pt x="565" y="406"/>
                    </a:cubicBezTo>
                    <a:cubicBezTo>
                      <a:pt x="569" y="400"/>
                      <a:pt x="577" y="402"/>
                      <a:pt x="582" y="397"/>
                    </a:cubicBezTo>
                    <a:cubicBezTo>
                      <a:pt x="583" y="396"/>
                      <a:pt x="583" y="396"/>
                      <a:pt x="586" y="396"/>
                    </a:cubicBezTo>
                    <a:cubicBezTo>
                      <a:pt x="587" y="395"/>
                      <a:pt x="587" y="395"/>
                      <a:pt x="587" y="395"/>
                    </a:cubicBezTo>
                    <a:cubicBezTo>
                      <a:pt x="587" y="392"/>
                      <a:pt x="587" y="392"/>
                      <a:pt x="588" y="391"/>
                    </a:cubicBezTo>
                    <a:cubicBezTo>
                      <a:pt x="589" y="391"/>
                      <a:pt x="589" y="391"/>
                      <a:pt x="591" y="390"/>
                    </a:cubicBezTo>
                    <a:cubicBezTo>
                      <a:pt x="593" y="389"/>
                      <a:pt x="593" y="389"/>
                      <a:pt x="601" y="389"/>
                    </a:cubicBezTo>
                    <a:cubicBezTo>
                      <a:pt x="601" y="389"/>
                      <a:pt x="601" y="385"/>
                      <a:pt x="603" y="382"/>
                    </a:cubicBezTo>
                    <a:cubicBezTo>
                      <a:pt x="605" y="382"/>
                      <a:pt x="606" y="382"/>
                      <a:pt x="608" y="382"/>
                    </a:cubicBezTo>
                    <a:cubicBezTo>
                      <a:pt x="609" y="379"/>
                      <a:pt x="610" y="376"/>
                      <a:pt x="610" y="376"/>
                    </a:cubicBezTo>
                    <a:cubicBezTo>
                      <a:pt x="611" y="365"/>
                      <a:pt x="610" y="354"/>
                      <a:pt x="610" y="342"/>
                    </a:cubicBezTo>
                    <a:cubicBezTo>
                      <a:pt x="609" y="343"/>
                      <a:pt x="609" y="343"/>
                      <a:pt x="609" y="343"/>
                    </a:cubicBezTo>
                    <a:cubicBezTo>
                      <a:pt x="608" y="342"/>
                      <a:pt x="609" y="340"/>
                      <a:pt x="608" y="339"/>
                    </a:cubicBezTo>
                    <a:cubicBezTo>
                      <a:pt x="607" y="339"/>
                      <a:pt x="607" y="339"/>
                      <a:pt x="607" y="338"/>
                    </a:cubicBezTo>
                    <a:cubicBezTo>
                      <a:pt x="607" y="335"/>
                      <a:pt x="606" y="333"/>
                      <a:pt x="606" y="331"/>
                    </a:cubicBezTo>
                    <a:cubicBezTo>
                      <a:pt x="606" y="330"/>
                      <a:pt x="606" y="330"/>
                      <a:pt x="605" y="329"/>
                    </a:cubicBezTo>
                    <a:cubicBezTo>
                      <a:pt x="602" y="331"/>
                      <a:pt x="602" y="331"/>
                      <a:pt x="601" y="340"/>
                    </a:cubicBezTo>
                    <a:cubicBezTo>
                      <a:pt x="600" y="340"/>
                      <a:pt x="599" y="340"/>
                      <a:pt x="597" y="340"/>
                    </a:cubicBezTo>
                    <a:cubicBezTo>
                      <a:pt x="596" y="340"/>
                      <a:pt x="596" y="340"/>
                      <a:pt x="596" y="340"/>
                    </a:cubicBezTo>
                    <a:cubicBezTo>
                      <a:pt x="595" y="340"/>
                      <a:pt x="594" y="339"/>
                      <a:pt x="593" y="339"/>
                    </a:cubicBezTo>
                    <a:cubicBezTo>
                      <a:pt x="592" y="339"/>
                      <a:pt x="592" y="339"/>
                      <a:pt x="592" y="339"/>
                    </a:cubicBezTo>
                    <a:cubicBezTo>
                      <a:pt x="589" y="341"/>
                      <a:pt x="589" y="341"/>
                      <a:pt x="588" y="343"/>
                    </a:cubicBezTo>
                    <a:cubicBezTo>
                      <a:pt x="588" y="343"/>
                      <a:pt x="584" y="342"/>
                      <a:pt x="584" y="337"/>
                    </a:cubicBezTo>
                    <a:cubicBezTo>
                      <a:pt x="584" y="337"/>
                      <a:pt x="584" y="336"/>
                      <a:pt x="585" y="336"/>
                    </a:cubicBezTo>
                    <a:cubicBezTo>
                      <a:pt x="586" y="335"/>
                      <a:pt x="586" y="335"/>
                      <a:pt x="587" y="335"/>
                    </a:cubicBezTo>
                    <a:cubicBezTo>
                      <a:pt x="587" y="335"/>
                      <a:pt x="588" y="335"/>
                      <a:pt x="588" y="335"/>
                    </a:cubicBezTo>
                    <a:cubicBezTo>
                      <a:pt x="594" y="338"/>
                      <a:pt x="594" y="334"/>
                      <a:pt x="594" y="334"/>
                    </a:cubicBezTo>
                    <a:cubicBezTo>
                      <a:pt x="593" y="334"/>
                      <a:pt x="593" y="334"/>
                      <a:pt x="593" y="334"/>
                    </a:cubicBezTo>
                    <a:cubicBezTo>
                      <a:pt x="592" y="333"/>
                      <a:pt x="592" y="333"/>
                      <a:pt x="591" y="333"/>
                    </a:cubicBezTo>
                    <a:cubicBezTo>
                      <a:pt x="591" y="333"/>
                      <a:pt x="590" y="333"/>
                      <a:pt x="590" y="334"/>
                    </a:cubicBezTo>
                    <a:cubicBezTo>
                      <a:pt x="589" y="334"/>
                      <a:pt x="589" y="334"/>
                      <a:pt x="588" y="334"/>
                    </a:cubicBezTo>
                    <a:cubicBezTo>
                      <a:pt x="585" y="333"/>
                      <a:pt x="582" y="333"/>
                      <a:pt x="580" y="332"/>
                    </a:cubicBezTo>
                    <a:cubicBezTo>
                      <a:pt x="579" y="332"/>
                      <a:pt x="578" y="332"/>
                      <a:pt x="578" y="332"/>
                    </a:cubicBezTo>
                    <a:cubicBezTo>
                      <a:pt x="578" y="330"/>
                      <a:pt x="578" y="327"/>
                      <a:pt x="577" y="325"/>
                    </a:cubicBezTo>
                    <a:cubicBezTo>
                      <a:pt x="576" y="324"/>
                      <a:pt x="576" y="324"/>
                      <a:pt x="570" y="321"/>
                    </a:cubicBezTo>
                    <a:cubicBezTo>
                      <a:pt x="568" y="316"/>
                      <a:pt x="565" y="311"/>
                      <a:pt x="565" y="305"/>
                    </a:cubicBezTo>
                    <a:cubicBezTo>
                      <a:pt x="566" y="301"/>
                      <a:pt x="571" y="303"/>
                      <a:pt x="572" y="303"/>
                    </a:cubicBezTo>
                    <a:cubicBezTo>
                      <a:pt x="572" y="304"/>
                      <a:pt x="572" y="304"/>
                      <a:pt x="576" y="308"/>
                    </a:cubicBezTo>
                    <a:cubicBezTo>
                      <a:pt x="578" y="310"/>
                      <a:pt x="578" y="310"/>
                      <a:pt x="580" y="314"/>
                    </a:cubicBezTo>
                    <a:cubicBezTo>
                      <a:pt x="581" y="317"/>
                      <a:pt x="584" y="317"/>
                      <a:pt x="586" y="319"/>
                    </a:cubicBezTo>
                    <a:cubicBezTo>
                      <a:pt x="589" y="323"/>
                      <a:pt x="590" y="323"/>
                      <a:pt x="598" y="324"/>
                    </a:cubicBezTo>
                    <a:cubicBezTo>
                      <a:pt x="599" y="324"/>
                      <a:pt x="599" y="324"/>
                      <a:pt x="599" y="324"/>
                    </a:cubicBezTo>
                    <a:cubicBezTo>
                      <a:pt x="599" y="324"/>
                      <a:pt x="600" y="324"/>
                      <a:pt x="600" y="324"/>
                    </a:cubicBezTo>
                    <a:cubicBezTo>
                      <a:pt x="601" y="324"/>
                      <a:pt x="602" y="324"/>
                      <a:pt x="604" y="323"/>
                    </a:cubicBezTo>
                    <a:cubicBezTo>
                      <a:pt x="604" y="323"/>
                      <a:pt x="605" y="323"/>
                      <a:pt x="605" y="323"/>
                    </a:cubicBezTo>
                    <a:cubicBezTo>
                      <a:pt x="607" y="323"/>
                      <a:pt x="607" y="323"/>
                      <a:pt x="609" y="325"/>
                    </a:cubicBezTo>
                    <a:cubicBezTo>
                      <a:pt x="609" y="325"/>
                      <a:pt x="609" y="325"/>
                      <a:pt x="609" y="325"/>
                    </a:cubicBezTo>
                    <a:moveTo>
                      <a:pt x="680" y="160"/>
                    </a:moveTo>
                    <a:cubicBezTo>
                      <a:pt x="671" y="147"/>
                      <a:pt x="657" y="130"/>
                      <a:pt x="646" y="118"/>
                    </a:cubicBezTo>
                    <a:cubicBezTo>
                      <a:pt x="649" y="120"/>
                      <a:pt x="614" y="121"/>
                      <a:pt x="550" y="121"/>
                    </a:cubicBezTo>
                    <a:cubicBezTo>
                      <a:pt x="577" y="168"/>
                      <a:pt x="596" y="225"/>
                      <a:pt x="605" y="288"/>
                    </a:cubicBezTo>
                    <a:cubicBezTo>
                      <a:pt x="690" y="289"/>
                      <a:pt x="736" y="287"/>
                      <a:pt x="736" y="284"/>
                    </a:cubicBezTo>
                    <a:cubicBezTo>
                      <a:pt x="730" y="264"/>
                      <a:pt x="730" y="264"/>
                      <a:pt x="730" y="264"/>
                    </a:cubicBezTo>
                    <a:cubicBezTo>
                      <a:pt x="718" y="228"/>
                      <a:pt x="718" y="227"/>
                      <a:pt x="709" y="210"/>
                    </a:cubicBezTo>
                    <a:cubicBezTo>
                      <a:pt x="693" y="178"/>
                      <a:pt x="690" y="173"/>
                      <a:pt x="680" y="160"/>
                    </a:cubicBezTo>
                    <a:moveTo>
                      <a:pt x="415" y="119"/>
                    </a:moveTo>
                    <a:cubicBezTo>
                      <a:pt x="416" y="119"/>
                      <a:pt x="418" y="119"/>
                      <a:pt x="420" y="119"/>
                    </a:cubicBezTo>
                    <a:cubicBezTo>
                      <a:pt x="419" y="119"/>
                      <a:pt x="419" y="119"/>
                      <a:pt x="419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7" y="118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6" y="117"/>
                      <a:pt x="416" y="117"/>
                      <a:pt x="415" y="117"/>
                    </a:cubicBezTo>
                    <a:cubicBezTo>
                      <a:pt x="415" y="117"/>
                      <a:pt x="415" y="117"/>
                      <a:pt x="415" y="117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5" y="119"/>
                      <a:pt x="415" y="119"/>
                      <a:pt x="415" y="119"/>
                    </a:cubicBezTo>
                    <a:moveTo>
                      <a:pt x="416" y="52"/>
                    </a:moveTo>
                    <a:cubicBezTo>
                      <a:pt x="416" y="51"/>
                      <a:pt x="416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4" y="50"/>
                      <a:pt x="414" y="50"/>
                      <a:pt x="413" y="50"/>
                    </a:cubicBezTo>
                    <a:cubicBezTo>
                      <a:pt x="414" y="50"/>
                      <a:pt x="414" y="50"/>
                      <a:pt x="414" y="50"/>
                    </a:cubicBezTo>
                    <a:cubicBezTo>
                      <a:pt x="414" y="51"/>
                      <a:pt x="414" y="51"/>
                      <a:pt x="414" y="51"/>
                    </a:cubicBezTo>
                    <a:cubicBezTo>
                      <a:pt x="414" y="51"/>
                      <a:pt x="414" y="52"/>
                      <a:pt x="414" y="52"/>
                    </a:cubicBezTo>
                    <a:cubicBezTo>
                      <a:pt x="415" y="52"/>
                      <a:pt x="415" y="52"/>
                      <a:pt x="416" y="52"/>
                    </a:cubicBezTo>
                    <a:moveTo>
                      <a:pt x="550" y="121"/>
                    </a:moveTo>
                    <a:cubicBezTo>
                      <a:pt x="537" y="99"/>
                      <a:pt x="522" y="79"/>
                      <a:pt x="507" y="62"/>
                    </a:cubicBezTo>
                    <a:cubicBezTo>
                      <a:pt x="507" y="63"/>
                      <a:pt x="507" y="63"/>
                      <a:pt x="507" y="63"/>
                    </a:cubicBezTo>
                    <a:cubicBezTo>
                      <a:pt x="506" y="64"/>
                      <a:pt x="506" y="64"/>
                      <a:pt x="506" y="64"/>
                    </a:cubicBezTo>
                    <a:cubicBezTo>
                      <a:pt x="505" y="63"/>
                      <a:pt x="504" y="63"/>
                      <a:pt x="504" y="63"/>
                    </a:cubicBezTo>
                    <a:cubicBezTo>
                      <a:pt x="504" y="63"/>
                      <a:pt x="504" y="63"/>
                      <a:pt x="503" y="63"/>
                    </a:cubicBezTo>
                    <a:cubicBezTo>
                      <a:pt x="503" y="64"/>
                      <a:pt x="504" y="65"/>
                      <a:pt x="504" y="65"/>
                    </a:cubicBezTo>
                    <a:cubicBezTo>
                      <a:pt x="504" y="65"/>
                      <a:pt x="503" y="65"/>
                      <a:pt x="503" y="65"/>
                    </a:cubicBezTo>
                    <a:cubicBezTo>
                      <a:pt x="501" y="64"/>
                      <a:pt x="501" y="64"/>
                      <a:pt x="498" y="61"/>
                    </a:cubicBezTo>
                    <a:cubicBezTo>
                      <a:pt x="497" y="62"/>
                      <a:pt x="497" y="62"/>
                      <a:pt x="497" y="62"/>
                    </a:cubicBezTo>
                    <a:cubicBezTo>
                      <a:pt x="497" y="62"/>
                      <a:pt x="497" y="62"/>
                      <a:pt x="496" y="62"/>
                    </a:cubicBezTo>
                    <a:cubicBezTo>
                      <a:pt x="496" y="63"/>
                      <a:pt x="496" y="63"/>
                      <a:pt x="496" y="63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4" y="63"/>
                      <a:pt x="494" y="63"/>
                      <a:pt x="494" y="63"/>
                    </a:cubicBezTo>
                    <a:cubicBezTo>
                      <a:pt x="494" y="64"/>
                      <a:pt x="493" y="64"/>
                      <a:pt x="493" y="64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0" y="65"/>
                      <a:pt x="490" y="65"/>
                      <a:pt x="490" y="67"/>
                    </a:cubicBezTo>
                    <a:cubicBezTo>
                      <a:pt x="489" y="67"/>
                      <a:pt x="489" y="67"/>
                      <a:pt x="488" y="67"/>
                    </a:cubicBezTo>
                    <a:cubicBezTo>
                      <a:pt x="487" y="68"/>
                      <a:pt x="487" y="68"/>
                      <a:pt x="487" y="68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89" y="72"/>
                      <a:pt x="489" y="72"/>
                      <a:pt x="486" y="73"/>
                    </a:cubicBezTo>
                    <a:cubicBezTo>
                      <a:pt x="486" y="73"/>
                      <a:pt x="486" y="73"/>
                      <a:pt x="486" y="73"/>
                    </a:cubicBezTo>
                    <a:cubicBezTo>
                      <a:pt x="480" y="69"/>
                      <a:pt x="480" y="69"/>
                      <a:pt x="480" y="68"/>
                    </a:cubicBezTo>
                    <a:cubicBezTo>
                      <a:pt x="481" y="68"/>
                      <a:pt x="482" y="68"/>
                      <a:pt x="483" y="68"/>
                    </a:cubicBezTo>
                    <a:cubicBezTo>
                      <a:pt x="483" y="67"/>
                      <a:pt x="482" y="66"/>
                      <a:pt x="482" y="65"/>
                    </a:cubicBezTo>
                    <a:cubicBezTo>
                      <a:pt x="481" y="65"/>
                      <a:pt x="481" y="65"/>
                      <a:pt x="480" y="65"/>
                    </a:cubicBezTo>
                    <a:cubicBezTo>
                      <a:pt x="479" y="64"/>
                      <a:pt x="479" y="64"/>
                      <a:pt x="477" y="63"/>
                    </a:cubicBezTo>
                    <a:cubicBezTo>
                      <a:pt x="477" y="63"/>
                      <a:pt x="477" y="63"/>
                      <a:pt x="476" y="63"/>
                    </a:cubicBezTo>
                    <a:cubicBezTo>
                      <a:pt x="476" y="63"/>
                      <a:pt x="476" y="63"/>
                      <a:pt x="476" y="63"/>
                    </a:cubicBezTo>
                    <a:cubicBezTo>
                      <a:pt x="475" y="62"/>
                      <a:pt x="475" y="62"/>
                      <a:pt x="473" y="62"/>
                    </a:cubicBezTo>
                    <a:cubicBezTo>
                      <a:pt x="472" y="62"/>
                      <a:pt x="472" y="62"/>
                      <a:pt x="472" y="62"/>
                    </a:cubicBezTo>
                    <a:cubicBezTo>
                      <a:pt x="471" y="63"/>
                      <a:pt x="471" y="63"/>
                      <a:pt x="472" y="63"/>
                    </a:cubicBezTo>
                    <a:cubicBezTo>
                      <a:pt x="472" y="64"/>
                      <a:pt x="472" y="64"/>
                      <a:pt x="473" y="64"/>
                    </a:cubicBezTo>
                    <a:cubicBezTo>
                      <a:pt x="475" y="65"/>
                      <a:pt x="476" y="67"/>
                      <a:pt x="476" y="68"/>
                    </a:cubicBezTo>
                    <a:cubicBezTo>
                      <a:pt x="476" y="69"/>
                      <a:pt x="476" y="70"/>
                      <a:pt x="478" y="71"/>
                    </a:cubicBezTo>
                    <a:cubicBezTo>
                      <a:pt x="479" y="71"/>
                      <a:pt x="479" y="71"/>
                      <a:pt x="481" y="7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1" y="75"/>
                      <a:pt x="482" y="76"/>
                      <a:pt x="483" y="77"/>
                    </a:cubicBezTo>
                    <a:cubicBezTo>
                      <a:pt x="480" y="77"/>
                      <a:pt x="480" y="77"/>
                      <a:pt x="480" y="76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79" y="75"/>
                      <a:pt x="479" y="75"/>
                      <a:pt x="474" y="75"/>
                    </a:cubicBezTo>
                    <a:cubicBezTo>
                      <a:pt x="474" y="76"/>
                      <a:pt x="474" y="77"/>
                      <a:pt x="474" y="77"/>
                    </a:cubicBezTo>
                    <a:cubicBezTo>
                      <a:pt x="471" y="78"/>
                      <a:pt x="471" y="78"/>
                      <a:pt x="471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1" y="82"/>
                      <a:pt x="474" y="83"/>
                      <a:pt x="475" y="85"/>
                    </a:cubicBezTo>
                    <a:cubicBezTo>
                      <a:pt x="474" y="85"/>
                      <a:pt x="474" y="85"/>
                      <a:pt x="474" y="85"/>
                    </a:cubicBezTo>
                    <a:cubicBezTo>
                      <a:pt x="471" y="85"/>
                      <a:pt x="471" y="85"/>
                      <a:pt x="470" y="85"/>
                    </a:cubicBezTo>
                    <a:cubicBezTo>
                      <a:pt x="470" y="85"/>
                      <a:pt x="470" y="85"/>
                      <a:pt x="469" y="85"/>
                    </a:cubicBezTo>
                    <a:cubicBezTo>
                      <a:pt x="464" y="84"/>
                      <a:pt x="462" y="82"/>
                      <a:pt x="462" y="81"/>
                    </a:cubicBezTo>
                    <a:cubicBezTo>
                      <a:pt x="461" y="82"/>
                      <a:pt x="461" y="82"/>
                      <a:pt x="460" y="83"/>
                    </a:cubicBezTo>
                    <a:cubicBezTo>
                      <a:pt x="460" y="84"/>
                      <a:pt x="460" y="85"/>
                      <a:pt x="463" y="85"/>
                    </a:cubicBezTo>
                    <a:cubicBezTo>
                      <a:pt x="463" y="86"/>
                      <a:pt x="463" y="86"/>
                      <a:pt x="463" y="86"/>
                    </a:cubicBezTo>
                    <a:cubicBezTo>
                      <a:pt x="464" y="87"/>
                      <a:pt x="464" y="87"/>
                      <a:pt x="464" y="87"/>
                    </a:cubicBezTo>
                    <a:cubicBezTo>
                      <a:pt x="466" y="87"/>
                      <a:pt x="467" y="87"/>
                      <a:pt x="468" y="88"/>
                    </a:cubicBezTo>
                    <a:cubicBezTo>
                      <a:pt x="468" y="89"/>
                      <a:pt x="468" y="89"/>
                      <a:pt x="468" y="89"/>
                    </a:cubicBezTo>
                    <a:cubicBezTo>
                      <a:pt x="467" y="89"/>
                      <a:pt x="466" y="89"/>
                      <a:pt x="465" y="89"/>
                    </a:cubicBezTo>
                    <a:cubicBezTo>
                      <a:pt x="464" y="90"/>
                      <a:pt x="464" y="90"/>
                      <a:pt x="464" y="90"/>
                    </a:cubicBezTo>
                    <a:cubicBezTo>
                      <a:pt x="455" y="83"/>
                      <a:pt x="455" y="83"/>
                      <a:pt x="455" y="83"/>
                    </a:cubicBezTo>
                    <a:cubicBezTo>
                      <a:pt x="454" y="83"/>
                      <a:pt x="453" y="83"/>
                      <a:pt x="453" y="83"/>
                    </a:cubicBezTo>
                    <a:cubicBezTo>
                      <a:pt x="452" y="80"/>
                      <a:pt x="452" y="80"/>
                      <a:pt x="452" y="80"/>
                    </a:cubicBezTo>
                    <a:cubicBezTo>
                      <a:pt x="450" y="75"/>
                      <a:pt x="443" y="75"/>
                      <a:pt x="441" y="70"/>
                    </a:cubicBezTo>
                    <a:cubicBezTo>
                      <a:pt x="443" y="71"/>
                      <a:pt x="452" y="74"/>
                      <a:pt x="452" y="74"/>
                    </a:cubicBezTo>
                    <a:cubicBezTo>
                      <a:pt x="454" y="74"/>
                      <a:pt x="455" y="75"/>
                      <a:pt x="457" y="75"/>
                    </a:cubicBezTo>
                    <a:cubicBezTo>
                      <a:pt x="459" y="75"/>
                      <a:pt x="460" y="76"/>
                      <a:pt x="462" y="76"/>
                    </a:cubicBezTo>
                    <a:cubicBezTo>
                      <a:pt x="463" y="76"/>
                      <a:pt x="463" y="76"/>
                      <a:pt x="464" y="76"/>
                    </a:cubicBezTo>
                    <a:cubicBezTo>
                      <a:pt x="464" y="76"/>
                      <a:pt x="464" y="76"/>
                      <a:pt x="464" y="76"/>
                    </a:cubicBezTo>
                    <a:cubicBezTo>
                      <a:pt x="477" y="72"/>
                      <a:pt x="464" y="66"/>
                      <a:pt x="464" y="66"/>
                    </a:cubicBezTo>
                    <a:cubicBezTo>
                      <a:pt x="454" y="62"/>
                      <a:pt x="454" y="62"/>
                      <a:pt x="454" y="62"/>
                    </a:cubicBezTo>
                    <a:cubicBezTo>
                      <a:pt x="453" y="61"/>
                      <a:pt x="452" y="61"/>
                      <a:pt x="451" y="61"/>
                    </a:cubicBezTo>
                    <a:cubicBezTo>
                      <a:pt x="450" y="60"/>
                      <a:pt x="450" y="60"/>
                      <a:pt x="447" y="60"/>
                    </a:cubicBezTo>
                    <a:cubicBezTo>
                      <a:pt x="446" y="60"/>
                      <a:pt x="446" y="60"/>
                      <a:pt x="446" y="60"/>
                    </a:cubicBezTo>
                    <a:cubicBezTo>
                      <a:pt x="445" y="60"/>
                      <a:pt x="444" y="59"/>
                      <a:pt x="443" y="58"/>
                    </a:cubicBezTo>
                    <a:cubicBezTo>
                      <a:pt x="442" y="58"/>
                      <a:pt x="441" y="58"/>
                      <a:pt x="441" y="58"/>
                    </a:cubicBezTo>
                    <a:cubicBezTo>
                      <a:pt x="441" y="59"/>
                      <a:pt x="441" y="59"/>
                      <a:pt x="441" y="59"/>
                    </a:cubicBezTo>
                    <a:cubicBezTo>
                      <a:pt x="440" y="60"/>
                      <a:pt x="440" y="60"/>
                      <a:pt x="440" y="60"/>
                    </a:cubicBezTo>
                    <a:cubicBezTo>
                      <a:pt x="439" y="59"/>
                      <a:pt x="439" y="59"/>
                      <a:pt x="439" y="59"/>
                    </a:cubicBezTo>
                    <a:cubicBezTo>
                      <a:pt x="439" y="59"/>
                      <a:pt x="439" y="58"/>
                      <a:pt x="439" y="58"/>
                    </a:cubicBezTo>
                    <a:cubicBezTo>
                      <a:pt x="439" y="57"/>
                      <a:pt x="439" y="57"/>
                      <a:pt x="439" y="57"/>
                    </a:cubicBezTo>
                    <a:cubicBezTo>
                      <a:pt x="438" y="57"/>
                      <a:pt x="437" y="57"/>
                      <a:pt x="436" y="55"/>
                    </a:cubicBezTo>
                    <a:cubicBezTo>
                      <a:pt x="436" y="55"/>
                      <a:pt x="435" y="55"/>
                      <a:pt x="435" y="55"/>
                    </a:cubicBezTo>
                    <a:cubicBezTo>
                      <a:pt x="434" y="56"/>
                      <a:pt x="434" y="56"/>
                      <a:pt x="434" y="56"/>
                    </a:cubicBezTo>
                    <a:cubicBezTo>
                      <a:pt x="432" y="56"/>
                      <a:pt x="431" y="55"/>
                      <a:pt x="429" y="54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4"/>
                      <a:pt x="429" y="54"/>
                      <a:pt x="429" y="54"/>
                    </a:cubicBezTo>
                    <a:cubicBezTo>
                      <a:pt x="429" y="53"/>
                      <a:pt x="429" y="53"/>
                      <a:pt x="430" y="52"/>
                    </a:cubicBezTo>
                    <a:cubicBezTo>
                      <a:pt x="429" y="52"/>
                      <a:pt x="427" y="50"/>
                      <a:pt x="423" y="50"/>
                    </a:cubicBezTo>
                    <a:cubicBezTo>
                      <a:pt x="423" y="50"/>
                      <a:pt x="423" y="51"/>
                      <a:pt x="423" y="51"/>
                    </a:cubicBezTo>
                    <a:cubicBezTo>
                      <a:pt x="423" y="51"/>
                      <a:pt x="423" y="51"/>
                      <a:pt x="422" y="51"/>
                    </a:cubicBezTo>
                    <a:cubicBezTo>
                      <a:pt x="422" y="51"/>
                      <a:pt x="421" y="51"/>
                      <a:pt x="421" y="50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18" y="48"/>
                      <a:pt x="418" y="48"/>
                      <a:pt x="418" y="48"/>
                    </a:cubicBezTo>
                    <a:cubicBezTo>
                      <a:pt x="418" y="49"/>
                      <a:pt x="418" y="50"/>
                      <a:pt x="418" y="50"/>
                    </a:cubicBezTo>
                    <a:cubicBezTo>
                      <a:pt x="418" y="51"/>
                      <a:pt x="418" y="51"/>
                      <a:pt x="418" y="52"/>
                    </a:cubicBezTo>
                    <a:cubicBezTo>
                      <a:pt x="418" y="52"/>
                      <a:pt x="418" y="52"/>
                      <a:pt x="418" y="52"/>
                    </a:cubicBezTo>
                    <a:cubicBezTo>
                      <a:pt x="418" y="50"/>
                      <a:pt x="418" y="50"/>
                      <a:pt x="417" y="49"/>
                    </a:cubicBezTo>
                    <a:cubicBezTo>
                      <a:pt x="416" y="49"/>
                      <a:pt x="416" y="49"/>
                      <a:pt x="415" y="49"/>
                    </a:cubicBezTo>
                    <a:cubicBezTo>
                      <a:pt x="415" y="48"/>
                      <a:pt x="415" y="48"/>
                      <a:pt x="415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3" y="48"/>
                      <a:pt x="412" y="49"/>
                      <a:pt x="411" y="49"/>
                    </a:cubicBezTo>
                    <a:cubicBezTo>
                      <a:pt x="411" y="50"/>
                      <a:pt x="411" y="50"/>
                      <a:pt x="410" y="51"/>
                    </a:cubicBezTo>
                    <a:cubicBezTo>
                      <a:pt x="410" y="51"/>
                      <a:pt x="410" y="51"/>
                      <a:pt x="410" y="51"/>
                    </a:cubicBezTo>
                    <a:cubicBezTo>
                      <a:pt x="409" y="50"/>
                      <a:pt x="409" y="50"/>
                      <a:pt x="409" y="50"/>
                    </a:cubicBezTo>
                    <a:cubicBezTo>
                      <a:pt x="409" y="50"/>
                      <a:pt x="409" y="50"/>
                      <a:pt x="409" y="49"/>
                    </a:cubicBezTo>
                    <a:cubicBezTo>
                      <a:pt x="409" y="49"/>
                      <a:pt x="408" y="49"/>
                      <a:pt x="407" y="49"/>
                    </a:cubicBezTo>
                    <a:cubicBezTo>
                      <a:pt x="406" y="49"/>
                      <a:pt x="405" y="49"/>
                      <a:pt x="404" y="50"/>
                    </a:cubicBezTo>
                    <a:cubicBezTo>
                      <a:pt x="405" y="52"/>
                      <a:pt x="405" y="52"/>
                      <a:pt x="407" y="52"/>
                    </a:cubicBezTo>
                    <a:cubicBezTo>
                      <a:pt x="408" y="53"/>
                      <a:pt x="408" y="53"/>
                      <a:pt x="408" y="54"/>
                    </a:cubicBezTo>
                    <a:cubicBezTo>
                      <a:pt x="408" y="54"/>
                      <a:pt x="407" y="54"/>
                      <a:pt x="407" y="54"/>
                    </a:cubicBezTo>
                    <a:cubicBezTo>
                      <a:pt x="406" y="53"/>
                      <a:pt x="406" y="53"/>
                      <a:pt x="404" y="53"/>
                    </a:cubicBezTo>
                    <a:cubicBezTo>
                      <a:pt x="402" y="53"/>
                      <a:pt x="402" y="53"/>
                      <a:pt x="402" y="53"/>
                    </a:cubicBezTo>
                    <a:cubicBezTo>
                      <a:pt x="402" y="55"/>
                      <a:pt x="402" y="55"/>
                      <a:pt x="402" y="56"/>
                    </a:cubicBezTo>
                    <a:cubicBezTo>
                      <a:pt x="401" y="55"/>
                      <a:pt x="401" y="54"/>
                      <a:pt x="401" y="54"/>
                    </a:cubicBezTo>
                    <a:cubicBezTo>
                      <a:pt x="399" y="54"/>
                      <a:pt x="398" y="52"/>
                      <a:pt x="396" y="52"/>
                    </a:cubicBezTo>
                    <a:cubicBezTo>
                      <a:pt x="396" y="52"/>
                      <a:pt x="396" y="53"/>
                      <a:pt x="396" y="53"/>
                    </a:cubicBezTo>
                    <a:cubicBezTo>
                      <a:pt x="397" y="56"/>
                      <a:pt x="395" y="57"/>
                      <a:pt x="394" y="57"/>
                    </a:cubicBezTo>
                    <a:cubicBezTo>
                      <a:pt x="394" y="57"/>
                      <a:pt x="393" y="56"/>
                      <a:pt x="393" y="55"/>
                    </a:cubicBezTo>
                    <a:cubicBezTo>
                      <a:pt x="393" y="56"/>
                      <a:pt x="393" y="56"/>
                      <a:pt x="393" y="56"/>
                    </a:cubicBezTo>
                    <a:cubicBezTo>
                      <a:pt x="392" y="56"/>
                      <a:pt x="392" y="56"/>
                      <a:pt x="391" y="56"/>
                    </a:cubicBezTo>
                    <a:cubicBezTo>
                      <a:pt x="391" y="57"/>
                      <a:pt x="391" y="57"/>
                      <a:pt x="391" y="57"/>
                    </a:cubicBezTo>
                    <a:cubicBezTo>
                      <a:pt x="391" y="58"/>
                      <a:pt x="392" y="58"/>
                      <a:pt x="392" y="59"/>
                    </a:cubicBezTo>
                    <a:cubicBezTo>
                      <a:pt x="392" y="59"/>
                      <a:pt x="392" y="60"/>
                      <a:pt x="392" y="60"/>
                    </a:cubicBezTo>
                    <a:cubicBezTo>
                      <a:pt x="391" y="60"/>
                      <a:pt x="391" y="60"/>
                      <a:pt x="391" y="60"/>
                    </a:cubicBezTo>
                    <a:cubicBezTo>
                      <a:pt x="391" y="60"/>
                      <a:pt x="391" y="60"/>
                      <a:pt x="388" y="59"/>
                    </a:cubicBezTo>
                    <a:cubicBezTo>
                      <a:pt x="389" y="59"/>
                      <a:pt x="389" y="58"/>
                      <a:pt x="389" y="57"/>
                    </a:cubicBezTo>
                    <a:cubicBezTo>
                      <a:pt x="388" y="57"/>
                      <a:pt x="388" y="57"/>
                      <a:pt x="388" y="57"/>
                    </a:cubicBezTo>
                    <a:cubicBezTo>
                      <a:pt x="388" y="58"/>
                      <a:pt x="388" y="58"/>
                      <a:pt x="388" y="59"/>
                    </a:cubicBezTo>
                    <a:cubicBezTo>
                      <a:pt x="385" y="59"/>
                      <a:pt x="385" y="59"/>
                      <a:pt x="384" y="59"/>
                    </a:cubicBezTo>
                    <a:cubicBezTo>
                      <a:pt x="385" y="60"/>
                      <a:pt x="385" y="60"/>
                      <a:pt x="385" y="60"/>
                    </a:cubicBezTo>
                    <a:cubicBezTo>
                      <a:pt x="384" y="61"/>
                      <a:pt x="384" y="61"/>
                      <a:pt x="384" y="61"/>
                    </a:cubicBezTo>
                    <a:cubicBezTo>
                      <a:pt x="382" y="61"/>
                      <a:pt x="382" y="61"/>
                      <a:pt x="381" y="62"/>
                    </a:cubicBezTo>
                    <a:cubicBezTo>
                      <a:pt x="380" y="62"/>
                      <a:pt x="380" y="62"/>
                      <a:pt x="380" y="62"/>
                    </a:cubicBezTo>
                    <a:cubicBezTo>
                      <a:pt x="380" y="64"/>
                      <a:pt x="380" y="64"/>
                      <a:pt x="380" y="64"/>
                    </a:cubicBezTo>
                    <a:cubicBezTo>
                      <a:pt x="379" y="64"/>
                      <a:pt x="379" y="64"/>
                      <a:pt x="379" y="64"/>
                    </a:cubicBezTo>
                    <a:cubicBezTo>
                      <a:pt x="378" y="65"/>
                      <a:pt x="378" y="65"/>
                      <a:pt x="378" y="65"/>
                    </a:cubicBezTo>
                    <a:cubicBezTo>
                      <a:pt x="379" y="65"/>
                      <a:pt x="379" y="65"/>
                      <a:pt x="379" y="65"/>
                    </a:cubicBezTo>
                    <a:cubicBezTo>
                      <a:pt x="382" y="63"/>
                      <a:pt x="382" y="63"/>
                      <a:pt x="383" y="63"/>
                    </a:cubicBezTo>
                    <a:cubicBezTo>
                      <a:pt x="386" y="61"/>
                      <a:pt x="388" y="62"/>
                      <a:pt x="390" y="62"/>
                    </a:cubicBezTo>
                    <a:cubicBezTo>
                      <a:pt x="390" y="62"/>
                      <a:pt x="390" y="63"/>
                      <a:pt x="390" y="63"/>
                    </a:cubicBezTo>
                    <a:cubicBezTo>
                      <a:pt x="389" y="63"/>
                      <a:pt x="389" y="63"/>
                      <a:pt x="386" y="64"/>
                    </a:cubicBezTo>
                    <a:cubicBezTo>
                      <a:pt x="386" y="65"/>
                      <a:pt x="385" y="66"/>
                      <a:pt x="385" y="68"/>
                    </a:cubicBezTo>
                    <a:cubicBezTo>
                      <a:pt x="384" y="68"/>
                      <a:pt x="383" y="69"/>
                      <a:pt x="383" y="69"/>
                    </a:cubicBezTo>
                    <a:cubicBezTo>
                      <a:pt x="382" y="71"/>
                      <a:pt x="379" y="72"/>
                      <a:pt x="379" y="72"/>
                    </a:cubicBezTo>
                    <a:cubicBezTo>
                      <a:pt x="378" y="74"/>
                      <a:pt x="377" y="76"/>
                      <a:pt x="377" y="78"/>
                    </a:cubicBezTo>
                    <a:cubicBezTo>
                      <a:pt x="376" y="78"/>
                      <a:pt x="376" y="78"/>
                      <a:pt x="376" y="78"/>
                    </a:cubicBezTo>
                    <a:cubicBezTo>
                      <a:pt x="376" y="78"/>
                      <a:pt x="375" y="79"/>
                      <a:pt x="371" y="81"/>
                    </a:cubicBezTo>
                    <a:cubicBezTo>
                      <a:pt x="370" y="82"/>
                      <a:pt x="370" y="82"/>
                      <a:pt x="370" y="82"/>
                    </a:cubicBezTo>
                    <a:cubicBezTo>
                      <a:pt x="371" y="82"/>
                      <a:pt x="371" y="82"/>
                      <a:pt x="371" y="82"/>
                    </a:cubicBezTo>
                    <a:cubicBezTo>
                      <a:pt x="372" y="82"/>
                      <a:pt x="373" y="82"/>
                      <a:pt x="373" y="82"/>
                    </a:cubicBezTo>
                    <a:cubicBezTo>
                      <a:pt x="372" y="86"/>
                      <a:pt x="367" y="86"/>
                      <a:pt x="365" y="89"/>
                    </a:cubicBezTo>
                    <a:cubicBezTo>
                      <a:pt x="364" y="89"/>
                      <a:pt x="363" y="89"/>
                      <a:pt x="363" y="88"/>
                    </a:cubicBezTo>
                    <a:cubicBezTo>
                      <a:pt x="362" y="88"/>
                      <a:pt x="361" y="88"/>
                      <a:pt x="361" y="88"/>
                    </a:cubicBezTo>
                    <a:cubicBezTo>
                      <a:pt x="361" y="90"/>
                      <a:pt x="361" y="90"/>
                      <a:pt x="361" y="90"/>
                    </a:cubicBezTo>
                    <a:cubicBezTo>
                      <a:pt x="361" y="90"/>
                      <a:pt x="361" y="91"/>
                      <a:pt x="361" y="91"/>
                    </a:cubicBezTo>
                    <a:cubicBezTo>
                      <a:pt x="360" y="91"/>
                      <a:pt x="360" y="92"/>
                      <a:pt x="359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6" y="92"/>
                      <a:pt x="355" y="93"/>
                      <a:pt x="353" y="94"/>
                    </a:cubicBezTo>
                    <a:cubicBezTo>
                      <a:pt x="352" y="97"/>
                      <a:pt x="349" y="97"/>
                      <a:pt x="347" y="98"/>
                    </a:cubicBezTo>
                    <a:cubicBezTo>
                      <a:pt x="347" y="99"/>
                      <a:pt x="347" y="100"/>
                      <a:pt x="347" y="100"/>
                    </a:cubicBezTo>
                    <a:cubicBezTo>
                      <a:pt x="347" y="100"/>
                      <a:pt x="347" y="100"/>
                      <a:pt x="346" y="105"/>
                    </a:cubicBezTo>
                    <a:cubicBezTo>
                      <a:pt x="345" y="105"/>
                      <a:pt x="345" y="105"/>
                      <a:pt x="345" y="105"/>
                    </a:cubicBezTo>
                    <a:cubicBezTo>
                      <a:pt x="344" y="106"/>
                      <a:pt x="344" y="107"/>
                      <a:pt x="344" y="108"/>
                    </a:cubicBezTo>
                    <a:cubicBezTo>
                      <a:pt x="345" y="108"/>
                      <a:pt x="346" y="108"/>
                      <a:pt x="346" y="108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48" y="108"/>
                      <a:pt x="348" y="108"/>
                      <a:pt x="348" y="108"/>
                    </a:cubicBezTo>
                    <a:cubicBezTo>
                      <a:pt x="348" y="109"/>
                      <a:pt x="347" y="110"/>
                      <a:pt x="347" y="110"/>
                    </a:cubicBezTo>
                    <a:cubicBezTo>
                      <a:pt x="346" y="112"/>
                      <a:pt x="346" y="112"/>
                      <a:pt x="345" y="112"/>
                    </a:cubicBezTo>
                    <a:cubicBezTo>
                      <a:pt x="345" y="113"/>
                      <a:pt x="345" y="113"/>
                      <a:pt x="345" y="114"/>
                    </a:cubicBezTo>
                    <a:cubicBezTo>
                      <a:pt x="346" y="114"/>
                      <a:pt x="346" y="114"/>
                      <a:pt x="348" y="114"/>
                    </a:cubicBezTo>
                    <a:cubicBezTo>
                      <a:pt x="348" y="116"/>
                      <a:pt x="348" y="116"/>
                      <a:pt x="347" y="117"/>
                    </a:cubicBezTo>
                    <a:cubicBezTo>
                      <a:pt x="352" y="117"/>
                      <a:pt x="357" y="117"/>
                      <a:pt x="362" y="117"/>
                    </a:cubicBezTo>
                    <a:cubicBezTo>
                      <a:pt x="363" y="116"/>
                      <a:pt x="363" y="116"/>
                      <a:pt x="366" y="115"/>
                    </a:cubicBezTo>
                    <a:cubicBezTo>
                      <a:pt x="366" y="114"/>
                      <a:pt x="366" y="114"/>
                      <a:pt x="366" y="113"/>
                    </a:cubicBezTo>
                    <a:cubicBezTo>
                      <a:pt x="368" y="113"/>
                      <a:pt x="368" y="115"/>
                      <a:pt x="369" y="116"/>
                    </a:cubicBezTo>
                    <a:cubicBezTo>
                      <a:pt x="369" y="116"/>
                      <a:pt x="369" y="117"/>
                      <a:pt x="369" y="117"/>
                    </a:cubicBezTo>
                    <a:cubicBezTo>
                      <a:pt x="378" y="118"/>
                      <a:pt x="387" y="118"/>
                      <a:pt x="395" y="118"/>
                    </a:cubicBezTo>
                    <a:cubicBezTo>
                      <a:pt x="396" y="118"/>
                      <a:pt x="397" y="118"/>
                      <a:pt x="398" y="117"/>
                    </a:cubicBezTo>
                    <a:cubicBezTo>
                      <a:pt x="398" y="116"/>
                      <a:pt x="399" y="115"/>
                      <a:pt x="401" y="114"/>
                    </a:cubicBezTo>
                    <a:cubicBezTo>
                      <a:pt x="401" y="113"/>
                      <a:pt x="401" y="112"/>
                      <a:pt x="401" y="112"/>
                    </a:cubicBezTo>
                    <a:cubicBezTo>
                      <a:pt x="401" y="112"/>
                      <a:pt x="400" y="111"/>
                      <a:pt x="400" y="111"/>
                    </a:cubicBezTo>
                    <a:cubicBezTo>
                      <a:pt x="399" y="111"/>
                      <a:pt x="398" y="111"/>
                      <a:pt x="396" y="111"/>
                    </a:cubicBezTo>
                    <a:cubicBezTo>
                      <a:pt x="396" y="109"/>
                      <a:pt x="396" y="109"/>
                      <a:pt x="396" y="107"/>
                    </a:cubicBezTo>
                    <a:cubicBezTo>
                      <a:pt x="395" y="107"/>
                      <a:pt x="394" y="107"/>
                      <a:pt x="394" y="107"/>
                    </a:cubicBezTo>
                    <a:cubicBezTo>
                      <a:pt x="394" y="104"/>
                      <a:pt x="394" y="101"/>
                      <a:pt x="393" y="99"/>
                    </a:cubicBezTo>
                    <a:cubicBezTo>
                      <a:pt x="394" y="99"/>
                      <a:pt x="394" y="99"/>
                      <a:pt x="397" y="94"/>
                    </a:cubicBezTo>
                    <a:cubicBezTo>
                      <a:pt x="402" y="93"/>
                      <a:pt x="405" y="88"/>
                      <a:pt x="405" y="88"/>
                    </a:cubicBezTo>
                    <a:cubicBezTo>
                      <a:pt x="406" y="87"/>
                      <a:pt x="406" y="87"/>
                      <a:pt x="408" y="87"/>
                    </a:cubicBezTo>
                    <a:cubicBezTo>
                      <a:pt x="409" y="86"/>
                      <a:pt x="409" y="86"/>
                      <a:pt x="409" y="86"/>
                    </a:cubicBezTo>
                    <a:cubicBezTo>
                      <a:pt x="408" y="83"/>
                      <a:pt x="410" y="80"/>
                      <a:pt x="410" y="77"/>
                    </a:cubicBezTo>
                    <a:cubicBezTo>
                      <a:pt x="411" y="77"/>
                      <a:pt x="411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5" y="79"/>
                      <a:pt x="415" y="79"/>
                      <a:pt x="416" y="79"/>
                    </a:cubicBezTo>
                    <a:cubicBezTo>
                      <a:pt x="417" y="78"/>
                      <a:pt x="417" y="78"/>
                      <a:pt x="417" y="78"/>
                    </a:cubicBezTo>
                    <a:cubicBezTo>
                      <a:pt x="419" y="79"/>
                      <a:pt x="419" y="79"/>
                      <a:pt x="420" y="80"/>
                    </a:cubicBezTo>
                    <a:cubicBezTo>
                      <a:pt x="420" y="82"/>
                      <a:pt x="420" y="82"/>
                      <a:pt x="420" y="83"/>
                    </a:cubicBezTo>
                    <a:cubicBezTo>
                      <a:pt x="420" y="83"/>
                      <a:pt x="419" y="83"/>
                      <a:pt x="418" y="83"/>
                    </a:cubicBezTo>
                    <a:cubicBezTo>
                      <a:pt x="419" y="86"/>
                      <a:pt x="419" y="86"/>
                      <a:pt x="409" y="95"/>
                    </a:cubicBezTo>
                    <a:cubicBezTo>
                      <a:pt x="409" y="97"/>
                      <a:pt x="408" y="100"/>
                      <a:pt x="409" y="103"/>
                    </a:cubicBezTo>
                    <a:cubicBezTo>
                      <a:pt x="409" y="104"/>
                      <a:pt x="409" y="104"/>
                      <a:pt x="409" y="104"/>
                    </a:cubicBezTo>
                    <a:cubicBezTo>
                      <a:pt x="409" y="105"/>
                      <a:pt x="410" y="106"/>
                      <a:pt x="410" y="106"/>
                    </a:cubicBezTo>
                    <a:cubicBezTo>
                      <a:pt x="411" y="108"/>
                      <a:pt x="419" y="112"/>
                      <a:pt x="419" y="112"/>
                    </a:cubicBezTo>
                    <a:cubicBezTo>
                      <a:pt x="420" y="112"/>
                      <a:pt x="420" y="112"/>
                      <a:pt x="420" y="112"/>
                    </a:cubicBezTo>
                    <a:cubicBezTo>
                      <a:pt x="423" y="111"/>
                      <a:pt x="426" y="111"/>
                      <a:pt x="429" y="110"/>
                    </a:cubicBezTo>
                    <a:cubicBezTo>
                      <a:pt x="429" y="109"/>
                      <a:pt x="429" y="109"/>
                      <a:pt x="429" y="109"/>
                    </a:cubicBezTo>
                    <a:cubicBezTo>
                      <a:pt x="432" y="109"/>
                      <a:pt x="434" y="109"/>
                      <a:pt x="436" y="109"/>
                    </a:cubicBezTo>
                    <a:cubicBezTo>
                      <a:pt x="436" y="109"/>
                      <a:pt x="437" y="108"/>
                      <a:pt x="438" y="108"/>
                    </a:cubicBezTo>
                    <a:cubicBezTo>
                      <a:pt x="438" y="108"/>
                      <a:pt x="438" y="108"/>
                      <a:pt x="438" y="108"/>
                    </a:cubicBezTo>
                    <a:cubicBezTo>
                      <a:pt x="439" y="109"/>
                      <a:pt x="439" y="109"/>
                      <a:pt x="440" y="110"/>
                    </a:cubicBezTo>
                    <a:cubicBezTo>
                      <a:pt x="442" y="111"/>
                      <a:pt x="443" y="111"/>
                      <a:pt x="445" y="111"/>
                    </a:cubicBezTo>
                    <a:cubicBezTo>
                      <a:pt x="445" y="111"/>
                      <a:pt x="445" y="111"/>
                      <a:pt x="445" y="111"/>
                    </a:cubicBezTo>
                    <a:cubicBezTo>
                      <a:pt x="445" y="112"/>
                      <a:pt x="445" y="112"/>
                      <a:pt x="445" y="112"/>
                    </a:cubicBezTo>
                    <a:cubicBezTo>
                      <a:pt x="439" y="112"/>
                      <a:pt x="438" y="112"/>
                      <a:pt x="437" y="116"/>
                    </a:cubicBezTo>
                    <a:cubicBezTo>
                      <a:pt x="432" y="118"/>
                      <a:pt x="428" y="114"/>
                      <a:pt x="424" y="116"/>
                    </a:cubicBezTo>
                    <a:cubicBezTo>
                      <a:pt x="422" y="116"/>
                      <a:pt x="422" y="116"/>
                      <a:pt x="421" y="116"/>
                    </a:cubicBezTo>
                    <a:cubicBezTo>
                      <a:pt x="421" y="117"/>
                      <a:pt x="420" y="118"/>
                      <a:pt x="420" y="118"/>
                    </a:cubicBezTo>
                    <a:cubicBezTo>
                      <a:pt x="453" y="120"/>
                      <a:pt x="485" y="121"/>
                      <a:pt x="515" y="121"/>
                    </a:cubicBezTo>
                    <a:cubicBezTo>
                      <a:pt x="528" y="121"/>
                      <a:pt x="539" y="121"/>
                      <a:pt x="550" y="121"/>
                    </a:cubicBezTo>
                    <a:moveTo>
                      <a:pt x="362" y="117"/>
                    </a:moveTo>
                    <a:cubicBezTo>
                      <a:pt x="357" y="117"/>
                      <a:pt x="352" y="117"/>
                      <a:pt x="347" y="117"/>
                    </a:cubicBezTo>
                    <a:cubicBezTo>
                      <a:pt x="347" y="117"/>
                      <a:pt x="347" y="117"/>
                      <a:pt x="347" y="117"/>
                    </a:cubicBezTo>
                    <a:cubicBezTo>
                      <a:pt x="346" y="118"/>
                      <a:pt x="346" y="118"/>
                      <a:pt x="346" y="118"/>
                    </a:cubicBezTo>
                    <a:cubicBezTo>
                      <a:pt x="346" y="118"/>
                      <a:pt x="346" y="118"/>
                      <a:pt x="346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9" y="119"/>
                      <a:pt x="349" y="119"/>
                      <a:pt x="349" y="119"/>
                    </a:cubicBezTo>
                    <a:cubicBezTo>
                      <a:pt x="349" y="120"/>
                      <a:pt x="349" y="120"/>
                      <a:pt x="349" y="120"/>
                    </a:cubicBezTo>
                    <a:cubicBezTo>
                      <a:pt x="349" y="120"/>
                      <a:pt x="349" y="120"/>
                      <a:pt x="350" y="121"/>
                    </a:cubicBezTo>
                    <a:cubicBezTo>
                      <a:pt x="351" y="121"/>
                      <a:pt x="352" y="121"/>
                      <a:pt x="352" y="121"/>
                    </a:cubicBezTo>
                    <a:cubicBezTo>
                      <a:pt x="353" y="121"/>
                      <a:pt x="353" y="121"/>
                      <a:pt x="354" y="122"/>
                    </a:cubicBezTo>
                    <a:cubicBezTo>
                      <a:pt x="354" y="122"/>
                      <a:pt x="354" y="122"/>
                      <a:pt x="355" y="122"/>
                    </a:cubicBezTo>
                    <a:cubicBezTo>
                      <a:pt x="355" y="122"/>
                      <a:pt x="356" y="121"/>
                      <a:pt x="357" y="121"/>
                    </a:cubicBezTo>
                    <a:cubicBezTo>
                      <a:pt x="357" y="120"/>
                      <a:pt x="357" y="120"/>
                      <a:pt x="357" y="120"/>
                    </a:cubicBezTo>
                    <a:cubicBezTo>
                      <a:pt x="359" y="120"/>
                      <a:pt x="359" y="120"/>
                      <a:pt x="359" y="120"/>
                    </a:cubicBezTo>
                    <a:cubicBezTo>
                      <a:pt x="359" y="120"/>
                      <a:pt x="360" y="119"/>
                      <a:pt x="360" y="119"/>
                    </a:cubicBezTo>
                    <a:cubicBezTo>
                      <a:pt x="360" y="118"/>
                      <a:pt x="360" y="118"/>
                      <a:pt x="360" y="118"/>
                    </a:cubicBezTo>
                    <a:cubicBezTo>
                      <a:pt x="361" y="118"/>
                      <a:pt x="361" y="118"/>
                      <a:pt x="362" y="117"/>
                    </a:cubicBezTo>
                    <a:moveTo>
                      <a:pt x="395" y="118"/>
                    </a:moveTo>
                    <a:cubicBezTo>
                      <a:pt x="387" y="118"/>
                      <a:pt x="378" y="118"/>
                      <a:pt x="369" y="118"/>
                    </a:cubicBezTo>
                    <a:cubicBezTo>
                      <a:pt x="369" y="119"/>
                      <a:pt x="371" y="119"/>
                      <a:pt x="371" y="121"/>
                    </a:cubicBezTo>
                    <a:cubicBezTo>
                      <a:pt x="371" y="121"/>
                      <a:pt x="371" y="121"/>
                      <a:pt x="371" y="121"/>
                    </a:cubicBezTo>
                    <a:cubicBezTo>
                      <a:pt x="371" y="122"/>
                      <a:pt x="370" y="122"/>
                      <a:pt x="370" y="122"/>
                    </a:cubicBezTo>
                    <a:cubicBezTo>
                      <a:pt x="370" y="122"/>
                      <a:pt x="370" y="124"/>
                      <a:pt x="371" y="125"/>
                    </a:cubicBezTo>
                    <a:cubicBezTo>
                      <a:pt x="372" y="125"/>
                      <a:pt x="372" y="125"/>
                      <a:pt x="372" y="125"/>
                    </a:cubicBezTo>
                    <a:cubicBezTo>
                      <a:pt x="372" y="125"/>
                      <a:pt x="373" y="126"/>
                      <a:pt x="373" y="127"/>
                    </a:cubicBezTo>
                    <a:cubicBezTo>
                      <a:pt x="373" y="127"/>
                      <a:pt x="373" y="128"/>
                      <a:pt x="373" y="128"/>
                    </a:cubicBezTo>
                    <a:cubicBezTo>
                      <a:pt x="373" y="129"/>
                      <a:pt x="373" y="129"/>
                      <a:pt x="373" y="129"/>
                    </a:cubicBezTo>
                    <a:cubicBezTo>
                      <a:pt x="373" y="131"/>
                      <a:pt x="374" y="131"/>
                      <a:pt x="375" y="132"/>
                    </a:cubicBezTo>
                    <a:cubicBezTo>
                      <a:pt x="376" y="133"/>
                      <a:pt x="376" y="133"/>
                      <a:pt x="376" y="134"/>
                    </a:cubicBezTo>
                    <a:cubicBezTo>
                      <a:pt x="376" y="135"/>
                      <a:pt x="375" y="135"/>
                      <a:pt x="375" y="136"/>
                    </a:cubicBez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137"/>
                      <a:pt x="376" y="138"/>
                      <a:pt x="376" y="138"/>
                    </a:cubicBezTo>
                    <a:cubicBezTo>
                      <a:pt x="378" y="139"/>
                      <a:pt x="380" y="139"/>
                      <a:pt x="382" y="139"/>
                    </a:cubicBezTo>
                    <a:cubicBezTo>
                      <a:pt x="382" y="136"/>
                      <a:pt x="383" y="134"/>
                      <a:pt x="385" y="135"/>
                    </a:cubicBezTo>
                    <a:cubicBezTo>
                      <a:pt x="385" y="135"/>
                      <a:pt x="386" y="135"/>
                      <a:pt x="386" y="135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8" y="136"/>
                      <a:pt x="388" y="135"/>
                      <a:pt x="389" y="134"/>
                    </a:cubicBezTo>
                    <a:cubicBezTo>
                      <a:pt x="389" y="134"/>
                      <a:pt x="390" y="134"/>
                      <a:pt x="391" y="134"/>
                    </a:cubicBezTo>
                    <a:cubicBezTo>
                      <a:pt x="391" y="133"/>
                      <a:pt x="391" y="132"/>
                      <a:pt x="391" y="131"/>
                    </a:cubicBezTo>
                    <a:cubicBezTo>
                      <a:pt x="392" y="131"/>
                      <a:pt x="394" y="131"/>
                      <a:pt x="395" y="131"/>
                    </a:cubicBezTo>
                    <a:cubicBezTo>
                      <a:pt x="395" y="130"/>
                      <a:pt x="395" y="130"/>
                      <a:pt x="395" y="129"/>
                    </a:cubicBezTo>
                    <a:cubicBezTo>
                      <a:pt x="394" y="129"/>
                      <a:pt x="394" y="129"/>
                      <a:pt x="393" y="129"/>
                    </a:cubicBezTo>
                    <a:cubicBezTo>
                      <a:pt x="391" y="129"/>
                      <a:pt x="391" y="129"/>
                      <a:pt x="391" y="129"/>
                    </a:cubicBezTo>
                    <a:cubicBezTo>
                      <a:pt x="391" y="128"/>
                      <a:pt x="391" y="128"/>
                      <a:pt x="391" y="128"/>
                    </a:cubicBezTo>
                    <a:cubicBezTo>
                      <a:pt x="390" y="128"/>
                      <a:pt x="390" y="128"/>
                      <a:pt x="390" y="128"/>
                    </a:cubicBezTo>
                    <a:cubicBezTo>
                      <a:pt x="392" y="125"/>
                      <a:pt x="392" y="125"/>
                      <a:pt x="392" y="123"/>
                    </a:cubicBezTo>
                    <a:cubicBezTo>
                      <a:pt x="393" y="120"/>
                      <a:pt x="393" y="120"/>
                      <a:pt x="393" y="120"/>
                    </a:cubicBezTo>
                    <a:cubicBezTo>
                      <a:pt x="394" y="119"/>
                      <a:pt x="395" y="119"/>
                      <a:pt x="395" y="118"/>
                    </a:cubicBezTo>
                    <a:moveTo>
                      <a:pt x="605" y="288"/>
                    </a:moveTo>
                    <a:cubicBezTo>
                      <a:pt x="596" y="225"/>
                      <a:pt x="577" y="168"/>
                      <a:pt x="550" y="121"/>
                    </a:cubicBezTo>
                    <a:cubicBezTo>
                      <a:pt x="539" y="121"/>
                      <a:pt x="528" y="121"/>
                      <a:pt x="515" y="121"/>
                    </a:cubicBezTo>
                    <a:cubicBezTo>
                      <a:pt x="485" y="121"/>
                      <a:pt x="453" y="120"/>
                      <a:pt x="420" y="119"/>
                    </a:cubicBezTo>
                    <a:cubicBezTo>
                      <a:pt x="418" y="119"/>
                      <a:pt x="416" y="119"/>
                      <a:pt x="415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5" y="120"/>
                      <a:pt x="414" y="120"/>
                      <a:pt x="412" y="121"/>
                    </a:cubicBezTo>
                    <a:cubicBezTo>
                      <a:pt x="412" y="121"/>
                      <a:pt x="412" y="122"/>
                      <a:pt x="413" y="123"/>
                    </a:cubicBezTo>
                    <a:cubicBezTo>
                      <a:pt x="415" y="124"/>
                      <a:pt x="415" y="124"/>
                      <a:pt x="418" y="124"/>
                    </a:cubicBezTo>
                    <a:cubicBezTo>
                      <a:pt x="418" y="123"/>
                      <a:pt x="420" y="122"/>
                      <a:pt x="420" y="121"/>
                    </a:cubicBezTo>
                    <a:cubicBezTo>
                      <a:pt x="423" y="122"/>
                      <a:pt x="424" y="125"/>
                      <a:pt x="426" y="126"/>
                    </a:cubicBezTo>
                    <a:cubicBezTo>
                      <a:pt x="426" y="126"/>
                      <a:pt x="426" y="127"/>
                      <a:pt x="426" y="127"/>
                    </a:cubicBezTo>
                    <a:cubicBezTo>
                      <a:pt x="425" y="128"/>
                      <a:pt x="424" y="129"/>
                      <a:pt x="423" y="130"/>
                    </a:cubicBezTo>
                    <a:cubicBezTo>
                      <a:pt x="423" y="131"/>
                      <a:pt x="422" y="131"/>
                      <a:pt x="421" y="131"/>
                    </a:cubicBezTo>
                    <a:cubicBezTo>
                      <a:pt x="421" y="131"/>
                      <a:pt x="420" y="131"/>
                      <a:pt x="420" y="131"/>
                    </a:cubicBezTo>
                    <a:cubicBezTo>
                      <a:pt x="419" y="130"/>
                      <a:pt x="419" y="129"/>
                      <a:pt x="419" y="129"/>
                    </a:cubicBezTo>
                    <a:cubicBezTo>
                      <a:pt x="418" y="128"/>
                      <a:pt x="417" y="128"/>
                      <a:pt x="417" y="128"/>
                    </a:cubicBezTo>
                    <a:cubicBezTo>
                      <a:pt x="417" y="127"/>
                      <a:pt x="417" y="126"/>
                      <a:pt x="417" y="126"/>
                    </a:cubicBezTo>
                    <a:cubicBezTo>
                      <a:pt x="416" y="126"/>
                      <a:pt x="416" y="126"/>
                      <a:pt x="415" y="126"/>
                    </a:cubicBezTo>
                    <a:cubicBezTo>
                      <a:pt x="415" y="127"/>
                      <a:pt x="414" y="128"/>
                      <a:pt x="413" y="128"/>
                    </a:cubicBezTo>
                    <a:cubicBezTo>
                      <a:pt x="412" y="133"/>
                      <a:pt x="410" y="141"/>
                      <a:pt x="410" y="141"/>
                    </a:cubicBezTo>
                    <a:cubicBezTo>
                      <a:pt x="411" y="141"/>
                      <a:pt x="411" y="141"/>
                      <a:pt x="412" y="142"/>
                    </a:cubicBezTo>
                    <a:cubicBezTo>
                      <a:pt x="411" y="143"/>
                      <a:pt x="411" y="143"/>
                      <a:pt x="411" y="143"/>
                    </a:cubicBezTo>
                    <a:cubicBezTo>
                      <a:pt x="404" y="141"/>
                      <a:pt x="404" y="141"/>
                      <a:pt x="402" y="143"/>
                    </a:cubicBezTo>
                    <a:cubicBezTo>
                      <a:pt x="403" y="144"/>
                      <a:pt x="404" y="145"/>
                      <a:pt x="404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7"/>
                      <a:pt x="403" y="147"/>
                      <a:pt x="403" y="147"/>
                    </a:cubicBezTo>
                    <a:cubicBezTo>
                      <a:pt x="401" y="145"/>
                      <a:pt x="399" y="144"/>
                      <a:pt x="397" y="142"/>
                    </a:cubicBezTo>
                    <a:cubicBezTo>
                      <a:pt x="383" y="149"/>
                      <a:pt x="379" y="151"/>
                      <a:pt x="379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6" y="145"/>
                      <a:pt x="375" y="145"/>
                      <a:pt x="374" y="145"/>
                    </a:cubicBezTo>
                    <a:cubicBezTo>
                      <a:pt x="373" y="145"/>
                      <a:pt x="372" y="145"/>
                      <a:pt x="372" y="145"/>
                    </a:cubicBezTo>
                    <a:cubicBezTo>
                      <a:pt x="371" y="145"/>
                      <a:pt x="370" y="145"/>
                      <a:pt x="370" y="145"/>
                    </a:cubicBezTo>
                    <a:cubicBezTo>
                      <a:pt x="370" y="145"/>
                      <a:pt x="370" y="146"/>
                      <a:pt x="370" y="147"/>
                    </a:cubicBezTo>
                    <a:cubicBezTo>
                      <a:pt x="369" y="148"/>
                      <a:pt x="368" y="148"/>
                      <a:pt x="368" y="148"/>
                    </a:cubicBezTo>
                    <a:cubicBezTo>
                      <a:pt x="367" y="148"/>
                      <a:pt x="367" y="147"/>
                      <a:pt x="366" y="147"/>
                    </a:cubicBezTo>
                    <a:cubicBezTo>
                      <a:pt x="366" y="146"/>
                      <a:pt x="365" y="145"/>
                      <a:pt x="364" y="145"/>
                    </a:cubicBezTo>
                    <a:cubicBezTo>
                      <a:pt x="363" y="145"/>
                      <a:pt x="363" y="145"/>
                      <a:pt x="362" y="145"/>
                    </a:cubicBezTo>
                    <a:cubicBezTo>
                      <a:pt x="362" y="144"/>
                      <a:pt x="362" y="144"/>
                      <a:pt x="362" y="143"/>
                    </a:cubicBezTo>
                    <a:cubicBezTo>
                      <a:pt x="362" y="143"/>
                      <a:pt x="363" y="142"/>
                      <a:pt x="363" y="141"/>
                    </a:cubicBezTo>
                    <a:cubicBezTo>
                      <a:pt x="364" y="141"/>
                      <a:pt x="365" y="141"/>
                      <a:pt x="366" y="141"/>
                    </a:cubicBezTo>
                    <a:cubicBezTo>
                      <a:pt x="368" y="142"/>
                      <a:pt x="370" y="143"/>
                      <a:pt x="372" y="143"/>
                    </a:cubicBezTo>
                    <a:cubicBezTo>
                      <a:pt x="372" y="142"/>
                      <a:pt x="374" y="140"/>
                      <a:pt x="374" y="135"/>
                    </a:cubicBezTo>
                    <a:cubicBezTo>
                      <a:pt x="373" y="134"/>
                      <a:pt x="373" y="134"/>
                      <a:pt x="372" y="134"/>
                    </a:cubicBezTo>
                    <a:cubicBezTo>
                      <a:pt x="369" y="135"/>
                      <a:pt x="369" y="135"/>
                      <a:pt x="368" y="136"/>
                    </a:cubicBezTo>
                    <a:cubicBezTo>
                      <a:pt x="367" y="137"/>
                      <a:pt x="367" y="137"/>
                      <a:pt x="367" y="137"/>
                    </a:cubicBezTo>
                    <a:cubicBezTo>
                      <a:pt x="366" y="137"/>
                      <a:pt x="366" y="137"/>
                      <a:pt x="366" y="137"/>
                    </a:cubicBezTo>
                    <a:cubicBezTo>
                      <a:pt x="366" y="136"/>
                      <a:pt x="366" y="136"/>
                      <a:pt x="366" y="135"/>
                    </a:cubicBezTo>
                    <a:cubicBezTo>
                      <a:pt x="366" y="135"/>
                      <a:pt x="367" y="134"/>
                      <a:pt x="367" y="134"/>
                    </a:cubicBezTo>
                    <a:cubicBezTo>
                      <a:pt x="367" y="132"/>
                      <a:pt x="367" y="132"/>
                      <a:pt x="367" y="131"/>
                    </a:cubicBezTo>
                    <a:cubicBezTo>
                      <a:pt x="367" y="132"/>
                      <a:pt x="366" y="132"/>
                      <a:pt x="366" y="132"/>
                    </a:cubicBezTo>
                    <a:cubicBezTo>
                      <a:pt x="365" y="125"/>
                      <a:pt x="365" y="125"/>
                      <a:pt x="364" y="124"/>
                    </a:cubicBezTo>
                    <a:cubicBezTo>
                      <a:pt x="360" y="128"/>
                      <a:pt x="360" y="128"/>
                      <a:pt x="359" y="128"/>
                    </a:cubicBezTo>
                    <a:cubicBezTo>
                      <a:pt x="358" y="129"/>
                      <a:pt x="358" y="129"/>
                      <a:pt x="358" y="130"/>
                    </a:cubicBezTo>
                    <a:cubicBezTo>
                      <a:pt x="358" y="131"/>
                      <a:pt x="358" y="131"/>
                      <a:pt x="358" y="131"/>
                    </a:cubicBezTo>
                    <a:cubicBezTo>
                      <a:pt x="357" y="132"/>
                      <a:pt x="356" y="132"/>
                      <a:pt x="355" y="133"/>
                    </a:cubicBezTo>
                    <a:cubicBezTo>
                      <a:pt x="353" y="136"/>
                      <a:pt x="357" y="138"/>
                      <a:pt x="356" y="141"/>
                    </a:cubicBezTo>
                    <a:cubicBezTo>
                      <a:pt x="356" y="142"/>
                      <a:pt x="356" y="142"/>
                      <a:pt x="356" y="142"/>
                    </a:cubicBezTo>
                    <a:cubicBezTo>
                      <a:pt x="355" y="144"/>
                      <a:pt x="355" y="144"/>
                      <a:pt x="355" y="144"/>
                    </a:cubicBezTo>
                    <a:cubicBezTo>
                      <a:pt x="356" y="145"/>
                      <a:pt x="356" y="147"/>
                      <a:pt x="356" y="148"/>
                    </a:cubicBezTo>
                    <a:cubicBezTo>
                      <a:pt x="356" y="149"/>
                      <a:pt x="356" y="150"/>
                      <a:pt x="356" y="150"/>
                    </a:cubicBezTo>
                    <a:cubicBezTo>
                      <a:pt x="356" y="150"/>
                      <a:pt x="355" y="150"/>
                      <a:pt x="355" y="150"/>
                    </a:cubicBezTo>
                    <a:cubicBezTo>
                      <a:pt x="354" y="150"/>
                      <a:pt x="354" y="150"/>
                      <a:pt x="353" y="150"/>
                    </a:cubicBezTo>
                    <a:cubicBezTo>
                      <a:pt x="351" y="151"/>
                      <a:pt x="351" y="151"/>
                      <a:pt x="350" y="150"/>
                    </a:cubicBezTo>
                    <a:cubicBezTo>
                      <a:pt x="346" y="150"/>
                      <a:pt x="346" y="150"/>
                      <a:pt x="337" y="156"/>
                    </a:cubicBezTo>
                    <a:cubicBezTo>
                      <a:pt x="336" y="155"/>
                      <a:pt x="336" y="155"/>
                      <a:pt x="335" y="155"/>
                    </a:cubicBezTo>
                    <a:cubicBezTo>
                      <a:pt x="335" y="155"/>
                      <a:pt x="335" y="155"/>
                      <a:pt x="334" y="155"/>
                    </a:cubicBezTo>
                    <a:cubicBezTo>
                      <a:pt x="334" y="155"/>
                      <a:pt x="333" y="155"/>
                      <a:pt x="333" y="155"/>
                    </a:cubicBezTo>
                    <a:cubicBezTo>
                      <a:pt x="332" y="155"/>
                      <a:pt x="332" y="156"/>
                      <a:pt x="332" y="157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34" y="159"/>
                      <a:pt x="334" y="160"/>
                      <a:pt x="333" y="161"/>
                    </a:cubicBezTo>
                    <a:cubicBezTo>
                      <a:pt x="330" y="161"/>
                      <a:pt x="330" y="161"/>
                      <a:pt x="325" y="165"/>
                    </a:cubicBezTo>
                    <a:cubicBezTo>
                      <a:pt x="324" y="165"/>
                      <a:pt x="324" y="165"/>
                      <a:pt x="324" y="165"/>
                    </a:cubicBezTo>
                    <a:cubicBezTo>
                      <a:pt x="323" y="165"/>
                      <a:pt x="322" y="165"/>
                      <a:pt x="322" y="165"/>
                    </a:cubicBezTo>
                    <a:cubicBezTo>
                      <a:pt x="320" y="167"/>
                      <a:pt x="320" y="169"/>
                      <a:pt x="319" y="171"/>
                    </a:cubicBezTo>
                    <a:cubicBezTo>
                      <a:pt x="317" y="171"/>
                      <a:pt x="316" y="171"/>
                      <a:pt x="314" y="172"/>
                    </a:cubicBezTo>
                    <a:cubicBezTo>
                      <a:pt x="314" y="173"/>
                      <a:pt x="313" y="174"/>
                      <a:pt x="313" y="175"/>
                    </a:cubicBezTo>
                    <a:cubicBezTo>
                      <a:pt x="312" y="175"/>
                      <a:pt x="311" y="175"/>
                      <a:pt x="310" y="175"/>
                    </a:cubicBezTo>
                    <a:cubicBezTo>
                      <a:pt x="309" y="174"/>
                      <a:pt x="309" y="174"/>
                      <a:pt x="309" y="174"/>
                    </a:cubicBezTo>
                    <a:cubicBezTo>
                      <a:pt x="308" y="174"/>
                      <a:pt x="307" y="174"/>
                      <a:pt x="307" y="174"/>
                    </a:cubicBezTo>
                    <a:cubicBezTo>
                      <a:pt x="306" y="173"/>
                      <a:pt x="306" y="173"/>
                      <a:pt x="306" y="173"/>
                    </a:cubicBezTo>
                    <a:cubicBezTo>
                      <a:pt x="305" y="172"/>
                      <a:pt x="305" y="172"/>
                      <a:pt x="304" y="172"/>
                    </a:cubicBezTo>
                    <a:cubicBezTo>
                      <a:pt x="303" y="173"/>
                      <a:pt x="303" y="174"/>
                      <a:pt x="303" y="175"/>
                    </a:cubicBezTo>
                    <a:cubicBezTo>
                      <a:pt x="303" y="175"/>
                      <a:pt x="304" y="176"/>
                      <a:pt x="304" y="176"/>
                    </a:cubicBezTo>
                    <a:cubicBezTo>
                      <a:pt x="304" y="176"/>
                      <a:pt x="303" y="177"/>
                      <a:pt x="303" y="178"/>
                    </a:cubicBezTo>
                    <a:cubicBezTo>
                      <a:pt x="303" y="179"/>
                      <a:pt x="303" y="179"/>
                      <a:pt x="303" y="179"/>
                    </a:cubicBezTo>
                    <a:cubicBezTo>
                      <a:pt x="303" y="179"/>
                      <a:pt x="303" y="180"/>
                      <a:pt x="303" y="180"/>
                    </a:cubicBezTo>
                    <a:cubicBezTo>
                      <a:pt x="301" y="180"/>
                      <a:pt x="298" y="180"/>
                      <a:pt x="296" y="180"/>
                    </a:cubicBezTo>
                    <a:cubicBezTo>
                      <a:pt x="295" y="179"/>
                      <a:pt x="295" y="179"/>
                      <a:pt x="295" y="178"/>
                    </a:cubicBezTo>
                    <a:cubicBezTo>
                      <a:pt x="289" y="179"/>
                      <a:pt x="289" y="179"/>
                      <a:pt x="288" y="180"/>
                    </a:cubicBezTo>
                    <a:cubicBezTo>
                      <a:pt x="288" y="182"/>
                      <a:pt x="289" y="182"/>
                      <a:pt x="289" y="182"/>
                    </a:cubicBezTo>
                    <a:cubicBezTo>
                      <a:pt x="290" y="183"/>
                      <a:pt x="291" y="184"/>
                      <a:pt x="292" y="184"/>
                    </a:cubicBezTo>
                    <a:cubicBezTo>
                      <a:pt x="294" y="184"/>
                      <a:pt x="294" y="184"/>
                      <a:pt x="295" y="184"/>
                    </a:cubicBezTo>
                    <a:cubicBezTo>
                      <a:pt x="298" y="187"/>
                      <a:pt x="298" y="187"/>
                      <a:pt x="298" y="188"/>
                    </a:cubicBezTo>
                    <a:cubicBezTo>
                      <a:pt x="299" y="191"/>
                      <a:pt x="299" y="193"/>
                      <a:pt x="299" y="195"/>
                    </a:cubicBezTo>
                    <a:cubicBezTo>
                      <a:pt x="300" y="196"/>
                      <a:pt x="301" y="197"/>
                      <a:pt x="302" y="199"/>
                    </a:cubicBezTo>
                    <a:cubicBezTo>
                      <a:pt x="302" y="201"/>
                      <a:pt x="302" y="201"/>
                      <a:pt x="297" y="213"/>
                    </a:cubicBezTo>
                    <a:cubicBezTo>
                      <a:pt x="296" y="214"/>
                      <a:pt x="294" y="215"/>
                      <a:pt x="293" y="215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89" y="214"/>
                      <a:pt x="286" y="214"/>
                      <a:pt x="283" y="212"/>
                    </a:cubicBezTo>
                    <a:cubicBezTo>
                      <a:pt x="279" y="211"/>
                      <a:pt x="276" y="211"/>
                      <a:pt x="273" y="211"/>
                    </a:cubicBezTo>
                    <a:cubicBezTo>
                      <a:pt x="269" y="210"/>
                      <a:pt x="269" y="210"/>
                      <a:pt x="268" y="209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7" y="210"/>
                      <a:pt x="267" y="210"/>
                      <a:pt x="266" y="210"/>
                    </a:cubicBezTo>
                    <a:cubicBezTo>
                      <a:pt x="264" y="212"/>
                      <a:pt x="262" y="212"/>
                      <a:pt x="260" y="212"/>
                    </a:cubicBezTo>
                    <a:cubicBezTo>
                      <a:pt x="260" y="213"/>
                      <a:pt x="260" y="213"/>
                      <a:pt x="260" y="213"/>
                    </a:cubicBezTo>
                    <a:cubicBezTo>
                      <a:pt x="262" y="217"/>
                      <a:pt x="258" y="221"/>
                      <a:pt x="260" y="225"/>
                    </a:cubicBezTo>
                    <a:cubicBezTo>
                      <a:pt x="259" y="227"/>
                      <a:pt x="259" y="229"/>
                      <a:pt x="259" y="232"/>
                    </a:cubicBezTo>
                    <a:cubicBezTo>
                      <a:pt x="254" y="239"/>
                      <a:pt x="254" y="239"/>
                      <a:pt x="255" y="241"/>
                    </a:cubicBezTo>
                    <a:cubicBezTo>
                      <a:pt x="256" y="243"/>
                      <a:pt x="256" y="244"/>
                      <a:pt x="256" y="244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4" y="247"/>
                      <a:pt x="254" y="247"/>
                      <a:pt x="254" y="251"/>
                    </a:cubicBezTo>
                    <a:cubicBezTo>
                      <a:pt x="255" y="251"/>
                      <a:pt x="256" y="251"/>
                      <a:pt x="257" y="251"/>
                    </a:cubicBezTo>
                    <a:cubicBezTo>
                      <a:pt x="259" y="251"/>
                      <a:pt x="260" y="250"/>
                      <a:pt x="262" y="253"/>
                    </a:cubicBezTo>
                    <a:cubicBezTo>
                      <a:pt x="263" y="253"/>
                      <a:pt x="264" y="252"/>
                      <a:pt x="265" y="252"/>
                    </a:cubicBezTo>
                    <a:cubicBezTo>
                      <a:pt x="266" y="252"/>
                      <a:pt x="266" y="252"/>
                      <a:pt x="269" y="254"/>
                    </a:cubicBezTo>
                    <a:cubicBezTo>
                      <a:pt x="270" y="255"/>
                      <a:pt x="270" y="257"/>
                      <a:pt x="271" y="258"/>
                    </a:cubicBezTo>
                    <a:cubicBezTo>
                      <a:pt x="271" y="258"/>
                      <a:pt x="272" y="258"/>
                      <a:pt x="272" y="258"/>
                    </a:cubicBezTo>
                    <a:cubicBezTo>
                      <a:pt x="271" y="257"/>
                      <a:pt x="271" y="257"/>
                      <a:pt x="271" y="257"/>
                    </a:cubicBezTo>
                    <a:cubicBezTo>
                      <a:pt x="281" y="254"/>
                      <a:pt x="289" y="246"/>
                      <a:pt x="301" y="246"/>
                    </a:cubicBezTo>
                    <a:cubicBezTo>
                      <a:pt x="303" y="244"/>
                      <a:pt x="303" y="243"/>
                      <a:pt x="303" y="242"/>
                    </a:cubicBezTo>
                    <a:cubicBezTo>
                      <a:pt x="302" y="241"/>
                      <a:pt x="301" y="240"/>
                      <a:pt x="301" y="239"/>
                    </a:cubicBezTo>
                    <a:cubicBezTo>
                      <a:pt x="301" y="238"/>
                      <a:pt x="301" y="238"/>
                      <a:pt x="304" y="232"/>
                    </a:cubicBezTo>
                    <a:cubicBezTo>
                      <a:pt x="306" y="229"/>
                      <a:pt x="320" y="226"/>
                      <a:pt x="320" y="226"/>
                    </a:cubicBezTo>
                    <a:cubicBezTo>
                      <a:pt x="322" y="224"/>
                      <a:pt x="322" y="223"/>
                      <a:pt x="322" y="222"/>
                    </a:cubicBezTo>
                    <a:cubicBezTo>
                      <a:pt x="322" y="222"/>
                      <a:pt x="322" y="222"/>
                      <a:pt x="322" y="221"/>
                    </a:cubicBezTo>
                    <a:cubicBezTo>
                      <a:pt x="322" y="216"/>
                      <a:pt x="322" y="212"/>
                      <a:pt x="329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1" y="214"/>
                      <a:pt x="331" y="214"/>
                      <a:pt x="331" y="214"/>
                    </a:cubicBezTo>
                    <a:cubicBezTo>
                      <a:pt x="334" y="216"/>
                      <a:pt x="334" y="216"/>
                      <a:pt x="336" y="216"/>
                    </a:cubicBezTo>
                    <a:cubicBezTo>
                      <a:pt x="337" y="216"/>
                      <a:pt x="337" y="216"/>
                      <a:pt x="338" y="216"/>
                    </a:cubicBezTo>
                    <a:cubicBezTo>
                      <a:pt x="338" y="216"/>
                      <a:pt x="339" y="216"/>
                      <a:pt x="340" y="216"/>
                    </a:cubicBezTo>
                    <a:cubicBezTo>
                      <a:pt x="340" y="214"/>
                      <a:pt x="340" y="214"/>
                      <a:pt x="342" y="212"/>
                    </a:cubicBezTo>
                    <a:cubicBezTo>
                      <a:pt x="344" y="212"/>
                      <a:pt x="344" y="212"/>
                      <a:pt x="345" y="212"/>
                    </a:cubicBezTo>
                    <a:cubicBezTo>
                      <a:pt x="346" y="212"/>
                      <a:pt x="348" y="212"/>
                      <a:pt x="351" y="208"/>
                    </a:cubicBezTo>
                    <a:cubicBezTo>
                      <a:pt x="358" y="209"/>
                      <a:pt x="357" y="217"/>
                      <a:pt x="362" y="220"/>
                    </a:cubicBezTo>
                    <a:cubicBezTo>
                      <a:pt x="363" y="220"/>
                      <a:pt x="364" y="221"/>
                      <a:pt x="364" y="223"/>
                    </a:cubicBezTo>
                    <a:cubicBezTo>
                      <a:pt x="380" y="233"/>
                      <a:pt x="388" y="241"/>
                      <a:pt x="387" y="246"/>
                    </a:cubicBezTo>
                    <a:cubicBezTo>
                      <a:pt x="385" y="247"/>
                      <a:pt x="373" y="249"/>
                      <a:pt x="369" y="249"/>
                    </a:cubicBezTo>
                    <a:cubicBezTo>
                      <a:pt x="369" y="249"/>
                      <a:pt x="368" y="250"/>
                      <a:pt x="368" y="250"/>
                    </a:cubicBezTo>
                    <a:cubicBezTo>
                      <a:pt x="371" y="252"/>
                      <a:pt x="373" y="255"/>
                      <a:pt x="377" y="256"/>
                    </a:cubicBezTo>
                    <a:cubicBezTo>
                      <a:pt x="379" y="256"/>
                      <a:pt x="382" y="256"/>
                      <a:pt x="384" y="256"/>
                    </a:cubicBezTo>
                    <a:cubicBezTo>
                      <a:pt x="384" y="255"/>
                      <a:pt x="384" y="253"/>
                      <a:pt x="384" y="252"/>
                    </a:cubicBezTo>
                    <a:cubicBezTo>
                      <a:pt x="389" y="250"/>
                      <a:pt x="392" y="245"/>
                      <a:pt x="396" y="242"/>
                    </a:cubicBezTo>
                    <a:cubicBezTo>
                      <a:pt x="396" y="240"/>
                      <a:pt x="396" y="240"/>
                      <a:pt x="396" y="239"/>
                    </a:cubicBezTo>
                    <a:cubicBezTo>
                      <a:pt x="393" y="239"/>
                      <a:pt x="393" y="239"/>
                      <a:pt x="392" y="239"/>
                    </a:cubicBezTo>
                    <a:cubicBezTo>
                      <a:pt x="391" y="239"/>
                      <a:pt x="391" y="238"/>
                      <a:pt x="391" y="238"/>
                    </a:cubicBezTo>
                    <a:cubicBezTo>
                      <a:pt x="393" y="236"/>
                      <a:pt x="394" y="236"/>
                      <a:pt x="395" y="236"/>
                    </a:cubicBezTo>
                    <a:cubicBezTo>
                      <a:pt x="398" y="237"/>
                      <a:pt x="398" y="237"/>
                      <a:pt x="400" y="239"/>
                    </a:cubicBezTo>
                    <a:cubicBezTo>
                      <a:pt x="400" y="239"/>
                      <a:pt x="400" y="239"/>
                      <a:pt x="400" y="234"/>
                    </a:cubicBezTo>
                    <a:cubicBezTo>
                      <a:pt x="396" y="231"/>
                      <a:pt x="391" y="230"/>
                      <a:pt x="389" y="226"/>
                    </a:cubicBezTo>
                    <a:cubicBezTo>
                      <a:pt x="388" y="226"/>
                      <a:pt x="385" y="226"/>
                      <a:pt x="380" y="221"/>
                    </a:cubicBezTo>
                    <a:cubicBezTo>
                      <a:pt x="381" y="219"/>
                      <a:pt x="381" y="219"/>
                      <a:pt x="375" y="215"/>
                    </a:cubicBezTo>
                    <a:cubicBezTo>
                      <a:pt x="375" y="214"/>
                      <a:pt x="374" y="214"/>
                      <a:pt x="374" y="214"/>
                    </a:cubicBezTo>
                    <a:cubicBezTo>
                      <a:pt x="374" y="213"/>
                      <a:pt x="373" y="212"/>
                      <a:pt x="373" y="211"/>
                    </a:cubicBezTo>
                    <a:cubicBezTo>
                      <a:pt x="372" y="210"/>
                      <a:pt x="370" y="210"/>
                      <a:pt x="369" y="210"/>
                    </a:cubicBezTo>
                    <a:cubicBezTo>
                      <a:pt x="369" y="209"/>
                      <a:pt x="369" y="209"/>
                      <a:pt x="369" y="208"/>
                    </a:cubicBezTo>
                    <a:cubicBezTo>
                      <a:pt x="370" y="207"/>
                      <a:pt x="370" y="207"/>
                      <a:pt x="370" y="207"/>
                    </a:cubicBezTo>
                    <a:cubicBezTo>
                      <a:pt x="371" y="206"/>
                      <a:pt x="371" y="205"/>
                      <a:pt x="371" y="205"/>
                    </a:cubicBezTo>
                    <a:cubicBezTo>
                      <a:pt x="371" y="204"/>
                      <a:pt x="371" y="203"/>
                      <a:pt x="371" y="202"/>
                    </a:cubicBezTo>
                    <a:cubicBezTo>
                      <a:pt x="374" y="201"/>
                      <a:pt x="375" y="202"/>
                      <a:pt x="376" y="205"/>
                    </a:cubicBezTo>
                    <a:cubicBezTo>
                      <a:pt x="384" y="206"/>
                      <a:pt x="386" y="216"/>
                      <a:pt x="394" y="217"/>
                    </a:cubicBezTo>
                    <a:cubicBezTo>
                      <a:pt x="394" y="218"/>
                      <a:pt x="394" y="218"/>
                      <a:pt x="395" y="218"/>
                    </a:cubicBezTo>
                    <a:cubicBezTo>
                      <a:pt x="398" y="222"/>
                      <a:pt x="404" y="223"/>
                      <a:pt x="406" y="228"/>
                    </a:cubicBezTo>
                    <a:cubicBezTo>
                      <a:pt x="404" y="234"/>
                      <a:pt x="404" y="234"/>
                      <a:pt x="406" y="236"/>
                    </a:cubicBezTo>
                    <a:cubicBezTo>
                      <a:pt x="407" y="239"/>
                      <a:pt x="407" y="242"/>
                      <a:pt x="411" y="242"/>
                    </a:cubicBezTo>
                    <a:cubicBezTo>
                      <a:pt x="413" y="244"/>
                      <a:pt x="413" y="246"/>
                      <a:pt x="413" y="247"/>
                    </a:cubicBezTo>
                    <a:cubicBezTo>
                      <a:pt x="412" y="247"/>
                      <a:pt x="411" y="247"/>
                      <a:pt x="410" y="247"/>
                    </a:cubicBezTo>
                    <a:cubicBezTo>
                      <a:pt x="410" y="247"/>
                      <a:pt x="409" y="246"/>
                      <a:pt x="409" y="246"/>
                    </a:cubicBezTo>
                    <a:cubicBezTo>
                      <a:pt x="409" y="246"/>
                      <a:pt x="408" y="247"/>
                      <a:pt x="408" y="247"/>
                    </a:cubicBezTo>
                    <a:cubicBezTo>
                      <a:pt x="411" y="251"/>
                      <a:pt x="411" y="251"/>
                      <a:pt x="414" y="252"/>
                    </a:cubicBezTo>
                    <a:cubicBezTo>
                      <a:pt x="414" y="252"/>
                      <a:pt x="414" y="251"/>
                      <a:pt x="414" y="251"/>
                    </a:cubicBezTo>
                    <a:cubicBezTo>
                      <a:pt x="416" y="252"/>
                      <a:pt x="417" y="252"/>
                      <a:pt x="419" y="254"/>
                    </a:cubicBezTo>
                    <a:cubicBezTo>
                      <a:pt x="418" y="256"/>
                      <a:pt x="418" y="257"/>
                      <a:pt x="419" y="258"/>
                    </a:cubicBezTo>
                    <a:cubicBezTo>
                      <a:pt x="421" y="259"/>
                      <a:pt x="421" y="259"/>
                      <a:pt x="422" y="259"/>
                    </a:cubicBezTo>
                    <a:cubicBezTo>
                      <a:pt x="423" y="259"/>
                      <a:pt x="424" y="259"/>
                      <a:pt x="424" y="259"/>
                    </a:cubicBezTo>
                    <a:cubicBezTo>
                      <a:pt x="425" y="258"/>
                      <a:pt x="426" y="257"/>
                      <a:pt x="426" y="256"/>
                    </a:cubicBezTo>
                    <a:cubicBezTo>
                      <a:pt x="426" y="255"/>
                      <a:pt x="426" y="255"/>
                      <a:pt x="426" y="254"/>
                    </a:cubicBezTo>
                    <a:cubicBezTo>
                      <a:pt x="426" y="254"/>
                      <a:pt x="426" y="253"/>
                      <a:pt x="426" y="253"/>
                    </a:cubicBezTo>
                    <a:cubicBezTo>
                      <a:pt x="426" y="252"/>
                      <a:pt x="427" y="252"/>
                      <a:pt x="427" y="251"/>
                    </a:cubicBezTo>
                    <a:cubicBezTo>
                      <a:pt x="428" y="252"/>
                      <a:pt x="430" y="252"/>
                      <a:pt x="430" y="253"/>
                    </a:cubicBezTo>
                    <a:cubicBezTo>
                      <a:pt x="431" y="253"/>
                      <a:pt x="432" y="253"/>
                      <a:pt x="432" y="253"/>
                    </a:cubicBezTo>
                    <a:cubicBezTo>
                      <a:pt x="432" y="253"/>
                      <a:pt x="433" y="252"/>
                      <a:pt x="433" y="252"/>
                    </a:cubicBezTo>
                    <a:cubicBezTo>
                      <a:pt x="433" y="251"/>
                      <a:pt x="433" y="249"/>
                      <a:pt x="433" y="248"/>
                    </a:cubicBezTo>
                    <a:cubicBezTo>
                      <a:pt x="435" y="248"/>
                      <a:pt x="436" y="248"/>
                      <a:pt x="437" y="248"/>
                    </a:cubicBezTo>
                    <a:cubicBezTo>
                      <a:pt x="436" y="246"/>
                      <a:pt x="435" y="246"/>
                      <a:pt x="433" y="245"/>
                    </a:cubicBezTo>
                    <a:cubicBezTo>
                      <a:pt x="433" y="246"/>
                      <a:pt x="432" y="247"/>
                      <a:pt x="432" y="248"/>
                    </a:cubicBezTo>
                    <a:cubicBezTo>
                      <a:pt x="429" y="248"/>
                      <a:pt x="429" y="247"/>
                      <a:pt x="427" y="241"/>
                    </a:cubicBezTo>
                    <a:cubicBezTo>
                      <a:pt x="424" y="240"/>
                      <a:pt x="424" y="240"/>
                      <a:pt x="422" y="238"/>
                    </a:cubicBezTo>
                    <a:cubicBezTo>
                      <a:pt x="422" y="237"/>
                      <a:pt x="422" y="237"/>
                      <a:pt x="422" y="236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5" y="236"/>
                      <a:pt x="426" y="237"/>
                      <a:pt x="427" y="237"/>
                    </a:cubicBezTo>
                    <a:cubicBezTo>
                      <a:pt x="429" y="237"/>
                      <a:pt x="429" y="237"/>
                      <a:pt x="430" y="237"/>
                    </a:cubicBezTo>
                    <a:cubicBezTo>
                      <a:pt x="430" y="237"/>
                      <a:pt x="430" y="238"/>
                      <a:pt x="431" y="238"/>
                    </a:cubicBezTo>
                    <a:cubicBezTo>
                      <a:pt x="431" y="237"/>
                      <a:pt x="431" y="235"/>
                      <a:pt x="431" y="234"/>
                    </a:cubicBezTo>
                    <a:cubicBezTo>
                      <a:pt x="433" y="232"/>
                      <a:pt x="433" y="232"/>
                      <a:pt x="442" y="236"/>
                    </a:cubicBezTo>
                    <a:cubicBezTo>
                      <a:pt x="442" y="236"/>
                      <a:pt x="443" y="237"/>
                      <a:pt x="443" y="238"/>
                    </a:cubicBezTo>
                    <a:cubicBezTo>
                      <a:pt x="443" y="238"/>
                      <a:pt x="443" y="238"/>
                      <a:pt x="444" y="238"/>
                    </a:cubicBezTo>
                    <a:cubicBezTo>
                      <a:pt x="445" y="240"/>
                      <a:pt x="445" y="240"/>
                      <a:pt x="445" y="240"/>
                    </a:cubicBezTo>
                    <a:cubicBezTo>
                      <a:pt x="444" y="240"/>
                      <a:pt x="443" y="241"/>
                      <a:pt x="443" y="241"/>
                    </a:cubicBezTo>
                    <a:cubicBezTo>
                      <a:pt x="443" y="244"/>
                      <a:pt x="448" y="245"/>
                      <a:pt x="447" y="249"/>
                    </a:cubicBezTo>
                    <a:cubicBezTo>
                      <a:pt x="447" y="250"/>
                      <a:pt x="447" y="251"/>
                      <a:pt x="447" y="251"/>
                    </a:cubicBezTo>
                    <a:cubicBezTo>
                      <a:pt x="447" y="252"/>
                      <a:pt x="447" y="252"/>
                      <a:pt x="447" y="253"/>
                    </a:cubicBezTo>
                    <a:cubicBezTo>
                      <a:pt x="447" y="254"/>
                      <a:pt x="448" y="255"/>
                      <a:pt x="449" y="256"/>
                    </a:cubicBezTo>
                    <a:cubicBezTo>
                      <a:pt x="449" y="256"/>
                      <a:pt x="449" y="256"/>
                      <a:pt x="449" y="256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1" y="258"/>
                      <a:pt x="451" y="258"/>
                      <a:pt x="451" y="258"/>
                    </a:cubicBezTo>
                    <a:cubicBezTo>
                      <a:pt x="452" y="258"/>
                      <a:pt x="452" y="258"/>
                      <a:pt x="452" y="258"/>
                    </a:cubicBezTo>
                    <a:cubicBezTo>
                      <a:pt x="452" y="259"/>
                      <a:pt x="452" y="259"/>
                      <a:pt x="452" y="260"/>
                    </a:cubicBezTo>
                    <a:cubicBezTo>
                      <a:pt x="452" y="261"/>
                      <a:pt x="452" y="261"/>
                      <a:pt x="452" y="261"/>
                    </a:cubicBezTo>
                    <a:cubicBezTo>
                      <a:pt x="451" y="261"/>
                      <a:pt x="451" y="261"/>
                      <a:pt x="451" y="261"/>
                    </a:cubicBezTo>
                    <a:cubicBezTo>
                      <a:pt x="451" y="262"/>
                      <a:pt x="451" y="262"/>
                      <a:pt x="451" y="262"/>
                    </a:cubicBezTo>
                    <a:cubicBezTo>
                      <a:pt x="451" y="263"/>
                      <a:pt x="451" y="264"/>
                      <a:pt x="452" y="265"/>
                    </a:cubicBezTo>
                    <a:cubicBezTo>
                      <a:pt x="452" y="266"/>
                      <a:pt x="452" y="266"/>
                      <a:pt x="452" y="266"/>
                    </a:cubicBezTo>
                    <a:cubicBezTo>
                      <a:pt x="453" y="266"/>
                      <a:pt x="453" y="266"/>
                      <a:pt x="453" y="266"/>
                    </a:cubicBezTo>
                    <a:cubicBezTo>
                      <a:pt x="454" y="265"/>
                      <a:pt x="454" y="265"/>
                      <a:pt x="454" y="265"/>
                    </a:cubicBezTo>
                    <a:cubicBezTo>
                      <a:pt x="454" y="263"/>
                      <a:pt x="454" y="263"/>
                      <a:pt x="454" y="263"/>
                    </a:cubicBezTo>
                    <a:cubicBezTo>
                      <a:pt x="454" y="262"/>
                      <a:pt x="454" y="261"/>
                      <a:pt x="454" y="261"/>
                    </a:cubicBezTo>
                    <a:cubicBezTo>
                      <a:pt x="455" y="259"/>
                      <a:pt x="455" y="259"/>
                      <a:pt x="455" y="259"/>
                    </a:cubicBez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60"/>
                      <a:pt x="456" y="260"/>
                      <a:pt x="456" y="260"/>
                    </a:cubicBezTo>
                    <a:cubicBezTo>
                      <a:pt x="457" y="260"/>
                      <a:pt x="457" y="260"/>
                      <a:pt x="457" y="260"/>
                    </a:cubicBezTo>
                    <a:cubicBezTo>
                      <a:pt x="457" y="261"/>
                      <a:pt x="457" y="261"/>
                      <a:pt x="457" y="261"/>
                    </a:cubicBezTo>
                    <a:cubicBezTo>
                      <a:pt x="458" y="261"/>
                      <a:pt x="459" y="262"/>
                      <a:pt x="459" y="262"/>
                    </a:cubicBezTo>
                    <a:cubicBezTo>
                      <a:pt x="460" y="263"/>
                      <a:pt x="460" y="263"/>
                      <a:pt x="460" y="263"/>
                    </a:cubicBezTo>
                    <a:cubicBezTo>
                      <a:pt x="460" y="264"/>
                      <a:pt x="460" y="264"/>
                      <a:pt x="460" y="264"/>
                    </a:cubicBezTo>
                    <a:cubicBezTo>
                      <a:pt x="461" y="264"/>
                      <a:pt x="461" y="264"/>
                      <a:pt x="461" y="264"/>
                    </a:cubicBezTo>
                    <a:cubicBezTo>
                      <a:pt x="462" y="264"/>
                      <a:pt x="462" y="264"/>
                      <a:pt x="462" y="264"/>
                    </a:cubicBezTo>
                    <a:cubicBezTo>
                      <a:pt x="462" y="264"/>
                      <a:pt x="464" y="264"/>
                      <a:pt x="464" y="265"/>
                    </a:cubicBezTo>
                    <a:cubicBezTo>
                      <a:pt x="466" y="265"/>
                      <a:pt x="466" y="265"/>
                      <a:pt x="466" y="265"/>
                    </a:cubicBezTo>
                    <a:cubicBezTo>
                      <a:pt x="467" y="265"/>
                      <a:pt x="467" y="265"/>
                      <a:pt x="467" y="265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3"/>
                      <a:pt x="467" y="263"/>
                      <a:pt x="467" y="263"/>
                    </a:cubicBezTo>
                    <a:cubicBezTo>
                      <a:pt x="467" y="262"/>
                      <a:pt x="467" y="261"/>
                      <a:pt x="468" y="260"/>
                    </a:cubicBezTo>
                    <a:cubicBezTo>
                      <a:pt x="468" y="259"/>
                      <a:pt x="468" y="259"/>
                      <a:pt x="468" y="259"/>
                    </a:cubicBezTo>
                    <a:cubicBezTo>
                      <a:pt x="469" y="259"/>
                      <a:pt x="469" y="259"/>
                      <a:pt x="469" y="259"/>
                    </a:cubicBezTo>
                    <a:cubicBezTo>
                      <a:pt x="470" y="259"/>
                      <a:pt x="471" y="259"/>
                      <a:pt x="472" y="260"/>
                    </a:cubicBezTo>
                    <a:cubicBezTo>
                      <a:pt x="474" y="261"/>
                      <a:pt x="474" y="261"/>
                      <a:pt x="474" y="261"/>
                    </a:cubicBezTo>
                    <a:cubicBezTo>
                      <a:pt x="476" y="263"/>
                      <a:pt x="476" y="263"/>
                      <a:pt x="476" y="263"/>
                    </a:cubicBezTo>
                    <a:cubicBezTo>
                      <a:pt x="477" y="263"/>
                      <a:pt x="477" y="263"/>
                      <a:pt x="477" y="263"/>
                    </a:cubicBezTo>
                    <a:cubicBezTo>
                      <a:pt x="477" y="264"/>
                      <a:pt x="477" y="264"/>
                      <a:pt x="477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81" y="264"/>
                      <a:pt x="484" y="264"/>
                      <a:pt x="486" y="265"/>
                    </a:cubicBezTo>
                    <a:cubicBezTo>
                      <a:pt x="486" y="264"/>
                      <a:pt x="486" y="263"/>
                      <a:pt x="486" y="263"/>
                    </a:cubicBezTo>
                    <a:cubicBezTo>
                      <a:pt x="486" y="262"/>
                      <a:pt x="486" y="262"/>
                      <a:pt x="486" y="262"/>
                    </a:cubicBezTo>
                    <a:cubicBezTo>
                      <a:pt x="486" y="261"/>
                      <a:pt x="486" y="261"/>
                      <a:pt x="486" y="260"/>
                    </a:cubicBezTo>
                    <a:cubicBezTo>
                      <a:pt x="486" y="260"/>
                      <a:pt x="487" y="260"/>
                      <a:pt x="487" y="260"/>
                    </a:cubicBezTo>
                    <a:cubicBezTo>
                      <a:pt x="488" y="259"/>
                      <a:pt x="488" y="259"/>
                      <a:pt x="488" y="259"/>
                    </a:cubicBezTo>
                    <a:cubicBezTo>
                      <a:pt x="489" y="259"/>
                      <a:pt x="489" y="259"/>
                      <a:pt x="489" y="259"/>
                    </a:cubicBezTo>
                    <a:cubicBezTo>
                      <a:pt x="490" y="260"/>
                      <a:pt x="491" y="261"/>
                      <a:pt x="492" y="261"/>
                    </a:cubicBezTo>
                    <a:cubicBezTo>
                      <a:pt x="493" y="262"/>
                      <a:pt x="494" y="262"/>
                      <a:pt x="494" y="262"/>
                    </a:cubicBezTo>
                    <a:cubicBezTo>
                      <a:pt x="494" y="261"/>
                      <a:pt x="494" y="261"/>
                      <a:pt x="494" y="261"/>
                    </a:cubicBezTo>
                    <a:cubicBezTo>
                      <a:pt x="495" y="261"/>
                      <a:pt x="495" y="261"/>
                      <a:pt x="495" y="261"/>
                    </a:cubicBezTo>
                    <a:cubicBezTo>
                      <a:pt x="495" y="260"/>
                      <a:pt x="495" y="260"/>
                      <a:pt x="495" y="260"/>
                    </a:cubicBezTo>
                    <a:cubicBezTo>
                      <a:pt x="496" y="260"/>
                      <a:pt x="496" y="260"/>
                      <a:pt x="496" y="260"/>
                    </a:cubicBezTo>
                    <a:cubicBezTo>
                      <a:pt x="497" y="262"/>
                      <a:pt x="497" y="262"/>
                      <a:pt x="497" y="262"/>
                    </a:cubicBezTo>
                    <a:cubicBezTo>
                      <a:pt x="497" y="263"/>
                      <a:pt x="497" y="263"/>
                      <a:pt x="497" y="263"/>
                    </a:cubicBezTo>
                    <a:cubicBezTo>
                      <a:pt x="497" y="264"/>
                      <a:pt x="497" y="265"/>
                      <a:pt x="497" y="266"/>
                    </a:cubicBezTo>
                    <a:cubicBezTo>
                      <a:pt x="496" y="268"/>
                      <a:pt x="496" y="270"/>
                      <a:pt x="497" y="273"/>
                    </a:cubicBezTo>
                    <a:cubicBezTo>
                      <a:pt x="497" y="273"/>
                      <a:pt x="497" y="273"/>
                      <a:pt x="497" y="273"/>
                    </a:cubicBezTo>
                    <a:cubicBezTo>
                      <a:pt x="497" y="274"/>
                      <a:pt x="498" y="274"/>
                      <a:pt x="498" y="275"/>
                    </a:cubicBezTo>
                    <a:cubicBezTo>
                      <a:pt x="498" y="275"/>
                      <a:pt x="497" y="276"/>
                      <a:pt x="497" y="277"/>
                    </a:cubicBezTo>
                    <a:cubicBezTo>
                      <a:pt x="497" y="277"/>
                      <a:pt x="497" y="277"/>
                      <a:pt x="497" y="277"/>
                    </a:cubicBezTo>
                    <a:cubicBezTo>
                      <a:pt x="497" y="278"/>
                      <a:pt x="497" y="278"/>
                      <a:pt x="497" y="278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4" y="284"/>
                      <a:pt x="494" y="284"/>
                      <a:pt x="493" y="284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6"/>
                      <a:pt x="492" y="286"/>
                      <a:pt x="492" y="286"/>
                    </a:cubicBezTo>
                    <a:cubicBezTo>
                      <a:pt x="514" y="287"/>
                      <a:pt x="537" y="287"/>
                      <a:pt x="558" y="288"/>
                    </a:cubicBezTo>
                    <a:cubicBezTo>
                      <a:pt x="575" y="288"/>
                      <a:pt x="590" y="288"/>
                      <a:pt x="605" y="288"/>
                    </a:cubicBezTo>
                    <a:moveTo>
                      <a:pt x="554" y="46"/>
                    </a:moveTo>
                    <a:cubicBezTo>
                      <a:pt x="531" y="34"/>
                      <a:pt x="531" y="34"/>
                      <a:pt x="531" y="34"/>
                    </a:cubicBezTo>
                    <a:cubicBezTo>
                      <a:pt x="531" y="34"/>
                      <a:pt x="531" y="34"/>
                      <a:pt x="531" y="34"/>
                    </a:cubicBezTo>
                    <a:cubicBezTo>
                      <a:pt x="532" y="34"/>
                      <a:pt x="532" y="34"/>
                      <a:pt x="532" y="34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2" y="35"/>
                      <a:pt x="532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4" y="35"/>
                      <a:pt x="534" y="35"/>
                      <a:pt x="534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0" y="34"/>
                      <a:pt x="529" y="33"/>
                    </a:cubicBezTo>
                    <a:cubicBezTo>
                      <a:pt x="530" y="33"/>
                      <a:pt x="530" y="34"/>
                      <a:pt x="531" y="34"/>
                    </a:cubicBezTo>
                    <a:cubicBezTo>
                      <a:pt x="531" y="34"/>
                      <a:pt x="530" y="34"/>
                      <a:pt x="529" y="33"/>
                    </a:cubicBezTo>
                    <a:cubicBezTo>
                      <a:pt x="528" y="33"/>
                      <a:pt x="528" y="33"/>
                      <a:pt x="525" y="31"/>
                    </a:cubicBezTo>
                    <a:cubicBezTo>
                      <a:pt x="524" y="31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3" y="31"/>
                    </a:cubicBezTo>
                    <a:cubicBezTo>
                      <a:pt x="525" y="32"/>
                      <a:pt x="527" y="32"/>
                      <a:pt x="529" y="33"/>
                    </a:cubicBezTo>
                    <a:cubicBezTo>
                      <a:pt x="529" y="33"/>
                      <a:pt x="529" y="33"/>
                      <a:pt x="529" y="33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0" y="34"/>
                      <a:pt x="531" y="34"/>
                      <a:pt x="532" y="35"/>
                    </a:cubicBezTo>
                    <a:cubicBezTo>
                      <a:pt x="532" y="35"/>
                      <a:pt x="532" y="35"/>
                      <a:pt x="533" y="35"/>
                    </a:cubicBezTo>
                    <a:cubicBezTo>
                      <a:pt x="533" y="35"/>
                      <a:pt x="534" y="36"/>
                      <a:pt x="534" y="36"/>
                    </a:cubicBezTo>
                    <a:cubicBezTo>
                      <a:pt x="534" y="36"/>
                      <a:pt x="534" y="36"/>
                      <a:pt x="534" y="36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29" y="34"/>
                      <a:pt x="526" y="32"/>
                    </a:cubicBezTo>
                    <a:cubicBezTo>
                      <a:pt x="526" y="32"/>
                      <a:pt x="526" y="32"/>
                      <a:pt x="526" y="32"/>
                    </a:cubicBezTo>
                    <a:cubicBezTo>
                      <a:pt x="525" y="32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2" y="30"/>
                    </a:cubicBezTo>
                    <a:cubicBezTo>
                      <a:pt x="522" y="30"/>
                      <a:pt x="522" y="30"/>
                      <a:pt x="522" y="30"/>
                    </a:cubicBezTo>
                    <a:cubicBezTo>
                      <a:pt x="521" y="30"/>
                      <a:pt x="521" y="30"/>
                      <a:pt x="517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6" y="27"/>
                      <a:pt x="514" y="27"/>
                      <a:pt x="513" y="26"/>
                    </a:cubicBezTo>
                    <a:cubicBezTo>
                      <a:pt x="513" y="26"/>
                      <a:pt x="513" y="26"/>
                      <a:pt x="513" y="26"/>
                    </a:cubicBezTo>
                    <a:cubicBezTo>
                      <a:pt x="511" y="25"/>
                      <a:pt x="509" y="25"/>
                      <a:pt x="507" y="24"/>
                    </a:cubicBezTo>
                    <a:cubicBezTo>
                      <a:pt x="507" y="24"/>
                      <a:pt x="507" y="24"/>
                      <a:pt x="507" y="24"/>
                    </a:cubicBezTo>
                    <a:cubicBezTo>
                      <a:pt x="504" y="23"/>
                      <a:pt x="502" y="22"/>
                      <a:pt x="499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9" y="21"/>
                      <a:pt x="499" y="21"/>
                    </a:cubicBezTo>
                    <a:cubicBezTo>
                      <a:pt x="499" y="21"/>
                      <a:pt x="498" y="21"/>
                      <a:pt x="497" y="21"/>
                    </a:cubicBezTo>
                    <a:cubicBezTo>
                      <a:pt x="498" y="21"/>
                      <a:pt x="499" y="21"/>
                      <a:pt x="500" y="22"/>
                    </a:cubicBezTo>
                    <a:cubicBezTo>
                      <a:pt x="500" y="22"/>
                      <a:pt x="500" y="22"/>
                      <a:pt x="500" y="22"/>
                    </a:cubicBezTo>
                    <a:cubicBezTo>
                      <a:pt x="499" y="22"/>
                      <a:pt x="499" y="22"/>
                      <a:pt x="499" y="22"/>
                    </a:cubicBezTo>
                    <a:cubicBezTo>
                      <a:pt x="499" y="21"/>
                      <a:pt x="498" y="21"/>
                      <a:pt x="498" y="21"/>
                    </a:cubicBezTo>
                    <a:cubicBezTo>
                      <a:pt x="497" y="21"/>
                      <a:pt x="496" y="20"/>
                      <a:pt x="494" y="20"/>
                    </a:cubicBezTo>
                    <a:cubicBezTo>
                      <a:pt x="494" y="20"/>
                      <a:pt x="494" y="20"/>
                      <a:pt x="494" y="20"/>
                    </a:cubicBezTo>
                    <a:cubicBezTo>
                      <a:pt x="494" y="20"/>
                      <a:pt x="493" y="20"/>
                      <a:pt x="489" y="18"/>
                    </a:cubicBezTo>
                    <a:cubicBezTo>
                      <a:pt x="489" y="18"/>
                      <a:pt x="488" y="18"/>
                      <a:pt x="487" y="17"/>
                    </a:cubicBezTo>
                    <a:cubicBezTo>
                      <a:pt x="486" y="18"/>
                      <a:pt x="486" y="18"/>
                      <a:pt x="486" y="18"/>
                    </a:cubicBezTo>
                    <a:cubicBezTo>
                      <a:pt x="497" y="21"/>
                      <a:pt x="497" y="21"/>
                      <a:pt x="499" y="22"/>
                    </a:cubicBezTo>
                    <a:cubicBezTo>
                      <a:pt x="498" y="22"/>
                      <a:pt x="498" y="22"/>
                      <a:pt x="498" y="22"/>
                    </a:cubicBezTo>
                    <a:cubicBezTo>
                      <a:pt x="498" y="22"/>
                      <a:pt x="499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1" y="24"/>
                      <a:pt x="501" y="24"/>
                      <a:pt x="502" y="24"/>
                    </a:cubicBezTo>
                    <a:cubicBezTo>
                      <a:pt x="502" y="24"/>
                      <a:pt x="503" y="24"/>
                      <a:pt x="503" y="25"/>
                    </a:cubicBezTo>
                    <a:cubicBezTo>
                      <a:pt x="503" y="24"/>
                      <a:pt x="503" y="24"/>
                      <a:pt x="500" y="24"/>
                    </a:cubicBezTo>
                    <a:cubicBezTo>
                      <a:pt x="499" y="24"/>
                      <a:pt x="499" y="24"/>
                      <a:pt x="499" y="24"/>
                    </a:cubicBezTo>
                    <a:cubicBezTo>
                      <a:pt x="498" y="23"/>
                      <a:pt x="498" y="23"/>
                      <a:pt x="498" y="23"/>
                    </a:cubicBezTo>
                    <a:cubicBezTo>
                      <a:pt x="500" y="24"/>
                      <a:pt x="501" y="25"/>
                      <a:pt x="502" y="25"/>
                    </a:cubicBezTo>
                    <a:cubicBezTo>
                      <a:pt x="502" y="25"/>
                      <a:pt x="502" y="25"/>
                      <a:pt x="502" y="25"/>
                    </a:cubicBezTo>
                    <a:cubicBezTo>
                      <a:pt x="503" y="26"/>
                      <a:pt x="504" y="26"/>
                      <a:pt x="504" y="27"/>
                    </a:cubicBezTo>
                    <a:cubicBezTo>
                      <a:pt x="504" y="27"/>
                      <a:pt x="504" y="27"/>
                      <a:pt x="504" y="27"/>
                    </a:cubicBezTo>
                    <a:cubicBezTo>
                      <a:pt x="506" y="29"/>
                      <a:pt x="506" y="29"/>
                      <a:pt x="515" y="34"/>
                    </a:cubicBezTo>
                    <a:cubicBezTo>
                      <a:pt x="516" y="34"/>
                      <a:pt x="516" y="34"/>
                      <a:pt x="517" y="34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6" y="35"/>
                      <a:pt x="516" y="35"/>
                      <a:pt x="515" y="35"/>
                    </a:cubicBezTo>
                    <a:cubicBezTo>
                      <a:pt x="515" y="36"/>
                      <a:pt x="515" y="36"/>
                      <a:pt x="514" y="36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5" y="37"/>
                      <a:pt x="515" y="37"/>
                      <a:pt x="515" y="37"/>
                    </a:cubicBezTo>
                    <a:cubicBezTo>
                      <a:pt x="515" y="37"/>
                      <a:pt x="515" y="37"/>
                      <a:pt x="514" y="37"/>
                    </a:cubicBezTo>
                    <a:cubicBezTo>
                      <a:pt x="515" y="37"/>
                      <a:pt x="524" y="42"/>
                      <a:pt x="525" y="43"/>
                    </a:cubicBezTo>
                    <a:cubicBezTo>
                      <a:pt x="526" y="43"/>
                      <a:pt x="526" y="43"/>
                      <a:pt x="526" y="43"/>
                    </a:cubicBezTo>
                    <a:cubicBezTo>
                      <a:pt x="526" y="43"/>
                      <a:pt x="527" y="43"/>
                      <a:pt x="530" y="44"/>
                    </a:cubicBezTo>
                    <a:cubicBezTo>
                      <a:pt x="530" y="45"/>
                      <a:pt x="531" y="45"/>
                      <a:pt x="531" y="45"/>
                    </a:cubicBezTo>
                    <a:cubicBezTo>
                      <a:pt x="532" y="46"/>
                      <a:pt x="532" y="46"/>
                      <a:pt x="532" y="46"/>
                    </a:cubicBezTo>
                    <a:cubicBezTo>
                      <a:pt x="531" y="46"/>
                      <a:pt x="531" y="46"/>
                      <a:pt x="524" y="43"/>
                    </a:cubicBezTo>
                    <a:cubicBezTo>
                      <a:pt x="524" y="43"/>
                      <a:pt x="523" y="43"/>
                      <a:pt x="523" y="43"/>
                    </a:cubicBezTo>
                    <a:cubicBezTo>
                      <a:pt x="522" y="43"/>
                      <a:pt x="521" y="42"/>
                      <a:pt x="520" y="42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19" y="42"/>
                      <a:pt x="519" y="42"/>
                      <a:pt x="519" y="42"/>
                    </a:cubicBezTo>
                    <a:cubicBezTo>
                      <a:pt x="520" y="43"/>
                      <a:pt x="520" y="43"/>
                      <a:pt x="520" y="43"/>
                    </a:cubicBezTo>
                    <a:cubicBezTo>
                      <a:pt x="522" y="43"/>
                      <a:pt x="522" y="43"/>
                      <a:pt x="524" y="45"/>
                    </a:cubicBezTo>
                    <a:cubicBezTo>
                      <a:pt x="524" y="45"/>
                      <a:pt x="524" y="45"/>
                      <a:pt x="522" y="44"/>
                    </a:cubicBezTo>
                    <a:cubicBezTo>
                      <a:pt x="521" y="44"/>
                      <a:pt x="521" y="44"/>
                      <a:pt x="521" y="44"/>
                    </a:cubicBezTo>
                    <a:cubicBezTo>
                      <a:pt x="523" y="46"/>
                      <a:pt x="525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30" y="48"/>
                      <a:pt x="533" y="50"/>
                      <a:pt x="533" y="50"/>
                    </a:cubicBezTo>
                    <a:cubicBezTo>
                      <a:pt x="530" y="48"/>
                      <a:pt x="526" y="48"/>
                      <a:pt x="523" y="46"/>
                    </a:cubicBezTo>
                    <a:cubicBezTo>
                      <a:pt x="522" y="46"/>
                      <a:pt x="521" y="45"/>
                      <a:pt x="521" y="45"/>
                    </a:cubicBezTo>
                    <a:cubicBezTo>
                      <a:pt x="515" y="41"/>
                      <a:pt x="515" y="41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7" y="43"/>
                      <a:pt x="517" y="43"/>
                      <a:pt x="517" y="43"/>
                    </a:cubicBezTo>
                    <a:cubicBezTo>
                      <a:pt x="518" y="44"/>
                      <a:pt x="518" y="44"/>
                      <a:pt x="519" y="44"/>
                    </a:cubicBezTo>
                    <a:cubicBezTo>
                      <a:pt x="518" y="44"/>
                      <a:pt x="518" y="44"/>
                      <a:pt x="518" y="44"/>
                    </a:cubicBezTo>
                    <a:cubicBezTo>
                      <a:pt x="519" y="46"/>
                      <a:pt x="521" y="47"/>
                      <a:pt x="521" y="47"/>
                    </a:cubicBezTo>
                    <a:cubicBezTo>
                      <a:pt x="521" y="48"/>
                      <a:pt x="521" y="48"/>
                      <a:pt x="521" y="48"/>
                    </a:cubicBezTo>
                    <a:cubicBezTo>
                      <a:pt x="530" y="53"/>
                      <a:pt x="530" y="53"/>
                      <a:pt x="532" y="54"/>
                    </a:cubicBezTo>
                    <a:cubicBezTo>
                      <a:pt x="532" y="55"/>
                      <a:pt x="532" y="55"/>
                      <a:pt x="532" y="55"/>
                    </a:cubicBezTo>
                    <a:cubicBezTo>
                      <a:pt x="534" y="56"/>
                      <a:pt x="537" y="58"/>
                      <a:pt x="539" y="60"/>
                    </a:cubicBezTo>
                    <a:cubicBezTo>
                      <a:pt x="540" y="60"/>
                      <a:pt x="541" y="60"/>
                      <a:pt x="541" y="60"/>
                    </a:cubicBezTo>
                    <a:cubicBezTo>
                      <a:pt x="541" y="59"/>
                      <a:pt x="540" y="59"/>
                      <a:pt x="540" y="58"/>
                    </a:cubicBezTo>
                    <a:cubicBezTo>
                      <a:pt x="540" y="58"/>
                      <a:pt x="540" y="58"/>
                      <a:pt x="540" y="58"/>
                    </a:cubicBezTo>
                    <a:cubicBezTo>
                      <a:pt x="546" y="60"/>
                      <a:pt x="550" y="65"/>
                      <a:pt x="556" y="67"/>
                    </a:cubicBezTo>
                    <a:cubicBezTo>
                      <a:pt x="557" y="68"/>
                      <a:pt x="558" y="68"/>
                      <a:pt x="559" y="69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55" y="68"/>
                      <a:pt x="555" y="68"/>
                      <a:pt x="553" y="67"/>
                    </a:cubicBezTo>
                    <a:cubicBezTo>
                      <a:pt x="553" y="66"/>
                      <a:pt x="553" y="66"/>
                      <a:pt x="552" y="66"/>
                    </a:cubicBezTo>
                    <a:cubicBezTo>
                      <a:pt x="552" y="66"/>
                      <a:pt x="546" y="61"/>
                      <a:pt x="544" y="62"/>
                    </a:cubicBezTo>
                    <a:cubicBezTo>
                      <a:pt x="543" y="62"/>
                      <a:pt x="543" y="62"/>
                      <a:pt x="543" y="62"/>
                    </a:cubicBezTo>
                    <a:cubicBezTo>
                      <a:pt x="544" y="64"/>
                      <a:pt x="554" y="73"/>
                      <a:pt x="554" y="73"/>
                    </a:cubicBezTo>
                    <a:cubicBezTo>
                      <a:pt x="553" y="73"/>
                      <a:pt x="553" y="73"/>
                      <a:pt x="553" y="73"/>
                    </a:cubicBezTo>
                    <a:cubicBezTo>
                      <a:pt x="553" y="73"/>
                      <a:pt x="553" y="74"/>
                      <a:pt x="553" y="75"/>
                    </a:cubicBezTo>
                    <a:cubicBezTo>
                      <a:pt x="553" y="75"/>
                      <a:pt x="554" y="76"/>
                      <a:pt x="554" y="76"/>
                    </a:cubicBezTo>
                    <a:cubicBezTo>
                      <a:pt x="554" y="76"/>
                      <a:pt x="554" y="76"/>
                      <a:pt x="554" y="76"/>
                    </a:cubicBezTo>
                    <a:cubicBezTo>
                      <a:pt x="553" y="76"/>
                      <a:pt x="553" y="76"/>
                      <a:pt x="551" y="76"/>
                    </a:cubicBezTo>
                    <a:cubicBezTo>
                      <a:pt x="550" y="75"/>
                      <a:pt x="549" y="75"/>
                      <a:pt x="548" y="75"/>
                    </a:cubicBezTo>
                    <a:cubicBezTo>
                      <a:pt x="547" y="75"/>
                      <a:pt x="547" y="75"/>
                      <a:pt x="547" y="75"/>
                    </a:cubicBezTo>
                    <a:cubicBezTo>
                      <a:pt x="547" y="74"/>
                      <a:pt x="546" y="74"/>
                      <a:pt x="546" y="73"/>
                    </a:cubicBezTo>
                    <a:cubicBezTo>
                      <a:pt x="547" y="73"/>
                      <a:pt x="548" y="74"/>
                      <a:pt x="550" y="74"/>
                    </a:cubicBezTo>
                    <a:cubicBezTo>
                      <a:pt x="550" y="73"/>
                      <a:pt x="550" y="72"/>
                      <a:pt x="547" y="68"/>
                    </a:cubicBezTo>
                    <a:cubicBezTo>
                      <a:pt x="547" y="68"/>
                      <a:pt x="547" y="68"/>
                      <a:pt x="533" y="57"/>
                    </a:cubicBezTo>
                    <a:cubicBezTo>
                      <a:pt x="532" y="56"/>
                      <a:pt x="532" y="56"/>
                      <a:pt x="531" y="56"/>
                    </a:cubicBezTo>
                    <a:cubicBezTo>
                      <a:pt x="527" y="52"/>
                      <a:pt x="527" y="52"/>
                      <a:pt x="520" y="48"/>
                    </a:cubicBezTo>
                    <a:cubicBezTo>
                      <a:pt x="518" y="47"/>
                      <a:pt x="516" y="45"/>
                      <a:pt x="515" y="44"/>
                    </a:cubicBezTo>
                    <a:cubicBezTo>
                      <a:pt x="515" y="44"/>
                      <a:pt x="515" y="44"/>
                      <a:pt x="516" y="44"/>
                    </a:cubicBezTo>
                    <a:cubicBezTo>
                      <a:pt x="510" y="41"/>
                      <a:pt x="510" y="41"/>
                      <a:pt x="510" y="41"/>
                    </a:cubicBezTo>
                    <a:cubicBezTo>
                      <a:pt x="509" y="41"/>
                      <a:pt x="508" y="40"/>
                      <a:pt x="507" y="40"/>
                    </a:cubicBezTo>
                    <a:cubicBezTo>
                      <a:pt x="506" y="40"/>
                      <a:pt x="506" y="40"/>
                      <a:pt x="506" y="40"/>
                    </a:cubicBezTo>
                    <a:cubicBezTo>
                      <a:pt x="505" y="40"/>
                      <a:pt x="505" y="40"/>
                      <a:pt x="505" y="40"/>
                    </a:cubicBezTo>
                    <a:cubicBezTo>
                      <a:pt x="506" y="41"/>
                      <a:pt x="506" y="41"/>
                      <a:pt x="506" y="41"/>
                    </a:cubicBezTo>
                    <a:cubicBezTo>
                      <a:pt x="505" y="41"/>
                      <a:pt x="505" y="41"/>
                      <a:pt x="505" y="41"/>
                    </a:cubicBezTo>
                    <a:cubicBezTo>
                      <a:pt x="506" y="43"/>
                      <a:pt x="513" y="48"/>
                      <a:pt x="513" y="48"/>
                    </a:cubicBezTo>
                    <a:cubicBezTo>
                      <a:pt x="512" y="48"/>
                      <a:pt x="512" y="48"/>
                      <a:pt x="512" y="48"/>
                    </a:cubicBezTo>
                    <a:cubicBezTo>
                      <a:pt x="512" y="49"/>
                      <a:pt x="512" y="49"/>
                      <a:pt x="512" y="49"/>
                    </a:cubicBezTo>
                    <a:cubicBezTo>
                      <a:pt x="513" y="50"/>
                      <a:pt x="513" y="50"/>
                      <a:pt x="513" y="50"/>
                    </a:cubicBezTo>
                    <a:cubicBezTo>
                      <a:pt x="514" y="50"/>
                      <a:pt x="514" y="50"/>
                      <a:pt x="514" y="50"/>
                    </a:cubicBezTo>
                    <a:cubicBezTo>
                      <a:pt x="514" y="51"/>
                      <a:pt x="515" y="51"/>
                      <a:pt x="515" y="51"/>
                    </a:cubicBezTo>
                    <a:cubicBezTo>
                      <a:pt x="516" y="51"/>
                      <a:pt x="519" y="53"/>
                      <a:pt x="520" y="54"/>
                    </a:cubicBezTo>
                    <a:cubicBezTo>
                      <a:pt x="521" y="56"/>
                      <a:pt x="523" y="57"/>
                      <a:pt x="530" y="60"/>
                    </a:cubicBezTo>
                    <a:cubicBezTo>
                      <a:pt x="532" y="62"/>
                      <a:pt x="532" y="62"/>
                      <a:pt x="535" y="65"/>
                    </a:cubicBezTo>
                    <a:cubicBezTo>
                      <a:pt x="535" y="65"/>
                      <a:pt x="534" y="65"/>
                      <a:pt x="534" y="65"/>
                    </a:cubicBezTo>
                    <a:cubicBezTo>
                      <a:pt x="533" y="65"/>
                      <a:pt x="533" y="65"/>
                      <a:pt x="516" y="57"/>
                    </a:cubicBezTo>
                    <a:cubicBezTo>
                      <a:pt x="515" y="57"/>
                      <a:pt x="515" y="57"/>
                      <a:pt x="514" y="57"/>
                    </a:cubicBezTo>
                    <a:cubicBezTo>
                      <a:pt x="513" y="57"/>
                      <a:pt x="512" y="56"/>
                      <a:pt x="511" y="56"/>
                    </a:cubicBezTo>
                    <a:cubicBezTo>
                      <a:pt x="510" y="56"/>
                      <a:pt x="510" y="56"/>
                      <a:pt x="509" y="56"/>
                    </a:cubicBezTo>
                    <a:cubicBezTo>
                      <a:pt x="507" y="55"/>
                      <a:pt x="505" y="54"/>
                      <a:pt x="503" y="53"/>
                    </a:cubicBezTo>
                    <a:cubicBezTo>
                      <a:pt x="502" y="53"/>
                      <a:pt x="502" y="52"/>
                      <a:pt x="501" y="52"/>
                    </a:cubicBezTo>
                    <a:cubicBezTo>
                      <a:pt x="500" y="52"/>
                      <a:pt x="500" y="52"/>
                      <a:pt x="500" y="52"/>
                    </a:cubicBezTo>
                    <a:cubicBezTo>
                      <a:pt x="500" y="53"/>
                      <a:pt x="500" y="53"/>
                      <a:pt x="500" y="53"/>
                    </a:cubicBezTo>
                    <a:cubicBezTo>
                      <a:pt x="504" y="57"/>
                      <a:pt x="511" y="56"/>
                      <a:pt x="514" y="62"/>
                    </a:cubicBezTo>
                    <a:cubicBezTo>
                      <a:pt x="514" y="62"/>
                      <a:pt x="514" y="62"/>
                      <a:pt x="514" y="62"/>
                    </a:cubicBezTo>
                    <a:cubicBezTo>
                      <a:pt x="514" y="63"/>
                      <a:pt x="514" y="64"/>
                      <a:pt x="514" y="65"/>
                    </a:cubicBezTo>
                    <a:cubicBezTo>
                      <a:pt x="514" y="65"/>
                      <a:pt x="514" y="65"/>
                      <a:pt x="514" y="65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2"/>
                      <a:pt x="509" y="62"/>
                      <a:pt x="509" y="62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7" y="62"/>
                      <a:pt x="507" y="62"/>
                      <a:pt x="507" y="62"/>
                    </a:cubicBezTo>
                    <a:cubicBezTo>
                      <a:pt x="522" y="79"/>
                      <a:pt x="537" y="99"/>
                      <a:pt x="550" y="121"/>
                    </a:cubicBezTo>
                    <a:cubicBezTo>
                      <a:pt x="614" y="121"/>
                      <a:pt x="649" y="120"/>
                      <a:pt x="646" y="118"/>
                    </a:cubicBezTo>
                    <a:cubicBezTo>
                      <a:pt x="644" y="116"/>
                      <a:pt x="644" y="116"/>
                      <a:pt x="644" y="116"/>
                    </a:cubicBezTo>
                    <a:cubicBezTo>
                      <a:pt x="617" y="89"/>
                      <a:pt x="617" y="89"/>
                      <a:pt x="602" y="77"/>
                    </a:cubicBezTo>
                    <a:cubicBezTo>
                      <a:pt x="573" y="57"/>
                      <a:pt x="569" y="54"/>
                      <a:pt x="554" y="46"/>
                    </a:cubicBezTo>
                    <a:moveTo>
                      <a:pt x="624" y="357"/>
                    </a:moveTo>
                    <a:cubicBezTo>
                      <a:pt x="624" y="357"/>
                      <a:pt x="624" y="357"/>
                      <a:pt x="624" y="357"/>
                    </a:cubicBezTo>
                    <a:cubicBezTo>
                      <a:pt x="624" y="356"/>
                      <a:pt x="624" y="354"/>
                      <a:pt x="623" y="354"/>
                    </a:cubicBezTo>
                    <a:cubicBezTo>
                      <a:pt x="623" y="353"/>
                      <a:pt x="622" y="353"/>
                      <a:pt x="621" y="353"/>
                    </a:cubicBezTo>
                    <a:cubicBezTo>
                      <a:pt x="620" y="352"/>
                      <a:pt x="620" y="352"/>
                      <a:pt x="620" y="352"/>
                    </a:cubicBezTo>
                    <a:cubicBezTo>
                      <a:pt x="619" y="351"/>
                      <a:pt x="620" y="349"/>
                      <a:pt x="619" y="348"/>
                    </a:cubicBezTo>
                    <a:cubicBezTo>
                      <a:pt x="618" y="346"/>
                      <a:pt x="616" y="345"/>
                      <a:pt x="615" y="345"/>
                    </a:cubicBezTo>
                    <a:cubicBezTo>
                      <a:pt x="613" y="345"/>
                      <a:pt x="615" y="341"/>
                      <a:pt x="614" y="340"/>
                    </a:cubicBezTo>
                    <a:cubicBezTo>
                      <a:pt x="612" y="338"/>
                      <a:pt x="612" y="338"/>
                      <a:pt x="612" y="338"/>
                    </a:cubicBezTo>
                    <a:cubicBezTo>
                      <a:pt x="612" y="338"/>
                      <a:pt x="611" y="338"/>
                      <a:pt x="610" y="338"/>
                    </a:cubicBezTo>
                    <a:cubicBezTo>
                      <a:pt x="611" y="341"/>
                      <a:pt x="611" y="341"/>
                      <a:pt x="610" y="342"/>
                    </a:cubicBezTo>
                    <a:cubicBezTo>
                      <a:pt x="610" y="354"/>
                      <a:pt x="611" y="365"/>
                      <a:pt x="610" y="376"/>
                    </a:cubicBezTo>
                    <a:cubicBezTo>
                      <a:pt x="611" y="376"/>
                      <a:pt x="611" y="376"/>
                      <a:pt x="611" y="376"/>
                    </a:cubicBezTo>
                    <a:cubicBezTo>
                      <a:pt x="612" y="376"/>
                      <a:pt x="612" y="376"/>
                      <a:pt x="612" y="376"/>
                    </a:cubicBezTo>
                    <a:cubicBezTo>
                      <a:pt x="613" y="376"/>
                      <a:pt x="613" y="376"/>
                      <a:pt x="613" y="376"/>
                    </a:cubicBezTo>
                    <a:cubicBezTo>
                      <a:pt x="614" y="375"/>
                      <a:pt x="614" y="374"/>
                      <a:pt x="614" y="374"/>
                    </a:cubicBezTo>
                    <a:cubicBezTo>
                      <a:pt x="614" y="373"/>
                      <a:pt x="614" y="373"/>
                      <a:pt x="614" y="372"/>
                    </a:cubicBezTo>
                    <a:cubicBezTo>
                      <a:pt x="614" y="372"/>
                      <a:pt x="614" y="372"/>
                      <a:pt x="614" y="372"/>
                    </a:cubicBezTo>
                    <a:cubicBezTo>
                      <a:pt x="614" y="370"/>
                      <a:pt x="616" y="368"/>
                      <a:pt x="617" y="368"/>
                    </a:cubicBezTo>
                    <a:cubicBezTo>
                      <a:pt x="618" y="368"/>
                      <a:pt x="618" y="368"/>
                      <a:pt x="618" y="368"/>
                    </a:cubicBezTo>
                    <a:cubicBezTo>
                      <a:pt x="618" y="368"/>
                      <a:pt x="618" y="369"/>
                      <a:pt x="619" y="369"/>
                    </a:cubicBezTo>
                    <a:cubicBezTo>
                      <a:pt x="620" y="366"/>
                      <a:pt x="619" y="362"/>
                      <a:pt x="620" y="359"/>
                    </a:cubicBezTo>
                    <a:cubicBezTo>
                      <a:pt x="620" y="358"/>
                      <a:pt x="620" y="358"/>
                      <a:pt x="622" y="358"/>
                    </a:cubicBezTo>
                    <a:cubicBezTo>
                      <a:pt x="622" y="358"/>
                      <a:pt x="623" y="358"/>
                      <a:pt x="624" y="357"/>
                    </a:cubicBezTo>
                    <a:moveTo>
                      <a:pt x="743" y="321"/>
                    </a:moveTo>
                    <a:cubicBezTo>
                      <a:pt x="741" y="310"/>
                      <a:pt x="738" y="295"/>
                      <a:pt x="736" y="284"/>
                    </a:cubicBezTo>
                    <a:cubicBezTo>
                      <a:pt x="736" y="287"/>
                      <a:pt x="690" y="289"/>
                      <a:pt x="605" y="288"/>
                    </a:cubicBezTo>
                    <a:cubicBezTo>
                      <a:pt x="607" y="300"/>
                      <a:pt x="608" y="313"/>
                      <a:pt x="609" y="325"/>
                    </a:cubicBezTo>
                    <a:cubicBezTo>
                      <a:pt x="610" y="327"/>
                      <a:pt x="610" y="330"/>
                      <a:pt x="612" y="331"/>
                    </a:cubicBezTo>
                    <a:cubicBezTo>
                      <a:pt x="614" y="331"/>
                      <a:pt x="616" y="331"/>
                      <a:pt x="618" y="331"/>
                    </a:cubicBezTo>
                    <a:cubicBezTo>
                      <a:pt x="621" y="330"/>
                      <a:pt x="621" y="334"/>
                      <a:pt x="623" y="334"/>
                    </a:cubicBezTo>
                    <a:cubicBezTo>
                      <a:pt x="625" y="334"/>
                      <a:pt x="627" y="334"/>
                      <a:pt x="628" y="334"/>
                    </a:cubicBezTo>
                    <a:cubicBezTo>
                      <a:pt x="629" y="335"/>
                      <a:pt x="629" y="335"/>
                      <a:pt x="630" y="335"/>
                    </a:cubicBezTo>
                    <a:cubicBezTo>
                      <a:pt x="637" y="335"/>
                      <a:pt x="637" y="335"/>
                      <a:pt x="637" y="335"/>
                    </a:cubicBezTo>
                    <a:cubicBezTo>
                      <a:pt x="643" y="334"/>
                      <a:pt x="643" y="334"/>
                      <a:pt x="643" y="334"/>
                    </a:cubicBezTo>
                    <a:cubicBezTo>
                      <a:pt x="644" y="334"/>
                      <a:pt x="646" y="334"/>
                      <a:pt x="647" y="334"/>
                    </a:cubicBezTo>
                    <a:cubicBezTo>
                      <a:pt x="648" y="334"/>
                      <a:pt x="655" y="341"/>
                      <a:pt x="656" y="346"/>
                    </a:cubicBezTo>
                    <a:cubicBezTo>
                      <a:pt x="656" y="346"/>
                      <a:pt x="656" y="346"/>
                      <a:pt x="657" y="346"/>
                    </a:cubicBezTo>
                    <a:cubicBezTo>
                      <a:pt x="657" y="347"/>
                      <a:pt x="657" y="347"/>
                      <a:pt x="658" y="349"/>
                    </a:cubicBezTo>
                    <a:cubicBezTo>
                      <a:pt x="659" y="349"/>
                      <a:pt x="659" y="349"/>
                      <a:pt x="660" y="349"/>
                    </a:cubicBezTo>
                    <a:cubicBezTo>
                      <a:pt x="661" y="349"/>
                      <a:pt x="661" y="349"/>
                      <a:pt x="664" y="351"/>
                    </a:cubicBezTo>
                    <a:cubicBezTo>
                      <a:pt x="657" y="352"/>
                      <a:pt x="661" y="356"/>
                      <a:pt x="661" y="356"/>
                    </a:cubicBezTo>
                    <a:cubicBezTo>
                      <a:pt x="664" y="358"/>
                      <a:pt x="663" y="363"/>
                      <a:pt x="668" y="363"/>
                    </a:cubicBezTo>
                    <a:cubicBezTo>
                      <a:pt x="670" y="360"/>
                      <a:pt x="670" y="360"/>
                      <a:pt x="671" y="360"/>
                    </a:cubicBezTo>
                    <a:cubicBezTo>
                      <a:pt x="671" y="359"/>
                      <a:pt x="671" y="358"/>
                      <a:pt x="672" y="358"/>
                    </a:cubicBezTo>
                    <a:cubicBezTo>
                      <a:pt x="672" y="358"/>
                      <a:pt x="672" y="357"/>
                      <a:pt x="673" y="357"/>
                    </a:cubicBezTo>
                    <a:cubicBezTo>
                      <a:pt x="676" y="360"/>
                      <a:pt x="676" y="371"/>
                      <a:pt x="676" y="372"/>
                    </a:cubicBezTo>
                    <a:cubicBezTo>
                      <a:pt x="676" y="373"/>
                      <a:pt x="676" y="374"/>
                      <a:pt x="676" y="375"/>
                    </a:cubicBezTo>
                    <a:cubicBezTo>
                      <a:pt x="674" y="389"/>
                      <a:pt x="682" y="401"/>
                      <a:pt x="681" y="415"/>
                    </a:cubicBezTo>
                    <a:cubicBezTo>
                      <a:pt x="681" y="416"/>
                      <a:pt x="681" y="416"/>
                      <a:pt x="681" y="416"/>
                    </a:cubicBezTo>
                    <a:cubicBezTo>
                      <a:pt x="680" y="424"/>
                      <a:pt x="683" y="431"/>
                      <a:pt x="683" y="439"/>
                    </a:cubicBezTo>
                    <a:cubicBezTo>
                      <a:pt x="684" y="439"/>
                      <a:pt x="684" y="440"/>
                      <a:pt x="684" y="441"/>
                    </a:cubicBezTo>
                    <a:cubicBezTo>
                      <a:pt x="684" y="441"/>
                      <a:pt x="685" y="441"/>
                      <a:pt x="685" y="441"/>
                    </a:cubicBezTo>
                    <a:cubicBezTo>
                      <a:pt x="690" y="437"/>
                      <a:pt x="690" y="437"/>
                      <a:pt x="696" y="409"/>
                    </a:cubicBezTo>
                    <a:cubicBezTo>
                      <a:pt x="696" y="407"/>
                      <a:pt x="697" y="405"/>
                      <a:pt x="697" y="402"/>
                    </a:cubicBezTo>
                    <a:cubicBezTo>
                      <a:pt x="697" y="395"/>
                      <a:pt x="697" y="395"/>
                      <a:pt x="698" y="394"/>
                    </a:cubicBezTo>
                    <a:cubicBezTo>
                      <a:pt x="705" y="394"/>
                      <a:pt x="710" y="372"/>
                      <a:pt x="710" y="371"/>
                    </a:cubicBezTo>
                    <a:cubicBezTo>
                      <a:pt x="710" y="371"/>
                      <a:pt x="710" y="371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4" y="367"/>
                      <a:pt x="714" y="367"/>
                      <a:pt x="714" y="367"/>
                    </a:cubicBezTo>
                    <a:cubicBezTo>
                      <a:pt x="715" y="366"/>
                      <a:pt x="715" y="366"/>
                      <a:pt x="715" y="358"/>
                    </a:cubicBezTo>
                    <a:cubicBezTo>
                      <a:pt x="716" y="357"/>
                      <a:pt x="716" y="357"/>
                      <a:pt x="717" y="357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9" y="357"/>
                      <a:pt x="720" y="355"/>
                      <a:pt x="721" y="354"/>
                    </a:cubicBezTo>
                    <a:cubicBezTo>
                      <a:pt x="721" y="353"/>
                      <a:pt x="722" y="353"/>
                      <a:pt x="723" y="353"/>
                    </a:cubicBezTo>
                    <a:cubicBezTo>
                      <a:pt x="723" y="352"/>
                      <a:pt x="723" y="351"/>
                      <a:pt x="723" y="350"/>
                    </a:cubicBezTo>
                    <a:cubicBezTo>
                      <a:pt x="724" y="350"/>
                      <a:pt x="724" y="350"/>
                      <a:pt x="724" y="350"/>
                    </a:cubicBezTo>
                    <a:cubicBezTo>
                      <a:pt x="725" y="353"/>
                      <a:pt x="726" y="358"/>
                      <a:pt x="727" y="365"/>
                    </a:cubicBezTo>
                    <a:cubicBezTo>
                      <a:pt x="728" y="369"/>
                      <a:pt x="728" y="369"/>
                      <a:pt x="728" y="370"/>
                    </a:cubicBezTo>
                    <a:cubicBezTo>
                      <a:pt x="728" y="371"/>
                      <a:pt x="728" y="371"/>
                      <a:pt x="728" y="372"/>
                    </a:cubicBezTo>
                    <a:cubicBezTo>
                      <a:pt x="728" y="373"/>
                      <a:pt x="728" y="373"/>
                      <a:pt x="728" y="375"/>
                    </a:cubicBezTo>
                    <a:cubicBezTo>
                      <a:pt x="728" y="376"/>
                      <a:pt x="728" y="376"/>
                      <a:pt x="728" y="376"/>
                    </a:cubicBezTo>
                    <a:cubicBezTo>
                      <a:pt x="729" y="376"/>
                      <a:pt x="729" y="376"/>
                      <a:pt x="729" y="376"/>
                    </a:cubicBezTo>
                    <a:cubicBezTo>
                      <a:pt x="732" y="381"/>
                      <a:pt x="727" y="387"/>
                      <a:pt x="730" y="392"/>
                    </a:cubicBezTo>
                    <a:cubicBezTo>
                      <a:pt x="731" y="392"/>
                      <a:pt x="731" y="392"/>
                      <a:pt x="731" y="392"/>
                    </a:cubicBezTo>
                    <a:cubicBezTo>
                      <a:pt x="731" y="391"/>
                      <a:pt x="732" y="391"/>
                      <a:pt x="733" y="389"/>
                    </a:cubicBezTo>
                    <a:cubicBezTo>
                      <a:pt x="733" y="389"/>
                      <a:pt x="733" y="388"/>
                      <a:pt x="733" y="388"/>
                    </a:cubicBezTo>
                    <a:cubicBezTo>
                      <a:pt x="733" y="387"/>
                      <a:pt x="733" y="387"/>
                      <a:pt x="733" y="387"/>
                    </a:cubicBezTo>
                    <a:cubicBezTo>
                      <a:pt x="733" y="386"/>
                      <a:pt x="733" y="386"/>
                      <a:pt x="733" y="385"/>
                    </a:cubicBezTo>
                    <a:cubicBezTo>
                      <a:pt x="737" y="389"/>
                      <a:pt x="735" y="403"/>
                      <a:pt x="731" y="428"/>
                    </a:cubicBezTo>
                    <a:cubicBezTo>
                      <a:pt x="731" y="429"/>
                      <a:pt x="731" y="430"/>
                      <a:pt x="731" y="430"/>
                    </a:cubicBezTo>
                    <a:cubicBezTo>
                      <a:pt x="730" y="436"/>
                      <a:pt x="731" y="442"/>
                      <a:pt x="730" y="448"/>
                    </a:cubicBezTo>
                    <a:cubicBezTo>
                      <a:pt x="730" y="449"/>
                      <a:pt x="730" y="449"/>
                      <a:pt x="730" y="449"/>
                    </a:cubicBezTo>
                    <a:cubicBezTo>
                      <a:pt x="729" y="453"/>
                      <a:pt x="729" y="456"/>
                      <a:pt x="729" y="459"/>
                    </a:cubicBezTo>
                    <a:cubicBezTo>
                      <a:pt x="728" y="462"/>
                      <a:pt x="728" y="464"/>
                      <a:pt x="727" y="467"/>
                    </a:cubicBezTo>
                    <a:cubicBezTo>
                      <a:pt x="726" y="470"/>
                      <a:pt x="725" y="476"/>
                      <a:pt x="726" y="480"/>
                    </a:cubicBezTo>
                    <a:cubicBezTo>
                      <a:pt x="726" y="480"/>
                      <a:pt x="726" y="480"/>
                      <a:pt x="726" y="480"/>
                    </a:cubicBezTo>
                    <a:cubicBezTo>
                      <a:pt x="727" y="478"/>
                      <a:pt x="727" y="476"/>
                      <a:pt x="727" y="476"/>
                    </a:cubicBezTo>
                    <a:cubicBezTo>
                      <a:pt x="728" y="473"/>
                      <a:pt x="731" y="459"/>
                      <a:pt x="731" y="459"/>
                    </a:cubicBezTo>
                    <a:cubicBezTo>
                      <a:pt x="731" y="458"/>
                      <a:pt x="731" y="458"/>
                      <a:pt x="731" y="458"/>
                    </a:cubicBezTo>
                    <a:cubicBezTo>
                      <a:pt x="731" y="457"/>
                      <a:pt x="731" y="457"/>
                      <a:pt x="732" y="457"/>
                    </a:cubicBezTo>
                    <a:cubicBezTo>
                      <a:pt x="732" y="456"/>
                      <a:pt x="732" y="456"/>
                      <a:pt x="732" y="455"/>
                    </a:cubicBezTo>
                    <a:cubicBezTo>
                      <a:pt x="732" y="455"/>
                      <a:pt x="732" y="454"/>
                      <a:pt x="732" y="454"/>
                    </a:cubicBezTo>
                    <a:cubicBezTo>
                      <a:pt x="732" y="453"/>
                      <a:pt x="733" y="452"/>
                      <a:pt x="733" y="451"/>
                    </a:cubicBezTo>
                    <a:cubicBezTo>
                      <a:pt x="732" y="450"/>
                      <a:pt x="732" y="438"/>
                      <a:pt x="733" y="434"/>
                    </a:cubicBezTo>
                    <a:cubicBezTo>
                      <a:pt x="733" y="433"/>
                      <a:pt x="733" y="433"/>
                      <a:pt x="733" y="432"/>
                    </a:cubicBezTo>
                    <a:cubicBezTo>
                      <a:pt x="733" y="431"/>
                      <a:pt x="733" y="431"/>
                      <a:pt x="733" y="430"/>
                    </a:cubicBezTo>
                    <a:cubicBezTo>
                      <a:pt x="733" y="428"/>
                      <a:pt x="733" y="426"/>
                      <a:pt x="733" y="424"/>
                    </a:cubicBezTo>
                    <a:cubicBezTo>
                      <a:pt x="734" y="421"/>
                      <a:pt x="737" y="408"/>
                      <a:pt x="737" y="407"/>
                    </a:cubicBezTo>
                    <a:cubicBezTo>
                      <a:pt x="738" y="410"/>
                      <a:pt x="737" y="412"/>
                      <a:pt x="737" y="414"/>
                    </a:cubicBezTo>
                    <a:cubicBezTo>
                      <a:pt x="738" y="414"/>
                      <a:pt x="738" y="414"/>
                      <a:pt x="738" y="414"/>
                    </a:cubicBezTo>
                    <a:cubicBezTo>
                      <a:pt x="738" y="413"/>
                      <a:pt x="738" y="413"/>
                      <a:pt x="738" y="413"/>
                    </a:cubicBezTo>
                    <a:cubicBezTo>
                      <a:pt x="739" y="417"/>
                      <a:pt x="739" y="417"/>
                      <a:pt x="737" y="440"/>
                    </a:cubicBezTo>
                    <a:cubicBezTo>
                      <a:pt x="742" y="419"/>
                      <a:pt x="742" y="419"/>
                      <a:pt x="743" y="409"/>
                    </a:cubicBezTo>
                    <a:cubicBezTo>
                      <a:pt x="743" y="407"/>
                      <a:pt x="744" y="406"/>
                      <a:pt x="744" y="404"/>
                    </a:cubicBezTo>
                    <a:cubicBezTo>
                      <a:pt x="745" y="395"/>
                      <a:pt x="745" y="395"/>
                      <a:pt x="744" y="385"/>
                    </a:cubicBezTo>
                    <a:cubicBezTo>
                      <a:pt x="743" y="379"/>
                      <a:pt x="743" y="364"/>
                      <a:pt x="744" y="355"/>
                    </a:cubicBezTo>
                    <a:cubicBezTo>
                      <a:pt x="745" y="355"/>
                      <a:pt x="745" y="356"/>
                      <a:pt x="745" y="356"/>
                    </a:cubicBezTo>
                    <a:cubicBezTo>
                      <a:pt x="745" y="357"/>
                      <a:pt x="745" y="357"/>
                      <a:pt x="745" y="357"/>
                    </a:cubicBezTo>
                    <a:cubicBezTo>
                      <a:pt x="745" y="360"/>
                      <a:pt x="745" y="362"/>
                      <a:pt x="745" y="364"/>
                    </a:cubicBezTo>
                    <a:cubicBezTo>
                      <a:pt x="745" y="368"/>
                      <a:pt x="745" y="371"/>
                      <a:pt x="745" y="374"/>
                    </a:cubicBezTo>
                    <a:cubicBezTo>
                      <a:pt x="745" y="375"/>
                      <a:pt x="745" y="375"/>
                      <a:pt x="746" y="375"/>
                    </a:cubicBezTo>
                    <a:cubicBezTo>
                      <a:pt x="746" y="365"/>
                      <a:pt x="746" y="365"/>
                      <a:pt x="745" y="364"/>
                    </a:cubicBezTo>
                    <a:cubicBezTo>
                      <a:pt x="745" y="361"/>
                      <a:pt x="745" y="359"/>
                      <a:pt x="745" y="356"/>
                    </a:cubicBezTo>
                    <a:cubicBezTo>
                      <a:pt x="745" y="356"/>
                      <a:pt x="745" y="356"/>
                      <a:pt x="745" y="356"/>
                    </a:cubicBezTo>
                    <a:cubicBezTo>
                      <a:pt x="745" y="355"/>
                      <a:pt x="745" y="354"/>
                      <a:pt x="745" y="353"/>
                    </a:cubicBezTo>
                    <a:cubicBezTo>
                      <a:pt x="745" y="352"/>
                      <a:pt x="745" y="352"/>
                      <a:pt x="745" y="352"/>
                    </a:cubicBezTo>
                    <a:cubicBezTo>
                      <a:pt x="745" y="343"/>
                      <a:pt x="744" y="330"/>
                      <a:pt x="743" y="321"/>
                    </a:cubicBezTo>
                    <a:moveTo>
                      <a:pt x="299" y="117"/>
                    </a:moveTo>
                    <a:cubicBezTo>
                      <a:pt x="299" y="117"/>
                      <a:pt x="299" y="117"/>
                      <a:pt x="299" y="117"/>
                    </a:cubicBezTo>
                    <a:cubicBezTo>
                      <a:pt x="297" y="117"/>
                      <a:pt x="297" y="117"/>
                      <a:pt x="297" y="117"/>
                    </a:cubicBezTo>
                    <a:cubicBezTo>
                      <a:pt x="297" y="118"/>
                      <a:pt x="296" y="118"/>
                      <a:pt x="296" y="118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4" y="119"/>
                      <a:pt x="294" y="119"/>
                      <a:pt x="294" y="119"/>
                    </a:cubicBezTo>
                    <a:cubicBezTo>
                      <a:pt x="293" y="120"/>
                      <a:pt x="293" y="120"/>
                      <a:pt x="292" y="121"/>
                    </a:cubicBezTo>
                    <a:cubicBezTo>
                      <a:pt x="292" y="121"/>
                      <a:pt x="292" y="122"/>
                      <a:pt x="292" y="122"/>
                    </a:cubicBezTo>
                    <a:cubicBezTo>
                      <a:pt x="292" y="123"/>
                      <a:pt x="292" y="123"/>
                      <a:pt x="292" y="123"/>
                    </a:cubicBezTo>
                    <a:cubicBezTo>
                      <a:pt x="294" y="122"/>
                      <a:pt x="294" y="122"/>
                      <a:pt x="294" y="122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6" y="121"/>
                      <a:pt x="297" y="120"/>
                      <a:pt x="297" y="120"/>
                    </a:cubicBezTo>
                    <a:cubicBezTo>
                      <a:pt x="297" y="119"/>
                      <a:pt x="297" y="119"/>
                      <a:pt x="297" y="119"/>
                    </a:cubicBezTo>
                    <a:cubicBezTo>
                      <a:pt x="297" y="119"/>
                      <a:pt x="298" y="119"/>
                      <a:pt x="298" y="118"/>
                    </a:cubicBezTo>
                    <a:cubicBezTo>
                      <a:pt x="298" y="118"/>
                      <a:pt x="298" y="118"/>
                      <a:pt x="298" y="118"/>
                    </a:cubicBezTo>
                    <a:cubicBezTo>
                      <a:pt x="298" y="118"/>
                      <a:pt x="299" y="117"/>
                      <a:pt x="299" y="117"/>
                    </a:cubicBezTo>
                    <a:moveTo>
                      <a:pt x="324" y="158"/>
                    </a:moveTo>
                    <a:cubicBezTo>
                      <a:pt x="324" y="157"/>
                      <a:pt x="324" y="156"/>
                      <a:pt x="324" y="156"/>
                    </a:cubicBezTo>
                    <a:cubicBezTo>
                      <a:pt x="323" y="155"/>
                      <a:pt x="323" y="153"/>
                      <a:pt x="323" y="153"/>
                    </a:cubicBezTo>
                    <a:cubicBezTo>
                      <a:pt x="323" y="152"/>
                      <a:pt x="322" y="152"/>
                      <a:pt x="322" y="151"/>
                    </a:cubicBezTo>
                    <a:cubicBezTo>
                      <a:pt x="321" y="152"/>
                      <a:pt x="321" y="152"/>
                      <a:pt x="321" y="152"/>
                    </a:cubicBezTo>
                    <a:cubicBezTo>
                      <a:pt x="321" y="152"/>
                      <a:pt x="321" y="153"/>
                      <a:pt x="319" y="154"/>
                    </a:cubicBezTo>
                    <a:cubicBezTo>
                      <a:pt x="318" y="155"/>
                      <a:pt x="318" y="155"/>
                      <a:pt x="318" y="149"/>
                    </a:cubicBezTo>
                    <a:cubicBezTo>
                      <a:pt x="317" y="149"/>
                      <a:pt x="316" y="149"/>
                      <a:pt x="315" y="149"/>
                    </a:cubicBezTo>
                    <a:cubicBezTo>
                      <a:pt x="316" y="145"/>
                      <a:pt x="317" y="144"/>
                      <a:pt x="314" y="143"/>
                    </a:cubicBezTo>
                    <a:cubicBezTo>
                      <a:pt x="314" y="143"/>
                      <a:pt x="314" y="143"/>
                      <a:pt x="314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1"/>
                      <a:pt x="313" y="140"/>
                      <a:pt x="312" y="139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12" y="138"/>
                      <a:pt x="311" y="135"/>
                      <a:pt x="310" y="135"/>
                    </a:cubicBezTo>
                    <a:cubicBezTo>
                      <a:pt x="306" y="135"/>
                      <a:pt x="306" y="135"/>
                      <a:pt x="306" y="134"/>
                    </a:cubicBezTo>
                    <a:cubicBezTo>
                      <a:pt x="307" y="131"/>
                      <a:pt x="307" y="131"/>
                      <a:pt x="310" y="131"/>
                    </a:cubicBezTo>
                    <a:cubicBezTo>
                      <a:pt x="310" y="131"/>
                      <a:pt x="310" y="130"/>
                      <a:pt x="310" y="130"/>
                    </a:cubicBezTo>
                    <a:cubicBezTo>
                      <a:pt x="310" y="128"/>
                      <a:pt x="312" y="128"/>
                      <a:pt x="313" y="127"/>
                    </a:cubicBezTo>
                    <a:cubicBezTo>
                      <a:pt x="313" y="126"/>
                      <a:pt x="313" y="125"/>
                      <a:pt x="314" y="123"/>
                    </a:cubicBezTo>
                    <a:cubicBezTo>
                      <a:pt x="311" y="123"/>
                      <a:pt x="308" y="123"/>
                      <a:pt x="305" y="123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8" y="119"/>
                      <a:pt x="310" y="119"/>
                      <a:pt x="310" y="118"/>
                    </a:cubicBezTo>
                    <a:cubicBezTo>
                      <a:pt x="310" y="117"/>
                      <a:pt x="310" y="117"/>
                      <a:pt x="309" y="117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08" y="117"/>
                      <a:pt x="308" y="117"/>
                      <a:pt x="307" y="117"/>
                    </a:cubicBezTo>
                    <a:cubicBezTo>
                      <a:pt x="306" y="117"/>
                      <a:pt x="304" y="116"/>
                      <a:pt x="303" y="117"/>
                    </a:cubicBezTo>
                    <a:cubicBezTo>
                      <a:pt x="303" y="118"/>
                      <a:pt x="302" y="119"/>
                      <a:pt x="301" y="120"/>
                    </a:cubicBezTo>
                    <a:cubicBezTo>
                      <a:pt x="301" y="121"/>
                      <a:pt x="301" y="122"/>
                      <a:pt x="300" y="123"/>
                    </a:cubicBezTo>
                    <a:cubicBezTo>
                      <a:pt x="298" y="124"/>
                      <a:pt x="298" y="124"/>
                      <a:pt x="298" y="124"/>
                    </a:cubicBezTo>
                    <a:cubicBezTo>
                      <a:pt x="297" y="123"/>
                      <a:pt x="297" y="123"/>
                      <a:pt x="297" y="122"/>
                    </a:cubicBezTo>
                    <a:cubicBezTo>
                      <a:pt x="296" y="123"/>
                      <a:pt x="296" y="123"/>
                      <a:pt x="296" y="123"/>
                    </a:cubicBezTo>
                    <a:cubicBezTo>
                      <a:pt x="294" y="123"/>
                      <a:pt x="294" y="126"/>
                      <a:pt x="294" y="126"/>
                    </a:cubicBezTo>
                    <a:cubicBezTo>
                      <a:pt x="295" y="127"/>
                      <a:pt x="296" y="126"/>
                      <a:pt x="297" y="127"/>
                    </a:cubicBezTo>
                    <a:cubicBezTo>
                      <a:pt x="296" y="128"/>
                      <a:pt x="296" y="128"/>
                      <a:pt x="296" y="128"/>
                    </a:cubicBezTo>
                    <a:cubicBezTo>
                      <a:pt x="296" y="128"/>
                      <a:pt x="296" y="128"/>
                      <a:pt x="296" y="129"/>
                    </a:cubicBezTo>
                    <a:cubicBezTo>
                      <a:pt x="295" y="130"/>
                      <a:pt x="296" y="131"/>
                      <a:pt x="294" y="131"/>
                    </a:cubicBezTo>
                    <a:cubicBezTo>
                      <a:pt x="292" y="132"/>
                      <a:pt x="292" y="133"/>
                      <a:pt x="292" y="133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292" y="134"/>
                      <a:pt x="293" y="134"/>
                      <a:pt x="294" y="134"/>
                    </a:cubicBezTo>
                    <a:cubicBezTo>
                      <a:pt x="294" y="134"/>
                      <a:pt x="294" y="133"/>
                      <a:pt x="295" y="134"/>
                    </a:cubicBezTo>
                    <a:cubicBezTo>
                      <a:pt x="295" y="135"/>
                      <a:pt x="295" y="135"/>
                      <a:pt x="296" y="135"/>
                    </a:cubicBezTo>
                    <a:cubicBezTo>
                      <a:pt x="296" y="136"/>
                      <a:pt x="297" y="136"/>
                      <a:pt x="297" y="135"/>
                    </a:cubicBezTo>
                    <a:cubicBezTo>
                      <a:pt x="297" y="135"/>
                      <a:pt x="297" y="135"/>
                      <a:pt x="298" y="134"/>
                    </a:cubicBezTo>
                    <a:cubicBezTo>
                      <a:pt x="299" y="135"/>
                      <a:pt x="299" y="135"/>
                      <a:pt x="299" y="135"/>
                    </a:cubicBezTo>
                    <a:cubicBezTo>
                      <a:pt x="298" y="136"/>
                      <a:pt x="299" y="137"/>
                      <a:pt x="299" y="138"/>
                    </a:cubicBezTo>
                    <a:cubicBezTo>
                      <a:pt x="298" y="139"/>
                      <a:pt x="297" y="138"/>
                      <a:pt x="296" y="139"/>
                    </a:cubicBezTo>
                    <a:cubicBezTo>
                      <a:pt x="296" y="140"/>
                      <a:pt x="296" y="140"/>
                      <a:pt x="296" y="141"/>
                    </a:cubicBezTo>
                    <a:cubicBezTo>
                      <a:pt x="298" y="141"/>
                      <a:pt x="299" y="141"/>
                      <a:pt x="301" y="141"/>
                    </a:cubicBezTo>
                    <a:cubicBezTo>
                      <a:pt x="302" y="140"/>
                      <a:pt x="302" y="140"/>
                      <a:pt x="302" y="140"/>
                    </a:cubicBezTo>
                    <a:cubicBezTo>
                      <a:pt x="304" y="142"/>
                      <a:pt x="301" y="145"/>
                      <a:pt x="304" y="146"/>
                    </a:cubicBezTo>
                    <a:cubicBezTo>
                      <a:pt x="304" y="146"/>
                      <a:pt x="304" y="146"/>
                      <a:pt x="304" y="146"/>
                    </a:cubicBezTo>
                    <a:cubicBezTo>
                      <a:pt x="304" y="147"/>
                      <a:pt x="303" y="148"/>
                      <a:pt x="303" y="149"/>
                    </a:cubicBezTo>
                    <a:cubicBezTo>
                      <a:pt x="304" y="150"/>
                      <a:pt x="303" y="151"/>
                      <a:pt x="302" y="151"/>
                    </a:cubicBezTo>
                    <a:cubicBezTo>
                      <a:pt x="300" y="152"/>
                      <a:pt x="299" y="150"/>
                      <a:pt x="297" y="150"/>
                    </a:cubicBezTo>
                    <a:cubicBezTo>
                      <a:pt x="297" y="150"/>
                      <a:pt x="297" y="150"/>
                      <a:pt x="297" y="150"/>
                    </a:cubicBezTo>
                    <a:cubicBezTo>
                      <a:pt x="296" y="150"/>
                      <a:pt x="296" y="150"/>
                      <a:pt x="295" y="151"/>
                    </a:cubicBezTo>
                    <a:cubicBezTo>
                      <a:pt x="295" y="152"/>
                      <a:pt x="295" y="152"/>
                      <a:pt x="295" y="152"/>
                    </a:cubicBezTo>
                    <a:cubicBezTo>
                      <a:pt x="294" y="152"/>
                      <a:pt x="294" y="152"/>
                      <a:pt x="293" y="152"/>
                    </a:cubicBezTo>
                    <a:cubicBezTo>
                      <a:pt x="292" y="153"/>
                      <a:pt x="292" y="153"/>
                      <a:pt x="292" y="153"/>
                    </a:cubicBezTo>
                    <a:cubicBezTo>
                      <a:pt x="294" y="154"/>
                      <a:pt x="295" y="153"/>
                      <a:pt x="297" y="154"/>
                    </a:cubicBezTo>
                    <a:cubicBezTo>
                      <a:pt x="297" y="154"/>
                      <a:pt x="297" y="155"/>
                      <a:pt x="296" y="156"/>
                    </a:cubicBezTo>
                    <a:cubicBezTo>
                      <a:pt x="296" y="156"/>
                      <a:pt x="296" y="156"/>
                      <a:pt x="295" y="156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1" y="159"/>
                      <a:pt x="291" y="159"/>
                      <a:pt x="291" y="160"/>
                    </a:cubicBezTo>
                    <a:cubicBezTo>
                      <a:pt x="293" y="161"/>
                      <a:pt x="295" y="159"/>
                      <a:pt x="296" y="160"/>
                    </a:cubicBezTo>
                    <a:cubicBezTo>
                      <a:pt x="298" y="161"/>
                      <a:pt x="299" y="160"/>
                      <a:pt x="301" y="161"/>
                    </a:cubicBezTo>
                    <a:cubicBezTo>
                      <a:pt x="301" y="162"/>
                      <a:pt x="301" y="162"/>
                      <a:pt x="300" y="163"/>
                    </a:cubicBezTo>
                    <a:cubicBezTo>
                      <a:pt x="300" y="163"/>
                      <a:pt x="299" y="163"/>
                      <a:pt x="296" y="163"/>
                    </a:cubicBezTo>
                    <a:cubicBezTo>
                      <a:pt x="295" y="163"/>
                      <a:pt x="295" y="164"/>
                      <a:pt x="294" y="165"/>
                    </a:cubicBezTo>
                    <a:cubicBezTo>
                      <a:pt x="293" y="165"/>
                      <a:pt x="292" y="165"/>
                      <a:pt x="291" y="165"/>
                    </a:cubicBezTo>
                    <a:cubicBezTo>
                      <a:pt x="291" y="168"/>
                      <a:pt x="291" y="168"/>
                      <a:pt x="287" y="169"/>
                    </a:cubicBezTo>
                    <a:cubicBezTo>
                      <a:pt x="288" y="170"/>
                      <a:pt x="288" y="170"/>
                      <a:pt x="291" y="169"/>
                    </a:cubicBezTo>
                    <a:cubicBezTo>
                      <a:pt x="292" y="169"/>
                      <a:pt x="292" y="169"/>
                      <a:pt x="293" y="168"/>
                    </a:cubicBezTo>
                    <a:cubicBezTo>
                      <a:pt x="293" y="168"/>
                      <a:pt x="293" y="168"/>
                      <a:pt x="295" y="169"/>
                    </a:cubicBezTo>
                    <a:cubicBezTo>
                      <a:pt x="296" y="169"/>
                      <a:pt x="296" y="169"/>
                      <a:pt x="297" y="169"/>
                    </a:cubicBezTo>
                    <a:cubicBezTo>
                      <a:pt x="298" y="167"/>
                      <a:pt x="298" y="167"/>
                      <a:pt x="298" y="166"/>
                    </a:cubicBezTo>
                    <a:cubicBezTo>
                      <a:pt x="300" y="167"/>
                      <a:pt x="302" y="166"/>
                      <a:pt x="304" y="167"/>
                    </a:cubicBezTo>
                    <a:cubicBezTo>
                      <a:pt x="306" y="167"/>
                      <a:pt x="306" y="165"/>
                      <a:pt x="307" y="165"/>
                    </a:cubicBezTo>
                    <a:cubicBezTo>
                      <a:pt x="309" y="165"/>
                      <a:pt x="309" y="167"/>
                      <a:pt x="310" y="167"/>
                    </a:cubicBezTo>
                    <a:cubicBezTo>
                      <a:pt x="311" y="167"/>
                      <a:pt x="311" y="167"/>
                      <a:pt x="311" y="167"/>
                    </a:cubicBezTo>
                    <a:cubicBezTo>
                      <a:pt x="312" y="167"/>
                      <a:pt x="314" y="167"/>
                      <a:pt x="316" y="166"/>
                    </a:cubicBezTo>
                    <a:cubicBezTo>
                      <a:pt x="317" y="165"/>
                      <a:pt x="317" y="165"/>
                      <a:pt x="317" y="165"/>
                    </a:cubicBezTo>
                    <a:cubicBezTo>
                      <a:pt x="319" y="165"/>
                      <a:pt x="319" y="165"/>
                      <a:pt x="320" y="165"/>
                    </a:cubicBezTo>
                    <a:cubicBezTo>
                      <a:pt x="320" y="164"/>
                      <a:pt x="320" y="164"/>
                      <a:pt x="320" y="164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9" y="161"/>
                      <a:pt x="319" y="161"/>
                      <a:pt x="319" y="161"/>
                    </a:cubicBezTo>
                    <a:cubicBezTo>
                      <a:pt x="319" y="160"/>
                      <a:pt x="319" y="159"/>
                      <a:pt x="321" y="160"/>
                    </a:cubicBezTo>
                    <a:cubicBezTo>
                      <a:pt x="321" y="160"/>
                      <a:pt x="321" y="160"/>
                      <a:pt x="322" y="158"/>
                    </a:cubicBezTo>
                    <a:cubicBezTo>
                      <a:pt x="323" y="158"/>
                      <a:pt x="323" y="158"/>
                      <a:pt x="324" y="158"/>
                    </a:cubicBezTo>
                    <a:moveTo>
                      <a:pt x="281" y="142"/>
                    </a:move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moveTo>
                      <a:pt x="293" y="143"/>
                    </a:moveTo>
                    <a:cubicBezTo>
                      <a:pt x="293" y="143"/>
                      <a:pt x="294" y="142"/>
                      <a:pt x="293" y="141"/>
                    </a:cubicBezTo>
                    <a:cubicBezTo>
                      <a:pt x="292" y="140"/>
                      <a:pt x="293" y="139"/>
                      <a:pt x="293" y="139"/>
                    </a:cubicBezTo>
                    <a:cubicBezTo>
                      <a:pt x="293" y="139"/>
                      <a:pt x="293" y="138"/>
                      <a:pt x="292" y="138"/>
                    </a:cubicBezTo>
                    <a:cubicBezTo>
                      <a:pt x="292" y="138"/>
                      <a:pt x="291" y="138"/>
                      <a:pt x="291" y="138"/>
                    </a:cubicBezTo>
                    <a:cubicBezTo>
                      <a:pt x="291" y="137"/>
                      <a:pt x="291" y="137"/>
                      <a:pt x="291" y="137"/>
                    </a:cubicBezTo>
                    <a:cubicBezTo>
                      <a:pt x="290" y="137"/>
                      <a:pt x="290" y="137"/>
                      <a:pt x="290" y="137"/>
                    </a:cubicBezTo>
                    <a:cubicBezTo>
                      <a:pt x="289" y="137"/>
                      <a:pt x="288" y="138"/>
                      <a:pt x="288" y="138"/>
                    </a:cubicBezTo>
                    <a:cubicBezTo>
                      <a:pt x="287" y="138"/>
                      <a:pt x="287" y="138"/>
                      <a:pt x="287" y="139"/>
                    </a:cubicBezTo>
                    <a:cubicBezTo>
                      <a:pt x="287" y="139"/>
                      <a:pt x="286" y="139"/>
                      <a:pt x="286" y="139"/>
                    </a:cubicBezTo>
                    <a:cubicBezTo>
                      <a:pt x="285" y="139"/>
                      <a:pt x="285" y="139"/>
                      <a:pt x="285" y="139"/>
                    </a:cubicBezTo>
                    <a:cubicBezTo>
                      <a:pt x="285" y="138"/>
                      <a:pt x="285" y="138"/>
                      <a:pt x="285" y="137"/>
                    </a:cubicBezTo>
                    <a:cubicBezTo>
                      <a:pt x="284" y="137"/>
                      <a:pt x="284" y="137"/>
                      <a:pt x="282" y="137"/>
                    </a:cubicBezTo>
                    <a:cubicBezTo>
                      <a:pt x="282" y="139"/>
                      <a:pt x="281" y="140"/>
                      <a:pt x="281" y="142"/>
                    </a:cubicBezTo>
                    <a:cubicBezTo>
                      <a:pt x="280" y="142"/>
                      <a:pt x="280" y="143"/>
                      <a:pt x="279" y="142"/>
                    </a:cubicBezTo>
                    <a:cubicBezTo>
                      <a:pt x="278" y="142"/>
                      <a:pt x="278" y="143"/>
                      <a:pt x="277" y="143"/>
                    </a:cubicBezTo>
                    <a:cubicBezTo>
                      <a:pt x="277" y="143"/>
                      <a:pt x="277" y="143"/>
                      <a:pt x="276" y="142"/>
                    </a:cubicBezTo>
                    <a:cubicBezTo>
                      <a:pt x="275" y="142"/>
                      <a:pt x="275" y="142"/>
                      <a:pt x="275" y="142"/>
                    </a:cubicBezTo>
                    <a:cubicBezTo>
                      <a:pt x="274" y="145"/>
                      <a:pt x="273" y="147"/>
                      <a:pt x="273" y="149"/>
                    </a:cubicBezTo>
                    <a:cubicBezTo>
                      <a:pt x="274" y="149"/>
                      <a:pt x="274" y="149"/>
                      <a:pt x="276" y="149"/>
                    </a:cubicBezTo>
                    <a:cubicBezTo>
                      <a:pt x="275" y="150"/>
                      <a:pt x="275" y="151"/>
                      <a:pt x="275" y="152"/>
                    </a:cubicBezTo>
                    <a:cubicBezTo>
                      <a:pt x="272" y="153"/>
                      <a:pt x="272" y="153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5"/>
                      <a:pt x="271" y="156"/>
                      <a:pt x="270" y="156"/>
                    </a:cubicBezTo>
                    <a:cubicBezTo>
                      <a:pt x="270" y="157"/>
                      <a:pt x="269" y="157"/>
                      <a:pt x="269" y="157"/>
                    </a:cubicBezTo>
                    <a:cubicBezTo>
                      <a:pt x="269" y="158"/>
                      <a:pt x="269" y="158"/>
                      <a:pt x="269" y="158"/>
                    </a:cubicBezTo>
                    <a:cubicBezTo>
                      <a:pt x="269" y="158"/>
                      <a:pt x="268" y="159"/>
                      <a:pt x="269" y="159"/>
                    </a:cubicBezTo>
                    <a:cubicBezTo>
                      <a:pt x="270" y="160"/>
                      <a:pt x="271" y="160"/>
                      <a:pt x="271" y="160"/>
                    </a:cubicBezTo>
                    <a:cubicBezTo>
                      <a:pt x="273" y="159"/>
                      <a:pt x="274" y="160"/>
                      <a:pt x="274" y="160"/>
                    </a:cubicBezTo>
                    <a:cubicBezTo>
                      <a:pt x="275" y="160"/>
                      <a:pt x="277" y="159"/>
                      <a:pt x="277" y="159"/>
                    </a:cubicBezTo>
                    <a:cubicBezTo>
                      <a:pt x="277" y="159"/>
                      <a:pt x="277" y="159"/>
                      <a:pt x="277" y="158"/>
                    </a:cubicBezTo>
                    <a:cubicBezTo>
                      <a:pt x="278" y="157"/>
                      <a:pt x="278" y="157"/>
                      <a:pt x="278" y="157"/>
                    </a:cubicBezTo>
                    <a:cubicBezTo>
                      <a:pt x="281" y="157"/>
                      <a:pt x="284" y="157"/>
                      <a:pt x="286" y="157"/>
                    </a:cubicBezTo>
                    <a:cubicBezTo>
                      <a:pt x="286" y="157"/>
                      <a:pt x="287" y="156"/>
                      <a:pt x="287" y="156"/>
                    </a:cubicBezTo>
                    <a:cubicBezTo>
                      <a:pt x="287" y="155"/>
                      <a:pt x="286" y="155"/>
                      <a:pt x="286" y="154"/>
                    </a:cubicBezTo>
                    <a:cubicBezTo>
                      <a:pt x="287" y="153"/>
                      <a:pt x="287" y="154"/>
                      <a:pt x="288" y="153"/>
                    </a:cubicBezTo>
                    <a:cubicBezTo>
                      <a:pt x="288" y="152"/>
                      <a:pt x="288" y="152"/>
                      <a:pt x="289" y="150"/>
                    </a:cubicBezTo>
                    <a:cubicBezTo>
                      <a:pt x="289" y="149"/>
                      <a:pt x="290" y="148"/>
                      <a:pt x="290" y="147"/>
                    </a:cubicBezTo>
                    <a:cubicBezTo>
                      <a:pt x="290" y="146"/>
                      <a:pt x="290" y="145"/>
                      <a:pt x="290" y="145"/>
                    </a:cubicBezTo>
                    <a:cubicBezTo>
                      <a:pt x="292" y="145"/>
                      <a:pt x="293" y="144"/>
                      <a:pt x="293" y="143"/>
                    </a:cubicBezTo>
                    <a:moveTo>
                      <a:pt x="544" y="571"/>
                    </a:moveTo>
                    <a:cubicBezTo>
                      <a:pt x="544" y="571"/>
                      <a:pt x="544" y="570"/>
                      <a:pt x="545" y="570"/>
                    </a:cubicBezTo>
                    <a:cubicBezTo>
                      <a:pt x="548" y="559"/>
                      <a:pt x="548" y="559"/>
                      <a:pt x="548" y="559"/>
                    </a:cubicBezTo>
                    <a:cubicBezTo>
                      <a:pt x="547" y="558"/>
                      <a:pt x="547" y="556"/>
                      <a:pt x="543" y="555"/>
                    </a:cubicBezTo>
                    <a:cubicBezTo>
                      <a:pt x="542" y="559"/>
                      <a:pt x="542" y="559"/>
                      <a:pt x="542" y="559"/>
                    </a:cubicBezTo>
                    <a:cubicBezTo>
                      <a:pt x="541" y="560"/>
                      <a:pt x="541" y="560"/>
                      <a:pt x="535" y="564"/>
                    </a:cubicBezTo>
                    <a:cubicBezTo>
                      <a:pt x="535" y="564"/>
                      <a:pt x="533" y="567"/>
                      <a:pt x="533" y="567"/>
                    </a:cubicBezTo>
                    <a:cubicBezTo>
                      <a:pt x="533" y="568"/>
                      <a:pt x="533" y="568"/>
                      <a:pt x="533" y="568"/>
                    </a:cubicBezTo>
                    <a:cubicBezTo>
                      <a:pt x="532" y="569"/>
                      <a:pt x="531" y="568"/>
                      <a:pt x="531" y="569"/>
                    </a:cubicBezTo>
                    <a:cubicBezTo>
                      <a:pt x="530" y="570"/>
                      <a:pt x="530" y="571"/>
                      <a:pt x="528" y="572"/>
                    </a:cubicBezTo>
                    <a:cubicBezTo>
                      <a:pt x="525" y="575"/>
                      <a:pt x="522" y="572"/>
                      <a:pt x="518" y="573"/>
                    </a:cubicBezTo>
                    <a:cubicBezTo>
                      <a:pt x="517" y="574"/>
                      <a:pt x="516" y="574"/>
                      <a:pt x="516" y="575"/>
                    </a:cubicBezTo>
                    <a:cubicBezTo>
                      <a:pt x="515" y="576"/>
                      <a:pt x="515" y="577"/>
                      <a:pt x="514" y="579"/>
                    </a:cubicBezTo>
                    <a:cubicBezTo>
                      <a:pt x="513" y="580"/>
                      <a:pt x="512" y="581"/>
                      <a:pt x="511" y="582"/>
                    </a:cubicBezTo>
                    <a:cubicBezTo>
                      <a:pt x="511" y="582"/>
                      <a:pt x="509" y="588"/>
                      <a:pt x="510" y="589"/>
                    </a:cubicBezTo>
                    <a:cubicBezTo>
                      <a:pt x="510" y="590"/>
                      <a:pt x="510" y="590"/>
                      <a:pt x="510" y="591"/>
                    </a:cubicBezTo>
                    <a:cubicBezTo>
                      <a:pt x="510" y="591"/>
                      <a:pt x="509" y="594"/>
                      <a:pt x="509" y="594"/>
                    </a:cubicBezTo>
                    <a:cubicBezTo>
                      <a:pt x="509" y="595"/>
                      <a:pt x="508" y="595"/>
                      <a:pt x="508" y="594"/>
                    </a:cubicBezTo>
                    <a:cubicBezTo>
                      <a:pt x="507" y="594"/>
                      <a:pt x="507" y="594"/>
                      <a:pt x="504" y="597"/>
                    </a:cubicBezTo>
                    <a:cubicBezTo>
                      <a:pt x="503" y="599"/>
                      <a:pt x="503" y="601"/>
                      <a:pt x="501" y="603"/>
                    </a:cubicBezTo>
                    <a:cubicBezTo>
                      <a:pt x="501" y="603"/>
                      <a:pt x="501" y="603"/>
                      <a:pt x="500" y="604"/>
                    </a:cubicBezTo>
                    <a:cubicBezTo>
                      <a:pt x="500" y="604"/>
                      <a:pt x="500" y="604"/>
                      <a:pt x="500" y="605"/>
                    </a:cubicBezTo>
                    <a:cubicBezTo>
                      <a:pt x="500" y="606"/>
                      <a:pt x="500" y="608"/>
                      <a:pt x="500" y="609"/>
                    </a:cubicBezTo>
                    <a:cubicBezTo>
                      <a:pt x="499" y="610"/>
                      <a:pt x="499" y="610"/>
                      <a:pt x="499" y="611"/>
                    </a:cubicBezTo>
                    <a:cubicBezTo>
                      <a:pt x="498" y="614"/>
                      <a:pt x="498" y="614"/>
                      <a:pt x="497" y="616"/>
                    </a:cubicBezTo>
                    <a:cubicBezTo>
                      <a:pt x="499" y="617"/>
                      <a:pt x="501" y="616"/>
                      <a:pt x="503" y="616"/>
                    </a:cubicBezTo>
                    <a:cubicBezTo>
                      <a:pt x="503" y="617"/>
                      <a:pt x="503" y="617"/>
                      <a:pt x="503" y="618"/>
                    </a:cubicBezTo>
                    <a:cubicBezTo>
                      <a:pt x="505" y="619"/>
                      <a:pt x="510" y="620"/>
                      <a:pt x="515" y="615"/>
                    </a:cubicBezTo>
                    <a:cubicBezTo>
                      <a:pt x="517" y="612"/>
                      <a:pt x="517" y="609"/>
                      <a:pt x="519" y="606"/>
                    </a:cubicBezTo>
                    <a:cubicBezTo>
                      <a:pt x="521" y="604"/>
                      <a:pt x="523" y="603"/>
                      <a:pt x="524" y="601"/>
                    </a:cubicBezTo>
                    <a:cubicBezTo>
                      <a:pt x="526" y="599"/>
                      <a:pt x="526" y="596"/>
                      <a:pt x="528" y="593"/>
                    </a:cubicBezTo>
                    <a:cubicBezTo>
                      <a:pt x="529" y="592"/>
                      <a:pt x="531" y="592"/>
                      <a:pt x="532" y="591"/>
                    </a:cubicBezTo>
                    <a:cubicBezTo>
                      <a:pt x="533" y="590"/>
                      <a:pt x="534" y="591"/>
                      <a:pt x="535" y="590"/>
                    </a:cubicBezTo>
                    <a:cubicBezTo>
                      <a:pt x="536" y="588"/>
                      <a:pt x="535" y="585"/>
                      <a:pt x="536" y="583"/>
                    </a:cubicBezTo>
                    <a:cubicBezTo>
                      <a:pt x="537" y="582"/>
                      <a:pt x="539" y="581"/>
                      <a:pt x="539" y="579"/>
                    </a:cubicBezTo>
                    <a:cubicBezTo>
                      <a:pt x="539" y="579"/>
                      <a:pt x="540" y="578"/>
                      <a:pt x="540" y="577"/>
                    </a:cubicBezTo>
                    <a:cubicBezTo>
                      <a:pt x="540" y="577"/>
                      <a:pt x="540" y="576"/>
                      <a:pt x="540" y="575"/>
                    </a:cubicBezTo>
                    <a:cubicBezTo>
                      <a:pt x="540" y="575"/>
                      <a:pt x="541" y="575"/>
                      <a:pt x="541" y="574"/>
                    </a:cubicBezTo>
                    <a:cubicBezTo>
                      <a:pt x="541" y="573"/>
                      <a:pt x="543" y="572"/>
                      <a:pt x="544" y="571"/>
                    </a:cubicBezTo>
                    <a:moveTo>
                      <a:pt x="577" y="426"/>
                    </a:moveTo>
                    <a:cubicBezTo>
                      <a:pt x="577" y="425"/>
                      <a:pt x="577" y="423"/>
                      <a:pt x="575" y="421"/>
                    </a:cubicBezTo>
                    <a:cubicBezTo>
                      <a:pt x="568" y="420"/>
                      <a:pt x="563" y="428"/>
                      <a:pt x="556" y="426"/>
                    </a:cubicBezTo>
                    <a:cubicBezTo>
                      <a:pt x="555" y="426"/>
                      <a:pt x="554" y="426"/>
                      <a:pt x="552" y="426"/>
                    </a:cubicBezTo>
                    <a:cubicBezTo>
                      <a:pt x="546" y="427"/>
                      <a:pt x="544" y="426"/>
                      <a:pt x="541" y="425"/>
                    </a:cubicBezTo>
                    <a:cubicBezTo>
                      <a:pt x="539" y="419"/>
                      <a:pt x="539" y="419"/>
                      <a:pt x="539" y="417"/>
                    </a:cubicBezTo>
                    <a:cubicBezTo>
                      <a:pt x="538" y="417"/>
                      <a:pt x="537" y="416"/>
                      <a:pt x="537" y="416"/>
                    </a:cubicBezTo>
                    <a:cubicBezTo>
                      <a:pt x="536" y="414"/>
                      <a:pt x="536" y="412"/>
                      <a:pt x="536" y="411"/>
                    </a:cubicBezTo>
                    <a:cubicBezTo>
                      <a:pt x="519" y="396"/>
                      <a:pt x="504" y="384"/>
                      <a:pt x="507" y="371"/>
                    </a:cubicBezTo>
                    <a:cubicBezTo>
                      <a:pt x="507" y="371"/>
                      <a:pt x="507" y="370"/>
                      <a:pt x="507" y="367"/>
                    </a:cubicBezTo>
                    <a:cubicBezTo>
                      <a:pt x="507" y="365"/>
                      <a:pt x="507" y="364"/>
                      <a:pt x="506" y="362"/>
                    </a:cubicBezTo>
                    <a:cubicBezTo>
                      <a:pt x="506" y="362"/>
                      <a:pt x="477" y="309"/>
                      <a:pt x="477" y="300"/>
                    </a:cubicBezTo>
                    <a:cubicBezTo>
                      <a:pt x="474" y="297"/>
                      <a:pt x="470" y="297"/>
                      <a:pt x="468" y="295"/>
                    </a:cubicBezTo>
                    <a:cubicBezTo>
                      <a:pt x="467" y="295"/>
                      <a:pt x="467" y="295"/>
                      <a:pt x="465" y="295"/>
                    </a:cubicBezTo>
                    <a:cubicBezTo>
                      <a:pt x="464" y="295"/>
                      <a:pt x="462" y="296"/>
                      <a:pt x="461" y="297"/>
                    </a:cubicBezTo>
                    <a:cubicBezTo>
                      <a:pt x="460" y="297"/>
                      <a:pt x="460" y="297"/>
                      <a:pt x="460" y="297"/>
                    </a:cubicBezTo>
                    <a:cubicBezTo>
                      <a:pt x="443" y="293"/>
                      <a:pt x="427" y="284"/>
                      <a:pt x="410" y="284"/>
                    </a:cubicBezTo>
                    <a:cubicBezTo>
                      <a:pt x="409" y="297"/>
                      <a:pt x="409" y="297"/>
                      <a:pt x="408" y="299"/>
                    </a:cubicBezTo>
                    <a:cubicBezTo>
                      <a:pt x="408" y="299"/>
                      <a:pt x="407" y="299"/>
                      <a:pt x="406" y="299"/>
                    </a:cubicBezTo>
                    <a:cubicBezTo>
                      <a:pt x="405" y="299"/>
                      <a:pt x="405" y="299"/>
                      <a:pt x="403" y="299"/>
                    </a:cubicBezTo>
                    <a:cubicBezTo>
                      <a:pt x="399" y="298"/>
                      <a:pt x="397" y="294"/>
                      <a:pt x="394" y="293"/>
                    </a:cubicBezTo>
                    <a:cubicBezTo>
                      <a:pt x="390" y="293"/>
                      <a:pt x="386" y="293"/>
                      <a:pt x="381" y="291"/>
                    </a:cubicBezTo>
                    <a:cubicBezTo>
                      <a:pt x="379" y="283"/>
                      <a:pt x="367" y="283"/>
                      <a:pt x="367" y="283"/>
                    </a:cubicBezTo>
                    <a:cubicBezTo>
                      <a:pt x="361" y="283"/>
                      <a:pt x="361" y="283"/>
                      <a:pt x="354" y="261"/>
                    </a:cubicBezTo>
                    <a:cubicBezTo>
                      <a:pt x="355" y="260"/>
                      <a:pt x="355" y="260"/>
                      <a:pt x="360" y="258"/>
                    </a:cubicBezTo>
                    <a:cubicBezTo>
                      <a:pt x="360" y="258"/>
                      <a:pt x="359" y="257"/>
                      <a:pt x="359" y="256"/>
                    </a:cubicBezTo>
                    <a:cubicBezTo>
                      <a:pt x="357" y="255"/>
                      <a:pt x="355" y="254"/>
                      <a:pt x="353" y="254"/>
                    </a:cubicBezTo>
                    <a:cubicBezTo>
                      <a:pt x="337" y="254"/>
                      <a:pt x="337" y="254"/>
                      <a:pt x="329" y="258"/>
                    </a:cubicBezTo>
                    <a:cubicBezTo>
                      <a:pt x="325" y="255"/>
                      <a:pt x="318" y="249"/>
                      <a:pt x="310" y="257"/>
                    </a:cubicBezTo>
                    <a:cubicBezTo>
                      <a:pt x="306" y="257"/>
                      <a:pt x="303" y="257"/>
                      <a:pt x="299" y="257"/>
                    </a:cubicBezTo>
                    <a:cubicBezTo>
                      <a:pt x="299" y="258"/>
                      <a:pt x="299" y="258"/>
                      <a:pt x="285" y="264"/>
                    </a:cubicBezTo>
                    <a:cubicBezTo>
                      <a:pt x="285" y="264"/>
                      <a:pt x="285" y="264"/>
                      <a:pt x="284" y="264"/>
                    </a:cubicBezTo>
                    <a:cubicBezTo>
                      <a:pt x="279" y="263"/>
                      <a:pt x="274" y="265"/>
                      <a:pt x="270" y="261"/>
                    </a:cubicBezTo>
                    <a:cubicBezTo>
                      <a:pt x="270" y="261"/>
                      <a:pt x="268" y="260"/>
                      <a:pt x="268" y="260"/>
                    </a:cubicBezTo>
                    <a:cubicBezTo>
                      <a:pt x="266" y="263"/>
                      <a:pt x="265" y="269"/>
                      <a:pt x="265" y="269"/>
                    </a:cubicBezTo>
                    <a:cubicBezTo>
                      <a:pt x="263" y="270"/>
                      <a:pt x="262" y="271"/>
                      <a:pt x="257" y="270"/>
                    </a:cubicBezTo>
                    <a:cubicBezTo>
                      <a:pt x="256" y="273"/>
                      <a:pt x="256" y="276"/>
                      <a:pt x="255" y="280"/>
                    </a:cubicBezTo>
                    <a:cubicBezTo>
                      <a:pt x="253" y="280"/>
                      <a:pt x="250" y="279"/>
                      <a:pt x="247" y="281"/>
                    </a:cubicBezTo>
                    <a:cubicBezTo>
                      <a:pt x="246" y="286"/>
                      <a:pt x="244" y="291"/>
                      <a:pt x="243" y="297"/>
                    </a:cubicBezTo>
                    <a:cubicBezTo>
                      <a:pt x="243" y="298"/>
                      <a:pt x="243" y="299"/>
                      <a:pt x="243" y="301"/>
                    </a:cubicBezTo>
                    <a:cubicBezTo>
                      <a:pt x="240" y="301"/>
                      <a:pt x="238" y="301"/>
                      <a:pt x="236" y="301"/>
                    </a:cubicBezTo>
                    <a:cubicBezTo>
                      <a:pt x="235" y="307"/>
                      <a:pt x="227" y="311"/>
                      <a:pt x="224" y="311"/>
                    </a:cubicBezTo>
                    <a:cubicBezTo>
                      <a:pt x="220" y="319"/>
                      <a:pt x="213" y="326"/>
                      <a:pt x="211" y="334"/>
                    </a:cubicBezTo>
                    <a:cubicBezTo>
                      <a:pt x="210" y="334"/>
                      <a:pt x="210" y="334"/>
                      <a:pt x="209" y="334"/>
                    </a:cubicBezTo>
                    <a:cubicBezTo>
                      <a:pt x="209" y="334"/>
                      <a:pt x="209" y="334"/>
                      <a:pt x="207" y="335"/>
                    </a:cubicBezTo>
                    <a:cubicBezTo>
                      <a:pt x="207" y="335"/>
                      <a:pt x="206" y="335"/>
                      <a:pt x="205" y="335"/>
                    </a:cubicBezTo>
                    <a:cubicBezTo>
                      <a:pt x="204" y="348"/>
                      <a:pt x="204" y="349"/>
                      <a:pt x="198" y="351"/>
                    </a:cubicBezTo>
                    <a:cubicBezTo>
                      <a:pt x="198" y="351"/>
                      <a:pt x="198" y="352"/>
                      <a:pt x="197" y="353"/>
                    </a:cubicBezTo>
                    <a:cubicBezTo>
                      <a:pt x="197" y="354"/>
                      <a:pt x="197" y="356"/>
                      <a:pt x="198" y="357"/>
                    </a:cubicBezTo>
                    <a:cubicBezTo>
                      <a:pt x="206" y="359"/>
                      <a:pt x="206" y="359"/>
                      <a:pt x="207" y="361"/>
                    </a:cubicBezTo>
                    <a:cubicBezTo>
                      <a:pt x="204" y="366"/>
                      <a:pt x="204" y="366"/>
                      <a:pt x="204" y="381"/>
                    </a:cubicBezTo>
                    <a:cubicBezTo>
                      <a:pt x="204" y="382"/>
                      <a:pt x="204" y="383"/>
                      <a:pt x="204" y="386"/>
                    </a:cubicBezTo>
                    <a:cubicBezTo>
                      <a:pt x="204" y="386"/>
                      <a:pt x="204" y="386"/>
                      <a:pt x="200" y="390"/>
                    </a:cubicBezTo>
                    <a:cubicBezTo>
                      <a:pt x="200" y="393"/>
                      <a:pt x="201" y="396"/>
                      <a:pt x="202" y="399"/>
                    </a:cubicBezTo>
                    <a:cubicBezTo>
                      <a:pt x="202" y="402"/>
                      <a:pt x="202" y="402"/>
                      <a:pt x="202" y="402"/>
                    </a:cubicBezTo>
                    <a:cubicBezTo>
                      <a:pt x="202" y="413"/>
                      <a:pt x="220" y="423"/>
                      <a:pt x="220" y="424"/>
                    </a:cubicBezTo>
                    <a:cubicBezTo>
                      <a:pt x="220" y="430"/>
                      <a:pt x="220" y="435"/>
                      <a:pt x="234" y="438"/>
                    </a:cubicBezTo>
                    <a:cubicBezTo>
                      <a:pt x="235" y="441"/>
                      <a:pt x="235" y="441"/>
                      <a:pt x="235" y="445"/>
                    </a:cubicBezTo>
                    <a:cubicBezTo>
                      <a:pt x="247" y="456"/>
                      <a:pt x="255" y="455"/>
                      <a:pt x="255" y="455"/>
                    </a:cubicBezTo>
                    <a:cubicBezTo>
                      <a:pt x="255" y="454"/>
                      <a:pt x="256" y="452"/>
                      <a:pt x="257" y="451"/>
                    </a:cubicBezTo>
                    <a:cubicBezTo>
                      <a:pt x="260" y="450"/>
                      <a:pt x="262" y="451"/>
                      <a:pt x="265" y="451"/>
                    </a:cubicBezTo>
                    <a:cubicBezTo>
                      <a:pt x="266" y="451"/>
                      <a:pt x="266" y="451"/>
                      <a:pt x="268" y="451"/>
                    </a:cubicBezTo>
                    <a:cubicBezTo>
                      <a:pt x="270" y="451"/>
                      <a:pt x="273" y="451"/>
                      <a:pt x="275" y="451"/>
                    </a:cubicBezTo>
                    <a:cubicBezTo>
                      <a:pt x="277" y="456"/>
                      <a:pt x="281" y="455"/>
                      <a:pt x="290" y="453"/>
                    </a:cubicBezTo>
                    <a:cubicBezTo>
                      <a:pt x="293" y="447"/>
                      <a:pt x="295" y="447"/>
                      <a:pt x="305" y="449"/>
                    </a:cubicBezTo>
                    <a:cubicBezTo>
                      <a:pt x="305" y="449"/>
                      <a:pt x="306" y="449"/>
                      <a:pt x="306" y="449"/>
                    </a:cubicBezTo>
                    <a:cubicBezTo>
                      <a:pt x="312" y="443"/>
                      <a:pt x="317" y="446"/>
                      <a:pt x="319" y="446"/>
                    </a:cubicBezTo>
                    <a:cubicBezTo>
                      <a:pt x="321" y="456"/>
                      <a:pt x="323" y="457"/>
                      <a:pt x="327" y="458"/>
                    </a:cubicBezTo>
                    <a:cubicBezTo>
                      <a:pt x="334" y="458"/>
                      <a:pt x="341" y="458"/>
                      <a:pt x="347" y="459"/>
                    </a:cubicBezTo>
                    <a:cubicBezTo>
                      <a:pt x="347" y="461"/>
                      <a:pt x="347" y="463"/>
                      <a:pt x="347" y="467"/>
                    </a:cubicBezTo>
                    <a:cubicBezTo>
                      <a:pt x="347" y="467"/>
                      <a:pt x="345" y="485"/>
                      <a:pt x="343" y="489"/>
                    </a:cubicBezTo>
                    <a:cubicBezTo>
                      <a:pt x="342" y="489"/>
                      <a:pt x="341" y="489"/>
                      <a:pt x="341" y="489"/>
                    </a:cubicBezTo>
                    <a:cubicBezTo>
                      <a:pt x="340" y="490"/>
                      <a:pt x="340" y="491"/>
                      <a:pt x="340" y="491"/>
                    </a:cubicBezTo>
                    <a:cubicBezTo>
                      <a:pt x="355" y="500"/>
                      <a:pt x="356" y="518"/>
                      <a:pt x="365" y="531"/>
                    </a:cubicBezTo>
                    <a:cubicBezTo>
                      <a:pt x="364" y="532"/>
                      <a:pt x="364" y="533"/>
                      <a:pt x="364" y="533"/>
                    </a:cubicBezTo>
                    <a:cubicBezTo>
                      <a:pt x="364" y="534"/>
                      <a:pt x="364" y="535"/>
                      <a:pt x="364" y="536"/>
                    </a:cubicBezTo>
                    <a:cubicBezTo>
                      <a:pt x="364" y="540"/>
                      <a:pt x="365" y="540"/>
                      <a:pt x="367" y="541"/>
                    </a:cubicBezTo>
                    <a:cubicBezTo>
                      <a:pt x="367" y="553"/>
                      <a:pt x="357" y="562"/>
                      <a:pt x="356" y="574"/>
                    </a:cubicBezTo>
                    <a:cubicBezTo>
                      <a:pt x="356" y="580"/>
                      <a:pt x="357" y="580"/>
                      <a:pt x="361" y="583"/>
                    </a:cubicBezTo>
                    <a:cubicBezTo>
                      <a:pt x="361" y="589"/>
                      <a:pt x="361" y="591"/>
                      <a:pt x="366" y="594"/>
                    </a:cubicBezTo>
                    <a:cubicBezTo>
                      <a:pt x="368" y="603"/>
                      <a:pt x="368" y="603"/>
                      <a:pt x="370" y="604"/>
                    </a:cubicBezTo>
                    <a:cubicBezTo>
                      <a:pt x="370" y="607"/>
                      <a:pt x="369" y="610"/>
                      <a:pt x="369" y="613"/>
                    </a:cubicBezTo>
                    <a:cubicBezTo>
                      <a:pt x="369" y="614"/>
                      <a:pt x="375" y="632"/>
                      <a:pt x="382" y="639"/>
                    </a:cubicBezTo>
                    <a:cubicBezTo>
                      <a:pt x="381" y="642"/>
                      <a:pt x="381" y="642"/>
                      <a:pt x="383" y="645"/>
                    </a:cubicBezTo>
                    <a:cubicBezTo>
                      <a:pt x="383" y="646"/>
                      <a:pt x="383" y="646"/>
                      <a:pt x="383" y="647"/>
                    </a:cubicBezTo>
                    <a:cubicBezTo>
                      <a:pt x="382" y="648"/>
                      <a:pt x="380" y="649"/>
                      <a:pt x="380" y="650"/>
                    </a:cubicBezTo>
                    <a:cubicBezTo>
                      <a:pt x="380" y="650"/>
                      <a:pt x="381" y="651"/>
                      <a:pt x="381" y="651"/>
                    </a:cubicBezTo>
                    <a:cubicBezTo>
                      <a:pt x="382" y="651"/>
                      <a:pt x="383" y="651"/>
                      <a:pt x="383" y="651"/>
                    </a:cubicBezTo>
                    <a:cubicBezTo>
                      <a:pt x="383" y="654"/>
                      <a:pt x="383" y="654"/>
                      <a:pt x="386" y="656"/>
                    </a:cubicBezTo>
                    <a:cubicBezTo>
                      <a:pt x="389" y="656"/>
                      <a:pt x="391" y="656"/>
                      <a:pt x="394" y="656"/>
                    </a:cubicBezTo>
                    <a:cubicBezTo>
                      <a:pt x="398" y="655"/>
                      <a:pt x="398" y="655"/>
                      <a:pt x="401" y="654"/>
                    </a:cubicBezTo>
                    <a:cubicBezTo>
                      <a:pt x="404" y="654"/>
                      <a:pt x="408" y="654"/>
                      <a:pt x="412" y="653"/>
                    </a:cubicBezTo>
                    <a:cubicBezTo>
                      <a:pt x="413" y="653"/>
                      <a:pt x="413" y="652"/>
                      <a:pt x="413" y="651"/>
                    </a:cubicBezTo>
                    <a:cubicBezTo>
                      <a:pt x="422" y="650"/>
                      <a:pt x="422" y="650"/>
                      <a:pt x="424" y="647"/>
                    </a:cubicBezTo>
                    <a:cubicBezTo>
                      <a:pt x="424" y="647"/>
                      <a:pt x="451" y="634"/>
                      <a:pt x="448" y="620"/>
                    </a:cubicBezTo>
                    <a:cubicBezTo>
                      <a:pt x="448" y="619"/>
                      <a:pt x="460" y="612"/>
                      <a:pt x="465" y="610"/>
                    </a:cubicBezTo>
                    <a:cubicBezTo>
                      <a:pt x="466" y="606"/>
                      <a:pt x="466" y="606"/>
                      <a:pt x="464" y="592"/>
                    </a:cubicBezTo>
                    <a:cubicBezTo>
                      <a:pt x="476" y="582"/>
                      <a:pt x="492" y="578"/>
                      <a:pt x="500" y="564"/>
                    </a:cubicBezTo>
                    <a:cubicBezTo>
                      <a:pt x="500" y="563"/>
                      <a:pt x="501" y="562"/>
                      <a:pt x="501" y="560"/>
                    </a:cubicBezTo>
                    <a:cubicBezTo>
                      <a:pt x="502" y="558"/>
                      <a:pt x="502" y="557"/>
                      <a:pt x="501" y="555"/>
                    </a:cubicBezTo>
                    <a:cubicBezTo>
                      <a:pt x="502" y="551"/>
                      <a:pt x="503" y="547"/>
                      <a:pt x="503" y="542"/>
                    </a:cubicBezTo>
                    <a:cubicBezTo>
                      <a:pt x="499" y="535"/>
                      <a:pt x="505" y="528"/>
                      <a:pt x="502" y="521"/>
                    </a:cubicBezTo>
                    <a:cubicBezTo>
                      <a:pt x="502" y="519"/>
                      <a:pt x="502" y="519"/>
                      <a:pt x="502" y="519"/>
                    </a:cubicBezTo>
                    <a:cubicBezTo>
                      <a:pt x="515" y="479"/>
                      <a:pt x="568" y="470"/>
                      <a:pt x="577" y="426"/>
                    </a:cubicBezTo>
                    <a:moveTo>
                      <a:pt x="133" y="516"/>
                    </a:moveTo>
                    <a:cubicBezTo>
                      <a:pt x="132" y="514"/>
                      <a:pt x="129" y="503"/>
                      <a:pt x="124" y="501"/>
                    </a:cubicBezTo>
                    <a:cubicBezTo>
                      <a:pt x="123" y="501"/>
                      <a:pt x="122" y="501"/>
                      <a:pt x="120" y="501"/>
                    </a:cubicBezTo>
                    <a:cubicBezTo>
                      <a:pt x="114" y="498"/>
                      <a:pt x="113" y="486"/>
                      <a:pt x="105" y="490"/>
                    </a:cubicBezTo>
                    <a:cubicBezTo>
                      <a:pt x="103" y="490"/>
                      <a:pt x="101" y="490"/>
                      <a:pt x="99" y="489"/>
                    </a:cubicBezTo>
                    <a:cubicBezTo>
                      <a:pt x="96" y="486"/>
                      <a:pt x="96" y="486"/>
                      <a:pt x="93" y="486"/>
                    </a:cubicBezTo>
                    <a:cubicBezTo>
                      <a:pt x="93" y="487"/>
                      <a:pt x="93" y="489"/>
                      <a:pt x="93" y="490"/>
                    </a:cubicBezTo>
                    <a:cubicBezTo>
                      <a:pt x="89" y="489"/>
                      <a:pt x="89" y="488"/>
                      <a:pt x="89" y="486"/>
                    </a:cubicBezTo>
                    <a:cubicBezTo>
                      <a:pt x="89" y="486"/>
                      <a:pt x="90" y="485"/>
                      <a:pt x="90" y="485"/>
                    </a:cubicBezTo>
                    <a:cubicBezTo>
                      <a:pt x="83" y="478"/>
                      <a:pt x="82" y="478"/>
                      <a:pt x="80" y="478"/>
                    </a:cubicBezTo>
                    <a:cubicBezTo>
                      <a:pt x="80" y="478"/>
                      <a:pt x="80" y="478"/>
                      <a:pt x="79" y="477"/>
                    </a:cubicBezTo>
                    <a:cubicBezTo>
                      <a:pt x="77" y="475"/>
                      <a:pt x="77" y="475"/>
                      <a:pt x="74" y="476"/>
                    </a:cubicBezTo>
                    <a:cubicBezTo>
                      <a:pt x="75" y="477"/>
                      <a:pt x="75" y="479"/>
                      <a:pt x="76" y="481"/>
                    </a:cubicBezTo>
                    <a:cubicBezTo>
                      <a:pt x="75" y="481"/>
                      <a:pt x="74" y="481"/>
                      <a:pt x="73" y="481"/>
                    </a:cubicBezTo>
                    <a:cubicBezTo>
                      <a:pt x="73" y="480"/>
                      <a:pt x="73" y="479"/>
                      <a:pt x="72" y="478"/>
                    </a:cubicBezTo>
                    <a:cubicBezTo>
                      <a:pt x="72" y="477"/>
                      <a:pt x="73" y="476"/>
                      <a:pt x="73" y="475"/>
                    </a:cubicBezTo>
                    <a:cubicBezTo>
                      <a:pt x="73" y="475"/>
                      <a:pt x="73" y="474"/>
                      <a:pt x="73" y="474"/>
                    </a:cubicBezTo>
                    <a:cubicBezTo>
                      <a:pt x="73" y="472"/>
                      <a:pt x="73" y="472"/>
                      <a:pt x="68" y="470"/>
                    </a:cubicBezTo>
                    <a:cubicBezTo>
                      <a:pt x="68" y="470"/>
                      <a:pt x="68" y="470"/>
                      <a:pt x="68" y="470"/>
                    </a:cubicBezTo>
                    <a:cubicBezTo>
                      <a:pt x="68" y="470"/>
                      <a:pt x="67" y="470"/>
                      <a:pt x="66" y="470"/>
                    </a:cubicBezTo>
                    <a:cubicBezTo>
                      <a:pt x="67" y="474"/>
                      <a:pt x="67" y="474"/>
                      <a:pt x="67" y="475"/>
                    </a:cubicBezTo>
                    <a:cubicBezTo>
                      <a:pt x="66" y="475"/>
                      <a:pt x="65" y="475"/>
                      <a:pt x="65" y="475"/>
                    </a:cubicBezTo>
                    <a:cubicBezTo>
                      <a:pt x="65" y="474"/>
                      <a:pt x="64" y="473"/>
                      <a:pt x="64" y="472"/>
                    </a:cubicBezTo>
                    <a:cubicBezTo>
                      <a:pt x="65" y="471"/>
                      <a:pt x="66" y="470"/>
                      <a:pt x="66" y="469"/>
                    </a:cubicBezTo>
                    <a:cubicBezTo>
                      <a:pt x="65" y="461"/>
                      <a:pt x="65" y="461"/>
                      <a:pt x="64" y="459"/>
                    </a:cubicBezTo>
                    <a:cubicBezTo>
                      <a:pt x="64" y="459"/>
                      <a:pt x="63" y="459"/>
                      <a:pt x="62" y="459"/>
                    </a:cubicBezTo>
                    <a:cubicBezTo>
                      <a:pt x="62" y="457"/>
                      <a:pt x="62" y="454"/>
                      <a:pt x="61" y="451"/>
                    </a:cubicBezTo>
                    <a:cubicBezTo>
                      <a:pt x="59" y="446"/>
                      <a:pt x="55" y="442"/>
                      <a:pt x="52" y="437"/>
                    </a:cubicBezTo>
                    <a:cubicBezTo>
                      <a:pt x="51" y="437"/>
                      <a:pt x="50" y="436"/>
                      <a:pt x="49" y="436"/>
                    </a:cubicBezTo>
                    <a:cubicBezTo>
                      <a:pt x="49" y="435"/>
                      <a:pt x="48" y="435"/>
                      <a:pt x="48" y="434"/>
                    </a:cubicBezTo>
                    <a:cubicBezTo>
                      <a:pt x="47" y="435"/>
                      <a:pt x="45" y="435"/>
                      <a:pt x="45" y="435"/>
                    </a:cubicBezTo>
                    <a:cubicBezTo>
                      <a:pt x="44" y="435"/>
                      <a:pt x="44" y="435"/>
                      <a:pt x="44" y="435"/>
                    </a:cubicBezTo>
                    <a:cubicBezTo>
                      <a:pt x="44" y="435"/>
                      <a:pt x="34" y="422"/>
                      <a:pt x="32" y="419"/>
                    </a:cubicBezTo>
                    <a:cubicBezTo>
                      <a:pt x="32" y="419"/>
                      <a:pt x="32" y="418"/>
                      <a:pt x="31" y="417"/>
                    </a:cubicBezTo>
                    <a:cubicBezTo>
                      <a:pt x="30" y="415"/>
                      <a:pt x="30" y="415"/>
                      <a:pt x="30" y="412"/>
                    </a:cubicBezTo>
                    <a:cubicBezTo>
                      <a:pt x="30" y="412"/>
                      <a:pt x="30" y="412"/>
                      <a:pt x="29" y="412"/>
                    </a:cubicBezTo>
                    <a:cubicBezTo>
                      <a:pt x="29" y="412"/>
                      <a:pt x="28" y="413"/>
                      <a:pt x="28" y="413"/>
                    </a:cubicBezTo>
                    <a:cubicBezTo>
                      <a:pt x="27" y="412"/>
                      <a:pt x="27" y="412"/>
                      <a:pt x="26" y="408"/>
                    </a:cubicBezTo>
                    <a:cubicBezTo>
                      <a:pt x="26" y="408"/>
                      <a:pt x="27" y="407"/>
                      <a:pt x="27" y="407"/>
                    </a:cubicBezTo>
                    <a:cubicBezTo>
                      <a:pt x="26" y="406"/>
                      <a:pt x="26" y="405"/>
                      <a:pt x="25" y="404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3" y="405"/>
                      <a:pt x="22" y="405"/>
                      <a:pt x="22" y="405"/>
                    </a:cubicBezTo>
                    <a:cubicBezTo>
                      <a:pt x="22" y="406"/>
                      <a:pt x="22" y="407"/>
                      <a:pt x="22" y="409"/>
                    </a:cubicBezTo>
                    <a:cubicBezTo>
                      <a:pt x="21" y="409"/>
                      <a:pt x="21" y="409"/>
                      <a:pt x="21" y="410"/>
                    </a:cubicBezTo>
                    <a:cubicBezTo>
                      <a:pt x="20" y="406"/>
                      <a:pt x="20" y="406"/>
                      <a:pt x="18" y="405"/>
                    </a:cubicBezTo>
                    <a:cubicBezTo>
                      <a:pt x="18" y="405"/>
                      <a:pt x="17" y="405"/>
                      <a:pt x="16" y="405"/>
                    </a:cubicBezTo>
                    <a:cubicBezTo>
                      <a:pt x="16" y="404"/>
                      <a:pt x="15" y="404"/>
                      <a:pt x="15" y="403"/>
                    </a:cubicBezTo>
                    <a:cubicBezTo>
                      <a:pt x="15" y="402"/>
                      <a:pt x="15" y="401"/>
                      <a:pt x="14" y="399"/>
                    </a:cubicBezTo>
                    <a:cubicBezTo>
                      <a:pt x="13" y="398"/>
                      <a:pt x="12" y="397"/>
                      <a:pt x="12" y="396"/>
                    </a:cubicBezTo>
                    <a:cubicBezTo>
                      <a:pt x="12" y="396"/>
                      <a:pt x="12" y="409"/>
                      <a:pt x="11" y="413"/>
                    </a:cubicBezTo>
                    <a:cubicBezTo>
                      <a:pt x="9" y="402"/>
                      <a:pt x="10" y="396"/>
                      <a:pt x="10" y="393"/>
                    </a:cubicBezTo>
                    <a:cubicBezTo>
                      <a:pt x="10" y="392"/>
                      <a:pt x="10" y="392"/>
                      <a:pt x="10" y="392"/>
                    </a:cubicBezTo>
                    <a:cubicBezTo>
                      <a:pt x="10" y="392"/>
                      <a:pt x="10" y="392"/>
                      <a:pt x="9" y="392"/>
                    </a:cubicBezTo>
                    <a:cubicBezTo>
                      <a:pt x="9" y="394"/>
                      <a:pt x="9" y="394"/>
                      <a:pt x="9" y="397"/>
                    </a:cubicBezTo>
                    <a:cubicBezTo>
                      <a:pt x="8" y="397"/>
                      <a:pt x="8" y="397"/>
                      <a:pt x="7" y="398"/>
                    </a:cubicBezTo>
                    <a:cubicBezTo>
                      <a:pt x="7" y="399"/>
                      <a:pt x="6" y="401"/>
                      <a:pt x="6" y="401"/>
                    </a:cubicBezTo>
                    <a:cubicBezTo>
                      <a:pt x="6" y="404"/>
                      <a:pt x="6" y="406"/>
                      <a:pt x="6" y="410"/>
                    </a:cubicBezTo>
                    <a:cubicBezTo>
                      <a:pt x="2" y="424"/>
                      <a:pt x="12" y="436"/>
                      <a:pt x="10" y="449"/>
                    </a:cubicBezTo>
                    <a:cubicBezTo>
                      <a:pt x="11" y="454"/>
                      <a:pt x="11" y="454"/>
                      <a:pt x="11" y="456"/>
                    </a:cubicBezTo>
                    <a:cubicBezTo>
                      <a:pt x="12" y="461"/>
                      <a:pt x="12" y="461"/>
                      <a:pt x="13" y="465"/>
                    </a:cubicBezTo>
                    <a:cubicBezTo>
                      <a:pt x="13" y="465"/>
                      <a:pt x="13" y="465"/>
                      <a:pt x="13" y="466"/>
                    </a:cubicBezTo>
                    <a:cubicBezTo>
                      <a:pt x="16" y="475"/>
                      <a:pt x="16" y="475"/>
                      <a:pt x="16" y="476"/>
                    </a:cubicBezTo>
                    <a:cubicBezTo>
                      <a:pt x="17" y="477"/>
                      <a:pt x="17" y="478"/>
                      <a:pt x="17" y="479"/>
                    </a:cubicBezTo>
                    <a:cubicBezTo>
                      <a:pt x="17" y="479"/>
                      <a:pt x="18" y="484"/>
                      <a:pt x="21" y="492"/>
                    </a:cubicBezTo>
                    <a:cubicBezTo>
                      <a:pt x="21" y="493"/>
                      <a:pt x="21" y="493"/>
                      <a:pt x="22" y="494"/>
                    </a:cubicBezTo>
                    <a:cubicBezTo>
                      <a:pt x="25" y="502"/>
                      <a:pt x="28" y="509"/>
                      <a:pt x="32" y="517"/>
                    </a:cubicBezTo>
                    <a:cubicBezTo>
                      <a:pt x="32" y="518"/>
                      <a:pt x="32" y="519"/>
                      <a:pt x="33" y="520"/>
                    </a:cubicBezTo>
                    <a:cubicBezTo>
                      <a:pt x="38" y="531"/>
                      <a:pt x="50" y="555"/>
                      <a:pt x="61" y="564"/>
                    </a:cubicBezTo>
                    <a:cubicBezTo>
                      <a:pt x="64" y="567"/>
                      <a:pt x="66" y="571"/>
                      <a:pt x="68" y="575"/>
                    </a:cubicBezTo>
                    <a:cubicBezTo>
                      <a:pt x="69" y="576"/>
                      <a:pt x="70" y="577"/>
                      <a:pt x="70" y="578"/>
                    </a:cubicBezTo>
                    <a:cubicBezTo>
                      <a:pt x="70" y="579"/>
                      <a:pt x="70" y="579"/>
                      <a:pt x="70" y="579"/>
                    </a:cubicBezTo>
                    <a:cubicBezTo>
                      <a:pt x="71" y="579"/>
                      <a:pt x="71" y="579"/>
                      <a:pt x="72" y="580"/>
                    </a:cubicBezTo>
                    <a:cubicBezTo>
                      <a:pt x="72" y="581"/>
                      <a:pt x="72" y="581"/>
                      <a:pt x="73" y="582"/>
                    </a:cubicBezTo>
                    <a:cubicBezTo>
                      <a:pt x="73" y="582"/>
                      <a:pt x="73" y="582"/>
                      <a:pt x="73" y="583"/>
                    </a:cubicBezTo>
                    <a:cubicBezTo>
                      <a:pt x="75" y="586"/>
                      <a:pt x="75" y="586"/>
                      <a:pt x="76" y="587"/>
                    </a:cubicBezTo>
                    <a:cubicBezTo>
                      <a:pt x="76" y="587"/>
                      <a:pt x="76" y="587"/>
                      <a:pt x="76" y="587"/>
                    </a:cubicBezTo>
                    <a:cubicBezTo>
                      <a:pt x="77" y="588"/>
                      <a:pt x="77" y="588"/>
                      <a:pt x="78" y="590"/>
                    </a:cubicBezTo>
                    <a:cubicBezTo>
                      <a:pt x="78" y="590"/>
                      <a:pt x="79" y="591"/>
                      <a:pt x="79" y="591"/>
                    </a:cubicBezTo>
                    <a:cubicBezTo>
                      <a:pt x="79" y="592"/>
                      <a:pt x="79" y="592"/>
                      <a:pt x="79" y="592"/>
                    </a:cubicBezTo>
                    <a:cubicBezTo>
                      <a:pt x="79" y="592"/>
                      <a:pt x="80" y="592"/>
                      <a:pt x="80" y="592"/>
                    </a:cubicBezTo>
                    <a:cubicBezTo>
                      <a:pt x="81" y="594"/>
                      <a:pt x="81" y="595"/>
                      <a:pt x="83" y="597"/>
                    </a:cubicBezTo>
                    <a:cubicBezTo>
                      <a:pt x="83" y="597"/>
                      <a:pt x="84" y="598"/>
                      <a:pt x="84" y="598"/>
                    </a:cubicBezTo>
                    <a:cubicBezTo>
                      <a:pt x="84" y="598"/>
                      <a:pt x="84" y="599"/>
                      <a:pt x="85" y="599"/>
                    </a:cubicBezTo>
                    <a:cubicBezTo>
                      <a:pt x="87" y="602"/>
                      <a:pt x="89" y="606"/>
                      <a:pt x="92" y="609"/>
                    </a:cubicBezTo>
                    <a:cubicBezTo>
                      <a:pt x="92" y="609"/>
                      <a:pt x="100" y="619"/>
                      <a:pt x="102" y="622"/>
                    </a:cubicBezTo>
                    <a:cubicBezTo>
                      <a:pt x="103" y="622"/>
                      <a:pt x="103" y="623"/>
                      <a:pt x="103" y="623"/>
                    </a:cubicBezTo>
                    <a:cubicBezTo>
                      <a:pt x="110" y="630"/>
                      <a:pt x="117" y="637"/>
                      <a:pt x="123" y="644"/>
                    </a:cubicBezTo>
                    <a:cubicBezTo>
                      <a:pt x="124" y="645"/>
                      <a:pt x="124" y="645"/>
                      <a:pt x="126" y="647"/>
                    </a:cubicBezTo>
                    <a:cubicBezTo>
                      <a:pt x="126" y="647"/>
                      <a:pt x="127" y="648"/>
                      <a:pt x="127" y="648"/>
                    </a:cubicBezTo>
                    <a:cubicBezTo>
                      <a:pt x="148" y="666"/>
                      <a:pt x="148" y="666"/>
                      <a:pt x="152" y="669"/>
                    </a:cubicBezTo>
                    <a:cubicBezTo>
                      <a:pt x="156" y="672"/>
                      <a:pt x="160" y="675"/>
                      <a:pt x="165" y="678"/>
                    </a:cubicBezTo>
                    <a:cubicBezTo>
                      <a:pt x="165" y="678"/>
                      <a:pt x="165" y="678"/>
                      <a:pt x="165" y="678"/>
                    </a:cubicBezTo>
                    <a:cubicBezTo>
                      <a:pt x="156" y="672"/>
                      <a:pt x="156" y="672"/>
                      <a:pt x="156" y="672"/>
                    </a:cubicBezTo>
                    <a:cubicBezTo>
                      <a:pt x="157" y="672"/>
                      <a:pt x="157" y="672"/>
                      <a:pt x="157" y="672"/>
                    </a:cubicBezTo>
                    <a:cubicBezTo>
                      <a:pt x="158" y="673"/>
                      <a:pt x="159" y="674"/>
                      <a:pt x="161" y="675"/>
                    </a:cubicBezTo>
                    <a:cubicBezTo>
                      <a:pt x="161" y="675"/>
                      <a:pt x="161" y="676"/>
                      <a:pt x="162" y="676"/>
                    </a:cubicBezTo>
                    <a:cubicBezTo>
                      <a:pt x="163" y="677"/>
                      <a:pt x="165" y="678"/>
                      <a:pt x="167" y="680"/>
                    </a:cubicBezTo>
                    <a:cubicBezTo>
                      <a:pt x="169" y="681"/>
                      <a:pt x="169" y="681"/>
                      <a:pt x="178" y="687"/>
                    </a:cubicBezTo>
                    <a:cubicBezTo>
                      <a:pt x="177" y="686"/>
                      <a:pt x="175" y="685"/>
                      <a:pt x="174" y="685"/>
                    </a:cubicBezTo>
                    <a:cubicBezTo>
                      <a:pt x="174" y="684"/>
                      <a:pt x="174" y="684"/>
                      <a:pt x="173" y="684"/>
                    </a:cubicBezTo>
                    <a:cubicBezTo>
                      <a:pt x="172" y="683"/>
                      <a:pt x="172" y="683"/>
                      <a:pt x="171" y="683"/>
                    </a:cubicBezTo>
                    <a:cubicBezTo>
                      <a:pt x="172" y="683"/>
                      <a:pt x="172" y="683"/>
                      <a:pt x="172" y="683"/>
                    </a:cubicBezTo>
                    <a:cubicBezTo>
                      <a:pt x="173" y="684"/>
                      <a:pt x="174" y="684"/>
                      <a:pt x="175" y="685"/>
                    </a:cubicBezTo>
                    <a:cubicBezTo>
                      <a:pt x="177" y="686"/>
                      <a:pt x="180" y="688"/>
                      <a:pt x="182" y="689"/>
                    </a:cubicBezTo>
                    <a:cubicBezTo>
                      <a:pt x="181" y="689"/>
                      <a:pt x="179" y="688"/>
                      <a:pt x="178" y="687"/>
                    </a:cubicBezTo>
                    <a:cubicBezTo>
                      <a:pt x="179" y="688"/>
                      <a:pt x="180" y="688"/>
                      <a:pt x="181" y="689"/>
                    </a:cubicBezTo>
                    <a:cubicBezTo>
                      <a:pt x="186" y="692"/>
                      <a:pt x="191" y="695"/>
                      <a:pt x="196" y="698"/>
                    </a:cubicBezTo>
                    <a:cubicBezTo>
                      <a:pt x="197" y="698"/>
                      <a:pt x="197" y="698"/>
                      <a:pt x="198" y="699"/>
                    </a:cubicBezTo>
                    <a:cubicBezTo>
                      <a:pt x="199" y="700"/>
                      <a:pt x="201" y="700"/>
                      <a:pt x="202" y="701"/>
                    </a:cubicBezTo>
                    <a:cubicBezTo>
                      <a:pt x="203" y="701"/>
                      <a:pt x="203" y="701"/>
                      <a:pt x="203" y="702"/>
                    </a:cubicBezTo>
                    <a:cubicBezTo>
                      <a:pt x="207" y="703"/>
                      <a:pt x="210" y="705"/>
                      <a:pt x="213" y="706"/>
                    </a:cubicBezTo>
                    <a:cubicBezTo>
                      <a:pt x="214" y="707"/>
                      <a:pt x="214" y="707"/>
                      <a:pt x="214" y="707"/>
                    </a:cubicBezTo>
                    <a:cubicBezTo>
                      <a:pt x="215" y="707"/>
                      <a:pt x="215" y="707"/>
                      <a:pt x="215" y="707"/>
                    </a:cubicBezTo>
                    <a:cubicBezTo>
                      <a:pt x="215" y="708"/>
                      <a:pt x="215" y="708"/>
                      <a:pt x="215" y="708"/>
                    </a:cubicBezTo>
                    <a:cubicBezTo>
                      <a:pt x="219" y="709"/>
                      <a:pt x="219" y="709"/>
                      <a:pt x="220" y="710"/>
                    </a:cubicBezTo>
                    <a:cubicBezTo>
                      <a:pt x="221" y="710"/>
                      <a:pt x="221" y="710"/>
                      <a:pt x="221" y="710"/>
                    </a:cubicBezTo>
                    <a:cubicBezTo>
                      <a:pt x="228" y="713"/>
                      <a:pt x="237" y="717"/>
                      <a:pt x="237" y="717"/>
                    </a:cubicBezTo>
                    <a:cubicBezTo>
                      <a:pt x="237" y="717"/>
                      <a:pt x="238" y="717"/>
                      <a:pt x="238" y="717"/>
                    </a:cubicBezTo>
                    <a:cubicBezTo>
                      <a:pt x="240" y="718"/>
                      <a:pt x="240" y="718"/>
                      <a:pt x="243" y="719"/>
                    </a:cubicBezTo>
                    <a:cubicBezTo>
                      <a:pt x="243" y="719"/>
                      <a:pt x="243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1" y="717"/>
                      <a:pt x="241" y="717"/>
                      <a:pt x="239" y="717"/>
                    </a:cubicBezTo>
                    <a:cubicBezTo>
                      <a:pt x="238" y="717"/>
                      <a:pt x="238" y="716"/>
                      <a:pt x="236" y="716"/>
                    </a:cubicBezTo>
                    <a:cubicBezTo>
                      <a:pt x="236" y="716"/>
                      <a:pt x="230" y="713"/>
                      <a:pt x="227" y="712"/>
                    </a:cubicBezTo>
                    <a:cubicBezTo>
                      <a:pt x="226" y="712"/>
                      <a:pt x="226" y="712"/>
                      <a:pt x="225" y="711"/>
                    </a:cubicBezTo>
                    <a:cubicBezTo>
                      <a:pt x="218" y="708"/>
                      <a:pt x="218" y="708"/>
                      <a:pt x="217" y="707"/>
                    </a:cubicBezTo>
                    <a:cubicBezTo>
                      <a:pt x="217" y="707"/>
                      <a:pt x="216" y="707"/>
                      <a:pt x="215" y="706"/>
                    </a:cubicBezTo>
                    <a:cubicBezTo>
                      <a:pt x="214" y="706"/>
                      <a:pt x="212" y="705"/>
                      <a:pt x="210" y="704"/>
                    </a:cubicBezTo>
                    <a:cubicBezTo>
                      <a:pt x="210" y="704"/>
                      <a:pt x="209" y="704"/>
                      <a:pt x="209" y="703"/>
                    </a:cubicBezTo>
                    <a:cubicBezTo>
                      <a:pt x="209" y="703"/>
                      <a:pt x="209" y="704"/>
                      <a:pt x="208" y="703"/>
                    </a:cubicBezTo>
                    <a:cubicBezTo>
                      <a:pt x="203" y="700"/>
                      <a:pt x="196" y="695"/>
                      <a:pt x="196" y="695"/>
                    </a:cubicBezTo>
                    <a:cubicBezTo>
                      <a:pt x="195" y="695"/>
                      <a:pt x="194" y="694"/>
                      <a:pt x="194" y="694"/>
                    </a:cubicBezTo>
                    <a:cubicBezTo>
                      <a:pt x="193" y="694"/>
                      <a:pt x="193" y="694"/>
                      <a:pt x="192" y="693"/>
                    </a:cubicBezTo>
                    <a:cubicBezTo>
                      <a:pt x="190" y="692"/>
                      <a:pt x="187" y="691"/>
                      <a:pt x="184" y="689"/>
                    </a:cubicBezTo>
                    <a:cubicBezTo>
                      <a:pt x="184" y="689"/>
                      <a:pt x="184" y="689"/>
                      <a:pt x="183" y="688"/>
                    </a:cubicBezTo>
                    <a:cubicBezTo>
                      <a:pt x="182" y="688"/>
                      <a:pt x="181" y="687"/>
                      <a:pt x="180" y="686"/>
                    </a:cubicBezTo>
                    <a:cubicBezTo>
                      <a:pt x="181" y="686"/>
                      <a:pt x="181" y="686"/>
                      <a:pt x="182" y="686"/>
                    </a:cubicBezTo>
                    <a:cubicBezTo>
                      <a:pt x="180" y="685"/>
                      <a:pt x="178" y="684"/>
                      <a:pt x="176" y="682"/>
                    </a:cubicBezTo>
                    <a:cubicBezTo>
                      <a:pt x="173" y="680"/>
                      <a:pt x="171" y="678"/>
                      <a:pt x="168" y="676"/>
                    </a:cubicBezTo>
                    <a:cubicBezTo>
                      <a:pt x="168" y="675"/>
                      <a:pt x="168" y="675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7" y="675"/>
                    </a:cubicBezTo>
                    <a:cubicBezTo>
                      <a:pt x="165" y="675"/>
                      <a:pt x="165" y="675"/>
                      <a:pt x="161" y="671"/>
                    </a:cubicBezTo>
                    <a:cubicBezTo>
                      <a:pt x="160" y="671"/>
                      <a:pt x="159" y="670"/>
                      <a:pt x="158" y="669"/>
                    </a:cubicBezTo>
                    <a:cubicBezTo>
                      <a:pt x="158" y="669"/>
                      <a:pt x="158" y="669"/>
                      <a:pt x="160" y="670"/>
                    </a:cubicBezTo>
                    <a:cubicBezTo>
                      <a:pt x="161" y="670"/>
                      <a:pt x="161" y="671"/>
                      <a:pt x="162" y="671"/>
                    </a:cubicBezTo>
                    <a:cubicBezTo>
                      <a:pt x="162" y="671"/>
                      <a:pt x="163" y="671"/>
                      <a:pt x="163" y="671"/>
                    </a:cubicBezTo>
                    <a:cubicBezTo>
                      <a:pt x="162" y="670"/>
                      <a:pt x="162" y="670"/>
                      <a:pt x="161" y="670"/>
                    </a:cubicBezTo>
                    <a:cubicBezTo>
                      <a:pt x="161" y="669"/>
                      <a:pt x="161" y="669"/>
                      <a:pt x="159" y="668"/>
                    </a:cubicBezTo>
                    <a:cubicBezTo>
                      <a:pt x="158" y="667"/>
                      <a:pt x="158" y="667"/>
                      <a:pt x="154" y="663"/>
                    </a:cubicBezTo>
                    <a:cubicBezTo>
                      <a:pt x="153" y="663"/>
                      <a:pt x="153" y="662"/>
                      <a:pt x="152" y="662"/>
                    </a:cubicBezTo>
                    <a:cubicBezTo>
                      <a:pt x="152" y="662"/>
                      <a:pt x="153" y="662"/>
                      <a:pt x="153" y="662"/>
                    </a:cubicBezTo>
                    <a:cubicBezTo>
                      <a:pt x="154" y="662"/>
                      <a:pt x="154" y="662"/>
                      <a:pt x="154" y="661"/>
                    </a:cubicBezTo>
                    <a:cubicBezTo>
                      <a:pt x="155" y="661"/>
                      <a:pt x="155" y="661"/>
                      <a:pt x="157" y="662"/>
                    </a:cubicBezTo>
                    <a:cubicBezTo>
                      <a:pt x="155" y="660"/>
                      <a:pt x="153" y="657"/>
                      <a:pt x="152" y="655"/>
                    </a:cubicBezTo>
                    <a:cubicBezTo>
                      <a:pt x="151" y="653"/>
                      <a:pt x="151" y="653"/>
                      <a:pt x="151" y="653"/>
                    </a:cubicBezTo>
                    <a:cubicBezTo>
                      <a:pt x="150" y="653"/>
                      <a:pt x="149" y="652"/>
                      <a:pt x="148" y="651"/>
                    </a:cubicBezTo>
                    <a:cubicBezTo>
                      <a:pt x="148" y="651"/>
                      <a:pt x="148" y="651"/>
                      <a:pt x="147" y="651"/>
                    </a:cubicBezTo>
                    <a:cubicBezTo>
                      <a:pt x="147" y="650"/>
                      <a:pt x="146" y="650"/>
                      <a:pt x="145" y="648"/>
                    </a:cubicBezTo>
                    <a:cubicBezTo>
                      <a:pt x="142" y="646"/>
                      <a:pt x="139" y="645"/>
                      <a:pt x="137" y="643"/>
                    </a:cubicBezTo>
                    <a:cubicBezTo>
                      <a:pt x="138" y="643"/>
                      <a:pt x="138" y="643"/>
                      <a:pt x="139" y="643"/>
                    </a:cubicBezTo>
                    <a:cubicBezTo>
                      <a:pt x="145" y="646"/>
                      <a:pt x="145" y="646"/>
                      <a:pt x="146" y="644"/>
                    </a:cubicBezTo>
                    <a:cubicBezTo>
                      <a:pt x="137" y="630"/>
                      <a:pt x="137" y="628"/>
                      <a:pt x="137" y="627"/>
                    </a:cubicBezTo>
                    <a:cubicBezTo>
                      <a:pt x="138" y="628"/>
                      <a:pt x="139" y="630"/>
                      <a:pt x="140" y="631"/>
                    </a:cubicBezTo>
                    <a:cubicBezTo>
                      <a:pt x="137" y="619"/>
                      <a:pt x="125" y="611"/>
                      <a:pt x="127" y="597"/>
                    </a:cubicBezTo>
                    <a:cubicBezTo>
                      <a:pt x="128" y="597"/>
                      <a:pt x="129" y="597"/>
                      <a:pt x="130" y="597"/>
                    </a:cubicBezTo>
                    <a:cubicBezTo>
                      <a:pt x="130" y="596"/>
                      <a:pt x="131" y="594"/>
                      <a:pt x="131" y="593"/>
                    </a:cubicBezTo>
                    <a:cubicBezTo>
                      <a:pt x="133" y="594"/>
                      <a:pt x="136" y="594"/>
                      <a:pt x="138" y="594"/>
                    </a:cubicBezTo>
                    <a:cubicBezTo>
                      <a:pt x="138" y="593"/>
                      <a:pt x="138" y="592"/>
                      <a:pt x="137" y="591"/>
                    </a:cubicBezTo>
                    <a:cubicBezTo>
                      <a:pt x="138" y="590"/>
                      <a:pt x="138" y="590"/>
                      <a:pt x="138" y="590"/>
                    </a:cubicBezTo>
                    <a:cubicBezTo>
                      <a:pt x="137" y="585"/>
                      <a:pt x="137" y="585"/>
                      <a:pt x="137" y="584"/>
                    </a:cubicBezTo>
                    <a:cubicBezTo>
                      <a:pt x="137" y="583"/>
                      <a:pt x="138" y="583"/>
                      <a:pt x="138" y="583"/>
                    </a:cubicBezTo>
                    <a:cubicBezTo>
                      <a:pt x="136" y="579"/>
                      <a:pt x="136" y="578"/>
                      <a:pt x="136" y="575"/>
                    </a:cubicBezTo>
                    <a:cubicBezTo>
                      <a:pt x="136" y="575"/>
                      <a:pt x="136" y="575"/>
                      <a:pt x="136" y="575"/>
                    </a:cubicBezTo>
                    <a:cubicBezTo>
                      <a:pt x="136" y="572"/>
                      <a:pt x="134" y="569"/>
                      <a:pt x="133" y="566"/>
                    </a:cubicBezTo>
                    <a:cubicBezTo>
                      <a:pt x="133" y="566"/>
                      <a:pt x="133" y="566"/>
                      <a:pt x="133" y="564"/>
                    </a:cubicBezTo>
                    <a:cubicBezTo>
                      <a:pt x="133" y="561"/>
                      <a:pt x="132" y="559"/>
                      <a:pt x="131" y="557"/>
                    </a:cubicBezTo>
                    <a:cubicBezTo>
                      <a:pt x="131" y="557"/>
                      <a:pt x="131" y="556"/>
                      <a:pt x="130" y="555"/>
                    </a:cubicBezTo>
                    <a:cubicBezTo>
                      <a:pt x="130" y="554"/>
                      <a:pt x="130" y="554"/>
                      <a:pt x="129" y="553"/>
                    </a:cubicBezTo>
                    <a:cubicBezTo>
                      <a:pt x="129" y="552"/>
                      <a:pt x="129" y="552"/>
                      <a:pt x="128" y="550"/>
                    </a:cubicBezTo>
                    <a:cubicBezTo>
                      <a:pt x="127" y="548"/>
                      <a:pt x="126" y="545"/>
                      <a:pt x="126" y="543"/>
                    </a:cubicBezTo>
                    <a:cubicBezTo>
                      <a:pt x="126" y="543"/>
                      <a:pt x="126" y="543"/>
                      <a:pt x="129" y="535"/>
                    </a:cubicBezTo>
                    <a:cubicBezTo>
                      <a:pt x="129" y="534"/>
                      <a:pt x="130" y="534"/>
                      <a:pt x="130" y="534"/>
                    </a:cubicBezTo>
                    <a:cubicBezTo>
                      <a:pt x="130" y="533"/>
                      <a:pt x="131" y="533"/>
                      <a:pt x="131" y="532"/>
                    </a:cubicBezTo>
                    <a:cubicBezTo>
                      <a:pt x="131" y="532"/>
                      <a:pt x="132" y="525"/>
                      <a:pt x="133" y="522"/>
                    </a:cubicBezTo>
                    <a:cubicBezTo>
                      <a:pt x="134" y="519"/>
                      <a:pt x="134" y="519"/>
                      <a:pt x="133" y="516"/>
                    </a:cubicBezTo>
                    <a:moveTo>
                      <a:pt x="19" y="357"/>
                    </a:moveTo>
                    <a:cubicBezTo>
                      <a:pt x="20" y="357"/>
                      <a:pt x="20" y="357"/>
                      <a:pt x="20" y="357"/>
                    </a:cubicBezTo>
                    <a:cubicBezTo>
                      <a:pt x="19" y="357"/>
                      <a:pt x="19" y="356"/>
                      <a:pt x="19" y="356"/>
                    </a:cubicBezTo>
                    <a:cubicBezTo>
                      <a:pt x="19" y="355"/>
                      <a:pt x="19" y="353"/>
                      <a:pt x="19" y="352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6" y="352"/>
                      <a:pt x="16" y="352"/>
                      <a:pt x="15" y="351"/>
                    </a:cubicBezTo>
                    <a:cubicBezTo>
                      <a:pt x="15" y="351"/>
                      <a:pt x="15" y="351"/>
                      <a:pt x="15" y="351"/>
                    </a:cubicBezTo>
                    <a:cubicBezTo>
                      <a:pt x="14" y="352"/>
                      <a:pt x="14" y="353"/>
                      <a:pt x="14" y="353"/>
                    </a:cubicBezTo>
                    <a:cubicBezTo>
                      <a:pt x="13" y="353"/>
                      <a:pt x="13" y="353"/>
                      <a:pt x="13" y="353"/>
                    </a:cubicBezTo>
                    <a:cubicBezTo>
                      <a:pt x="13" y="353"/>
                      <a:pt x="13" y="353"/>
                      <a:pt x="12" y="352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0"/>
                      <a:pt x="12" y="350"/>
                      <a:pt x="11" y="349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7"/>
                      <a:pt x="9" y="347"/>
                    </a:cubicBezTo>
                    <a:cubicBezTo>
                      <a:pt x="9" y="347"/>
                      <a:pt x="9" y="347"/>
                      <a:pt x="8" y="348"/>
                    </a:cubicBezTo>
                    <a:cubicBezTo>
                      <a:pt x="8" y="350"/>
                      <a:pt x="8" y="353"/>
                      <a:pt x="8" y="355"/>
                    </a:cubicBezTo>
                    <a:cubicBezTo>
                      <a:pt x="8" y="359"/>
                      <a:pt x="8" y="360"/>
                      <a:pt x="8" y="360"/>
                    </a:cubicBezTo>
                    <a:cubicBezTo>
                      <a:pt x="9" y="360"/>
                      <a:pt x="9" y="360"/>
                      <a:pt x="9" y="360"/>
                    </a:cubicBezTo>
                    <a:cubicBezTo>
                      <a:pt x="9" y="360"/>
                      <a:pt x="9" y="360"/>
                      <a:pt x="10" y="358"/>
                    </a:cubicBezTo>
                    <a:cubicBezTo>
                      <a:pt x="10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7"/>
                      <a:pt x="12" y="357"/>
                      <a:pt x="13" y="358"/>
                    </a:cubicBezTo>
                    <a:cubicBezTo>
                      <a:pt x="14" y="358"/>
                      <a:pt x="15" y="357"/>
                      <a:pt x="15" y="357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17" y="358"/>
                      <a:pt x="18" y="358"/>
                      <a:pt x="18" y="358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19" y="358"/>
                      <a:pt x="19" y="358"/>
                      <a:pt x="19" y="357"/>
                    </a:cubicBezTo>
                    <a:moveTo>
                      <a:pt x="4" y="358"/>
                    </a:moveTo>
                    <a:cubicBezTo>
                      <a:pt x="4" y="357"/>
                      <a:pt x="4" y="355"/>
                      <a:pt x="4" y="355"/>
                    </a:cubicBezTo>
                    <a:cubicBezTo>
                      <a:pt x="4" y="354"/>
                      <a:pt x="4" y="354"/>
                      <a:pt x="4" y="354"/>
                    </a:cubicBezTo>
                    <a:cubicBezTo>
                      <a:pt x="4" y="354"/>
                      <a:pt x="4" y="353"/>
                      <a:pt x="4" y="353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3" y="353"/>
                      <a:pt x="3" y="352"/>
                      <a:pt x="3" y="352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4" y="357"/>
                      <a:pt x="4" y="357"/>
                    </a:cubicBezTo>
                    <a:cubicBezTo>
                      <a:pt x="4" y="358"/>
                      <a:pt x="4" y="359"/>
                      <a:pt x="4" y="360"/>
                    </a:cubicBezTo>
                    <a:cubicBezTo>
                      <a:pt x="4" y="360"/>
                      <a:pt x="4" y="360"/>
                      <a:pt x="4" y="360"/>
                    </a:cubicBezTo>
                    <a:cubicBezTo>
                      <a:pt x="4" y="360"/>
                      <a:pt x="4" y="360"/>
                      <a:pt x="4" y="358"/>
                    </a:cubicBezTo>
                    <a:moveTo>
                      <a:pt x="4" y="343"/>
                    </a:moveTo>
                    <a:cubicBezTo>
                      <a:pt x="5" y="343"/>
                      <a:pt x="6" y="343"/>
                      <a:pt x="7" y="343"/>
                    </a:cubicBezTo>
                    <a:cubicBezTo>
                      <a:pt x="7" y="342"/>
                      <a:pt x="7" y="336"/>
                      <a:pt x="6" y="335"/>
                    </a:cubicBezTo>
                    <a:cubicBezTo>
                      <a:pt x="6" y="335"/>
                      <a:pt x="6" y="335"/>
                      <a:pt x="6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4" y="327"/>
                    </a:cubicBezTo>
                    <a:cubicBezTo>
                      <a:pt x="4" y="325"/>
                      <a:pt x="4" y="325"/>
                      <a:pt x="4" y="324"/>
                    </a:cubicBezTo>
                    <a:cubicBezTo>
                      <a:pt x="5" y="323"/>
                      <a:pt x="5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4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3" y="323"/>
                      <a:pt x="3" y="323"/>
                      <a:pt x="3" y="323"/>
                    </a:cubicBezTo>
                    <a:cubicBezTo>
                      <a:pt x="3" y="323"/>
                      <a:pt x="2" y="331"/>
                      <a:pt x="3" y="332"/>
                    </a:cubicBezTo>
                    <a:cubicBezTo>
                      <a:pt x="3" y="331"/>
                      <a:pt x="3" y="330"/>
                      <a:pt x="3" y="329"/>
                    </a:cubicBezTo>
                    <a:cubicBezTo>
                      <a:pt x="4" y="329"/>
                      <a:pt x="3" y="332"/>
                      <a:pt x="3" y="334"/>
                    </a:cubicBezTo>
                    <a:cubicBezTo>
                      <a:pt x="3" y="335"/>
                      <a:pt x="3" y="337"/>
                      <a:pt x="4" y="337"/>
                    </a:cubicBez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7"/>
                      <a:pt x="4" y="337"/>
                      <a:pt x="4" y="339"/>
                    </a:cubicBezTo>
                    <a:cubicBezTo>
                      <a:pt x="4" y="339"/>
                      <a:pt x="4" y="342"/>
                      <a:pt x="4" y="343"/>
                    </a:cubicBezTo>
                    <a:moveTo>
                      <a:pt x="287" y="80"/>
                    </a:moveTo>
                    <a:cubicBezTo>
                      <a:pt x="287" y="79"/>
                      <a:pt x="288" y="78"/>
                      <a:pt x="289" y="77"/>
                    </a:cubicBezTo>
                    <a:cubicBezTo>
                      <a:pt x="289" y="76"/>
                      <a:pt x="289" y="76"/>
                      <a:pt x="289" y="75"/>
                    </a:cubicBezTo>
                    <a:cubicBezTo>
                      <a:pt x="288" y="75"/>
                      <a:pt x="288" y="75"/>
                      <a:pt x="287" y="74"/>
                    </a:cubicBezTo>
                    <a:cubicBezTo>
                      <a:pt x="289" y="71"/>
                      <a:pt x="289" y="71"/>
                      <a:pt x="290" y="70"/>
                    </a:cubicBezTo>
                    <a:cubicBezTo>
                      <a:pt x="289" y="70"/>
                      <a:pt x="288" y="70"/>
                      <a:pt x="287" y="70"/>
                    </a:cubicBezTo>
                    <a:cubicBezTo>
                      <a:pt x="286" y="70"/>
                      <a:pt x="286" y="70"/>
                      <a:pt x="286" y="70"/>
                    </a:cubicBezTo>
                    <a:cubicBezTo>
                      <a:pt x="284" y="70"/>
                      <a:pt x="282" y="72"/>
                      <a:pt x="280" y="72"/>
                    </a:cubicBezTo>
                    <a:cubicBezTo>
                      <a:pt x="279" y="72"/>
                      <a:pt x="279" y="72"/>
                      <a:pt x="278" y="72"/>
                    </a:cubicBezTo>
                    <a:cubicBezTo>
                      <a:pt x="278" y="71"/>
                      <a:pt x="277" y="71"/>
                      <a:pt x="276" y="71"/>
                    </a:cubicBezTo>
                    <a:cubicBezTo>
                      <a:pt x="274" y="71"/>
                      <a:pt x="272" y="73"/>
                      <a:pt x="270" y="73"/>
                    </a:cubicBezTo>
                    <a:cubicBezTo>
                      <a:pt x="270" y="73"/>
                      <a:pt x="269" y="73"/>
                      <a:pt x="268" y="73"/>
                    </a:cubicBezTo>
                    <a:cubicBezTo>
                      <a:pt x="268" y="72"/>
                      <a:pt x="269" y="72"/>
                      <a:pt x="269" y="71"/>
                    </a:cubicBezTo>
                    <a:cubicBezTo>
                      <a:pt x="269" y="71"/>
                      <a:pt x="270" y="70"/>
                      <a:pt x="270" y="70"/>
                    </a:cubicBezTo>
                    <a:cubicBezTo>
                      <a:pt x="270" y="69"/>
                      <a:pt x="270" y="69"/>
                      <a:pt x="270" y="68"/>
                    </a:cubicBezTo>
                    <a:cubicBezTo>
                      <a:pt x="269" y="69"/>
                      <a:pt x="269" y="69"/>
                      <a:pt x="269" y="69"/>
                    </a:cubicBezTo>
                    <a:cubicBezTo>
                      <a:pt x="268" y="69"/>
                      <a:pt x="268" y="70"/>
                      <a:pt x="268" y="70"/>
                    </a:cubicBezTo>
                    <a:cubicBezTo>
                      <a:pt x="268" y="70"/>
                      <a:pt x="262" y="67"/>
                      <a:pt x="258" y="73"/>
                    </a:cubicBezTo>
                    <a:cubicBezTo>
                      <a:pt x="259" y="73"/>
                      <a:pt x="260" y="73"/>
                      <a:pt x="261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5"/>
                      <a:pt x="263" y="75"/>
                      <a:pt x="263" y="75"/>
                    </a:cubicBezTo>
                    <a:cubicBezTo>
                      <a:pt x="264" y="76"/>
                      <a:pt x="262" y="76"/>
                      <a:pt x="262" y="77"/>
                    </a:cubicBezTo>
                    <a:cubicBezTo>
                      <a:pt x="260" y="76"/>
                      <a:pt x="257" y="76"/>
                      <a:pt x="256" y="76"/>
                    </a:cubicBezTo>
                    <a:cubicBezTo>
                      <a:pt x="255" y="77"/>
                      <a:pt x="255" y="78"/>
                      <a:pt x="254" y="79"/>
                    </a:cubicBezTo>
                    <a:cubicBezTo>
                      <a:pt x="255" y="78"/>
                      <a:pt x="255" y="78"/>
                      <a:pt x="256" y="78"/>
                    </a:cubicBezTo>
                    <a:cubicBezTo>
                      <a:pt x="257" y="78"/>
                      <a:pt x="258" y="78"/>
                      <a:pt x="258" y="78"/>
                    </a:cubicBezTo>
                    <a:cubicBezTo>
                      <a:pt x="259" y="79"/>
                      <a:pt x="259" y="79"/>
                      <a:pt x="259" y="79"/>
                    </a:cubicBezTo>
                    <a:cubicBezTo>
                      <a:pt x="258" y="80"/>
                      <a:pt x="257" y="81"/>
                      <a:pt x="256" y="82"/>
                    </a:cubicBezTo>
                    <a:cubicBezTo>
                      <a:pt x="256" y="83"/>
                      <a:pt x="256" y="83"/>
                      <a:pt x="256" y="83"/>
                    </a:cubicBezTo>
                    <a:cubicBezTo>
                      <a:pt x="256" y="83"/>
                      <a:pt x="257" y="83"/>
                      <a:pt x="257" y="83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2" y="83"/>
                      <a:pt x="262" y="83"/>
                      <a:pt x="263" y="83"/>
                    </a:cubicBezTo>
                    <a:cubicBezTo>
                      <a:pt x="264" y="83"/>
                      <a:pt x="264" y="83"/>
                      <a:pt x="264" y="84"/>
                    </a:cubicBezTo>
                    <a:cubicBezTo>
                      <a:pt x="264" y="84"/>
                      <a:pt x="264" y="86"/>
                      <a:pt x="266" y="86"/>
                    </a:cubicBezTo>
                    <a:cubicBezTo>
                      <a:pt x="267" y="86"/>
                      <a:pt x="268" y="86"/>
                      <a:pt x="269" y="86"/>
                    </a:cubicBezTo>
                    <a:cubicBezTo>
                      <a:pt x="270" y="85"/>
                      <a:pt x="270" y="85"/>
                      <a:pt x="272" y="83"/>
                    </a:cubicBezTo>
                    <a:cubicBezTo>
                      <a:pt x="273" y="83"/>
                      <a:pt x="275" y="82"/>
                      <a:pt x="275" y="82"/>
                    </a:cubicBezTo>
                    <a:cubicBezTo>
                      <a:pt x="276" y="82"/>
                      <a:pt x="277" y="82"/>
                      <a:pt x="277" y="81"/>
                    </a:cubicBezTo>
                    <a:cubicBezTo>
                      <a:pt x="278" y="80"/>
                      <a:pt x="279" y="80"/>
                      <a:pt x="281" y="80"/>
                    </a:cubicBezTo>
                    <a:cubicBezTo>
                      <a:pt x="282" y="79"/>
                      <a:pt x="282" y="79"/>
                      <a:pt x="287" y="80"/>
                    </a:cubicBezTo>
                    <a:moveTo>
                      <a:pt x="103" y="171"/>
                    </a:move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4" y="169"/>
                      <a:pt x="104" y="169"/>
                      <a:pt x="104" y="168"/>
                    </a:cubicBezTo>
                    <a:cubicBezTo>
                      <a:pt x="104" y="168"/>
                      <a:pt x="104" y="168"/>
                      <a:pt x="104" y="168"/>
                    </a:cubicBezTo>
                    <a:cubicBezTo>
                      <a:pt x="103" y="168"/>
                      <a:pt x="103" y="164"/>
                      <a:pt x="103" y="164"/>
                    </a:cubicBezTo>
                    <a:cubicBezTo>
                      <a:pt x="103" y="163"/>
                      <a:pt x="103" y="163"/>
                      <a:pt x="101" y="162"/>
                    </a:cubicBezTo>
                    <a:cubicBezTo>
                      <a:pt x="101" y="162"/>
                      <a:pt x="101" y="162"/>
                      <a:pt x="101" y="161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5" y="157"/>
                      <a:pt x="106" y="157"/>
                      <a:pt x="106" y="157"/>
                    </a:cubicBezTo>
                    <a:cubicBezTo>
                      <a:pt x="108" y="155"/>
                      <a:pt x="108" y="154"/>
                      <a:pt x="108" y="153"/>
                    </a:cubicBezTo>
                    <a:cubicBezTo>
                      <a:pt x="108" y="152"/>
                      <a:pt x="108" y="152"/>
                      <a:pt x="108" y="152"/>
                    </a:cubicBezTo>
                    <a:cubicBezTo>
                      <a:pt x="108" y="152"/>
                      <a:pt x="106" y="153"/>
                      <a:pt x="106" y="153"/>
                    </a:cubicBezTo>
                    <a:cubicBezTo>
                      <a:pt x="104" y="155"/>
                      <a:pt x="104" y="157"/>
                      <a:pt x="102" y="158"/>
                    </a:cubicBezTo>
                    <a:cubicBezTo>
                      <a:pt x="99" y="162"/>
                      <a:pt x="95" y="165"/>
                      <a:pt x="92" y="168"/>
                    </a:cubicBezTo>
                    <a:cubicBezTo>
                      <a:pt x="90" y="170"/>
                      <a:pt x="90" y="170"/>
                      <a:pt x="88" y="174"/>
                    </a:cubicBezTo>
                    <a:cubicBezTo>
                      <a:pt x="90" y="175"/>
                      <a:pt x="92" y="175"/>
                      <a:pt x="94" y="175"/>
                    </a:cubicBezTo>
                    <a:cubicBezTo>
                      <a:pt x="95" y="175"/>
                      <a:pt x="95" y="175"/>
                      <a:pt x="95" y="177"/>
                    </a:cubicBezTo>
                    <a:cubicBezTo>
                      <a:pt x="94" y="180"/>
                      <a:pt x="95" y="181"/>
                      <a:pt x="95" y="182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7" y="181"/>
                      <a:pt x="97" y="180"/>
                      <a:pt x="99" y="176"/>
                    </a:cubicBezTo>
                    <a:cubicBezTo>
                      <a:pt x="101" y="173"/>
                      <a:pt x="101" y="173"/>
                      <a:pt x="103" y="171"/>
                    </a:cubicBezTo>
                    <a:moveTo>
                      <a:pt x="89" y="162"/>
                    </a:moveTo>
                    <a:cubicBezTo>
                      <a:pt x="89" y="162"/>
                      <a:pt x="89" y="162"/>
                      <a:pt x="89" y="162"/>
                    </a:cubicBezTo>
                    <a:cubicBezTo>
                      <a:pt x="89" y="162"/>
                      <a:pt x="89" y="161"/>
                      <a:pt x="88" y="161"/>
                    </a:cubicBezTo>
                    <a:cubicBezTo>
                      <a:pt x="88" y="161"/>
                      <a:pt x="88" y="161"/>
                      <a:pt x="88" y="161"/>
                    </a:cubicBezTo>
                    <a:cubicBezTo>
                      <a:pt x="88" y="160"/>
                      <a:pt x="88" y="160"/>
                      <a:pt x="88" y="159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7" y="158"/>
                      <a:pt x="87" y="159"/>
                      <a:pt x="86" y="159"/>
                    </a:cubicBezTo>
                    <a:cubicBezTo>
                      <a:pt x="86" y="159"/>
                      <a:pt x="86" y="160"/>
                      <a:pt x="86" y="160"/>
                    </a:cubicBezTo>
                    <a:cubicBezTo>
                      <a:pt x="86" y="161"/>
                      <a:pt x="86" y="161"/>
                      <a:pt x="86" y="162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66"/>
                      <a:pt x="85" y="166"/>
                      <a:pt x="89" y="162"/>
                    </a:cubicBezTo>
                    <a:moveTo>
                      <a:pt x="363" y="4"/>
                    </a:moveTo>
                    <a:cubicBezTo>
                      <a:pt x="363" y="3"/>
                      <a:pt x="363" y="3"/>
                      <a:pt x="363" y="3"/>
                    </a:cubicBezTo>
                    <a:cubicBezTo>
                      <a:pt x="363" y="3"/>
                      <a:pt x="363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1" y="3"/>
                    </a:cubicBezTo>
                    <a:cubicBezTo>
                      <a:pt x="361" y="3"/>
                      <a:pt x="356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3" y="4"/>
                    </a:cubicBezTo>
                    <a:cubicBezTo>
                      <a:pt x="351" y="5"/>
                      <a:pt x="349" y="5"/>
                      <a:pt x="348" y="6"/>
                    </a:cubicBezTo>
                    <a:cubicBezTo>
                      <a:pt x="350" y="5"/>
                      <a:pt x="352" y="5"/>
                      <a:pt x="354" y="4"/>
                    </a:cubicBezTo>
                    <a:cubicBezTo>
                      <a:pt x="354" y="4"/>
                      <a:pt x="355" y="4"/>
                      <a:pt x="355" y="4"/>
                    </a:cubicBezTo>
                    <a:cubicBezTo>
                      <a:pt x="358" y="3"/>
                      <a:pt x="358" y="3"/>
                      <a:pt x="360" y="3"/>
                    </a:cubicBezTo>
                    <a:cubicBezTo>
                      <a:pt x="359" y="3"/>
                      <a:pt x="359" y="3"/>
                      <a:pt x="359" y="3"/>
                    </a:cubicBezTo>
                    <a:cubicBezTo>
                      <a:pt x="357" y="3"/>
                      <a:pt x="354" y="3"/>
                      <a:pt x="352" y="4"/>
                    </a:cubicBezTo>
                    <a:cubicBezTo>
                      <a:pt x="354" y="3"/>
                      <a:pt x="354" y="3"/>
                      <a:pt x="355" y="3"/>
                    </a:cubicBezTo>
                    <a:cubicBezTo>
                      <a:pt x="355" y="3"/>
                      <a:pt x="355" y="3"/>
                      <a:pt x="356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6" y="3"/>
                      <a:pt x="356" y="3"/>
                    </a:cubicBezTo>
                    <a:cubicBezTo>
                      <a:pt x="355" y="3"/>
                      <a:pt x="355" y="3"/>
                      <a:pt x="354" y="3"/>
                    </a:cubicBezTo>
                    <a:cubicBezTo>
                      <a:pt x="354" y="3"/>
                      <a:pt x="353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0" y="3"/>
                      <a:pt x="350" y="3"/>
                    </a:cubicBezTo>
                    <a:cubicBezTo>
                      <a:pt x="351" y="3"/>
                      <a:pt x="353" y="2"/>
                      <a:pt x="355" y="2"/>
                    </a:cubicBezTo>
                    <a:cubicBezTo>
                      <a:pt x="356" y="2"/>
                      <a:pt x="356" y="2"/>
                      <a:pt x="358" y="2"/>
                    </a:cubicBezTo>
                    <a:cubicBezTo>
                      <a:pt x="359" y="2"/>
                      <a:pt x="359" y="2"/>
                      <a:pt x="359" y="2"/>
                    </a:cubicBezTo>
                    <a:cubicBezTo>
                      <a:pt x="359" y="2"/>
                      <a:pt x="360" y="2"/>
                      <a:pt x="361" y="2"/>
                    </a:cubicBezTo>
                    <a:cubicBezTo>
                      <a:pt x="362" y="2"/>
                      <a:pt x="362" y="2"/>
                      <a:pt x="364" y="2"/>
                    </a:cubicBezTo>
                    <a:cubicBezTo>
                      <a:pt x="364" y="2"/>
                      <a:pt x="365" y="2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5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3" y="1"/>
                      <a:pt x="363" y="1"/>
                      <a:pt x="363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4" y="1"/>
                      <a:pt x="364" y="1"/>
                      <a:pt x="365" y="1"/>
                    </a:cubicBezTo>
                    <a:cubicBezTo>
                      <a:pt x="365" y="1"/>
                      <a:pt x="366" y="1"/>
                      <a:pt x="366" y="1"/>
                    </a:cubicBezTo>
                    <a:cubicBezTo>
                      <a:pt x="367" y="1"/>
                      <a:pt x="367" y="1"/>
                      <a:pt x="368" y="1"/>
                    </a:cubicBezTo>
                    <a:cubicBezTo>
                      <a:pt x="369" y="1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69" y="0"/>
                    </a:cubicBezTo>
                    <a:cubicBezTo>
                      <a:pt x="369" y="0"/>
                      <a:pt x="368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5" y="0"/>
                      <a:pt x="363" y="1"/>
                      <a:pt x="362" y="1"/>
                    </a:cubicBezTo>
                    <a:cubicBezTo>
                      <a:pt x="361" y="1"/>
                      <a:pt x="361" y="1"/>
                      <a:pt x="362" y="0"/>
                    </a:cubicBezTo>
                    <a:cubicBezTo>
                      <a:pt x="362" y="0"/>
                      <a:pt x="363" y="0"/>
                      <a:pt x="363" y="0"/>
                    </a:cubicBezTo>
                    <a:cubicBezTo>
                      <a:pt x="363" y="0"/>
                      <a:pt x="362" y="0"/>
                      <a:pt x="361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59" y="0"/>
                      <a:pt x="359" y="1"/>
                      <a:pt x="358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5" y="1"/>
                      <a:pt x="354" y="1"/>
                      <a:pt x="353" y="1"/>
                    </a:cubicBezTo>
                    <a:cubicBezTo>
                      <a:pt x="353" y="1"/>
                      <a:pt x="353" y="1"/>
                      <a:pt x="353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0" y="1"/>
                      <a:pt x="350" y="1"/>
                    </a:cubicBezTo>
                    <a:cubicBezTo>
                      <a:pt x="349" y="1"/>
                      <a:pt x="348" y="1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4" y="2"/>
                      <a:pt x="344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2" y="2"/>
                      <a:pt x="341" y="2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6" y="1"/>
                    </a:cubicBezTo>
                    <a:cubicBezTo>
                      <a:pt x="345" y="2"/>
                      <a:pt x="344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39" y="2"/>
                      <a:pt x="338" y="3"/>
                    </a:cubicBezTo>
                    <a:cubicBezTo>
                      <a:pt x="338" y="3"/>
                      <a:pt x="338" y="3"/>
                      <a:pt x="338" y="3"/>
                    </a:cubicBezTo>
                    <a:cubicBezTo>
                      <a:pt x="337" y="3"/>
                      <a:pt x="337" y="3"/>
                      <a:pt x="337" y="3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7" y="1"/>
                      <a:pt x="347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6" y="3"/>
                      <a:pt x="336" y="3"/>
                      <a:pt x="336" y="3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6" y="2"/>
                      <a:pt x="336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2" y="3"/>
                      <a:pt x="331" y="3"/>
                      <a:pt x="329" y="3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29" y="3"/>
                      <a:pt x="328" y="3"/>
                    </a:cubicBezTo>
                    <a:cubicBezTo>
                      <a:pt x="327" y="3"/>
                      <a:pt x="326" y="3"/>
                      <a:pt x="325" y="3"/>
                    </a:cubicBezTo>
                    <a:cubicBezTo>
                      <a:pt x="325" y="3"/>
                      <a:pt x="324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19" y="4"/>
                      <a:pt x="319" y="4"/>
                      <a:pt x="319" y="4"/>
                    </a:cubicBezTo>
                    <a:cubicBezTo>
                      <a:pt x="319" y="4"/>
                      <a:pt x="318" y="4"/>
                      <a:pt x="317" y="5"/>
                    </a:cubicBezTo>
                    <a:cubicBezTo>
                      <a:pt x="317" y="5"/>
                      <a:pt x="317" y="5"/>
                      <a:pt x="317" y="5"/>
                    </a:cubicBezTo>
                    <a:cubicBezTo>
                      <a:pt x="316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3" y="5"/>
                      <a:pt x="313" y="5"/>
                      <a:pt x="313" y="5"/>
                    </a:cubicBezTo>
                    <a:cubicBezTo>
                      <a:pt x="313" y="5"/>
                      <a:pt x="313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4" y="5"/>
                      <a:pt x="313" y="6"/>
                      <a:pt x="312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0" y="6"/>
                      <a:pt x="310" y="6"/>
                      <a:pt x="310" y="6"/>
                    </a:cubicBezTo>
                    <a:cubicBezTo>
                      <a:pt x="309" y="6"/>
                      <a:pt x="308" y="6"/>
                      <a:pt x="307" y="7"/>
                    </a:cubicBezTo>
                    <a:cubicBezTo>
                      <a:pt x="306" y="7"/>
                      <a:pt x="305" y="7"/>
                      <a:pt x="305" y="7"/>
                    </a:cubicBezTo>
                    <a:cubicBezTo>
                      <a:pt x="304" y="7"/>
                      <a:pt x="304" y="7"/>
                      <a:pt x="304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8"/>
                      <a:pt x="300" y="8"/>
                      <a:pt x="299" y="8"/>
                    </a:cubicBezTo>
                    <a:cubicBezTo>
                      <a:pt x="299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7" y="8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9"/>
                      <a:pt x="295" y="9"/>
                      <a:pt x="295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3" y="9"/>
                      <a:pt x="293" y="9"/>
                      <a:pt x="293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89" y="10"/>
                      <a:pt x="287" y="11"/>
                      <a:pt x="284" y="11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4" y="12"/>
                      <a:pt x="284" y="12"/>
                      <a:pt x="284" y="12"/>
                    </a:cubicBezTo>
                    <a:cubicBezTo>
                      <a:pt x="284" y="12"/>
                      <a:pt x="284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4" y="12"/>
                      <a:pt x="283" y="12"/>
                      <a:pt x="282" y="13"/>
                    </a:cubicBezTo>
                    <a:cubicBezTo>
                      <a:pt x="282" y="13"/>
                      <a:pt x="282" y="13"/>
                      <a:pt x="281" y="13"/>
                    </a:cubicBezTo>
                    <a:cubicBezTo>
                      <a:pt x="281" y="13"/>
                      <a:pt x="281" y="13"/>
                      <a:pt x="281" y="13"/>
                    </a:cubicBezTo>
                    <a:cubicBezTo>
                      <a:pt x="280" y="13"/>
                      <a:pt x="280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7" y="13"/>
                    </a:cubicBezTo>
                    <a:cubicBezTo>
                      <a:pt x="277" y="13"/>
                      <a:pt x="277" y="13"/>
                      <a:pt x="277" y="13"/>
                    </a:cubicBezTo>
                    <a:cubicBezTo>
                      <a:pt x="276" y="14"/>
                      <a:pt x="275" y="14"/>
                      <a:pt x="274" y="14"/>
                    </a:cubicBezTo>
                    <a:cubicBezTo>
                      <a:pt x="274" y="14"/>
                      <a:pt x="274" y="14"/>
                      <a:pt x="274" y="14"/>
                    </a:cubicBezTo>
                    <a:cubicBezTo>
                      <a:pt x="273" y="15"/>
                      <a:pt x="273" y="15"/>
                      <a:pt x="271" y="15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8" y="16"/>
                      <a:pt x="268" y="16"/>
                      <a:pt x="268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7"/>
                      <a:pt x="267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2" y="16"/>
                      <a:pt x="272" y="16"/>
                      <a:pt x="272" y="16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20"/>
                      <a:pt x="268" y="20"/>
                      <a:pt x="268" y="20"/>
                    </a:cubicBezTo>
                    <a:cubicBezTo>
                      <a:pt x="267" y="20"/>
                      <a:pt x="267" y="20"/>
                      <a:pt x="267" y="20"/>
                    </a:cubicBezTo>
                    <a:cubicBezTo>
                      <a:pt x="266" y="21"/>
                      <a:pt x="264" y="21"/>
                      <a:pt x="263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0" y="23"/>
                      <a:pt x="260" y="23"/>
                      <a:pt x="259" y="24"/>
                    </a:cubicBezTo>
                    <a:cubicBezTo>
                      <a:pt x="259" y="24"/>
                      <a:pt x="259" y="24"/>
                      <a:pt x="259" y="24"/>
                    </a:cubicBezTo>
                    <a:cubicBezTo>
                      <a:pt x="259" y="24"/>
                      <a:pt x="258" y="24"/>
                      <a:pt x="258" y="24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6" y="26"/>
                      <a:pt x="255" y="26"/>
                      <a:pt x="254" y="26"/>
                    </a:cubicBezTo>
                    <a:cubicBezTo>
                      <a:pt x="254" y="27"/>
                      <a:pt x="253" y="27"/>
                      <a:pt x="252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0" y="29"/>
                    </a:cubicBezTo>
                    <a:cubicBezTo>
                      <a:pt x="249" y="29"/>
                      <a:pt x="249" y="29"/>
                      <a:pt x="247" y="30"/>
                    </a:cubicBezTo>
                    <a:cubicBezTo>
                      <a:pt x="246" y="31"/>
                      <a:pt x="245" y="31"/>
                      <a:pt x="244" y="32"/>
                    </a:cubicBezTo>
                    <a:cubicBezTo>
                      <a:pt x="243" y="32"/>
                      <a:pt x="242" y="32"/>
                      <a:pt x="242" y="33"/>
                    </a:cubicBezTo>
                    <a:cubicBezTo>
                      <a:pt x="242" y="33"/>
                      <a:pt x="242" y="33"/>
                      <a:pt x="242" y="33"/>
                    </a:cubicBezTo>
                    <a:cubicBezTo>
                      <a:pt x="242" y="33"/>
                      <a:pt x="241" y="33"/>
                      <a:pt x="240" y="34"/>
                    </a:cubicBezTo>
                    <a:cubicBezTo>
                      <a:pt x="239" y="34"/>
                      <a:pt x="239" y="34"/>
                      <a:pt x="239" y="34"/>
                    </a:cubicBezTo>
                    <a:cubicBezTo>
                      <a:pt x="238" y="35"/>
                      <a:pt x="237" y="35"/>
                      <a:pt x="235" y="36"/>
                    </a:cubicBezTo>
                    <a:cubicBezTo>
                      <a:pt x="235" y="36"/>
                      <a:pt x="235" y="36"/>
                      <a:pt x="235" y="36"/>
                    </a:cubicBezTo>
                    <a:cubicBezTo>
                      <a:pt x="234" y="36"/>
                      <a:pt x="233" y="37"/>
                      <a:pt x="233" y="37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3" y="38"/>
                      <a:pt x="233" y="38"/>
                      <a:pt x="234" y="38"/>
                    </a:cubicBezTo>
                    <a:cubicBezTo>
                      <a:pt x="235" y="37"/>
                      <a:pt x="235" y="37"/>
                      <a:pt x="237" y="38"/>
                    </a:cubicBezTo>
                    <a:cubicBezTo>
                      <a:pt x="234" y="39"/>
                      <a:pt x="234" y="39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2" y="42"/>
                      <a:pt x="232" y="42"/>
                      <a:pt x="231" y="43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43"/>
                      <a:pt x="230" y="43"/>
                      <a:pt x="229" y="43"/>
                    </a:cubicBezTo>
                    <a:cubicBezTo>
                      <a:pt x="229" y="43"/>
                      <a:pt x="229" y="43"/>
                      <a:pt x="229" y="43"/>
                    </a:cubicBezTo>
                    <a:cubicBezTo>
                      <a:pt x="229" y="43"/>
                      <a:pt x="229" y="43"/>
                      <a:pt x="228" y="42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19" y="47"/>
                      <a:pt x="219" y="47"/>
                      <a:pt x="217" y="49"/>
                    </a:cubicBezTo>
                    <a:cubicBezTo>
                      <a:pt x="220" y="48"/>
                      <a:pt x="220" y="48"/>
                      <a:pt x="221" y="48"/>
                    </a:cubicBezTo>
                    <a:cubicBezTo>
                      <a:pt x="222" y="47"/>
                      <a:pt x="223" y="46"/>
                      <a:pt x="224" y="46"/>
                    </a:cubicBezTo>
                    <a:cubicBezTo>
                      <a:pt x="224" y="45"/>
                      <a:pt x="224" y="45"/>
                      <a:pt x="224" y="45"/>
                    </a:cubicBezTo>
                    <a:cubicBezTo>
                      <a:pt x="225" y="44"/>
                      <a:pt x="225" y="44"/>
                      <a:pt x="225" y="44"/>
                    </a:cubicBezTo>
                    <a:cubicBezTo>
                      <a:pt x="225" y="44"/>
                      <a:pt x="225" y="44"/>
                      <a:pt x="226" y="44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26" y="45"/>
                      <a:pt x="226" y="45"/>
                      <a:pt x="227" y="46"/>
                    </a:cubicBezTo>
                    <a:cubicBezTo>
                      <a:pt x="226" y="46"/>
                      <a:pt x="226" y="46"/>
                      <a:pt x="226" y="46"/>
                    </a:cubicBezTo>
                    <a:cubicBezTo>
                      <a:pt x="226" y="46"/>
                      <a:pt x="225" y="47"/>
                      <a:pt x="225" y="47"/>
                    </a:cubicBezTo>
                    <a:cubicBezTo>
                      <a:pt x="224" y="47"/>
                      <a:pt x="223" y="48"/>
                      <a:pt x="222" y="48"/>
                    </a:cubicBezTo>
                    <a:cubicBezTo>
                      <a:pt x="222" y="48"/>
                      <a:pt x="222" y="48"/>
                      <a:pt x="221" y="49"/>
                    </a:cubicBezTo>
                    <a:cubicBezTo>
                      <a:pt x="221" y="49"/>
                      <a:pt x="220" y="50"/>
                      <a:pt x="220" y="50"/>
                    </a:cubicBezTo>
                    <a:cubicBezTo>
                      <a:pt x="219" y="51"/>
                      <a:pt x="218" y="52"/>
                      <a:pt x="217" y="52"/>
                    </a:cubicBezTo>
                    <a:cubicBezTo>
                      <a:pt x="217" y="52"/>
                      <a:pt x="216" y="52"/>
                      <a:pt x="215" y="52"/>
                    </a:cubicBezTo>
                    <a:cubicBezTo>
                      <a:pt x="215" y="52"/>
                      <a:pt x="214" y="53"/>
                      <a:pt x="213" y="53"/>
                    </a:cubicBezTo>
                    <a:cubicBezTo>
                      <a:pt x="213" y="53"/>
                      <a:pt x="213" y="53"/>
                      <a:pt x="213" y="53"/>
                    </a:cubicBezTo>
                    <a:cubicBezTo>
                      <a:pt x="213" y="53"/>
                      <a:pt x="213" y="53"/>
                      <a:pt x="212" y="53"/>
                    </a:cubicBezTo>
                    <a:cubicBezTo>
                      <a:pt x="211" y="54"/>
                      <a:pt x="209" y="55"/>
                      <a:pt x="208" y="55"/>
                    </a:cubicBezTo>
                    <a:cubicBezTo>
                      <a:pt x="206" y="56"/>
                      <a:pt x="204" y="56"/>
                      <a:pt x="203" y="58"/>
                    </a:cubicBezTo>
                    <a:cubicBezTo>
                      <a:pt x="203" y="58"/>
                      <a:pt x="203" y="58"/>
                      <a:pt x="202" y="59"/>
                    </a:cubicBezTo>
                    <a:cubicBezTo>
                      <a:pt x="193" y="66"/>
                      <a:pt x="193" y="66"/>
                      <a:pt x="193" y="67"/>
                    </a:cubicBezTo>
                    <a:cubicBezTo>
                      <a:pt x="194" y="67"/>
                      <a:pt x="194" y="67"/>
                      <a:pt x="195" y="67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5" y="68"/>
                      <a:pt x="194" y="68"/>
                      <a:pt x="194" y="69"/>
                    </a:cubicBezTo>
                    <a:cubicBezTo>
                      <a:pt x="193" y="69"/>
                      <a:pt x="193" y="68"/>
                      <a:pt x="193" y="69"/>
                    </a:cubicBezTo>
                    <a:cubicBezTo>
                      <a:pt x="187" y="73"/>
                      <a:pt x="187" y="73"/>
                      <a:pt x="186" y="74"/>
                    </a:cubicBezTo>
                    <a:cubicBezTo>
                      <a:pt x="188" y="74"/>
                      <a:pt x="189" y="72"/>
                      <a:pt x="191" y="73"/>
                    </a:cubicBezTo>
                    <a:cubicBezTo>
                      <a:pt x="190" y="73"/>
                      <a:pt x="189" y="74"/>
                      <a:pt x="187" y="76"/>
                    </a:cubicBezTo>
                    <a:cubicBezTo>
                      <a:pt x="182" y="79"/>
                      <a:pt x="178" y="81"/>
                      <a:pt x="173" y="94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3" y="95"/>
                      <a:pt x="173" y="96"/>
                      <a:pt x="173" y="97"/>
                    </a:cubicBezTo>
                    <a:cubicBezTo>
                      <a:pt x="174" y="97"/>
                      <a:pt x="174" y="97"/>
                      <a:pt x="175" y="96"/>
                    </a:cubicBezTo>
                    <a:cubicBezTo>
                      <a:pt x="175" y="96"/>
                      <a:pt x="175" y="96"/>
                      <a:pt x="176" y="96"/>
                    </a:cubicBezTo>
                    <a:cubicBezTo>
                      <a:pt x="176" y="96"/>
                      <a:pt x="176" y="96"/>
                      <a:pt x="177" y="97"/>
                    </a:cubicBezTo>
                    <a:cubicBezTo>
                      <a:pt x="176" y="97"/>
                      <a:pt x="176" y="98"/>
                      <a:pt x="175" y="99"/>
                    </a:cubicBezTo>
                    <a:cubicBezTo>
                      <a:pt x="176" y="99"/>
                      <a:pt x="176" y="100"/>
                      <a:pt x="177" y="100"/>
                    </a:cubicBezTo>
                    <a:cubicBezTo>
                      <a:pt x="176" y="101"/>
                      <a:pt x="176" y="102"/>
                      <a:pt x="176" y="102"/>
                    </a:cubicBezTo>
                    <a:cubicBezTo>
                      <a:pt x="177" y="102"/>
                      <a:pt x="180" y="102"/>
                      <a:pt x="182" y="100"/>
                    </a:cubicBezTo>
                    <a:cubicBezTo>
                      <a:pt x="182" y="100"/>
                      <a:pt x="182" y="99"/>
                      <a:pt x="183" y="99"/>
                    </a:cubicBezTo>
                    <a:cubicBezTo>
                      <a:pt x="194" y="85"/>
                      <a:pt x="196" y="85"/>
                      <a:pt x="197" y="85"/>
                    </a:cubicBezTo>
                    <a:cubicBezTo>
                      <a:pt x="197" y="85"/>
                      <a:pt x="198" y="85"/>
                      <a:pt x="198" y="85"/>
                    </a:cubicBezTo>
                    <a:cubicBezTo>
                      <a:pt x="201" y="85"/>
                      <a:pt x="203" y="82"/>
                      <a:pt x="205" y="81"/>
                    </a:cubicBezTo>
                    <a:cubicBezTo>
                      <a:pt x="206" y="80"/>
                      <a:pt x="208" y="79"/>
                      <a:pt x="209" y="77"/>
                    </a:cubicBezTo>
                    <a:cubicBezTo>
                      <a:pt x="211" y="76"/>
                      <a:pt x="211" y="76"/>
                      <a:pt x="220" y="70"/>
                    </a:cubicBezTo>
                    <a:cubicBezTo>
                      <a:pt x="221" y="70"/>
                      <a:pt x="222" y="70"/>
                      <a:pt x="223" y="70"/>
                    </a:cubicBezTo>
                    <a:cubicBezTo>
                      <a:pt x="224" y="68"/>
                      <a:pt x="224" y="68"/>
                      <a:pt x="225" y="67"/>
                    </a:cubicBezTo>
                    <a:cubicBezTo>
                      <a:pt x="226" y="67"/>
                      <a:pt x="226" y="67"/>
                      <a:pt x="227" y="68"/>
                    </a:cubicBezTo>
                    <a:cubicBezTo>
                      <a:pt x="225" y="69"/>
                      <a:pt x="225" y="69"/>
                      <a:pt x="225" y="70"/>
                    </a:cubicBezTo>
                    <a:cubicBezTo>
                      <a:pt x="228" y="71"/>
                      <a:pt x="229" y="68"/>
                      <a:pt x="232" y="67"/>
                    </a:cubicBezTo>
                    <a:cubicBezTo>
                      <a:pt x="232" y="67"/>
                      <a:pt x="232" y="67"/>
                      <a:pt x="233" y="67"/>
                    </a:cubicBezTo>
                    <a:cubicBezTo>
                      <a:pt x="234" y="67"/>
                      <a:pt x="234" y="67"/>
                      <a:pt x="235" y="66"/>
                    </a:cubicBezTo>
                    <a:cubicBezTo>
                      <a:pt x="237" y="65"/>
                      <a:pt x="239" y="64"/>
                      <a:pt x="241" y="63"/>
                    </a:cubicBezTo>
                    <a:cubicBezTo>
                      <a:pt x="242" y="63"/>
                      <a:pt x="242" y="63"/>
                      <a:pt x="245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7" y="60"/>
                      <a:pt x="247" y="60"/>
                      <a:pt x="248" y="60"/>
                    </a:cubicBezTo>
                    <a:cubicBezTo>
                      <a:pt x="251" y="58"/>
                      <a:pt x="251" y="58"/>
                      <a:pt x="252" y="57"/>
                    </a:cubicBezTo>
                    <a:cubicBezTo>
                      <a:pt x="252" y="56"/>
                      <a:pt x="252" y="56"/>
                      <a:pt x="252" y="56"/>
                    </a:cubicBezTo>
                    <a:cubicBezTo>
                      <a:pt x="252" y="56"/>
                      <a:pt x="252" y="56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8"/>
                      <a:pt x="254" y="58"/>
                      <a:pt x="255" y="58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63" y="59"/>
                      <a:pt x="269" y="53"/>
                      <a:pt x="276" y="51"/>
                    </a:cubicBezTo>
                    <a:cubicBezTo>
                      <a:pt x="277" y="51"/>
                      <a:pt x="278" y="51"/>
                      <a:pt x="280" y="51"/>
                    </a:cubicBezTo>
                    <a:cubicBezTo>
                      <a:pt x="283" y="50"/>
                      <a:pt x="283" y="50"/>
                      <a:pt x="284" y="49"/>
                    </a:cubicBezTo>
                    <a:cubicBezTo>
                      <a:pt x="283" y="49"/>
                      <a:pt x="283" y="49"/>
                      <a:pt x="283" y="49"/>
                    </a:cubicBezTo>
                    <a:cubicBezTo>
                      <a:pt x="283" y="49"/>
                      <a:pt x="282" y="49"/>
                      <a:pt x="281" y="50"/>
                    </a:cubicBezTo>
                    <a:cubicBezTo>
                      <a:pt x="280" y="50"/>
                      <a:pt x="280" y="50"/>
                      <a:pt x="280" y="50"/>
                    </a:cubicBezTo>
                    <a:cubicBezTo>
                      <a:pt x="280" y="50"/>
                      <a:pt x="280" y="50"/>
                      <a:pt x="279" y="50"/>
                    </a:cubicBezTo>
                    <a:cubicBezTo>
                      <a:pt x="279" y="49"/>
                      <a:pt x="279" y="49"/>
                      <a:pt x="279" y="49"/>
                    </a:cubicBezTo>
                    <a:cubicBezTo>
                      <a:pt x="279" y="49"/>
                      <a:pt x="278" y="49"/>
                      <a:pt x="278" y="49"/>
                    </a:cubicBezTo>
                    <a:cubicBezTo>
                      <a:pt x="277" y="48"/>
                      <a:pt x="277" y="48"/>
                      <a:pt x="276" y="48"/>
                    </a:cubicBezTo>
                    <a:cubicBezTo>
                      <a:pt x="276" y="47"/>
                      <a:pt x="276" y="47"/>
                      <a:pt x="276" y="47"/>
                    </a:cubicBezTo>
                    <a:cubicBezTo>
                      <a:pt x="277" y="46"/>
                      <a:pt x="277" y="46"/>
                      <a:pt x="277" y="46"/>
                    </a:cubicBezTo>
                    <a:cubicBezTo>
                      <a:pt x="277" y="46"/>
                      <a:pt x="278" y="46"/>
                      <a:pt x="279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1" y="45"/>
                      <a:pt x="283" y="44"/>
                      <a:pt x="285" y="44"/>
                    </a:cubicBezTo>
                    <a:cubicBezTo>
                      <a:pt x="283" y="46"/>
                      <a:pt x="283" y="46"/>
                      <a:pt x="283" y="47"/>
                    </a:cubicBezTo>
                    <a:cubicBezTo>
                      <a:pt x="283" y="48"/>
                      <a:pt x="283" y="48"/>
                      <a:pt x="283" y="48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6" y="45"/>
                      <a:pt x="293" y="46"/>
                      <a:pt x="291" y="42"/>
                    </a:cubicBezTo>
                    <a:cubicBezTo>
                      <a:pt x="293" y="38"/>
                      <a:pt x="293" y="38"/>
                      <a:pt x="293" y="37"/>
                    </a:cubicBezTo>
                    <a:cubicBezTo>
                      <a:pt x="294" y="37"/>
                      <a:pt x="294" y="37"/>
                      <a:pt x="294" y="37"/>
                    </a:cubicBezTo>
                    <a:cubicBezTo>
                      <a:pt x="294" y="38"/>
                      <a:pt x="294" y="38"/>
                      <a:pt x="294" y="38"/>
                    </a:cubicBezTo>
                    <a:cubicBezTo>
                      <a:pt x="295" y="38"/>
                      <a:pt x="295" y="38"/>
                      <a:pt x="296" y="38"/>
                    </a:cubicBezTo>
                    <a:cubicBezTo>
                      <a:pt x="297" y="38"/>
                      <a:pt x="297" y="38"/>
                      <a:pt x="298" y="36"/>
                    </a:cubicBezTo>
                    <a:cubicBezTo>
                      <a:pt x="299" y="36"/>
                      <a:pt x="299" y="36"/>
                      <a:pt x="299" y="35"/>
                    </a:cubicBezTo>
                    <a:cubicBezTo>
                      <a:pt x="300" y="35"/>
                      <a:pt x="301" y="34"/>
                      <a:pt x="301" y="34"/>
                    </a:cubicBezTo>
                    <a:cubicBezTo>
                      <a:pt x="300" y="34"/>
                      <a:pt x="300" y="34"/>
                      <a:pt x="298" y="34"/>
                    </a:cubicBezTo>
                    <a:cubicBezTo>
                      <a:pt x="297" y="34"/>
                      <a:pt x="297" y="34"/>
                      <a:pt x="296" y="34"/>
                    </a:cubicBezTo>
                    <a:cubicBezTo>
                      <a:pt x="297" y="34"/>
                      <a:pt x="297" y="34"/>
                      <a:pt x="299" y="33"/>
                    </a:cubicBezTo>
                    <a:cubicBezTo>
                      <a:pt x="299" y="33"/>
                      <a:pt x="299" y="32"/>
                      <a:pt x="299" y="32"/>
                    </a:cubicBezTo>
                    <a:cubicBezTo>
                      <a:pt x="300" y="32"/>
                      <a:pt x="300" y="32"/>
                      <a:pt x="300" y="32"/>
                    </a:cubicBezTo>
                    <a:cubicBezTo>
                      <a:pt x="301" y="32"/>
                      <a:pt x="301" y="32"/>
                      <a:pt x="302" y="32"/>
                    </a:cubicBezTo>
                    <a:cubicBezTo>
                      <a:pt x="301" y="32"/>
                      <a:pt x="301" y="33"/>
                      <a:pt x="300" y="33"/>
                    </a:cubicBezTo>
                    <a:cubicBezTo>
                      <a:pt x="300" y="33"/>
                      <a:pt x="301" y="33"/>
                      <a:pt x="302" y="33"/>
                    </a:cubicBezTo>
                    <a:cubicBezTo>
                      <a:pt x="303" y="33"/>
                      <a:pt x="303" y="32"/>
                      <a:pt x="304" y="32"/>
                    </a:cubicBezTo>
                    <a:cubicBezTo>
                      <a:pt x="304" y="32"/>
                      <a:pt x="304" y="32"/>
                      <a:pt x="305" y="33"/>
                    </a:cubicBezTo>
                    <a:cubicBezTo>
                      <a:pt x="308" y="32"/>
                      <a:pt x="309" y="31"/>
                      <a:pt x="309" y="30"/>
                    </a:cubicBezTo>
                    <a:cubicBezTo>
                      <a:pt x="308" y="30"/>
                      <a:pt x="307" y="30"/>
                      <a:pt x="307" y="30"/>
                    </a:cubicBezTo>
                    <a:cubicBezTo>
                      <a:pt x="307" y="30"/>
                      <a:pt x="307" y="30"/>
                      <a:pt x="311" y="29"/>
                    </a:cubicBezTo>
                    <a:cubicBezTo>
                      <a:pt x="311" y="29"/>
                      <a:pt x="312" y="29"/>
                      <a:pt x="313" y="29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4" y="29"/>
                      <a:pt x="315" y="28"/>
                      <a:pt x="315" y="28"/>
                    </a:cubicBezTo>
                    <a:cubicBezTo>
                      <a:pt x="315" y="27"/>
                      <a:pt x="315" y="27"/>
                      <a:pt x="315" y="27"/>
                    </a:cubicBezTo>
                    <a:cubicBezTo>
                      <a:pt x="316" y="26"/>
                      <a:pt x="316" y="26"/>
                      <a:pt x="318" y="24"/>
                    </a:cubicBezTo>
                    <a:cubicBezTo>
                      <a:pt x="318" y="24"/>
                      <a:pt x="319" y="24"/>
                      <a:pt x="320" y="24"/>
                    </a:cubicBezTo>
                    <a:cubicBezTo>
                      <a:pt x="320" y="24"/>
                      <a:pt x="321" y="23"/>
                      <a:pt x="322" y="22"/>
                    </a:cubicBezTo>
                    <a:cubicBezTo>
                      <a:pt x="322" y="22"/>
                      <a:pt x="323" y="21"/>
                      <a:pt x="324" y="20"/>
                    </a:cubicBezTo>
                    <a:cubicBezTo>
                      <a:pt x="323" y="20"/>
                      <a:pt x="323" y="20"/>
                      <a:pt x="322" y="20"/>
                    </a:cubicBezTo>
                    <a:cubicBezTo>
                      <a:pt x="323" y="20"/>
                      <a:pt x="323" y="20"/>
                      <a:pt x="323" y="19"/>
                    </a:cubicBezTo>
                    <a:cubicBezTo>
                      <a:pt x="323" y="19"/>
                      <a:pt x="323" y="19"/>
                      <a:pt x="323" y="19"/>
                    </a:cubicBezTo>
                    <a:cubicBezTo>
                      <a:pt x="324" y="19"/>
                      <a:pt x="324" y="19"/>
                      <a:pt x="324" y="19"/>
                    </a:cubicBezTo>
                    <a:cubicBezTo>
                      <a:pt x="325" y="18"/>
                      <a:pt x="325" y="18"/>
                      <a:pt x="327" y="18"/>
                    </a:cubicBezTo>
                    <a:cubicBezTo>
                      <a:pt x="327" y="18"/>
                      <a:pt x="327" y="18"/>
                      <a:pt x="328" y="19"/>
                    </a:cubicBezTo>
                    <a:cubicBezTo>
                      <a:pt x="327" y="19"/>
                      <a:pt x="327" y="19"/>
                      <a:pt x="327" y="19"/>
                    </a:cubicBezTo>
                    <a:cubicBezTo>
                      <a:pt x="325" y="20"/>
                      <a:pt x="325" y="20"/>
                      <a:pt x="324" y="21"/>
                    </a:cubicBezTo>
                    <a:cubicBezTo>
                      <a:pt x="324" y="21"/>
                      <a:pt x="324" y="21"/>
                      <a:pt x="324" y="21"/>
                    </a:cubicBezTo>
                    <a:cubicBezTo>
                      <a:pt x="326" y="20"/>
                      <a:pt x="327" y="19"/>
                      <a:pt x="330" y="18"/>
                    </a:cubicBezTo>
                    <a:cubicBezTo>
                      <a:pt x="330" y="18"/>
                      <a:pt x="330" y="17"/>
                      <a:pt x="331" y="17"/>
                    </a:cubicBezTo>
                    <a:cubicBezTo>
                      <a:pt x="331" y="17"/>
                      <a:pt x="331" y="17"/>
                      <a:pt x="331" y="16"/>
                    </a:cubicBezTo>
                    <a:cubicBezTo>
                      <a:pt x="331" y="16"/>
                      <a:pt x="330" y="16"/>
                      <a:pt x="330" y="16"/>
                    </a:cubicBezTo>
                    <a:cubicBezTo>
                      <a:pt x="330" y="16"/>
                      <a:pt x="330" y="16"/>
                      <a:pt x="329" y="16"/>
                    </a:cubicBezTo>
                    <a:cubicBezTo>
                      <a:pt x="330" y="16"/>
                      <a:pt x="330" y="16"/>
                      <a:pt x="331" y="15"/>
                    </a:cubicBezTo>
                    <a:cubicBezTo>
                      <a:pt x="332" y="15"/>
                      <a:pt x="332" y="15"/>
                      <a:pt x="332" y="15"/>
                    </a:cubicBezTo>
                    <a:cubicBezTo>
                      <a:pt x="333" y="15"/>
                      <a:pt x="333" y="15"/>
                      <a:pt x="334" y="14"/>
                    </a:cubicBezTo>
                    <a:cubicBezTo>
                      <a:pt x="333" y="14"/>
                      <a:pt x="333" y="14"/>
                      <a:pt x="330" y="15"/>
                    </a:cubicBezTo>
                    <a:cubicBezTo>
                      <a:pt x="331" y="14"/>
                      <a:pt x="332" y="14"/>
                      <a:pt x="333" y="13"/>
                    </a:cubicBezTo>
                    <a:cubicBezTo>
                      <a:pt x="333" y="13"/>
                      <a:pt x="333" y="13"/>
                      <a:pt x="338" y="11"/>
                    </a:cubicBezTo>
                    <a:cubicBezTo>
                      <a:pt x="339" y="11"/>
                      <a:pt x="339" y="11"/>
                      <a:pt x="339" y="11"/>
                    </a:cubicBezTo>
                    <a:cubicBezTo>
                      <a:pt x="340" y="10"/>
                      <a:pt x="340" y="10"/>
                      <a:pt x="342" y="10"/>
                    </a:cubicBezTo>
                    <a:cubicBezTo>
                      <a:pt x="342" y="10"/>
                      <a:pt x="342" y="10"/>
                      <a:pt x="343" y="10"/>
                    </a:cubicBezTo>
                    <a:cubicBezTo>
                      <a:pt x="343" y="10"/>
                      <a:pt x="346" y="8"/>
                      <a:pt x="353" y="6"/>
                    </a:cubicBezTo>
                    <a:cubicBezTo>
                      <a:pt x="354" y="6"/>
                      <a:pt x="354" y="6"/>
                      <a:pt x="354" y="6"/>
                    </a:cubicBezTo>
                    <a:cubicBezTo>
                      <a:pt x="354" y="6"/>
                      <a:pt x="353" y="6"/>
                      <a:pt x="352" y="6"/>
                    </a:cubicBezTo>
                    <a:cubicBezTo>
                      <a:pt x="352" y="6"/>
                      <a:pt x="352" y="6"/>
                      <a:pt x="352" y="6"/>
                    </a:cubicBezTo>
                    <a:cubicBezTo>
                      <a:pt x="353" y="6"/>
                      <a:pt x="354" y="6"/>
                      <a:pt x="354" y="6"/>
                    </a:cubicBezTo>
                    <a:cubicBezTo>
                      <a:pt x="355" y="6"/>
                      <a:pt x="355" y="6"/>
                      <a:pt x="355" y="6"/>
                    </a:cubicBezTo>
                    <a:cubicBezTo>
                      <a:pt x="356" y="5"/>
                      <a:pt x="358" y="5"/>
                      <a:pt x="359" y="5"/>
                    </a:cubicBezTo>
                    <a:cubicBezTo>
                      <a:pt x="359" y="5"/>
                      <a:pt x="359" y="5"/>
                      <a:pt x="360" y="5"/>
                    </a:cubicBezTo>
                    <a:cubicBezTo>
                      <a:pt x="361" y="5"/>
                      <a:pt x="361" y="5"/>
                      <a:pt x="363" y="4"/>
                    </a:cubicBezTo>
                    <a:moveTo>
                      <a:pt x="346" y="1"/>
                    </a:moveTo>
                    <a:cubicBezTo>
                      <a:pt x="347" y="1"/>
                      <a:pt x="348" y="1"/>
                      <a:pt x="349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4" y="0"/>
                      <a:pt x="355" y="0"/>
                    </a:cubicBezTo>
                    <a:cubicBezTo>
                      <a:pt x="355" y="0"/>
                      <a:pt x="356" y="0"/>
                      <a:pt x="356" y="0"/>
                    </a:cubicBezTo>
                    <a:cubicBezTo>
                      <a:pt x="355" y="0"/>
                      <a:pt x="353" y="0"/>
                      <a:pt x="352" y="0"/>
                    </a:cubicBezTo>
                    <a:cubicBezTo>
                      <a:pt x="353" y="0"/>
                      <a:pt x="353" y="0"/>
                      <a:pt x="354" y="0"/>
                    </a:cubicBezTo>
                    <a:cubicBezTo>
                      <a:pt x="353" y="0"/>
                      <a:pt x="352" y="0"/>
                      <a:pt x="351" y="0"/>
                    </a:cubicBezTo>
                    <a:cubicBezTo>
                      <a:pt x="352" y="0"/>
                      <a:pt x="353" y="0"/>
                      <a:pt x="355" y="0"/>
                    </a:cubicBezTo>
                    <a:cubicBezTo>
                      <a:pt x="355" y="0"/>
                      <a:pt x="355" y="0"/>
                      <a:pt x="355" y="0"/>
                    </a:cubicBezTo>
                    <a:cubicBezTo>
                      <a:pt x="354" y="0"/>
                      <a:pt x="352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1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49" y="0"/>
                      <a:pt x="348" y="0"/>
                      <a:pt x="347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1" y="1"/>
                      <a:pt x="339" y="1"/>
                      <a:pt x="336" y="1"/>
                    </a:cubicBezTo>
                    <a:cubicBezTo>
                      <a:pt x="337" y="1"/>
                      <a:pt x="339" y="1"/>
                      <a:pt x="340" y="1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41" y="1"/>
                      <a:pt x="343" y="1"/>
                      <a:pt x="345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3" y="0"/>
                      <a:pt x="341" y="1"/>
                      <a:pt x="339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1" y="2"/>
                      <a:pt x="331" y="2"/>
                      <a:pt x="331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1" y="3"/>
                      <a:pt x="321" y="3"/>
                      <a:pt x="320" y="3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8" y="3"/>
                      <a:pt x="319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8" y="2"/>
                      <a:pt x="329" y="2"/>
                      <a:pt x="331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8" y="2"/>
                      <a:pt x="326" y="3"/>
                      <a:pt x="324" y="3"/>
                    </a:cubicBezTo>
                    <a:cubicBezTo>
                      <a:pt x="324" y="3"/>
                      <a:pt x="324" y="3"/>
                      <a:pt x="324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8" y="3"/>
                      <a:pt x="317" y="4"/>
                      <a:pt x="317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10" y="5"/>
                      <a:pt x="310" y="5"/>
                      <a:pt x="310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6" y="5"/>
                      <a:pt x="306" y="5"/>
                      <a:pt x="306" y="5"/>
                    </a:cubicBezTo>
                    <a:cubicBezTo>
                      <a:pt x="306" y="6"/>
                      <a:pt x="306" y="6"/>
                      <a:pt x="306" y="6"/>
                    </a:cubicBezTo>
                    <a:cubicBezTo>
                      <a:pt x="308" y="4"/>
                      <a:pt x="311" y="5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7" y="7"/>
                      <a:pt x="296" y="7"/>
                      <a:pt x="294" y="8"/>
                    </a:cubicBezTo>
                    <a:cubicBezTo>
                      <a:pt x="293" y="8"/>
                      <a:pt x="292" y="8"/>
                      <a:pt x="291" y="9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1" y="8"/>
                      <a:pt x="290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2" y="11"/>
                      <a:pt x="284" y="10"/>
                      <a:pt x="285" y="10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78" y="11"/>
                      <a:pt x="278" y="11"/>
                      <a:pt x="278" y="11"/>
                    </a:cubicBezTo>
                    <a:cubicBezTo>
                      <a:pt x="278" y="12"/>
                      <a:pt x="278" y="12"/>
                      <a:pt x="278" y="12"/>
                    </a:cubicBezTo>
                    <a:cubicBezTo>
                      <a:pt x="280" y="11"/>
                      <a:pt x="282" y="11"/>
                      <a:pt x="283" y="10"/>
                    </a:cubicBezTo>
                    <a:cubicBezTo>
                      <a:pt x="280" y="11"/>
                      <a:pt x="277" y="12"/>
                      <a:pt x="274" y="12"/>
                    </a:cubicBezTo>
                    <a:cubicBezTo>
                      <a:pt x="271" y="13"/>
                      <a:pt x="271" y="13"/>
                      <a:pt x="271" y="13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15"/>
                      <a:pt x="266" y="15"/>
                      <a:pt x="267" y="15"/>
                    </a:cubicBezTo>
                    <a:cubicBezTo>
                      <a:pt x="266" y="15"/>
                      <a:pt x="265" y="15"/>
                      <a:pt x="265" y="15"/>
                    </a:cubicBezTo>
                    <a:cubicBezTo>
                      <a:pt x="266" y="15"/>
                      <a:pt x="267" y="15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7" y="15"/>
                    </a:cubicBezTo>
                    <a:cubicBezTo>
                      <a:pt x="267" y="15"/>
                      <a:pt x="267" y="15"/>
                      <a:pt x="267" y="15"/>
                    </a:cubicBezTo>
                    <a:cubicBezTo>
                      <a:pt x="264" y="16"/>
                      <a:pt x="264" y="16"/>
                      <a:pt x="263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8" y="15"/>
                      <a:pt x="268" y="15"/>
                      <a:pt x="271" y="14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2" y="14"/>
                      <a:pt x="272" y="14"/>
                      <a:pt x="272" y="1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8" y="10"/>
                      <a:pt x="291" y="9"/>
                      <a:pt x="293" y="8"/>
                    </a:cubicBezTo>
                    <a:cubicBezTo>
                      <a:pt x="294" y="8"/>
                      <a:pt x="294" y="8"/>
                      <a:pt x="294" y="8"/>
                    </a:cubicBezTo>
                    <a:cubicBezTo>
                      <a:pt x="294" y="8"/>
                      <a:pt x="299" y="7"/>
                      <a:pt x="300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9" y="7"/>
                      <a:pt x="299" y="7"/>
                      <a:pt x="299" y="7"/>
                    </a:cubicBezTo>
                    <a:cubicBezTo>
                      <a:pt x="300" y="7"/>
                      <a:pt x="302" y="6"/>
                      <a:pt x="304" y="6"/>
                    </a:cubicBezTo>
                    <a:cubicBezTo>
                      <a:pt x="304" y="6"/>
                      <a:pt x="304" y="6"/>
                      <a:pt x="304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2" y="7"/>
                      <a:pt x="304" y="6"/>
                      <a:pt x="305" y="6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9" y="6"/>
                      <a:pt x="309" y="6"/>
                      <a:pt x="309" y="6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8" y="4"/>
                      <a:pt x="318" y="4"/>
                      <a:pt x="318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3" y="3"/>
                      <a:pt x="327" y="3"/>
                      <a:pt x="330" y="3"/>
                    </a:cubicBezTo>
                    <a:cubicBezTo>
                      <a:pt x="331" y="3"/>
                      <a:pt x="331" y="3"/>
                      <a:pt x="331" y="3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3" y="2"/>
                      <a:pt x="334" y="2"/>
                      <a:pt x="335" y="2"/>
                    </a:cubicBezTo>
                    <a:cubicBezTo>
                      <a:pt x="333" y="2"/>
                      <a:pt x="333" y="2"/>
                      <a:pt x="332" y="2"/>
                    </a:cubicBezTo>
                    <a:cubicBezTo>
                      <a:pt x="333" y="2"/>
                      <a:pt x="333" y="2"/>
                      <a:pt x="333" y="2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40" y="2"/>
                      <a:pt x="341" y="1"/>
                    </a:cubicBezTo>
                    <a:cubicBezTo>
                      <a:pt x="342" y="1"/>
                      <a:pt x="342" y="1"/>
                      <a:pt x="346" y="1"/>
                    </a:cubicBezTo>
                    <a:moveTo>
                      <a:pt x="300" y="6"/>
                    </a:moveTo>
                    <a:cubicBezTo>
                      <a:pt x="301" y="6"/>
                      <a:pt x="303" y="6"/>
                      <a:pt x="304" y="6"/>
                    </a:cubicBezTo>
                    <a:cubicBezTo>
                      <a:pt x="305" y="5"/>
                      <a:pt x="306" y="5"/>
                      <a:pt x="308" y="5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11" y="4"/>
                      <a:pt x="312" y="4"/>
                      <a:pt x="313" y="4"/>
                    </a:cubicBezTo>
                    <a:cubicBezTo>
                      <a:pt x="314" y="4"/>
                      <a:pt x="315" y="4"/>
                      <a:pt x="315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3" y="4"/>
                      <a:pt x="319" y="3"/>
                      <a:pt x="324" y="2"/>
                    </a:cubicBezTo>
                    <a:cubicBezTo>
                      <a:pt x="326" y="2"/>
                      <a:pt x="328" y="2"/>
                      <a:pt x="331" y="2"/>
                    </a:cubicBezTo>
                    <a:cubicBezTo>
                      <a:pt x="330" y="2"/>
                      <a:pt x="329" y="2"/>
                      <a:pt x="328" y="2"/>
                    </a:cubicBezTo>
                    <a:cubicBezTo>
                      <a:pt x="328" y="2"/>
                      <a:pt x="328" y="2"/>
                      <a:pt x="328" y="2"/>
                    </a:cubicBezTo>
                    <a:cubicBezTo>
                      <a:pt x="327" y="2"/>
                      <a:pt x="326" y="2"/>
                      <a:pt x="325" y="2"/>
                    </a:cubicBezTo>
                    <a:cubicBezTo>
                      <a:pt x="325" y="2"/>
                      <a:pt x="325" y="2"/>
                      <a:pt x="325" y="2"/>
                    </a:cubicBezTo>
                    <a:cubicBezTo>
                      <a:pt x="323" y="2"/>
                      <a:pt x="321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8" y="5"/>
                      <a:pt x="308" y="5"/>
                      <a:pt x="307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1" y="6"/>
                      <a:pt x="300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2" y="8"/>
                      <a:pt x="293" y="8"/>
                      <a:pt x="294" y="8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6" y="7"/>
                      <a:pt x="297" y="7"/>
                      <a:pt x="298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8" y="7"/>
                      <a:pt x="299" y="7"/>
                      <a:pt x="300" y="6"/>
                    </a:cubicBezTo>
                    <a:moveTo>
                      <a:pt x="275" y="12"/>
                    </a:moveTo>
                    <a:cubicBezTo>
                      <a:pt x="277" y="11"/>
                      <a:pt x="280" y="11"/>
                      <a:pt x="282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75" y="12"/>
                      <a:pt x="275" y="12"/>
                      <a:pt x="275" y="12"/>
                    </a:cubicBezTo>
                    <a:moveTo>
                      <a:pt x="251" y="20"/>
                    </a:moveTo>
                    <a:cubicBezTo>
                      <a:pt x="251" y="20"/>
                      <a:pt x="251" y="20"/>
                      <a:pt x="251" y="20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259" y="17"/>
                      <a:pt x="259" y="17"/>
                      <a:pt x="259" y="17"/>
                    </a:cubicBezTo>
                    <a:cubicBezTo>
                      <a:pt x="257" y="18"/>
                      <a:pt x="257" y="18"/>
                      <a:pt x="257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45" y="21"/>
                      <a:pt x="245" y="21"/>
                      <a:pt x="24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6" y="21"/>
                      <a:pt x="247" y="21"/>
                      <a:pt x="248" y="21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1"/>
                      <a:pt x="247" y="21"/>
                      <a:pt x="247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2"/>
                      <a:pt x="249" y="21"/>
                      <a:pt x="251" y="20"/>
                    </a:cubicBezTo>
                    <a:moveTo>
                      <a:pt x="179" y="56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52"/>
                      <a:pt x="185" y="52"/>
                      <a:pt x="180" y="54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57"/>
                      <a:pt x="177" y="57"/>
                      <a:pt x="177" y="57"/>
                    </a:cubicBezTo>
                    <a:cubicBezTo>
                      <a:pt x="179" y="56"/>
                      <a:pt x="179" y="56"/>
                      <a:pt x="179" y="56"/>
                    </a:cubicBezTo>
                    <a:moveTo>
                      <a:pt x="156" y="69"/>
                    </a:move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6" y="69"/>
                      <a:pt x="156" y="69"/>
                      <a:pt x="156" y="69"/>
                    </a:cubicBezTo>
                    <a:close/>
                    <a:moveTo>
                      <a:pt x="6" y="417"/>
                    </a:moveTo>
                    <a:cubicBezTo>
                      <a:pt x="5" y="413"/>
                      <a:pt x="5" y="413"/>
                      <a:pt x="5" y="413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4" y="409"/>
                      <a:pt x="4" y="409"/>
                      <a:pt x="4" y="409"/>
                    </a:cubicBezTo>
                    <a:cubicBezTo>
                      <a:pt x="3" y="408"/>
                      <a:pt x="3" y="408"/>
                      <a:pt x="3" y="408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1" y="398"/>
                      <a:pt x="1" y="398"/>
                      <a:pt x="1" y="398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2"/>
                      <a:pt x="1" y="389"/>
                      <a:pt x="1" y="387"/>
                    </a:cubicBezTo>
                    <a:cubicBezTo>
                      <a:pt x="1" y="379"/>
                      <a:pt x="1" y="379"/>
                      <a:pt x="1" y="379"/>
                    </a:cubicBezTo>
                    <a:cubicBezTo>
                      <a:pt x="1" y="378"/>
                      <a:pt x="1" y="376"/>
                      <a:pt x="1" y="374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76"/>
                      <a:pt x="1" y="389"/>
                      <a:pt x="1" y="399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4" y="419"/>
                      <a:pt x="4" y="419"/>
                      <a:pt x="4" y="419"/>
                    </a:cubicBezTo>
                    <a:cubicBezTo>
                      <a:pt x="5" y="421"/>
                      <a:pt x="5" y="421"/>
                      <a:pt x="5" y="421"/>
                    </a:cubicBezTo>
                    <a:cubicBezTo>
                      <a:pt x="4" y="416"/>
                      <a:pt x="4" y="416"/>
                      <a:pt x="4" y="416"/>
                    </a:cubicBezTo>
                    <a:cubicBezTo>
                      <a:pt x="4" y="413"/>
                      <a:pt x="4" y="413"/>
                      <a:pt x="4" y="413"/>
                    </a:cubicBezTo>
                    <a:cubicBezTo>
                      <a:pt x="5" y="414"/>
                      <a:pt x="5" y="414"/>
                      <a:pt x="5" y="414"/>
                    </a:cubicBezTo>
                    <a:cubicBezTo>
                      <a:pt x="5" y="417"/>
                      <a:pt x="5" y="417"/>
                      <a:pt x="5" y="417"/>
                    </a:cubicBezTo>
                    <a:cubicBezTo>
                      <a:pt x="6" y="417"/>
                      <a:pt x="6" y="417"/>
                      <a:pt x="6" y="417"/>
                    </a:cubicBezTo>
                    <a:moveTo>
                      <a:pt x="182" y="64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8" y="60"/>
                      <a:pt x="187" y="60"/>
                      <a:pt x="187" y="60"/>
                    </a:cubicBezTo>
                    <a:cubicBezTo>
                      <a:pt x="187" y="59"/>
                      <a:pt x="188" y="59"/>
                      <a:pt x="189" y="58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5" y="51"/>
                      <a:pt x="195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6" y="50"/>
                      <a:pt x="197" y="49"/>
                      <a:pt x="199" y="48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202" y="47"/>
                      <a:pt x="202" y="47"/>
                      <a:pt x="202" y="47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204" y="45"/>
                      <a:pt x="204" y="45"/>
                      <a:pt x="204" y="45"/>
                    </a:cubicBezTo>
                    <a:cubicBezTo>
                      <a:pt x="205" y="45"/>
                      <a:pt x="205" y="45"/>
                      <a:pt x="205" y="45"/>
                    </a:cubicBezTo>
                    <a:cubicBezTo>
                      <a:pt x="208" y="43"/>
                      <a:pt x="208" y="43"/>
                      <a:pt x="208" y="43"/>
                    </a:cubicBezTo>
                    <a:cubicBezTo>
                      <a:pt x="208" y="42"/>
                      <a:pt x="208" y="42"/>
                      <a:pt x="208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2" y="39"/>
                      <a:pt x="212" y="39"/>
                      <a:pt x="212" y="39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7" y="37"/>
                      <a:pt x="217" y="37"/>
                      <a:pt x="217" y="37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216" y="36"/>
                      <a:pt x="216" y="36"/>
                      <a:pt x="216" y="36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6" y="30"/>
                      <a:pt x="226" y="30"/>
                      <a:pt x="226" y="30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7" y="29"/>
                      <a:pt x="227" y="29"/>
                      <a:pt x="227" y="29"/>
                    </a:cubicBezTo>
                    <a:cubicBezTo>
                      <a:pt x="232" y="27"/>
                      <a:pt x="232" y="27"/>
                      <a:pt x="232" y="27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1" y="31"/>
                      <a:pt x="221" y="31"/>
                      <a:pt x="221" y="31"/>
                    </a:cubicBezTo>
                    <a:cubicBezTo>
                      <a:pt x="218" y="33"/>
                      <a:pt x="218" y="33"/>
                      <a:pt x="218" y="33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5"/>
                      <a:pt x="212" y="35"/>
                      <a:pt x="212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9" y="37"/>
                      <a:pt x="209" y="37"/>
                      <a:pt x="209" y="37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6" y="38"/>
                      <a:pt x="206" y="38"/>
                      <a:pt x="206" y="38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3"/>
                      <a:pt x="179" y="53"/>
                      <a:pt x="179" y="53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83" y="51"/>
                      <a:pt x="183" y="51"/>
                      <a:pt x="183" y="51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2" y="51"/>
                      <a:pt x="171" y="59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6" y="68"/>
                      <a:pt x="154" y="70"/>
                      <a:pt x="152" y="71"/>
                    </a:cubicBezTo>
                    <a:cubicBezTo>
                      <a:pt x="151" y="72"/>
                      <a:pt x="151" y="72"/>
                      <a:pt x="151" y="72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5"/>
                      <a:pt x="147" y="75"/>
                      <a:pt x="147" y="75"/>
                    </a:cubicBezTo>
                    <a:cubicBezTo>
                      <a:pt x="147" y="76"/>
                      <a:pt x="146" y="7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1" y="65"/>
                      <a:pt x="161" y="65"/>
                      <a:pt x="161" y="65"/>
                    </a:cubicBezTo>
                    <a:cubicBezTo>
                      <a:pt x="162" y="65"/>
                      <a:pt x="163" y="64"/>
                      <a:pt x="164" y="63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90" y="48"/>
                      <a:pt x="190" y="48"/>
                      <a:pt x="190" y="48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201" y="42"/>
                      <a:pt x="201" y="42"/>
                      <a:pt x="201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4" y="40"/>
                      <a:pt x="204" y="40"/>
                      <a:pt x="204" y="40"/>
                    </a:cubicBezTo>
                    <a:cubicBezTo>
                      <a:pt x="205" y="40"/>
                      <a:pt x="205" y="40"/>
                      <a:pt x="205" y="40"/>
                    </a:cubicBezTo>
                    <a:cubicBezTo>
                      <a:pt x="201" y="43"/>
                      <a:pt x="201" y="43"/>
                      <a:pt x="201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196" y="45"/>
                      <a:pt x="196" y="45"/>
                      <a:pt x="196" y="45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51"/>
                      <a:pt x="188" y="51"/>
                      <a:pt x="188" y="51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79" y="57"/>
                      <a:pt x="179" y="57"/>
                      <a:pt x="179" y="57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3" y="67"/>
                      <a:pt x="163" y="67"/>
                      <a:pt x="163" y="67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7" y="69"/>
                      <a:pt x="156" y="70"/>
                      <a:pt x="155" y="71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8" y="72"/>
                      <a:pt x="158" y="72"/>
                      <a:pt x="158" y="72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48" y="81"/>
                      <a:pt x="148" y="81"/>
                      <a:pt x="148" y="81"/>
                    </a:cubicBezTo>
                    <a:cubicBezTo>
                      <a:pt x="148" y="81"/>
                      <a:pt x="149" y="81"/>
                      <a:pt x="149" y="81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6" y="87"/>
                      <a:pt x="146" y="87"/>
                      <a:pt x="146" y="87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4" y="78"/>
                      <a:pt x="154" y="78"/>
                      <a:pt x="154" y="78"/>
                    </a:cubicBezTo>
                    <a:cubicBezTo>
                      <a:pt x="157" y="76"/>
                      <a:pt x="157" y="76"/>
                      <a:pt x="157" y="76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3" y="82"/>
                      <a:pt x="153" y="82"/>
                      <a:pt x="153" y="82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3" y="83"/>
                      <a:pt x="155" y="82"/>
                      <a:pt x="156" y="80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1" y="76"/>
                      <a:pt x="161" y="76"/>
                      <a:pt x="161" y="76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6" y="67"/>
                      <a:pt x="176" y="67"/>
                      <a:pt x="176" y="67"/>
                    </a:cubicBezTo>
                    <a:cubicBezTo>
                      <a:pt x="179" y="65"/>
                      <a:pt x="179" y="65"/>
                      <a:pt x="179" y="65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2" y="64"/>
                      <a:pt x="182" y="64"/>
                      <a:pt x="182" y="64"/>
                    </a:cubicBezTo>
                    <a:moveTo>
                      <a:pt x="110" y="148"/>
                    </a:move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6" y="135"/>
                      <a:pt x="115" y="135"/>
                      <a:pt x="115" y="135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08" y="139"/>
                      <a:pt x="108" y="139"/>
                      <a:pt x="108" y="139"/>
                    </a:cubicBezTo>
                    <a:cubicBezTo>
                      <a:pt x="108" y="138"/>
                      <a:pt x="108" y="138"/>
                      <a:pt x="108" y="138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4" y="134"/>
                      <a:pt x="114" y="134"/>
                      <a:pt x="114" y="134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19" y="130"/>
                      <a:pt x="119" y="130"/>
                      <a:pt x="119" y="130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7" y="112"/>
                      <a:pt x="127" y="112"/>
                      <a:pt x="127" y="112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6" y="100"/>
                      <a:pt x="136" y="100"/>
                      <a:pt x="136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32" y="102"/>
                      <a:pt x="130" y="103"/>
                      <a:pt x="129" y="104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3"/>
                      <a:pt x="125" y="103"/>
                      <a:pt x="125" y="103"/>
                    </a:cubicBezTo>
                    <a:cubicBezTo>
                      <a:pt x="123" y="104"/>
                      <a:pt x="123" y="104"/>
                      <a:pt x="123" y="10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30" y="98"/>
                      <a:pt x="132" y="96"/>
                      <a:pt x="134" y="94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8" y="89"/>
                      <a:pt x="138" y="89"/>
                      <a:pt x="138" y="89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1" y="83"/>
                      <a:pt x="141" y="83"/>
                      <a:pt x="141" y="83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5" y="87"/>
                      <a:pt x="135" y="87"/>
                      <a:pt x="135" y="87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7" y="94"/>
                      <a:pt x="127" y="94"/>
                      <a:pt x="127" y="94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3" y="108"/>
                      <a:pt x="113" y="108"/>
                      <a:pt x="113" y="108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07" y="115"/>
                      <a:pt x="105" y="116"/>
                      <a:pt x="103" y="118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89" y="133"/>
                      <a:pt x="87" y="135"/>
                      <a:pt x="85" y="137"/>
                    </a:cubicBezTo>
                    <a:cubicBezTo>
                      <a:pt x="83" y="141"/>
                      <a:pt x="83" y="141"/>
                      <a:pt x="83" y="141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4" y="137"/>
                      <a:pt x="85" y="135"/>
                      <a:pt x="86" y="134"/>
                    </a:cubicBezTo>
                    <a:cubicBezTo>
                      <a:pt x="91" y="128"/>
                      <a:pt x="91" y="128"/>
                      <a:pt x="91" y="128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9" y="119"/>
                      <a:pt x="99" y="119"/>
                      <a:pt x="99" y="119"/>
                    </a:cubicBezTo>
                    <a:cubicBezTo>
                      <a:pt x="92" y="126"/>
                      <a:pt x="85" y="135"/>
                      <a:pt x="79" y="142"/>
                    </a:cubicBezTo>
                    <a:cubicBezTo>
                      <a:pt x="67" y="158"/>
                      <a:pt x="67" y="158"/>
                      <a:pt x="47" y="190"/>
                    </a:cubicBezTo>
                    <a:cubicBezTo>
                      <a:pt x="37" y="208"/>
                      <a:pt x="37" y="208"/>
                      <a:pt x="23" y="243"/>
                    </a:cubicBezTo>
                    <a:cubicBezTo>
                      <a:pt x="19" y="253"/>
                      <a:pt x="15" y="267"/>
                      <a:pt x="12" y="277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2" y="278"/>
                      <a:pt x="12" y="278"/>
                      <a:pt x="12" y="278"/>
                    </a:cubicBezTo>
                    <a:cubicBezTo>
                      <a:pt x="12" y="277"/>
                      <a:pt x="12" y="277"/>
                      <a:pt x="12" y="277"/>
                    </a:cubicBezTo>
                    <a:cubicBezTo>
                      <a:pt x="11" y="281"/>
                      <a:pt x="11" y="281"/>
                      <a:pt x="11" y="281"/>
                    </a:cubicBezTo>
                    <a:cubicBezTo>
                      <a:pt x="10" y="286"/>
                      <a:pt x="10" y="286"/>
                      <a:pt x="10" y="286"/>
                    </a:cubicBezTo>
                    <a:cubicBezTo>
                      <a:pt x="10" y="288"/>
                      <a:pt x="10" y="289"/>
                      <a:pt x="9" y="291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8" y="297"/>
                      <a:pt x="8" y="297"/>
                      <a:pt x="8" y="297"/>
                    </a:cubicBezTo>
                    <a:cubicBezTo>
                      <a:pt x="8" y="300"/>
                      <a:pt x="8" y="300"/>
                      <a:pt x="8" y="300"/>
                    </a:cubicBezTo>
                    <a:cubicBezTo>
                      <a:pt x="7" y="304"/>
                      <a:pt x="7" y="304"/>
                      <a:pt x="7" y="304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6" y="310"/>
                      <a:pt x="6" y="310"/>
                      <a:pt x="6" y="310"/>
                    </a:cubicBezTo>
                    <a:cubicBezTo>
                      <a:pt x="6" y="311"/>
                      <a:pt x="6" y="311"/>
                      <a:pt x="6" y="311"/>
                    </a:cubicBezTo>
                    <a:cubicBezTo>
                      <a:pt x="7" y="308"/>
                      <a:pt x="7" y="308"/>
                      <a:pt x="7" y="308"/>
                    </a:cubicBezTo>
                    <a:cubicBezTo>
                      <a:pt x="8" y="304"/>
                      <a:pt x="8" y="304"/>
                      <a:pt x="8" y="304"/>
                    </a:cubicBezTo>
                    <a:cubicBezTo>
                      <a:pt x="9" y="298"/>
                      <a:pt x="9" y="298"/>
                      <a:pt x="9" y="298"/>
                    </a:cubicBezTo>
                    <a:cubicBezTo>
                      <a:pt x="10" y="291"/>
                      <a:pt x="10" y="291"/>
                      <a:pt x="10" y="291"/>
                    </a:cubicBezTo>
                    <a:cubicBezTo>
                      <a:pt x="12" y="283"/>
                      <a:pt x="12" y="283"/>
                      <a:pt x="12" y="283"/>
                    </a:cubicBezTo>
                    <a:cubicBezTo>
                      <a:pt x="12" y="280"/>
                      <a:pt x="13" y="277"/>
                      <a:pt x="14" y="274"/>
                    </a:cubicBezTo>
                    <a:cubicBezTo>
                      <a:pt x="15" y="272"/>
                      <a:pt x="15" y="270"/>
                      <a:pt x="16" y="268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9" y="260"/>
                      <a:pt x="19" y="260"/>
                      <a:pt x="19" y="260"/>
                    </a:cubicBezTo>
                    <a:cubicBezTo>
                      <a:pt x="21" y="255"/>
                      <a:pt x="21" y="255"/>
                      <a:pt x="21" y="255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4" y="250"/>
                      <a:pt x="24" y="250"/>
                      <a:pt x="24" y="250"/>
                    </a:cubicBezTo>
                    <a:cubicBezTo>
                      <a:pt x="26" y="246"/>
                      <a:pt x="26" y="246"/>
                      <a:pt x="26" y="246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9" y="237"/>
                      <a:pt x="29" y="237"/>
                      <a:pt x="29" y="237"/>
                    </a:cubicBezTo>
                    <a:cubicBezTo>
                      <a:pt x="30" y="235"/>
                      <a:pt x="30" y="235"/>
                      <a:pt x="30" y="235"/>
                    </a:cubicBezTo>
                    <a:cubicBezTo>
                      <a:pt x="31" y="231"/>
                      <a:pt x="31" y="231"/>
                      <a:pt x="31" y="231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32" y="231"/>
                      <a:pt x="32" y="231"/>
                      <a:pt x="32" y="231"/>
                    </a:cubicBezTo>
                    <a:cubicBezTo>
                      <a:pt x="35" y="226"/>
                      <a:pt x="35" y="226"/>
                      <a:pt x="35" y="226"/>
                    </a:cubicBezTo>
                    <a:cubicBezTo>
                      <a:pt x="37" y="223"/>
                      <a:pt x="37" y="223"/>
                      <a:pt x="37" y="223"/>
                    </a:cubicBezTo>
                    <a:cubicBezTo>
                      <a:pt x="38" y="220"/>
                      <a:pt x="38" y="220"/>
                      <a:pt x="38" y="220"/>
                    </a:cubicBezTo>
                    <a:cubicBezTo>
                      <a:pt x="42" y="212"/>
                      <a:pt x="42" y="212"/>
                      <a:pt x="42" y="212"/>
                    </a:cubicBezTo>
                    <a:cubicBezTo>
                      <a:pt x="43" y="212"/>
                      <a:pt x="43" y="212"/>
                      <a:pt x="44" y="212"/>
                    </a:cubicBezTo>
                    <a:cubicBezTo>
                      <a:pt x="46" y="210"/>
                      <a:pt x="46" y="210"/>
                      <a:pt x="46" y="210"/>
                    </a:cubicBezTo>
                    <a:cubicBezTo>
                      <a:pt x="48" y="209"/>
                      <a:pt x="48" y="209"/>
                      <a:pt x="48" y="209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56" y="194"/>
                      <a:pt x="57" y="194"/>
                      <a:pt x="57" y="194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60" y="192"/>
                      <a:pt x="60" y="192"/>
                      <a:pt x="60" y="192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8" y="186"/>
                      <a:pt x="69" y="186"/>
                      <a:pt x="70" y="187"/>
                    </a:cubicBezTo>
                    <a:cubicBezTo>
                      <a:pt x="70" y="188"/>
                      <a:pt x="69" y="188"/>
                      <a:pt x="69" y="189"/>
                    </a:cubicBezTo>
                    <a:cubicBezTo>
                      <a:pt x="68" y="189"/>
                      <a:pt x="67" y="189"/>
                      <a:pt x="66" y="189"/>
                    </a:cubicBezTo>
                    <a:cubicBezTo>
                      <a:pt x="63" y="192"/>
                      <a:pt x="63" y="192"/>
                      <a:pt x="61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64" y="195"/>
                      <a:pt x="64" y="195"/>
                      <a:pt x="64" y="195"/>
                    </a:cubicBezTo>
                    <a:cubicBezTo>
                      <a:pt x="66" y="193"/>
                      <a:pt x="66" y="193"/>
                      <a:pt x="66" y="193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75" y="184"/>
                      <a:pt x="75" y="184"/>
                      <a:pt x="75" y="184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6" y="171"/>
                      <a:pt x="76" y="171"/>
                      <a:pt x="76" y="171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83" y="163"/>
                      <a:pt x="83" y="163"/>
                      <a:pt x="83" y="163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78" y="164"/>
                      <a:pt x="78" y="164"/>
                      <a:pt x="78" y="16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9" y="171"/>
                      <a:pt x="69" y="171"/>
                      <a:pt x="69" y="171"/>
                    </a:cubicBezTo>
                    <a:cubicBezTo>
                      <a:pt x="71" y="169"/>
                      <a:pt x="71" y="169"/>
                      <a:pt x="71" y="169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167"/>
                      <a:pt x="72" y="167"/>
                      <a:pt x="72" y="16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1"/>
                      <a:pt x="78" y="161"/>
                      <a:pt x="78" y="161"/>
                    </a:cubicBezTo>
                    <a:cubicBezTo>
                      <a:pt x="80" y="161"/>
                      <a:pt x="80" y="161"/>
                      <a:pt x="80" y="161"/>
                    </a:cubicBezTo>
                    <a:cubicBezTo>
                      <a:pt x="83" y="157"/>
                      <a:pt x="83" y="157"/>
                      <a:pt x="83" y="15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7" y="156"/>
                      <a:pt x="87" y="156"/>
                    </a:cubicBezTo>
                    <a:cubicBezTo>
                      <a:pt x="92" y="156"/>
                      <a:pt x="92" y="156"/>
                      <a:pt x="92" y="156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95" y="157"/>
                      <a:pt x="95" y="157"/>
                      <a:pt x="95" y="157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4" y="150"/>
                      <a:pt x="104" y="150"/>
                      <a:pt x="104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10" y="148"/>
                      <a:pt x="110" y="148"/>
                      <a:pt x="110" y="148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$ľiḋê">
              <a:extLst>
                <a:ext uri="{FF2B5EF4-FFF2-40B4-BE49-F238E27FC236}">
                  <a16:creationId xmlns:a16="http://schemas.microsoft.com/office/drawing/2014/main" id="{244CF90F-DB7F-4D75-A9B0-18612D8E5E2C}"/>
                </a:ext>
              </a:extLst>
            </p:cNvPr>
            <p:cNvGrpSpPr/>
            <p:nvPr/>
          </p:nvGrpSpPr>
          <p:grpSpPr>
            <a:xfrm>
              <a:off x="714375" y="2130872"/>
              <a:ext cx="3070442" cy="381345"/>
              <a:chOff x="316322" y="1997706"/>
              <a:chExt cx="2302834" cy="286009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65A3A29-385E-49AB-A317-D52A6C2EDEEB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5D6FA6D-BC80-447E-9893-9DA603B02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22" y="2283715"/>
                <a:ext cx="2066612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šlîďê">
              <a:extLst>
                <a:ext uri="{FF2B5EF4-FFF2-40B4-BE49-F238E27FC236}">
                  <a16:creationId xmlns:a16="http://schemas.microsoft.com/office/drawing/2014/main" id="{F1B0CB32-7A75-414A-B54D-2F0A9C3FC38C}"/>
                </a:ext>
              </a:extLst>
            </p:cNvPr>
            <p:cNvGrpSpPr/>
            <p:nvPr/>
          </p:nvGrpSpPr>
          <p:grpSpPr>
            <a:xfrm>
              <a:off x="3639519" y="1224000"/>
              <a:ext cx="963275" cy="963272"/>
              <a:chOff x="3639519" y="1224000"/>
              <a:chExt cx="963275" cy="963272"/>
            </a:xfrm>
          </p:grpSpPr>
          <p:sp>
            <p:nvSpPr>
              <p:cNvPr id="50" name="í$ḷîḓè">
                <a:extLst>
                  <a:ext uri="{FF2B5EF4-FFF2-40B4-BE49-F238E27FC236}">
                    <a16:creationId xmlns:a16="http://schemas.microsoft.com/office/drawing/2014/main" id="{F5752166-2D83-43C5-9A6F-2EF9E809B65E}"/>
                  </a:ext>
                </a:extLst>
              </p:cNvPr>
              <p:cNvSpPr/>
              <p:nvPr/>
            </p:nvSpPr>
            <p:spPr>
              <a:xfrm>
                <a:off x="3639519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ṧļíďe">
                <a:extLst>
                  <a:ext uri="{FF2B5EF4-FFF2-40B4-BE49-F238E27FC236}">
                    <a16:creationId xmlns:a16="http://schemas.microsoft.com/office/drawing/2014/main" id="{B1A54644-8B62-4123-8D55-372224898EA6}"/>
                  </a:ext>
                </a:extLst>
              </p:cNvPr>
              <p:cNvSpPr/>
              <p:nvPr/>
            </p:nvSpPr>
            <p:spPr bwMode="auto">
              <a:xfrm>
                <a:off x="3860105" y="1461029"/>
                <a:ext cx="522103" cy="489215"/>
              </a:xfrm>
              <a:custGeom>
                <a:avLst/>
                <a:gdLst/>
                <a:ahLst/>
                <a:cxnLst>
                  <a:cxn ang="0">
                    <a:pos x="65" y="22"/>
                  </a:cxn>
                  <a:cxn ang="0">
                    <a:pos x="26" y="45"/>
                  </a:cxn>
                  <a:cxn ang="0">
                    <a:pos x="0" y="26"/>
                  </a:cxn>
                  <a:cxn ang="0">
                    <a:pos x="39" y="0"/>
                  </a:cxn>
                  <a:cxn ang="0">
                    <a:pos x="65" y="22"/>
                  </a:cxn>
                  <a:cxn ang="0">
                    <a:pos x="65" y="69"/>
                  </a:cxn>
                  <a:cxn ang="0">
                    <a:pos x="39" y="91"/>
                  </a:cxn>
                  <a:cxn ang="0">
                    <a:pos x="0" y="67"/>
                  </a:cxn>
                  <a:cxn ang="0">
                    <a:pos x="26" y="45"/>
                  </a:cxn>
                  <a:cxn ang="0">
                    <a:pos x="65" y="69"/>
                  </a:cxn>
                  <a:cxn ang="0">
                    <a:pos x="101" y="97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26" y="97"/>
                  </a:cxn>
                  <a:cxn ang="0">
                    <a:pos x="26" y="89"/>
                  </a:cxn>
                  <a:cxn ang="0">
                    <a:pos x="39" y="95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91" y="95"/>
                  </a:cxn>
                  <a:cxn ang="0">
                    <a:pos x="101" y="89"/>
                  </a:cxn>
                  <a:cxn ang="0">
                    <a:pos x="101" y="97"/>
                  </a:cxn>
                  <a:cxn ang="0">
                    <a:pos x="127" y="26"/>
                  </a:cxn>
                  <a:cxn ang="0">
                    <a:pos x="101" y="45"/>
                  </a:cxn>
                  <a:cxn ang="0">
                    <a:pos x="65" y="22"/>
                  </a:cxn>
                  <a:cxn ang="0">
                    <a:pos x="91" y="0"/>
                  </a:cxn>
                  <a:cxn ang="0">
                    <a:pos x="127" y="26"/>
                  </a:cxn>
                  <a:cxn ang="0">
                    <a:pos x="127" y="67"/>
                  </a:cxn>
                  <a:cxn ang="0">
                    <a:pos x="91" y="91"/>
                  </a:cxn>
                  <a:cxn ang="0">
                    <a:pos x="65" y="69"/>
                  </a:cxn>
                  <a:cxn ang="0">
                    <a:pos x="101" y="45"/>
                  </a:cxn>
                  <a:cxn ang="0">
                    <a:pos x="127" y="67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ṣľïďe">
              <a:extLst>
                <a:ext uri="{FF2B5EF4-FFF2-40B4-BE49-F238E27FC236}">
                  <a16:creationId xmlns:a16="http://schemas.microsoft.com/office/drawing/2014/main" id="{307AAC7A-0997-4D4E-A6E3-96DB6B30F688}"/>
                </a:ext>
              </a:extLst>
            </p:cNvPr>
            <p:cNvGrpSpPr/>
            <p:nvPr/>
          </p:nvGrpSpPr>
          <p:grpSpPr>
            <a:xfrm>
              <a:off x="673100" y="2124003"/>
              <a:ext cx="2108063" cy="944997"/>
              <a:chOff x="1117157" y="2484003"/>
              <a:chExt cx="2108063" cy="944997"/>
            </a:xfrm>
          </p:grpSpPr>
          <p:sp>
            <p:nvSpPr>
              <p:cNvPr id="48" name="ïsļî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17157" y="287160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9" name="ï$1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17157" y="24840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ṣḷíḋè">
              <a:extLst>
                <a:ext uri="{FF2B5EF4-FFF2-40B4-BE49-F238E27FC236}">
                  <a16:creationId xmlns:a16="http://schemas.microsoft.com/office/drawing/2014/main" id="{12DD2FFE-E83B-4BDC-9963-3649D64AA6BC}"/>
                </a:ext>
              </a:extLst>
            </p:cNvPr>
            <p:cNvGrpSpPr/>
            <p:nvPr/>
          </p:nvGrpSpPr>
          <p:grpSpPr>
            <a:xfrm flipH="1">
              <a:off x="8390999" y="2130872"/>
              <a:ext cx="3129489" cy="381345"/>
              <a:chOff x="272037" y="1997706"/>
              <a:chExt cx="2347119" cy="28600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4F17FEC-B0BF-4D80-B00D-6D0892849FC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EADB770-0174-4CCA-8ABC-C21E1D38A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iṩľiďe">
              <a:extLst>
                <a:ext uri="{FF2B5EF4-FFF2-40B4-BE49-F238E27FC236}">
                  <a16:creationId xmlns:a16="http://schemas.microsoft.com/office/drawing/2014/main" id="{C2D93A04-4294-4104-9E78-E80E61E0D3BF}"/>
                </a:ext>
              </a:extLst>
            </p:cNvPr>
            <p:cNvGrpSpPr/>
            <p:nvPr/>
          </p:nvGrpSpPr>
          <p:grpSpPr>
            <a:xfrm>
              <a:off x="7554932" y="1224000"/>
              <a:ext cx="963275" cy="963272"/>
              <a:chOff x="7554932" y="1224000"/>
              <a:chExt cx="963275" cy="963272"/>
            </a:xfrm>
          </p:grpSpPr>
          <p:sp>
            <p:nvSpPr>
              <p:cNvPr id="44" name="íşḻíḋe">
                <a:extLst>
                  <a:ext uri="{FF2B5EF4-FFF2-40B4-BE49-F238E27FC236}">
                    <a16:creationId xmlns:a16="http://schemas.microsoft.com/office/drawing/2014/main" id="{B6E5A2AF-B5F1-49DE-BAA0-29627008128E}"/>
                  </a:ext>
                </a:extLst>
              </p:cNvPr>
              <p:cNvSpPr/>
              <p:nvPr/>
            </p:nvSpPr>
            <p:spPr>
              <a:xfrm flipH="1">
                <a:off x="7554932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ļiḓê">
                <a:extLst>
                  <a:ext uri="{FF2B5EF4-FFF2-40B4-BE49-F238E27FC236}">
                    <a16:creationId xmlns:a16="http://schemas.microsoft.com/office/drawing/2014/main" id="{65C60C6B-F87F-4735-9E30-C9037FE12B6E}"/>
                  </a:ext>
                </a:extLst>
              </p:cNvPr>
              <p:cNvSpPr/>
              <p:nvPr/>
            </p:nvSpPr>
            <p:spPr bwMode="auto">
              <a:xfrm>
                <a:off x="7821599" y="1490666"/>
                <a:ext cx="429941" cy="429941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îṡļ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8992" y="251160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3" name="íṩľ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8992" y="2124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0873E03-9552-42A1-BE4D-5E9E0E428219}"/>
                </a:ext>
              </a:extLst>
            </p:cNvPr>
            <p:cNvCxnSpPr/>
            <p:nvPr/>
          </p:nvCxnSpPr>
          <p:spPr>
            <a:xfrm flipH="1">
              <a:off x="997782" y="3691933"/>
              <a:ext cx="2073852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$liḍe">
              <a:extLst>
                <a:ext uri="{FF2B5EF4-FFF2-40B4-BE49-F238E27FC236}">
                  <a16:creationId xmlns:a16="http://schemas.microsoft.com/office/drawing/2014/main" id="{1E379003-4B98-4FD2-9C01-1C8C1D263288}"/>
                </a:ext>
              </a:extLst>
            </p:cNvPr>
            <p:cNvGrpSpPr/>
            <p:nvPr/>
          </p:nvGrpSpPr>
          <p:grpSpPr>
            <a:xfrm>
              <a:off x="3147814" y="3210297"/>
              <a:ext cx="963275" cy="963272"/>
              <a:chOff x="3071633" y="3210297"/>
              <a:chExt cx="963275" cy="963272"/>
            </a:xfrm>
          </p:grpSpPr>
          <p:sp>
            <p:nvSpPr>
              <p:cNvPr id="42" name="ïṡlíḋè">
                <a:extLst>
                  <a:ext uri="{FF2B5EF4-FFF2-40B4-BE49-F238E27FC236}">
                    <a16:creationId xmlns:a16="http://schemas.microsoft.com/office/drawing/2014/main" id="{58F2EF1B-C6A1-4755-B6C4-D1828A2320D3}"/>
                  </a:ext>
                </a:extLst>
              </p:cNvPr>
              <p:cNvSpPr/>
              <p:nvPr/>
            </p:nvSpPr>
            <p:spPr>
              <a:xfrm>
                <a:off x="3071633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D6A3D59D-2ED8-4FF1-A0B0-0B081670A9E1}"/>
                  </a:ext>
                </a:extLst>
              </p:cNvPr>
              <p:cNvSpPr/>
              <p:nvPr/>
            </p:nvSpPr>
            <p:spPr bwMode="auto">
              <a:xfrm>
                <a:off x="3381820" y="3513514"/>
                <a:ext cx="342900" cy="356839"/>
              </a:xfrm>
              <a:custGeom>
                <a:avLst/>
                <a:gdLst/>
                <a:ahLst/>
                <a:cxnLst>
                  <a:cxn ang="0">
                    <a:pos x="56" y="5"/>
                  </a:cxn>
                  <a:cxn ang="0">
                    <a:pos x="33" y="27"/>
                  </a:cxn>
                  <a:cxn ang="0">
                    <a:pos x="33" y="55"/>
                  </a:cxn>
                  <a:cxn ang="0">
                    <a:pos x="45" y="55"/>
                  </a:cxn>
                  <a:cxn ang="0">
                    <a:pos x="47" y="57"/>
                  </a:cxn>
                  <a:cxn ang="0">
                    <a:pos x="45" y="59"/>
                  </a:cxn>
                  <a:cxn ang="0">
                    <a:pos x="13" y="59"/>
                  </a:cxn>
                  <a:cxn ang="0">
                    <a:pos x="10" y="57"/>
                  </a:cxn>
                  <a:cxn ang="0">
                    <a:pos x="13" y="55"/>
                  </a:cxn>
                  <a:cxn ang="0">
                    <a:pos x="24" y="55"/>
                  </a:cxn>
                  <a:cxn ang="0">
                    <a:pos x="24" y="27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54" y="0"/>
                  </a:cxn>
                  <a:cxn ang="0">
                    <a:pos x="57" y="2"/>
                  </a:cxn>
                  <a:cxn ang="0">
                    <a:pos x="56" y="5"/>
                  </a:cxn>
                </a:cxnLst>
                <a:rect l="0" t="0" r="r" b="b"/>
                <a:pathLst>
                  <a:path w="57" h="59">
                    <a:moveTo>
                      <a:pt x="56" y="5"/>
                    </a:move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5"/>
                      <a:pt x="47" y="56"/>
                      <a:pt x="47" y="57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9"/>
                      <a:pt x="10" y="58"/>
                      <a:pt x="10" y="57"/>
                    </a:cubicBezTo>
                    <a:cubicBezTo>
                      <a:pt x="10" y="56"/>
                      <a:pt x="12" y="55"/>
                      <a:pt x="1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7" y="0"/>
                      <a:pt x="57" y="2"/>
                    </a:cubicBezTo>
                    <a:cubicBezTo>
                      <a:pt x="57" y="3"/>
                      <a:pt x="57" y="4"/>
                      <a:pt x="56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Sḷïďé">
              <a:extLst>
                <a:ext uri="{FF2B5EF4-FFF2-40B4-BE49-F238E27FC236}">
                  <a16:creationId xmlns:a16="http://schemas.microsoft.com/office/drawing/2014/main" id="{B8FF06D7-451C-4BFD-9031-8A41DA5F8443}"/>
                </a:ext>
              </a:extLst>
            </p:cNvPr>
            <p:cNvGrpSpPr/>
            <p:nvPr/>
          </p:nvGrpSpPr>
          <p:grpSpPr>
            <a:xfrm>
              <a:off x="997782" y="3303031"/>
              <a:ext cx="2108063" cy="944997"/>
              <a:chOff x="997782" y="3303031"/>
              <a:chExt cx="2108063" cy="944997"/>
            </a:xfrm>
          </p:grpSpPr>
          <p:sp>
            <p:nvSpPr>
              <p:cNvPr id="40" name="ísļí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97782" y="369062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îšľï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97782" y="3303031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92FA93A-320E-4777-911E-EB34FE2D6C10}"/>
                </a:ext>
              </a:extLst>
            </p:cNvPr>
            <p:cNvCxnSpPr/>
            <p:nvPr/>
          </p:nvCxnSpPr>
          <p:spPr>
            <a:xfrm>
              <a:off x="9120367" y="3691933"/>
              <a:ext cx="2073852" cy="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slîḑe">
              <a:extLst>
                <a:ext uri="{FF2B5EF4-FFF2-40B4-BE49-F238E27FC236}">
                  <a16:creationId xmlns:a16="http://schemas.microsoft.com/office/drawing/2014/main" id="{52A81866-DAE6-49F0-B45B-9D6FCF5CA426}"/>
                </a:ext>
              </a:extLst>
            </p:cNvPr>
            <p:cNvGrpSpPr/>
            <p:nvPr/>
          </p:nvGrpSpPr>
          <p:grpSpPr>
            <a:xfrm>
              <a:off x="8077014" y="3210297"/>
              <a:ext cx="963275" cy="963272"/>
              <a:chOff x="8102185" y="3210297"/>
              <a:chExt cx="963275" cy="963272"/>
            </a:xfrm>
          </p:grpSpPr>
          <p:sp>
            <p:nvSpPr>
              <p:cNvPr id="38" name="îśḻídê">
                <a:extLst>
                  <a:ext uri="{FF2B5EF4-FFF2-40B4-BE49-F238E27FC236}">
                    <a16:creationId xmlns:a16="http://schemas.microsoft.com/office/drawing/2014/main" id="{2AAA982D-23A6-47F3-A9BB-F3B0FA0617B1}"/>
                  </a:ext>
                </a:extLst>
              </p:cNvPr>
              <p:cNvSpPr/>
              <p:nvPr/>
            </p:nvSpPr>
            <p:spPr>
              <a:xfrm flipH="1">
                <a:off x="8102185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ṧľiḍê">
                <a:extLst>
                  <a:ext uri="{FF2B5EF4-FFF2-40B4-BE49-F238E27FC236}">
                    <a16:creationId xmlns:a16="http://schemas.microsoft.com/office/drawing/2014/main" id="{3F5C7207-527F-4669-A037-B940CBAC6A45}"/>
                  </a:ext>
                </a:extLst>
              </p:cNvPr>
              <p:cNvSpPr/>
              <p:nvPr/>
            </p:nvSpPr>
            <p:spPr bwMode="auto">
              <a:xfrm>
                <a:off x="8344096" y="3484046"/>
                <a:ext cx="479455" cy="415777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57" y="28"/>
                  </a:cxn>
                  <a:cxn ang="0">
                    <a:pos x="20" y="32"/>
                  </a:cxn>
                  <a:cxn ang="0">
                    <a:pos x="20" y="35"/>
                  </a:cxn>
                  <a:cxn ang="0">
                    <a:pos x="19" y="37"/>
                  </a:cxn>
                  <a:cxn ang="0">
                    <a:pos x="52" y="37"/>
                  </a:cxn>
                  <a:cxn ang="0">
                    <a:pos x="55" y="39"/>
                  </a:cxn>
                  <a:cxn ang="0">
                    <a:pos x="52" y="42"/>
                  </a:cxn>
                  <a:cxn ang="0">
                    <a:pos x="16" y="42"/>
                  </a:cxn>
                  <a:cxn ang="0">
                    <a:pos x="13" y="39"/>
                  </a:cxn>
                  <a:cxn ang="0">
                    <a:pos x="16" y="34"/>
                  </a:cxn>
                  <a:cxn ang="0">
                    <a:pos x="9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57" y="5"/>
                  </a:cxn>
                  <a:cxn ang="0">
                    <a:pos x="59" y="7"/>
                  </a:cxn>
                  <a:cxn ang="0">
                    <a:pos x="59" y="26"/>
                  </a:cxn>
                  <a:cxn ang="0">
                    <a:pos x="18" y="51"/>
                  </a:cxn>
                  <a:cxn ang="0">
                    <a:pos x="13" y="46"/>
                  </a:cxn>
                  <a:cxn ang="0">
                    <a:pos x="18" y="42"/>
                  </a:cxn>
                  <a:cxn ang="0">
                    <a:pos x="23" y="46"/>
                  </a:cxn>
                  <a:cxn ang="0">
                    <a:pos x="18" y="51"/>
                  </a:cxn>
                  <a:cxn ang="0">
                    <a:pos x="50" y="51"/>
                  </a:cxn>
                  <a:cxn ang="0">
                    <a:pos x="45" y="46"/>
                  </a:cxn>
                  <a:cxn ang="0">
                    <a:pos x="50" y="42"/>
                  </a:cxn>
                  <a:cxn ang="0">
                    <a:pos x="55" y="46"/>
                  </a:cxn>
                  <a:cxn ang="0">
                    <a:pos x="50" y="51"/>
                  </a:cxn>
                </a:cxnLst>
                <a:rect l="0" t="0" r="r" b="b"/>
                <a:pathLst>
                  <a:path w="59" h="51">
                    <a:moveTo>
                      <a:pt x="59" y="26"/>
                    </a:moveTo>
                    <a:cubicBezTo>
                      <a:pt x="59" y="27"/>
                      <a:pt x="58" y="28"/>
                      <a:pt x="57" y="28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20" y="36"/>
                      <a:pt x="20" y="36"/>
                      <a:pt x="19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7"/>
                      <a:pt x="55" y="38"/>
                      <a:pt x="55" y="39"/>
                    </a:cubicBezTo>
                    <a:cubicBezTo>
                      <a:pt x="55" y="41"/>
                      <a:pt x="54" y="42"/>
                      <a:pt x="52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3" y="41"/>
                      <a:pt x="13" y="39"/>
                    </a:cubicBezTo>
                    <a:cubicBezTo>
                      <a:pt x="13" y="38"/>
                      <a:pt x="15" y="35"/>
                      <a:pt x="16" y="3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3"/>
                      <a:pt x="14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9" y="6"/>
                      <a:pt x="59" y="7"/>
                    </a:cubicBezTo>
                    <a:lnTo>
                      <a:pt x="59" y="26"/>
                    </a:lnTo>
                    <a:close/>
                    <a:moveTo>
                      <a:pt x="18" y="51"/>
                    </a:moveTo>
                    <a:cubicBezTo>
                      <a:pt x="16" y="51"/>
                      <a:pt x="13" y="49"/>
                      <a:pt x="13" y="46"/>
                    </a:cubicBezTo>
                    <a:cubicBezTo>
                      <a:pt x="13" y="44"/>
                      <a:pt x="16" y="42"/>
                      <a:pt x="18" y="42"/>
                    </a:cubicBezTo>
                    <a:cubicBezTo>
                      <a:pt x="21" y="42"/>
                      <a:pt x="23" y="44"/>
                      <a:pt x="23" y="46"/>
                    </a:cubicBezTo>
                    <a:cubicBezTo>
                      <a:pt x="23" y="49"/>
                      <a:pt x="21" y="51"/>
                      <a:pt x="18" y="51"/>
                    </a:cubicBezTo>
                    <a:close/>
                    <a:moveTo>
                      <a:pt x="50" y="51"/>
                    </a:moveTo>
                    <a:cubicBezTo>
                      <a:pt x="47" y="51"/>
                      <a:pt x="45" y="49"/>
                      <a:pt x="45" y="46"/>
                    </a:cubicBezTo>
                    <a:cubicBezTo>
                      <a:pt x="45" y="44"/>
                      <a:pt x="47" y="42"/>
                      <a:pt x="50" y="42"/>
                    </a:cubicBezTo>
                    <a:cubicBezTo>
                      <a:pt x="53" y="42"/>
                      <a:pt x="55" y="44"/>
                      <a:pt x="55" y="46"/>
                    </a:cubicBezTo>
                    <a:cubicBezTo>
                      <a:pt x="55" y="49"/>
                      <a:pt x="53" y="51"/>
                      <a:pt x="50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śľ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086156" y="369062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ṩl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086156" y="3303031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1" name="îṧḻídê">
              <a:extLst>
                <a:ext uri="{FF2B5EF4-FFF2-40B4-BE49-F238E27FC236}">
                  <a16:creationId xmlns:a16="http://schemas.microsoft.com/office/drawing/2014/main" id="{B8C1DEEB-8058-4E97-BB91-3BCC8A310BE7}"/>
                </a:ext>
              </a:extLst>
            </p:cNvPr>
            <p:cNvGrpSpPr/>
            <p:nvPr/>
          </p:nvGrpSpPr>
          <p:grpSpPr>
            <a:xfrm flipV="1">
              <a:off x="741001" y="4775868"/>
              <a:ext cx="3043817" cy="381345"/>
              <a:chOff x="336291" y="1997706"/>
              <a:chExt cx="2282865" cy="28600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5235082-DD7E-418A-A017-8CD9A3B4BBE6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651CB-470D-4EB8-BB72-4FE48C197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91" y="2283715"/>
                <a:ext cx="2046644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iSḻïdê">
              <a:extLst>
                <a:ext uri="{FF2B5EF4-FFF2-40B4-BE49-F238E27FC236}">
                  <a16:creationId xmlns:a16="http://schemas.microsoft.com/office/drawing/2014/main" id="{66975472-A56B-4474-A451-566A8630180D}"/>
                </a:ext>
              </a:extLst>
            </p:cNvPr>
            <p:cNvGrpSpPr/>
            <p:nvPr/>
          </p:nvGrpSpPr>
          <p:grpSpPr>
            <a:xfrm>
              <a:off x="3639519" y="5081706"/>
              <a:ext cx="963275" cy="963272"/>
              <a:chOff x="3639519" y="5081706"/>
              <a:chExt cx="963275" cy="963272"/>
            </a:xfrm>
          </p:grpSpPr>
          <p:sp>
            <p:nvSpPr>
              <p:cNvPr id="34" name="išļidé">
                <a:extLst>
                  <a:ext uri="{FF2B5EF4-FFF2-40B4-BE49-F238E27FC236}">
                    <a16:creationId xmlns:a16="http://schemas.microsoft.com/office/drawing/2014/main" id="{FD26358C-9CE8-4444-BD6A-14E1B5512936}"/>
                  </a:ext>
                </a:extLst>
              </p:cNvPr>
              <p:cNvSpPr/>
              <p:nvPr/>
            </p:nvSpPr>
            <p:spPr>
              <a:xfrm>
                <a:off x="3639519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ïḓê">
                <a:extLst>
                  <a:ext uri="{FF2B5EF4-FFF2-40B4-BE49-F238E27FC236}">
                    <a16:creationId xmlns:a16="http://schemas.microsoft.com/office/drawing/2014/main" id="{327835FC-6877-4686-ADAA-73E282AE121C}"/>
                  </a:ext>
                </a:extLst>
              </p:cNvPr>
              <p:cNvSpPr/>
              <p:nvPr/>
            </p:nvSpPr>
            <p:spPr bwMode="auto">
              <a:xfrm>
                <a:off x="3906186" y="5394768"/>
                <a:ext cx="429941" cy="337148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44" y="43"/>
                  </a:cxn>
                  <a:cxn ang="0">
                    <a:pos x="28" y="47"/>
                  </a:cxn>
                  <a:cxn ang="0">
                    <a:pos x="18" y="46"/>
                  </a:cxn>
                  <a:cxn ang="0">
                    <a:pos x="11" y="43"/>
                  </a:cxn>
                  <a:cxn ang="0">
                    <a:pos x="4" y="50"/>
                  </a:cxn>
                  <a:cxn ang="0">
                    <a:pos x="0" y="47"/>
                  </a:cxn>
                  <a:cxn ang="0">
                    <a:pos x="0" y="46"/>
                  </a:cxn>
                  <a:cxn ang="0">
                    <a:pos x="7" y="37"/>
                  </a:cxn>
                  <a:cxn ang="0">
                    <a:pos x="6" y="34"/>
                  </a:cxn>
                  <a:cxn ang="0">
                    <a:pos x="5" y="30"/>
                  </a:cxn>
                  <a:cxn ang="0">
                    <a:pos x="25" y="8"/>
                  </a:cxn>
                  <a:cxn ang="0">
                    <a:pos x="52" y="3"/>
                  </a:cxn>
                  <a:cxn ang="0">
                    <a:pos x="58" y="0"/>
                  </a:cxn>
                  <a:cxn ang="0">
                    <a:pos x="64" y="13"/>
                  </a:cxn>
                  <a:cxn ang="0">
                    <a:pos x="63" y="20"/>
                  </a:cxn>
                  <a:cxn ang="0">
                    <a:pos x="43" y="18"/>
                  </a:cxn>
                  <a:cxn ang="0">
                    <a:pos x="14" y="32"/>
                  </a:cxn>
                  <a:cxn ang="0">
                    <a:pos x="13" y="34"/>
                  </a:cxn>
                  <a:cxn ang="0">
                    <a:pos x="16" y="36"/>
                  </a:cxn>
                  <a:cxn ang="0">
                    <a:pos x="17" y="36"/>
                  </a:cxn>
                  <a:cxn ang="0">
                    <a:pos x="22" y="31"/>
                  </a:cxn>
                  <a:cxn ang="0">
                    <a:pos x="43" y="23"/>
                  </a:cxn>
                  <a:cxn ang="0">
                    <a:pos x="45" y="20"/>
                  </a:cxn>
                  <a:cxn ang="0">
                    <a:pos x="43" y="18"/>
                  </a:cxn>
                </a:cxnLst>
                <a:rect l="0" t="0" r="r" b="b"/>
                <a:pathLst>
                  <a:path w="64" h="50">
                    <a:moveTo>
                      <a:pt x="63" y="20"/>
                    </a:moveTo>
                    <a:cubicBezTo>
                      <a:pt x="61" y="31"/>
                      <a:pt x="54" y="38"/>
                      <a:pt x="44" y="43"/>
                    </a:cubicBezTo>
                    <a:cubicBezTo>
                      <a:pt x="39" y="46"/>
                      <a:pt x="33" y="47"/>
                      <a:pt x="28" y="47"/>
                    </a:cubicBezTo>
                    <a:cubicBezTo>
                      <a:pt x="25" y="47"/>
                      <a:pt x="21" y="47"/>
                      <a:pt x="18" y="46"/>
                    </a:cubicBezTo>
                    <a:cubicBezTo>
                      <a:pt x="16" y="45"/>
                      <a:pt x="13" y="43"/>
                      <a:pt x="11" y="43"/>
                    </a:cubicBezTo>
                    <a:cubicBezTo>
                      <a:pt x="9" y="43"/>
                      <a:pt x="7" y="50"/>
                      <a:pt x="4" y="50"/>
                    </a:cubicBezTo>
                    <a:cubicBezTo>
                      <a:pt x="2" y="50"/>
                      <a:pt x="1" y="49"/>
                      <a:pt x="0" y="47"/>
                    </a:cubicBezTo>
                    <a:cubicBezTo>
                      <a:pt x="0" y="47"/>
                      <a:pt x="0" y="46"/>
                      <a:pt x="0" y="46"/>
                    </a:cubicBezTo>
                    <a:cubicBezTo>
                      <a:pt x="0" y="42"/>
                      <a:pt x="7" y="39"/>
                      <a:pt x="7" y="37"/>
                    </a:cubicBezTo>
                    <a:cubicBezTo>
                      <a:pt x="7" y="37"/>
                      <a:pt x="6" y="35"/>
                      <a:pt x="6" y="34"/>
                    </a:cubicBezTo>
                    <a:cubicBezTo>
                      <a:pt x="6" y="33"/>
                      <a:pt x="5" y="32"/>
                      <a:pt x="5" y="30"/>
                    </a:cubicBezTo>
                    <a:cubicBezTo>
                      <a:pt x="5" y="19"/>
                      <a:pt x="14" y="11"/>
                      <a:pt x="25" y="8"/>
                    </a:cubicBezTo>
                    <a:cubicBezTo>
                      <a:pt x="32" y="5"/>
                      <a:pt x="47" y="8"/>
                      <a:pt x="52" y="3"/>
                    </a:cubicBezTo>
                    <a:cubicBezTo>
                      <a:pt x="54" y="1"/>
                      <a:pt x="55" y="0"/>
                      <a:pt x="58" y="0"/>
                    </a:cubicBezTo>
                    <a:cubicBezTo>
                      <a:pt x="62" y="0"/>
                      <a:pt x="64" y="10"/>
                      <a:pt x="64" y="13"/>
                    </a:cubicBezTo>
                    <a:cubicBezTo>
                      <a:pt x="64" y="16"/>
                      <a:pt x="63" y="18"/>
                      <a:pt x="63" y="20"/>
                    </a:cubicBezTo>
                    <a:close/>
                    <a:moveTo>
                      <a:pt x="43" y="18"/>
                    </a:moveTo>
                    <a:cubicBezTo>
                      <a:pt x="31" y="18"/>
                      <a:pt x="22" y="23"/>
                      <a:pt x="14" y="32"/>
                    </a:cubicBezTo>
                    <a:cubicBezTo>
                      <a:pt x="14" y="33"/>
                      <a:pt x="13" y="33"/>
                      <a:pt x="13" y="34"/>
                    </a:cubicBezTo>
                    <a:cubicBezTo>
                      <a:pt x="13" y="35"/>
                      <a:pt x="15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9" y="34"/>
                      <a:pt x="21" y="32"/>
                      <a:pt x="22" y="31"/>
                    </a:cubicBezTo>
                    <a:cubicBezTo>
                      <a:pt x="29" y="25"/>
                      <a:pt x="34" y="23"/>
                      <a:pt x="43" y="23"/>
                    </a:cubicBezTo>
                    <a:cubicBezTo>
                      <a:pt x="44" y="23"/>
                      <a:pt x="45" y="22"/>
                      <a:pt x="45" y="20"/>
                    </a:cubicBezTo>
                    <a:cubicBezTo>
                      <a:pt x="45" y="19"/>
                      <a:pt x="44" y="18"/>
                      <a:pt x="43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íŝḻiḋé">
              <a:extLst>
                <a:ext uri="{FF2B5EF4-FFF2-40B4-BE49-F238E27FC236}">
                  <a16:creationId xmlns:a16="http://schemas.microsoft.com/office/drawing/2014/main" id="{ED3F3B90-40D6-4F43-A0ED-2FCA0FDA41DC}"/>
                </a:ext>
              </a:extLst>
            </p:cNvPr>
            <p:cNvGrpSpPr/>
            <p:nvPr/>
          </p:nvGrpSpPr>
          <p:grpSpPr>
            <a:xfrm>
              <a:off x="673100" y="4389325"/>
              <a:ext cx="2108063" cy="944997"/>
              <a:chOff x="1068608" y="4195723"/>
              <a:chExt cx="2108063" cy="944997"/>
            </a:xfrm>
          </p:grpSpPr>
          <p:sp>
            <p:nvSpPr>
              <p:cNvPr id="32" name="íš1i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8608" y="458332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3" name="íṡḷï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068608" y="419572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24" name="îŝlídê">
              <a:extLst>
                <a:ext uri="{FF2B5EF4-FFF2-40B4-BE49-F238E27FC236}">
                  <a16:creationId xmlns:a16="http://schemas.microsoft.com/office/drawing/2014/main" id="{E5048160-1A28-4D91-A441-D850C9033D0B}"/>
                </a:ext>
              </a:extLst>
            </p:cNvPr>
            <p:cNvGrpSpPr/>
            <p:nvPr/>
          </p:nvGrpSpPr>
          <p:grpSpPr>
            <a:xfrm flipH="1" flipV="1">
              <a:off x="8390999" y="4775868"/>
              <a:ext cx="3129489" cy="381345"/>
              <a:chOff x="272037" y="1997706"/>
              <a:chExt cx="2347119" cy="286009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511B985-44F8-4068-A34C-B054DE71224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5E4304E-BFF5-4B25-BFA8-2D967F42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şļiḋe">
              <a:extLst>
                <a:ext uri="{FF2B5EF4-FFF2-40B4-BE49-F238E27FC236}">
                  <a16:creationId xmlns:a16="http://schemas.microsoft.com/office/drawing/2014/main" id="{705BB0D9-44E7-4905-A812-549CD102F9D0}"/>
                </a:ext>
              </a:extLst>
            </p:cNvPr>
            <p:cNvGrpSpPr/>
            <p:nvPr/>
          </p:nvGrpSpPr>
          <p:grpSpPr>
            <a:xfrm>
              <a:off x="7554932" y="5081706"/>
              <a:ext cx="963275" cy="963272"/>
              <a:chOff x="7554932" y="5081706"/>
              <a:chExt cx="963275" cy="963272"/>
            </a:xfrm>
          </p:grpSpPr>
          <p:sp>
            <p:nvSpPr>
              <p:cNvPr id="28" name="ïś1îďé">
                <a:extLst>
                  <a:ext uri="{FF2B5EF4-FFF2-40B4-BE49-F238E27FC236}">
                    <a16:creationId xmlns:a16="http://schemas.microsoft.com/office/drawing/2014/main" id="{C36AB6C2-BDA8-4892-BEEB-D1D52FE5AEFD}"/>
                  </a:ext>
                </a:extLst>
              </p:cNvPr>
              <p:cNvSpPr/>
              <p:nvPr/>
            </p:nvSpPr>
            <p:spPr>
              <a:xfrm flipH="1">
                <a:off x="7554932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1ïḍe">
                <a:extLst>
                  <a:ext uri="{FF2B5EF4-FFF2-40B4-BE49-F238E27FC236}">
                    <a16:creationId xmlns:a16="http://schemas.microsoft.com/office/drawing/2014/main" id="{904CB49A-87BD-404D-91E3-21AC35142DEB}"/>
                  </a:ext>
                </a:extLst>
              </p:cNvPr>
              <p:cNvSpPr/>
              <p:nvPr/>
            </p:nvSpPr>
            <p:spPr bwMode="auto">
              <a:xfrm>
                <a:off x="7859325" y="5386100"/>
                <a:ext cx="354488" cy="354484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46" y="40"/>
                  </a:cxn>
                  <a:cxn ang="0">
                    <a:pos x="51" y="35"/>
                  </a:cxn>
                  <a:cxn ang="0">
                    <a:pos x="53" y="34"/>
                  </a:cxn>
                  <a:cxn ang="0">
                    <a:pos x="55" y="36"/>
                  </a:cxn>
                  <a:cxn ang="0">
                    <a:pos x="55" y="52"/>
                  </a:cxn>
                  <a:cxn ang="0">
                    <a:pos x="52" y="55"/>
                  </a:cxn>
                  <a:cxn ang="0">
                    <a:pos x="36" y="55"/>
                  </a:cxn>
                  <a:cxn ang="0">
                    <a:pos x="34" y="53"/>
                  </a:cxn>
                  <a:cxn ang="0">
                    <a:pos x="35" y="51"/>
                  </a:cxn>
                  <a:cxn ang="0">
                    <a:pos x="40" y="46"/>
                  </a:cxn>
                  <a:cxn ang="0">
                    <a:pos x="27" y="33"/>
                  </a:cxn>
                  <a:cxn ang="0">
                    <a:pos x="15" y="46"/>
                  </a:cxn>
                  <a:cxn ang="0">
                    <a:pos x="20" y="51"/>
                  </a:cxn>
                  <a:cxn ang="0">
                    <a:pos x="20" y="53"/>
                  </a:cxn>
                  <a:cxn ang="0">
                    <a:pos x="18" y="55"/>
                  </a:cxn>
                  <a:cxn ang="0">
                    <a:pos x="2" y="55"/>
                  </a:cxn>
                  <a:cxn ang="0">
                    <a:pos x="0" y="52"/>
                  </a:cxn>
                  <a:cxn ang="0">
                    <a:pos x="0" y="36"/>
                  </a:cxn>
                  <a:cxn ang="0">
                    <a:pos x="1" y="34"/>
                  </a:cxn>
                  <a:cxn ang="0">
                    <a:pos x="4" y="35"/>
                  </a:cxn>
                  <a:cxn ang="0">
                    <a:pos x="9" y="40"/>
                  </a:cxn>
                  <a:cxn ang="0">
                    <a:pos x="21" y="27"/>
                  </a:cxn>
                  <a:cxn ang="0">
                    <a:pos x="9" y="14"/>
                  </a:cxn>
                  <a:cxn ang="0">
                    <a:pos x="4" y="20"/>
                  </a:cxn>
                  <a:cxn ang="0">
                    <a:pos x="2" y="20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4"/>
                  </a:cxn>
                  <a:cxn ang="0">
                    <a:pos x="15" y="9"/>
                  </a:cxn>
                  <a:cxn ang="0">
                    <a:pos x="27" y="21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34" y="1"/>
                  </a:cxn>
                  <a:cxn ang="0">
                    <a:pos x="36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5" y="18"/>
                  </a:cxn>
                  <a:cxn ang="0">
                    <a:pos x="53" y="20"/>
                  </a:cxn>
                  <a:cxn ang="0">
                    <a:pos x="52" y="20"/>
                  </a:cxn>
                  <a:cxn ang="0">
                    <a:pos x="51" y="20"/>
                  </a:cxn>
                  <a:cxn ang="0">
                    <a:pos x="46" y="14"/>
                  </a:cxn>
                  <a:cxn ang="0">
                    <a:pos x="33" y="27"/>
                  </a:cxn>
                </a:cxnLst>
                <a:rect l="0" t="0" r="r" b="b"/>
                <a:pathLst>
                  <a:path w="55" h="55">
                    <a:moveTo>
                      <a:pt x="33" y="2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2" y="34"/>
                      <a:pt x="53" y="34"/>
                    </a:cubicBezTo>
                    <a:cubicBezTo>
                      <a:pt x="54" y="35"/>
                      <a:pt x="55" y="35"/>
                      <a:pt x="55" y="36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4"/>
                      <a:pt x="54" y="55"/>
                      <a:pt x="52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5" y="55"/>
                      <a:pt x="35" y="54"/>
                      <a:pt x="34" y="53"/>
                    </a:cubicBezTo>
                    <a:cubicBezTo>
                      <a:pt x="34" y="52"/>
                      <a:pt x="34" y="51"/>
                      <a:pt x="35" y="51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1" y="52"/>
                      <a:pt x="20" y="53"/>
                    </a:cubicBezTo>
                    <a:cubicBezTo>
                      <a:pt x="20" y="54"/>
                      <a:pt x="19" y="55"/>
                      <a:pt x="18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2" y="34"/>
                      <a:pt x="3" y="34"/>
                      <a:pt x="4" y="3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1" y="2"/>
                      <a:pt x="20" y="3"/>
                      <a:pt x="20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4" y="2"/>
                      <a:pt x="34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9"/>
                      <a:pt x="54" y="20"/>
                      <a:pt x="53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46" y="14"/>
                      <a:pt x="46" y="14"/>
                      <a:pt x="46" y="14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işļî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0837" y="477692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îSļí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0837" y="4389325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788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9E5474-E136-A233-80F0-2B8A673CFCA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014822B-4D0F-46A7-B080-1EB73E70958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6" name="ïS1íḑê">
                <a:extLst>
                  <a:ext uri="{FF2B5EF4-FFF2-40B4-BE49-F238E27FC236}">
                    <a16:creationId xmlns:a16="http://schemas.microsoft.com/office/drawing/2014/main" id="{096DA50F-1FE3-4B0F-864A-F33E536E943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şḷidê">
                <a:extLst>
                  <a:ext uri="{FF2B5EF4-FFF2-40B4-BE49-F238E27FC236}">
                    <a16:creationId xmlns:a16="http://schemas.microsoft.com/office/drawing/2014/main" id="{0B5FF9E7-4A30-40AC-9B07-F0545B39E43C}"/>
                  </a:ext>
                </a:extLst>
              </p:cNvPr>
              <p:cNvSpPr/>
              <p:nvPr/>
            </p:nvSpPr>
            <p:spPr bwMode="auto">
              <a:xfrm>
                <a:off x="669925" y="1125538"/>
                <a:ext cx="10850563" cy="501808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íṥ1íďè">
                <a:extLst>
                  <a:ext uri="{FF2B5EF4-FFF2-40B4-BE49-F238E27FC236}">
                    <a16:creationId xmlns:a16="http://schemas.microsoft.com/office/drawing/2014/main" id="{C18FBF39-5B4A-4366-83E6-4C4E49FF6678}"/>
                  </a:ext>
                </a:extLst>
              </p:cNvPr>
              <p:cNvSpPr/>
              <p:nvPr/>
            </p:nvSpPr>
            <p:spPr bwMode="auto">
              <a:xfrm>
                <a:off x="6892176" y="4054915"/>
                <a:ext cx="288592" cy="249769"/>
              </a:xfrm>
              <a:custGeom>
                <a:avLst/>
                <a:gdLst>
                  <a:gd name="connsiteX0" fmla="*/ 441011 w 508000"/>
                  <a:gd name="connsiteY0" fmla="*/ 278265 h 439659"/>
                  <a:gd name="connsiteX1" fmla="*/ 446593 w 508000"/>
                  <a:gd name="connsiteY1" fmla="*/ 278265 h 439659"/>
                  <a:gd name="connsiteX2" fmla="*/ 446593 w 508000"/>
                  <a:gd name="connsiteY2" fmla="*/ 283831 h 439659"/>
                  <a:gd name="connsiteX3" fmla="*/ 441011 w 508000"/>
                  <a:gd name="connsiteY3" fmla="*/ 278265 h 439659"/>
                  <a:gd name="connsiteX4" fmla="*/ 312615 w 508000"/>
                  <a:gd name="connsiteY4" fmla="*/ 278265 h 439659"/>
                  <a:gd name="connsiteX5" fmla="*/ 318198 w 508000"/>
                  <a:gd name="connsiteY5" fmla="*/ 278265 h 439659"/>
                  <a:gd name="connsiteX6" fmla="*/ 312615 w 508000"/>
                  <a:gd name="connsiteY6" fmla="*/ 283831 h 439659"/>
                  <a:gd name="connsiteX7" fmla="*/ 312615 w 508000"/>
                  <a:gd name="connsiteY7" fmla="*/ 278265 h 439659"/>
                  <a:gd name="connsiteX8" fmla="*/ 61407 w 508000"/>
                  <a:gd name="connsiteY8" fmla="*/ 278265 h 439659"/>
                  <a:gd name="connsiteX9" fmla="*/ 66989 w 508000"/>
                  <a:gd name="connsiteY9" fmla="*/ 278265 h 439659"/>
                  <a:gd name="connsiteX10" fmla="*/ 66989 w 508000"/>
                  <a:gd name="connsiteY10" fmla="*/ 283831 h 439659"/>
                  <a:gd name="connsiteX11" fmla="*/ 61407 w 508000"/>
                  <a:gd name="connsiteY11" fmla="*/ 278265 h 439659"/>
                  <a:gd name="connsiteX12" fmla="*/ 157184 w 508000"/>
                  <a:gd name="connsiteY12" fmla="*/ 254570 h 439659"/>
                  <a:gd name="connsiteX13" fmla="*/ 161740 w 508000"/>
                  <a:gd name="connsiteY13" fmla="*/ 254570 h 439659"/>
                  <a:gd name="connsiteX14" fmla="*/ 161740 w 508000"/>
                  <a:gd name="connsiteY14" fmla="*/ 259695 h 439659"/>
                  <a:gd name="connsiteX15" fmla="*/ 157184 w 508000"/>
                  <a:gd name="connsiteY15" fmla="*/ 259695 h 439659"/>
                  <a:gd name="connsiteX16" fmla="*/ 157184 w 508000"/>
                  <a:gd name="connsiteY16" fmla="*/ 254570 h 439659"/>
                  <a:gd name="connsiteX17" fmla="*/ 61507 w 508000"/>
                  <a:gd name="connsiteY17" fmla="*/ 254570 h 439659"/>
                  <a:gd name="connsiteX18" fmla="*/ 68341 w 508000"/>
                  <a:gd name="connsiteY18" fmla="*/ 254570 h 439659"/>
                  <a:gd name="connsiteX19" fmla="*/ 68341 w 508000"/>
                  <a:gd name="connsiteY19" fmla="*/ 259695 h 439659"/>
                  <a:gd name="connsiteX20" fmla="*/ 61507 w 508000"/>
                  <a:gd name="connsiteY20" fmla="*/ 259695 h 439659"/>
                  <a:gd name="connsiteX21" fmla="*/ 61507 w 508000"/>
                  <a:gd name="connsiteY21" fmla="*/ 254570 h 439659"/>
                  <a:gd name="connsiteX22" fmla="*/ 323480 w 508000"/>
                  <a:gd name="connsiteY22" fmla="*/ 243749 h 439659"/>
                  <a:gd name="connsiteX23" fmla="*/ 323480 w 508000"/>
                  <a:gd name="connsiteY23" fmla="*/ 254380 h 439659"/>
                  <a:gd name="connsiteX24" fmla="*/ 317785 w 508000"/>
                  <a:gd name="connsiteY24" fmla="*/ 259695 h 439659"/>
                  <a:gd name="connsiteX25" fmla="*/ 312090 w 508000"/>
                  <a:gd name="connsiteY25" fmla="*/ 259695 h 439659"/>
                  <a:gd name="connsiteX26" fmla="*/ 312090 w 508000"/>
                  <a:gd name="connsiteY26" fmla="*/ 254380 h 439659"/>
                  <a:gd name="connsiteX27" fmla="*/ 317785 w 508000"/>
                  <a:gd name="connsiteY27" fmla="*/ 254380 h 439659"/>
                  <a:gd name="connsiteX28" fmla="*/ 317785 w 508000"/>
                  <a:gd name="connsiteY28" fmla="*/ 249065 h 439659"/>
                  <a:gd name="connsiteX29" fmla="*/ 323480 w 508000"/>
                  <a:gd name="connsiteY29" fmla="*/ 243749 h 439659"/>
                  <a:gd name="connsiteX30" fmla="*/ 184520 w 508000"/>
                  <a:gd name="connsiteY30" fmla="*/ 243749 h 439659"/>
                  <a:gd name="connsiteX31" fmla="*/ 190215 w 508000"/>
                  <a:gd name="connsiteY31" fmla="*/ 249065 h 439659"/>
                  <a:gd name="connsiteX32" fmla="*/ 195910 w 508000"/>
                  <a:gd name="connsiteY32" fmla="*/ 249065 h 439659"/>
                  <a:gd name="connsiteX33" fmla="*/ 195910 w 508000"/>
                  <a:gd name="connsiteY33" fmla="*/ 254380 h 439659"/>
                  <a:gd name="connsiteX34" fmla="*/ 195910 w 508000"/>
                  <a:gd name="connsiteY34" fmla="*/ 259695 h 439659"/>
                  <a:gd name="connsiteX35" fmla="*/ 190215 w 508000"/>
                  <a:gd name="connsiteY35" fmla="*/ 259695 h 439659"/>
                  <a:gd name="connsiteX36" fmla="*/ 184520 w 508000"/>
                  <a:gd name="connsiteY36" fmla="*/ 259695 h 439659"/>
                  <a:gd name="connsiteX37" fmla="*/ 184520 w 508000"/>
                  <a:gd name="connsiteY37" fmla="*/ 254380 h 439659"/>
                  <a:gd name="connsiteX38" fmla="*/ 184520 w 508000"/>
                  <a:gd name="connsiteY38" fmla="*/ 243749 h 439659"/>
                  <a:gd name="connsiteX39" fmla="*/ 466996 w 508000"/>
                  <a:gd name="connsiteY39" fmla="*/ 239193 h 439659"/>
                  <a:gd name="connsiteX40" fmla="*/ 472691 w 508000"/>
                  <a:gd name="connsiteY40" fmla="*/ 239193 h 439659"/>
                  <a:gd name="connsiteX41" fmla="*/ 478386 w 508000"/>
                  <a:gd name="connsiteY41" fmla="*/ 239193 h 439659"/>
                  <a:gd name="connsiteX42" fmla="*/ 478386 w 508000"/>
                  <a:gd name="connsiteY42" fmla="*/ 244319 h 439659"/>
                  <a:gd name="connsiteX43" fmla="*/ 478386 w 508000"/>
                  <a:gd name="connsiteY43" fmla="*/ 254570 h 439659"/>
                  <a:gd name="connsiteX44" fmla="*/ 478386 w 508000"/>
                  <a:gd name="connsiteY44" fmla="*/ 259695 h 439659"/>
                  <a:gd name="connsiteX45" fmla="*/ 472691 w 508000"/>
                  <a:gd name="connsiteY45" fmla="*/ 259695 h 439659"/>
                  <a:gd name="connsiteX46" fmla="*/ 466996 w 508000"/>
                  <a:gd name="connsiteY46" fmla="*/ 259695 h 439659"/>
                  <a:gd name="connsiteX47" fmla="*/ 466996 w 508000"/>
                  <a:gd name="connsiteY47" fmla="*/ 254570 h 439659"/>
                  <a:gd name="connsiteX48" fmla="*/ 466996 w 508000"/>
                  <a:gd name="connsiteY48" fmla="*/ 244319 h 439659"/>
                  <a:gd name="connsiteX49" fmla="*/ 466996 w 508000"/>
                  <a:gd name="connsiteY49" fmla="*/ 239193 h 439659"/>
                  <a:gd name="connsiteX50" fmla="*/ 440798 w 508000"/>
                  <a:gd name="connsiteY50" fmla="*/ 239193 h 439659"/>
                  <a:gd name="connsiteX51" fmla="*/ 440798 w 508000"/>
                  <a:gd name="connsiteY51" fmla="*/ 244319 h 439659"/>
                  <a:gd name="connsiteX52" fmla="*/ 440798 w 508000"/>
                  <a:gd name="connsiteY52" fmla="*/ 254570 h 439659"/>
                  <a:gd name="connsiteX53" fmla="*/ 446493 w 508000"/>
                  <a:gd name="connsiteY53" fmla="*/ 254570 h 439659"/>
                  <a:gd name="connsiteX54" fmla="*/ 446493 w 508000"/>
                  <a:gd name="connsiteY54" fmla="*/ 259695 h 439659"/>
                  <a:gd name="connsiteX55" fmla="*/ 440798 w 508000"/>
                  <a:gd name="connsiteY55" fmla="*/ 259695 h 439659"/>
                  <a:gd name="connsiteX56" fmla="*/ 435103 w 508000"/>
                  <a:gd name="connsiteY56" fmla="*/ 254570 h 439659"/>
                  <a:gd name="connsiteX57" fmla="*/ 435103 w 508000"/>
                  <a:gd name="connsiteY57" fmla="*/ 244319 h 439659"/>
                  <a:gd name="connsiteX58" fmla="*/ 440798 w 508000"/>
                  <a:gd name="connsiteY58" fmla="*/ 239193 h 439659"/>
                  <a:gd name="connsiteX59" fmla="*/ 440798 w 508000"/>
                  <a:gd name="connsiteY59" fmla="*/ 239193 h 439659"/>
                  <a:gd name="connsiteX60" fmla="*/ 446493 w 508000"/>
                  <a:gd name="connsiteY60" fmla="*/ 239193 h 439659"/>
                  <a:gd name="connsiteX61" fmla="*/ 446493 w 508000"/>
                  <a:gd name="connsiteY61" fmla="*/ 244319 h 439659"/>
                  <a:gd name="connsiteX62" fmla="*/ 440798 w 508000"/>
                  <a:gd name="connsiteY62" fmla="*/ 239193 h 439659"/>
                  <a:gd name="connsiteX63" fmla="*/ 412323 w 508000"/>
                  <a:gd name="connsiteY63" fmla="*/ 239193 h 439659"/>
                  <a:gd name="connsiteX64" fmla="*/ 416879 w 508000"/>
                  <a:gd name="connsiteY64" fmla="*/ 244319 h 439659"/>
                  <a:gd name="connsiteX65" fmla="*/ 416879 w 508000"/>
                  <a:gd name="connsiteY65" fmla="*/ 254570 h 439659"/>
                  <a:gd name="connsiteX66" fmla="*/ 412323 w 508000"/>
                  <a:gd name="connsiteY66" fmla="*/ 259695 h 439659"/>
                  <a:gd name="connsiteX67" fmla="*/ 407767 w 508000"/>
                  <a:gd name="connsiteY67" fmla="*/ 259695 h 439659"/>
                  <a:gd name="connsiteX68" fmla="*/ 407767 w 508000"/>
                  <a:gd name="connsiteY68" fmla="*/ 254570 h 439659"/>
                  <a:gd name="connsiteX69" fmla="*/ 412323 w 508000"/>
                  <a:gd name="connsiteY69" fmla="*/ 254570 h 439659"/>
                  <a:gd name="connsiteX70" fmla="*/ 412323 w 508000"/>
                  <a:gd name="connsiteY70" fmla="*/ 244319 h 439659"/>
                  <a:gd name="connsiteX71" fmla="*/ 412323 w 508000"/>
                  <a:gd name="connsiteY71" fmla="*/ 239193 h 439659"/>
                  <a:gd name="connsiteX72" fmla="*/ 407767 w 508000"/>
                  <a:gd name="connsiteY72" fmla="*/ 239193 h 439659"/>
                  <a:gd name="connsiteX73" fmla="*/ 412323 w 508000"/>
                  <a:gd name="connsiteY73" fmla="*/ 239193 h 439659"/>
                  <a:gd name="connsiteX74" fmla="*/ 407767 w 508000"/>
                  <a:gd name="connsiteY74" fmla="*/ 244319 h 439659"/>
                  <a:gd name="connsiteX75" fmla="*/ 407767 w 508000"/>
                  <a:gd name="connsiteY75" fmla="*/ 239193 h 439659"/>
                  <a:gd name="connsiteX76" fmla="*/ 373596 w 508000"/>
                  <a:gd name="connsiteY76" fmla="*/ 239193 h 439659"/>
                  <a:gd name="connsiteX77" fmla="*/ 379291 w 508000"/>
                  <a:gd name="connsiteY77" fmla="*/ 239193 h 439659"/>
                  <a:gd name="connsiteX78" fmla="*/ 384986 w 508000"/>
                  <a:gd name="connsiteY78" fmla="*/ 239193 h 439659"/>
                  <a:gd name="connsiteX79" fmla="*/ 384986 w 508000"/>
                  <a:gd name="connsiteY79" fmla="*/ 244319 h 439659"/>
                  <a:gd name="connsiteX80" fmla="*/ 384986 w 508000"/>
                  <a:gd name="connsiteY80" fmla="*/ 254570 h 439659"/>
                  <a:gd name="connsiteX81" fmla="*/ 384986 w 508000"/>
                  <a:gd name="connsiteY81" fmla="*/ 259695 h 439659"/>
                  <a:gd name="connsiteX82" fmla="*/ 379291 w 508000"/>
                  <a:gd name="connsiteY82" fmla="*/ 259695 h 439659"/>
                  <a:gd name="connsiteX83" fmla="*/ 373596 w 508000"/>
                  <a:gd name="connsiteY83" fmla="*/ 259695 h 439659"/>
                  <a:gd name="connsiteX84" fmla="*/ 373596 w 508000"/>
                  <a:gd name="connsiteY84" fmla="*/ 254570 h 439659"/>
                  <a:gd name="connsiteX85" fmla="*/ 373596 w 508000"/>
                  <a:gd name="connsiteY85" fmla="*/ 244319 h 439659"/>
                  <a:gd name="connsiteX86" fmla="*/ 373596 w 508000"/>
                  <a:gd name="connsiteY86" fmla="*/ 239193 h 439659"/>
                  <a:gd name="connsiteX87" fmla="*/ 345121 w 508000"/>
                  <a:gd name="connsiteY87" fmla="*/ 239193 h 439659"/>
                  <a:gd name="connsiteX88" fmla="*/ 345121 w 508000"/>
                  <a:gd name="connsiteY88" fmla="*/ 244319 h 439659"/>
                  <a:gd name="connsiteX89" fmla="*/ 345121 w 508000"/>
                  <a:gd name="connsiteY89" fmla="*/ 254570 h 439659"/>
                  <a:gd name="connsiteX90" fmla="*/ 350816 w 508000"/>
                  <a:gd name="connsiteY90" fmla="*/ 254570 h 439659"/>
                  <a:gd name="connsiteX91" fmla="*/ 350816 w 508000"/>
                  <a:gd name="connsiteY91" fmla="*/ 259695 h 439659"/>
                  <a:gd name="connsiteX92" fmla="*/ 345121 w 508000"/>
                  <a:gd name="connsiteY92" fmla="*/ 259695 h 439659"/>
                  <a:gd name="connsiteX93" fmla="*/ 339426 w 508000"/>
                  <a:gd name="connsiteY93" fmla="*/ 254570 h 439659"/>
                  <a:gd name="connsiteX94" fmla="*/ 339426 w 508000"/>
                  <a:gd name="connsiteY94" fmla="*/ 244319 h 439659"/>
                  <a:gd name="connsiteX95" fmla="*/ 345121 w 508000"/>
                  <a:gd name="connsiteY95" fmla="*/ 239193 h 439659"/>
                  <a:gd name="connsiteX96" fmla="*/ 345121 w 508000"/>
                  <a:gd name="connsiteY96" fmla="*/ 239193 h 439659"/>
                  <a:gd name="connsiteX97" fmla="*/ 350816 w 508000"/>
                  <a:gd name="connsiteY97" fmla="*/ 239193 h 439659"/>
                  <a:gd name="connsiteX98" fmla="*/ 350816 w 508000"/>
                  <a:gd name="connsiteY98" fmla="*/ 244319 h 439659"/>
                  <a:gd name="connsiteX99" fmla="*/ 345121 w 508000"/>
                  <a:gd name="connsiteY99" fmla="*/ 239193 h 439659"/>
                  <a:gd name="connsiteX100" fmla="*/ 157184 w 508000"/>
                  <a:gd name="connsiteY100" fmla="*/ 239193 h 439659"/>
                  <a:gd name="connsiteX101" fmla="*/ 161740 w 508000"/>
                  <a:gd name="connsiteY101" fmla="*/ 239193 h 439659"/>
                  <a:gd name="connsiteX102" fmla="*/ 161740 w 508000"/>
                  <a:gd name="connsiteY102" fmla="*/ 244319 h 439659"/>
                  <a:gd name="connsiteX103" fmla="*/ 157184 w 508000"/>
                  <a:gd name="connsiteY103" fmla="*/ 239193 h 439659"/>
                  <a:gd name="connsiteX104" fmla="*/ 128708 w 508000"/>
                  <a:gd name="connsiteY104" fmla="*/ 239193 h 439659"/>
                  <a:gd name="connsiteX105" fmla="*/ 134403 w 508000"/>
                  <a:gd name="connsiteY105" fmla="*/ 244319 h 439659"/>
                  <a:gd name="connsiteX106" fmla="*/ 134403 w 508000"/>
                  <a:gd name="connsiteY106" fmla="*/ 254570 h 439659"/>
                  <a:gd name="connsiteX107" fmla="*/ 128708 w 508000"/>
                  <a:gd name="connsiteY107" fmla="*/ 259695 h 439659"/>
                  <a:gd name="connsiteX108" fmla="*/ 123013 w 508000"/>
                  <a:gd name="connsiteY108" fmla="*/ 259695 h 439659"/>
                  <a:gd name="connsiteX109" fmla="*/ 123013 w 508000"/>
                  <a:gd name="connsiteY109" fmla="*/ 254570 h 439659"/>
                  <a:gd name="connsiteX110" fmla="*/ 128708 w 508000"/>
                  <a:gd name="connsiteY110" fmla="*/ 254570 h 439659"/>
                  <a:gd name="connsiteX111" fmla="*/ 128708 w 508000"/>
                  <a:gd name="connsiteY111" fmla="*/ 244319 h 439659"/>
                  <a:gd name="connsiteX112" fmla="*/ 128708 w 508000"/>
                  <a:gd name="connsiteY112" fmla="*/ 239193 h 439659"/>
                  <a:gd name="connsiteX113" fmla="*/ 123013 w 508000"/>
                  <a:gd name="connsiteY113" fmla="*/ 239193 h 439659"/>
                  <a:gd name="connsiteX114" fmla="*/ 128708 w 508000"/>
                  <a:gd name="connsiteY114" fmla="*/ 239193 h 439659"/>
                  <a:gd name="connsiteX115" fmla="*/ 123013 w 508000"/>
                  <a:gd name="connsiteY115" fmla="*/ 244319 h 439659"/>
                  <a:gd name="connsiteX116" fmla="*/ 123013 w 508000"/>
                  <a:gd name="connsiteY116" fmla="*/ 239193 h 439659"/>
                  <a:gd name="connsiteX117" fmla="*/ 91121 w 508000"/>
                  <a:gd name="connsiteY117" fmla="*/ 239193 h 439659"/>
                  <a:gd name="connsiteX118" fmla="*/ 95677 w 508000"/>
                  <a:gd name="connsiteY118" fmla="*/ 239193 h 439659"/>
                  <a:gd name="connsiteX119" fmla="*/ 100233 w 508000"/>
                  <a:gd name="connsiteY119" fmla="*/ 239193 h 439659"/>
                  <a:gd name="connsiteX120" fmla="*/ 100233 w 508000"/>
                  <a:gd name="connsiteY120" fmla="*/ 244319 h 439659"/>
                  <a:gd name="connsiteX121" fmla="*/ 100233 w 508000"/>
                  <a:gd name="connsiteY121" fmla="*/ 254570 h 439659"/>
                  <a:gd name="connsiteX122" fmla="*/ 100233 w 508000"/>
                  <a:gd name="connsiteY122" fmla="*/ 259695 h 439659"/>
                  <a:gd name="connsiteX123" fmla="*/ 95677 w 508000"/>
                  <a:gd name="connsiteY123" fmla="*/ 259695 h 439659"/>
                  <a:gd name="connsiteX124" fmla="*/ 91121 w 508000"/>
                  <a:gd name="connsiteY124" fmla="*/ 259695 h 439659"/>
                  <a:gd name="connsiteX125" fmla="*/ 91121 w 508000"/>
                  <a:gd name="connsiteY125" fmla="*/ 254570 h 439659"/>
                  <a:gd name="connsiteX126" fmla="*/ 91121 w 508000"/>
                  <a:gd name="connsiteY126" fmla="*/ 244319 h 439659"/>
                  <a:gd name="connsiteX127" fmla="*/ 91121 w 508000"/>
                  <a:gd name="connsiteY127" fmla="*/ 239193 h 439659"/>
                  <a:gd name="connsiteX128" fmla="*/ 61507 w 508000"/>
                  <a:gd name="connsiteY128" fmla="*/ 239193 h 439659"/>
                  <a:gd name="connsiteX129" fmla="*/ 68341 w 508000"/>
                  <a:gd name="connsiteY129" fmla="*/ 239193 h 439659"/>
                  <a:gd name="connsiteX130" fmla="*/ 68341 w 508000"/>
                  <a:gd name="connsiteY130" fmla="*/ 244319 h 439659"/>
                  <a:gd name="connsiteX131" fmla="*/ 61507 w 508000"/>
                  <a:gd name="connsiteY131" fmla="*/ 239193 h 439659"/>
                  <a:gd name="connsiteX132" fmla="*/ 35309 w 508000"/>
                  <a:gd name="connsiteY132" fmla="*/ 239193 h 439659"/>
                  <a:gd name="connsiteX133" fmla="*/ 41004 w 508000"/>
                  <a:gd name="connsiteY133" fmla="*/ 244319 h 439659"/>
                  <a:gd name="connsiteX134" fmla="*/ 41004 w 508000"/>
                  <a:gd name="connsiteY134" fmla="*/ 254570 h 439659"/>
                  <a:gd name="connsiteX135" fmla="*/ 35309 w 508000"/>
                  <a:gd name="connsiteY135" fmla="*/ 259695 h 439659"/>
                  <a:gd name="connsiteX136" fmla="*/ 29614 w 508000"/>
                  <a:gd name="connsiteY136" fmla="*/ 259695 h 439659"/>
                  <a:gd name="connsiteX137" fmla="*/ 29614 w 508000"/>
                  <a:gd name="connsiteY137" fmla="*/ 254570 h 439659"/>
                  <a:gd name="connsiteX138" fmla="*/ 35309 w 508000"/>
                  <a:gd name="connsiteY138" fmla="*/ 254570 h 439659"/>
                  <a:gd name="connsiteX139" fmla="*/ 35309 w 508000"/>
                  <a:gd name="connsiteY139" fmla="*/ 244319 h 439659"/>
                  <a:gd name="connsiteX140" fmla="*/ 35309 w 508000"/>
                  <a:gd name="connsiteY140" fmla="*/ 239193 h 439659"/>
                  <a:gd name="connsiteX141" fmla="*/ 29614 w 508000"/>
                  <a:gd name="connsiteY141" fmla="*/ 239193 h 439659"/>
                  <a:gd name="connsiteX142" fmla="*/ 35309 w 508000"/>
                  <a:gd name="connsiteY142" fmla="*/ 239193 h 439659"/>
                  <a:gd name="connsiteX143" fmla="*/ 29614 w 508000"/>
                  <a:gd name="connsiteY143" fmla="*/ 244319 h 439659"/>
                  <a:gd name="connsiteX144" fmla="*/ 29614 w 508000"/>
                  <a:gd name="connsiteY144" fmla="*/ 239193 h 439659"/>
                  <a:gd name="connsiteX145" fmla="*/ 157184 w 508000"/>
                  <a:gd name="connsiteY145" fmla="*/ 215653 h 439659"/>
                  <a:gd name="connsiteX146" fmla="*/ 161740 w 508000"/>
                  <a:gd name="connsiteY146" fmla="*/ 215653 h 439659"/>
                  <a:gd name="connsiteX147" fmla="*/ 161740 w 508000"/>
                  <a:gd name="connsiteY147" fmla="*/ 220968 h 439659"/>
                  <a:gd name="connsiteX148" fmla="*/ 157184 w 508000"/>
                  <a:gd name="connsiteY148" fmla="*/ 220968 h 439659"/>
                  <a:gd name="connsiteX149" fmla="*/ 157184 w 508000"/>
                  <a:gd name="connsiteY149" fmla="*/ 215653 h 439659"/>
                  <a:gd name="connsiteX150" fmla="*/ 466996 w 508000"/>
                  <a:gd name="connsiteY150" fmla="*/ 200466 h 439659"/>
                  <a:gd name="connsiteX151" fmla="*/ 472691 w 508000"/>
                  <a:gd name="connsiteY151" fmla="*/ 200466 h 439659"/>
                  <a:gd name="connsiteX152" fmla="*/ 478386 w 508000"/>
                  <a:gd name="connsiteY152" fmla="*/ 200466 h 439659"/>
                  <a:gd name="connsiteX153" fmla="*/ 478386 w 508000"/>
                  <a:gd name="connsiteY153" fmla="*/ 205592 h 439659"/>
                  <a:gd name="connsiteX154" fmla="*/ 478386 w 508000"/>
                  <a:gd name="connsiteY154" fmla="*/ 215843 h 439659"/>
                  <a:gd name="connsiteX155" fmla="*/ 478386 w 508000"/>
                  <a:gd name="connsiteY155" fmla="*/ 220968 h 439659"/>
                  <a:gd name="connsiteX156" fmla="*/ 472691 w 508000"/>
                  <a:gd name="connsiteY156" fmla="*/ 220968 h 439659"/>
                  <a:gd name="connsiteX157" fmla="*/ 466996 w 508000"/>
                  <a:gd name="connsiteY157" fmla="*/ 220968 h 439659"/>
                  <a:gd name="connsiteX158" fmla="*/ 466996 w 508000"/>
                  <a:gd name="connsiteY158" fmla="*/ 215843 h 439659"/>
                  <a:gd name="connsiteX159" fmla="*/ 466996 w 508000"/>
                  <a:gd name="connsiteY159" fmla="*/ 205592 h 439659"/>
                  <a:gd name="connsiteX160" fmla="*/ 466996 w 508000"/>
                  <a:gd name="connsiteY160" fmla="*/ 200466 h 439659"/>
                  <a:gd name="connsiteX161" fmla="*/ 439659 w 508000"/>
                  <a:gd name="connsiteY161" fmla="*/ 200466 h 439659"/>
                  <a:gd name="connsiteX162" fmla="*/ 446493 w 508000"/>
                  <a:gd name="connsiteY162" fmla="*/ 200466 h 439659"/>
                  <a:gd name="connsiteX163" fmla="*/ 446493 w 508000"/>
                  <a:gd name="connsiteY163" fmla="*/ 220968 h 439659"/>
                  <a:gd name="connsiteX164" fmla="*/ 439659 w 508000"/>
                  <a:gd name="connsiteY164" fmla="*/ 220968 h 439659"/>
                  <a:gd name="connsiteX165" fmla="*/ 407767 w 508000"/>
                  <a:gd name="connsiteY165" fmla="*/ 200466 h 439659"/>
                  <a:gd name="connsiteX166" fmla="*/ 412323 w 508000"/>
                  <a:gd name="connsiteY166" fmla="*/ 200466 h 439659"/>
                  <a:gd name="connsiteX167" fmla="*/ 416879 w 508000"/>
                  <a:gd name="connsiteY167" fmla="*/ 205592 h 439659"/>
                  <a:gd name="connsiteX168" fmla="*/ 416879 w 508000"/>
                  <a:gd name="connsiteY168" fmla="*/ 215843 h 439659"/>
                  <a:gd name="connsiteX169" fmla="*/ 412323 w 508000"/>
                  <a:gd name="connsiteY169" fmla="*/ 220968 h 439659"/>
                  <a:gd name="connsiteX170" fmla="*/ 407767 w 508000"/>
                  <a:gd name="connsiteY170" fmla="*/ 220968 h 439659"/>
                  <a:gd name="connsiteX171" fmla="*/ 407767 w 508000"/>
                  <a:gd name="connsiteY171" fmla="*/ 215843 h 439659"/>
                  <a:gd name="connsiteX172" fmla="*/ 412323 w 508000"/>
                  <a:gd name="connsiteY172" fmla="*/ 215843 h 439659"/>
                  <a:gd name="connsiteX173" fmla="*/ 412323 w 508000"/>
                  <a:gd name="connsiteY173" fmla="*/ 205592 h 439659"/>
                  <a:gd name="connsiteX174" fmla="*/ 407767 w 508000"/>
                  <a:gd name="connsiteY174" fmla="*/ 205592 h 439659"/>
                  <a:gd name="connsiteX175" fmla="*/ 407767 w 508000"/>
                  <a:gd name="connsiteY175" fmla="*/ 200466 h 439659"/>
                  <a:gd name="connsiteX176" fmla="*/ 373596 w 508000"/>
                  <a:gd name="connsiteY176" fmla="*/ 200466 h 439659"/>
                  <a:gd name="connsiteX177" fmla="*/ 379291 w 508000"/>
                  <a:gd name="connsiteY177" fmla="*/ 200466 h 439659"/>
                  <a:gd name="connsiteX178" fmla="*/ 384986 w 508000"/>
                  <a:gd name="connsiteY178" fmla="*/ 200466 h 439659"/>
                  <a:gd name="connsiteX179" fmla="*/ 384986 w 508000"/>
                  <a:gd name="connsiteY179" fmla="*/ 205592 h 439659"/>
                  <a:gd name="connsiteX180" fmla="*/ 384986 w 508000"/>
                  <a:gd name="connsiteY180" fmla="*/ 215843 h 439659"/>
                  <a:gd name="connsiteX181" fmla="*/ 384986 w 508000"/>
                  <a:gd name="connsiteY181" fmla="*/ 220968 h 439659"/>
                  <a:gd name="connsiteX182" fmla="*/ 379291 w 508000"/>
                  <a:gd name="connsiteY182" fmla="*/ 220968 h 439659"/>
                  <a:gd name="connsiteX183" fmla="*/ 373596 w 508000"/>
                  <a:gd name="connsiteY183" fmla="*/ 220968 h 439659"/>
                  <a:gd name="connsiteX184" fmla="*/ 373596 w 508000"/>
                  <a:gd name="connsiteY184" fmla="*/ 215843 h 439659"/>
                  <a:gd name="connsiteX185" fmla="*/ 373596 w 508000"/>
                  <a:gd name="connsiteY185" fmla="*/ 205592 h 439659"/>
                  <a:gd name="connsiteX186" fmla="*/ 373596 w 508000"/>
                  <a:gd name="connsiteY186" fmla="*/ 200466 h 439659"/>
                  <a:gd name="connsiteX187" fmla="*/ 123013 w 508000"/>
                  <a:gd name="connsiteY187" fmla="*/ 200466 h 439659"/>
                  <a:gd name="connsiteX188" fmla="*/ 128708 w 508000"/>
                  <a:gd name="connsiteY188" fmla="*/ 200466 h 439659"/>
                  <a:gd name="connsiteX189" fmla="*/ 134403 w 508000"/>
                  <a:gd name="connsiteY189" fmla="*/ 205592 h 439659"/>
                  <a:gd name="connsiteX190" fmla="*/ 134403 w 508000"/>
                  <a:gd name="connsiteY190" fmla="*/ 215843 h 439659"/>
                  <a:gd name="connsiteX191" fmla="*/ 128708 w 508000"/>
                  <a:gd name="connsiteY191" fmla="*/ 220968 h 439659"/>
                  <a:gd name="connsiteX192" fmla="*/ 123013 w 508000"/>
                  <a:gd name="connsiteY192" fmla="*/ 220968 h 439659"/>
                  <a:gd name="connsiteX193" fmla="*/ 123013 w 508000"/>
                  <a:gd name="connsiteY193" fmla="*/ 215843 h 439659"/>
                  <a:gd name="connsiteX194" fmla="*/ 128708 w 508000"/>
                  <a:gd name="connsiteY194" fmla="*/ 215843 h 439659"/>
                  <a:gd name="connsiteX195" fmla="*/ 128708 w 508000"/>
                  <a:gd name="connsiteY195" fmla="*/ 205592 h 439659"/>
                  <a:gd name="connsiteX196" fmla="*/ 123013 w 508000"/>
                  <a:gd name="connsiteY196" fmla="*/ 205592 h 439659"/>
                  <a:gd name="connsiteX197" fmla="*/ 123013 w 508000"/>
                  <a:gd name="connsiteY197" fmla="*/ 200466 h 439659"/>
                  <a:gd name="connsiteX198" fmla="*/ 91121 w 508000"/>
                  <a:gd name="connsiteY198" fmla="*/ 200466 h 439659"/>
                  <a:gd name="connsiteX199" fmla="*/ 95677 w 508000"/>
                  <a:gd name="connsiteY199" fmla="*/ 200466 h 439659"/>
                  <a:gd name="connsiteX200" fmla="*/ 100233 w 508000"/>
                  <a:gd name="connsiteY200" fmla="*/ 200466 h 439659"/>
                  <a:gd name="connsiteX201" fmla="*/ 100233 w 508000"/>
                  <a:gd name="connsiteY201" fmla="*/ 205592 h 439659"/>
                  <a:gd name="connsiteX202" fmla="*/ 100233 w 508000"/>
                  <a:gd name="connsiteY202" fmla="*/ 215843 h 439659"/>
                  <a:gd name="connsiteX203" fmla="*/ 100233 w 508000"/>
                  <a:gd name="connsiteY203" fmla="*/ 220968 h 439659"/>
                  <a:gd name="connsiteX204" fmla="*/ 95677 w 508000"/>
                  <a:gd name="connsiteY204" fmla="*/ 220968 h 439659"/>
                  <a:gd name="connsiteX205" fmla="*/ 91121 w 508000"/>
                  <a:gd name="connsiteY205" fmla="*/ 220968 h 439659"/>
                  <a:gd name="connsiteX206" fmla="*/ 91121 w 508000"/>
                  <a:gd name="connsiteY206" fmla="*/ 215843 h 439659"/>
                  <a:gd name="connsiteX207" fmla="*/ 91121 w 508000"/>
                  <a:gd name="connsiteY207" fmla="*/ 205592 h 439659"/>
                  <a:gd name="connsiteX208" fmla="*/ 91121 w 508000"/>
                  <a:gd name="connsiteY208" fmla="*/ 200466 h 439659"/>
                  <a:gd name="connsiteX209" fmla="*/ 61507 w 508000"/>
                  <a:gd name="connsiteY209" fmla="*/ 200466 h 439659"/>
                  <a:gd name="connsiteX210" fmla="*/ 68341 w 508000"/>
                  <a:gd name="connsiteY210" fmla="*/ 200466 h 439659"/>
                  <a:gd name="connsiteX211" fmla="*/ 68341 w 508000"/>
                  <a:gd name="connsiteY211" fmla="*/ 220968 h 439659"/>
                  <a:gd name="connsiteX212" fmla="*/ 61507 w 508000"/>
                  <a:gd name="connsiteY212" fmla="*/ 220968 h 439659"/>
                  <a:gd name="connsiteX213" fmla="*/ 29614 w 508000"/>
                  <a:gd name="connsiteY213" fmla="*/ 200466 h 439659"/>
                  <a:gd name="connsiteX214" fmla="*/ 35309 w 508000"/>
                  <a:gd name="connsiteY214" fmla="*/ 200466 h 439659"/>
                  <a:gd name="connsiteX215" fmla="*/ 41004 w 508000"/>
                  <a:gd name="connsiteY215" fmla="*/ 205592 h 439659"/>
                  <a:gd name="connsiteX216" fmla="*/ 41004 w 508000"/>
                  <a:gd name="connsiteY216" fmla="*/ 215843 h 439659"/>
                  <a:gd name="connsiteX217" fmla="*/ 35309 w 508000"/>
                  <a:gd name="connsiteY217" fmla="*/ 220968 h 439659"/>
                  <a:gd name="connsiteX218" fmla="*/ 29614 w 508000"/>
                  <a:gd name="connsiteY218" fmla="*/ 220968 h 439659"/>
                  <a:gd name="connsiteX219" fmla="*/ 29614 w 508000"/>
                  <a:gd name="connsiteY219" fmla="*/ 215843 h 439659"/>
                  <a:gd name="connsiteX220" fmla="*/ 35309 w 508000"/>
                  <a:gd name="connsiteY220" fmla="*/ 215843 h 439659"/>
                  <a:gd name="connsiteX221" fmla="*/ 35309 w 508000"/>
                  <a:gd name="connsiteY221" fmla="*/ 205592 h 439659"/>
                  <a:gd name="connsiteX222" fmla="*/ 29614 w 508000"/>
                  <a:gd name="connsiteY222" fmla="*/ 205592 h 439659"/>
                  <a:gd name="connsiteX223" fmla="*/ 29614 w 508000"/>
                  <a:gd name="connsiteY223" fmla="*/ 200466 h 439659"/>
                  <a:gd name="connsiteX224" fmla="*/ 446493 w 508000"/>
                  <a:gd name="connsiteY224" fmla="*/ 176547 h 439659"/>
                  <a:gd name="connsiteX225" fmla="*/ 446493 w 508000"/>
                  <a:gd name="connsiteY225" fmla="*/ 182242 h 439659"/>
                  <a:gd name="connsiteX226" fmla="*/ 440798 w 508000"/>
                  <a:gd name="connsiteY226" fmla="*/ 182242 h 439659"/>
                  <a:gd name="connsiteX227" fmla="*/ 446493 w 508000"/>
                  <a:gd name="connsiteY227" fmla="*/ 176547 h 439659"/>
                  <a:gd name="connsiteX228" fmla="*/ 68341 w 508000"/>
                  <a:gd name="connsiteY228" fmla="*/ 176547 h 439659"/>
                  <a:gd name="connsiteX229" fmla="*/ 68341 w 508000"/>
                  <a:gd name="connsiteY229" fmla="*/ 182242 h 439659"/>
                  <a:gd name="connsiteX230" fmla="*/ 61507 w 508000"/>
                  <a:gd name="connsiteY230" fmla="*/ 182242 h 439659"/>
                  <a:gd name="connsiteX231" fmla="*/ 68341 w 508000"/>
                  <a:gd name="connsiteY231" fmla="*/ 176547 h 439659"/>
                  <a:gd name="connsiteX232" fmla="*/ 435103 w 508000"/>
                  <a:gd name="connsiteY232" fmla="*/ 165157 h 439659"/>
                  <a:gd name="connsiteX233" fmla="*/ 440798 w 508000"/>
                  <a:gd name="connsiteY233" fmla="*/ 165157 h 439659"/>
                  <a:gd name="connsiteX234" fmla="*/ 440798 w 508000"/>
                  <a:gd name="connsiteY234" fmla="*/ 176547 h 439659"/>
                  <a:gd name="connsiteX235" fmla="*/ 440798 w 508000"/>
                  <a:gd name="connsiteY235" fmla="*/ 182242 h 439659"/>
                  <a:gd name="connsiteX236" fmla="*/ 435103 w 508000"/>
                  <a:gd name="connsiteY236" fmla="*/ 176547 h 439659"/>
                  <a:gd name="connsiteX237" fmla="*/ 435103 w 508000"/>
                  <a:gd name="connsiteY237" fmla="*/ 165157 h 439659"/>
                  <a:gd name="connsiteX238" fmla="*/ 473830 w 508000"/>
                  <a:gd name="connsiteY238" fmla="*/ 159462 h 439659"/>
                  <a:gd name="connsiteX239" fmla="*/ 476108 w 508000"/>
                  <a:gd name="connsiteY239" fmla="*/ 159462 h 439659"/>
                  <a:gd name="connsiteX240" fmla="*/ 476108 w 508000"/>
                  <a:gd name="connsiteY240" fmla="*/ 182242 h 439659"/>
                  <a:gd name="connsiteX241" fmla="*/ 473830 w 508000"/>
                  <a:gd name="connsiteY241" fmla="*/ 182242 h 439659"/>
                  <a:gd name="connsiteX242" fmla="*/ 440798 w 508000"/>
                  <a:gd name="connsiteY242" fmla="*/ 159462 h 439659"/>
                  <a:gd name="connsiteX243" fmla="*/ 446493 w 508000"/>
                  <a:gd name="connsiteY243" fmla="*/ 165157 h 439659"/>
                  <a:gd name="connsiteX244" fmla="*/ 440798 w 508000"/>
                  <a:gd name="connsiteY244" fmla="*/ 165157 h 439659"/>
                  <a:gd name="connsiteX245" fmla="*/ 440798 w 508000"/>
                  <a:gd name="connsiteY245" fmla="*/ 159462 h 439659"/>
                  <a:gd name="connsiteX246" fmla="*/ 407767 w 508000"/>
                  <a:gd name="connsiteY246" fmla="*/ 159462 h 439659"/>
                  <a:gd name="connsiteX247" fmla="*/ 412323 w 508000"/>
                  <a:gd name="connsiteY247" fmla="*/ 159462 h 439659"/>
                  <a:gd name="connsiteX248" fmla="*/ 412323 w 508000"/>
                  <a:gd name="connsiteY248" fmla="*/ 182242 h 439659"/>
                  <a:gd name="connsiteX249" fmla="*/ 407767 w 508000"/>
                  <a:gd name="connsiteY249" fmla="*/ 182242 h 439659"/>
                  <a:gd name="connsiteX250" fmla="*/ 378152 w 508000"/>
                  <a:gd name="connsiteY250" fmla="*/ 159462 h 439659"/>
                  <a:gd name="connsiteX251" fmla="*/ 380430 w 508000"/>
                  <a:gd name="connsiteY251" fmla="*/ 159462 h 439659"/>
                  <a:gd name="connsiteX252" fmla="*/ 380430 w 508000"/>
                  <a:gd name="connsiteY252" fmla="*/ 182242 h 439659"/>
                  <a:gd name="connsiteX253" fmla="*/ 378152 w 508000"/>
                  <a:gd name="connsiteY253" fmla="*/ 182242 h 439659"/>
                  <a:gd name="connsiteX254" fmla="*/ 123013 w 508000"/>
                  <a:gd name="connsiteY254" fmla="*/ 159462 h 439659"/>
                  <a:gd name="connsiteX255" fmla="*/ 129847 w 508000"/>
                  <a:gd name="connsiteY255" fmla="*/ 159462 h 439659"/>
                  <a:gd name="connsiteX256" fmla="*/ 129847 w 508000"/>
                  <a:gd name="connsiteY256" fmla="*/ 182242 h 439659"/>
                  <a:gd name="connsiteX257" fmla="*/ 123013 w 508000"/>
                  <a:gd name="connsiteY257" fmla="*/ 182242 h 439659"/>
                  <a:gd name="connsiteX258" fmla="*/ 95677 w 508000"/>
                  <a:gd name="connsiteY258" fmla="*/ 159462 h 439659"/>
                  <a:gd name="connsiteX259" fmla="*/ 97955 w 508000"/>
                  <a:gd name="connsiteY259" fmla="*/ 159462 h 439659"/>
                  <a:gd name="connsiteX260" fmla="*/ 97955 w 508000"/>
                  <a:gd name="connsiteY260" fmla="*/ 182242 h 439659"/>
                  <a:gd name="connsiteX261" fmla="*/ 95677 w 508000"/>
                  <a:gd name="connsiteY261" fmla="*/ 182242 h 439659"/>
                  <a:gd name="connsiteX262" fmla="*/ 61507 w 508000"/>
                  <a:gd name="connsiteY262" fmla="*/ 159462 h 439659"/>
                  <a:gd name="connsiteX263" fmla="*/ 68341 w 508000"/>
                  <a:gd name="connsiteY263" fmla="*/ 165157 h 439659"/>
                  <a:gd name="connsiteX264" fmla="*/ 61507 w 508000"/>
                  <a:gd name="connsiteY264" fmla="*/ 165157 h 439659"/>
                  <a:gd name="connsiteX265" fmla="*/ 61507 w 508000"/>
                  <a:gd name="connsiteY265" fmla="*/ 159462 h 439659"/>
                  <a:gd name="connsiteX266" fmla="*/ 29614 w 508000"/>
                  <a:gd name="connsiteY266" fmla="*/ 159462 h 439659"/>
                  <a:gd name="connsiteX267" fmla="*/ 34170 w 508000"/>
                  <a:gd name="connsiteY267" fmla="*/ 159462 h 439659"/>
                  <a:gd name="connsiteX268" fmla="*/ 34170 w 508000"/>
                  <a:gd name="connsiteY268" fmla="*/ 182242 h 439659"/>
                  <a:gd name="connsiteX269" fmla="*/ 29614 w 508000"/>
                  <a:gd name="connsiteY269" fmla="*/ 182242 h 439659"/>
                  <a:gd name="connsiteX270" fmla="*/ 466996 w 508000"/>
                  <a:gd name="connsiteY270" fmla="*/ 127569 h 439659"/>
                  <a:gd name="connsiteX271" fmla="*/ 472691 w 508000"/>
                  <a:gd name="connsiteY271" fmla="*/ 127569 h 439659"/>
                  <a:gd name="connsiteX272" fmla="*/ 478386 w 508000"/>
                  <a:gd name="connsiteY272" fmla="*/ 127569 h 439659"/>
                  <a:gd name="connsiteX273" fmla="*/ 478386 w 508000"/>
                  <a:gd name="connsiteY273" fmla="*/ 143515 h 439659"/>
                  <a:gd name="connsiteX274" fmla="*/ 472691 w 508000"/>
                  <a:gd name="connsiteY274" fmla="*/ 143515 h 439659"/>
                  <a:gd name="connsiteX275" fmla="*/ 466996 w 508000"/>
                  <a:gd name="connsiteY275" fmla="*/ 143515 h 439659"/>
                  <a:gd name="connsiteX276" fmla="*/ 466996 w 508000"/>
                  <a:gd name="connsiteY276" fmla="*/ 127569 h 439659"/>
                  <a:gd name="connsiteX277" fmla="*/ 435103 w 508000"/>
                  <a:gd name="connsiteY277" fmla="*/ 127569 h 439659"/>
                  <a:gd name="connsiteX278" fmla="*/ 440798 w 508000"/>
                  <a:gd name="connsiteY278" fmla="*/ 127569 h 439659"/>
                  <a:gd name="connsiteX279" fmla="*/ 440798 w 508000"/>
                  <a:gd name="connsiteY279" fmla="*/ 143515 h 439659"/>
                  <a:gd name="connsiteX280" fmla="*/ 435103 w 508000"/>
                  <a:gd name="connsiteY280" fmla="*/ 143515 h 439659"/>
                  <a:gd name="connsiteX281" fmla="*/ 435103 w 508000"/>
                  <a:gd name="connsiteY281" fmla="*/ 127569 h 439659"/>
                  <a:gd name="connsiteX282" fmla="*/ 412323 w 508000"/>
                  <a:gd name="connsiteY282" fmla="*/ 127569 h 439659"/>
                  <a:gd name="connsiteX283" fmla="*/ 416879 w 508000"/>
                  <a:gd name="connsiteY283" fmla="*/ 127569 h 439659"/>
                  <a:gd name="connsiteX284" fmla="*/ 416879 w 508000"/>
                  <a:gd name="connsiteY284" fmla="*/ 143515 h 439659"/>
                  <a:gd name="connsiteX285" fmla="*/ 412323 w 508000"/>
                  <a:gd name="connsiteY285" fmla="*/ 143515 h 439659"/>
                  <a:gd name="connsiteX286" fmla="*/ 373596 w 508000"/>
                  <a:gd name="connsiteY286" fmla="*/ 127569 h 439659"/>
                  <a:gd name="connsiteX287" fmla="*/ 379291 w 508000"/>
                  <a:gd name="connsiteY287" fmla="*/ 127569 h 439659"/>
                  <a:gd name="connsiteX288" fmla="*/ 384986 w 508000"/>
                  <a:gd name="connsiteY288" fmla="*/ 127569 h 439659"/>
                  <a:gd name="connsiteX289" fmla="*/ 384986 w 508000"/>
                  <a:gd name="connsiteY289" fmla="*/ 143515 h 439659"/>
                  <a:gd name="connsiteX290" fmla="*/ 379291 w 508000"/>
                  <a:gd name="connsiteY290" fmla="*/ 143515 h 439659"/>
                  <a:gd name="connsiteX291" fmla="*/ 373596 w 508000"/>
                  <a:gd name="connsiteY291" fmla="*/ 143515 h 439659"/>
                  <a:gd name="connsiteX292" fmla="*/ 373596 w 508000"/>
                  <a:gd name="connsiteY292" fmla="*/ 127569 h 439659"/>
                  <a:gd name="connsiteX293" fmla="*/ 91121 w 508000"/>
                  <a:gd name="connsiteY293" fmla="*/ 127569 h 439659"/>
                  <a:gd name="connsiteX294" fmla="*/ 95677 w 508000"/>
                  <a:gd name="connsiteY294" fmla="*/ 127569 h 439659"/>
                  <a:gd name="connsiteX295" fmla="*/ 100233 w 508000"/>
                  <a:gd name="connsiteY295" fmla="*/ 127569 h 439659"/>
                  <a:gd name="connsiteX296" fmla="*/ 100233 w 508000"/>
                  <a:gd name="connsiteY296" fmla="*/ 143515 h 439659"/>
                  <a:gd name="connsiteX297" fmla="*/ 95677 w 508000"/>
                  <a:gd name="connsiteY297" fmla="*/ 143515 h 439659"/>
                  <a:gd name="connsiteX298" fmla="*/ 91121 w 508000"/>
                  <a:gd name="connsiteY298" fmla="*/ 143515 h 439659"/>
                  <a:gd name="connsiteX299" fmla="*/ 91121 w 508000"/>
                  <a:gd name="connsiteY299" fmla="*/ 127569 h 439659"/>
                  <a:gd name="connsiteX300" fmla="*/ 35309 w 508000"/>
                  <a:gd name="connsiteY300" fmla="*/ 127569 h 439659"/>
                  <a:gd name="connsiteX301" fmla="*/ 41004 w 508000"/>
                  <a:gd name="connsiteY301" fmla="*/ 127569 h 439659"/>
                  <a:gd name="connsiteX302" fmla="*/ 41004 w 508000"/>
                  <a:gd name="connsiteY302" fmla="*/ 143515 h 439659"/>
                  <a:gd name="connsiteX303" fmla="*/ 35309 w 508000"/>
                  <a:gd name="connsiteY303" fmla="*/ 143515 h 439659"/>
                  <a:gd name="connsiteX304" fmla="*/ 407767 w 508000"/>
                  <a:gd name="connsiteY304" fmla="*/ 104220 h 439659"/>
                  <a:gd name="connsiteX305" fmla="*/ 412323 w 508000"/>
                  <a:gd name="connsiteY305" fmla="*/ 104220 h 439659"/>
                  <a:gd name="connsiteX306" fmla="*/ 412323 w 508000"/>
                  <a:gd name="connsiteY306" fmla="*/ 109345 h 439659"/>
                  <a:gd name="connsiteX307" fmla="*/ 407767 w 508000"/>
                  <a:gd name="connsiteY307" fmla="*/ 104220 h 439659"/>
                  <a:gd name="connsiteX308" fmla="*/ 123013 w 508000"/>
                  <a:gd name="connsiteY308" fmla="*/ 104220 h 439659"/>
                  <a:gd name="connsiteX309" fmla="*/ 128708 w 508000"/>
                  <a:gd name="connsiteY309" fmla="*/ 104220 h 439659"/>
                  <a:gd name="connsiteX310" fmla="*/ 128708 w 508000"/>
                  <a:gd name="connsiteY310" fmla="*/ 109345 h 439659"/>
                  <a:gd name="connsiteX311" fmla="*/ 123013 w 508000"/>
                  <a:gd name="connsiteY311" fmla="*/ 104220 h 439659"/>
                  <a:gd name="connsiteX312" fmla="*/ 29614 w 508000"/>
                  <a:gd name="connsiteY312" fmla="*/ 104220 h 439659"/>
                  <a:gd name="connsiteX313" fmla="*/ 35309 w 508000"/>
                  <a:gd name="connsiteY313" fmla="*/ 104220 h 439659"/>
                  <a:gd name="connsiteX314" fmla="*/ 35309 w 508000"/>
                  <a:gd name="connsiteY314" fmla="*/ 109345 h 439659"/>
                  <a:gd name="connsiteX315" fmla="*/ 29614 w 508000"/>
                  <a:gd name="connsiteY315" fmla="*/ 104220 h 439659"/>
                  <a:gd name="connsiteX316" fmla="*/ 466996 w 508000"/>
                  <a:gd name="connsiteY316" fmla="*/ 88843 h 439659"/>
                  <a:gd name="connsiteX317" fmla="*/ 472691 w 508000"/>
                  <a:gd name="connsiteY317" fmla="*/ 88843 h 439659"/>
                  <a:gd name="connsiteX318" fmla="*/ 478386 w 508000"/>
                  <a:gd name="connsiteY318" fmla="*/ 88843 h 439659"/>
                  <a:gd name="connsiteX319" fmla="*/ 478386 w 508000"/>
                  <a:gd name="connsiteY319" fmla="*/ 93969 h 439659"/>
                  <a:gd name="connsiteX320" fmla="*/ 478386 w 508000"/>
                  <a:gd name="connsiteY320" fmla="*/ 104220 h 439659"/>
                  <a:gd name="connsiteX321" fmla="*/ 472691 w 508000"/>
                  <a:gd name="connsiteY321" fmla="*/ 109345 h 439659"/>
                  <a:gd name="connsiteX322" fmla="*/ 466996 w 508000"/>
                  <a:gd name="connsiteY322" fmla="*/ 104220 h 439659"/>
                  <a:gd name="connsiteX323" fmla="*/ 466996 w 508000"/>
                  <a:gd name="connsiteY323" fmla="*/ 93969 h 439659"/>
                  <a:gd name="connsiteX324" fmla="*/ 466996 w 508000"/>
                  <a:gd name="connsiteY324" fmla="*/ 88843 h 439659"/>
                  <a:gd name="connsiteX325" fmla="*/ 439659 w 508000"/>
                  <a:gd name="connsiteY325" fmla="*/ 88843 h 439659"/>
                  <a:gd name="connsiteX326" fmla="*/ 446493 w 508000"/>
                  <a:gd name="connsiteY326" fmla="*/ 88843 h 439659"/>
                  <a:gd name="connsiteX327" fmla="*/ 446493 w 508000"/>
                  <a:gd name="connsiteY327" fmla="*/ 109345 h 439659"/>
                  <a:gd name="connsiteX328" fmla="*/ 439659 w 508000"/>
                  <a:gd name="connsiteY328" fmla="*/ 109345 h 439659"/>
                  <a:gd name="connsiteX329" fmla="*/ 412323 w 508000"/>
                  <a:gd name="connsiteY329" fmla="*/ 88843 h 439659"/>
                  <a:gd name="connsiteX330" fmla="*/ 416879 w 508000"/>
                  <a:gd name="connsiteY330" fmla="*/ 93969 h 439659"/>
                  <a:gd name="connsiteX331" fmla="*/ 416879 w 508000"/>
                  <a:gd name="connsiteY331" fmla="*/ 104220 h 439659"/>
                  <a:gd name="connsiteX332" fmla="*/ 412323 w 508000"/>
                  <a:gd name="connsiteY332" fmla="*/ 104220 h 439659"/>
                  <a:gd name="connsiteX333" fmla="*/ 412323 w 508000"/>
                  <a:gd name="connsiteY333" fmla="*/ 93969 h 439659"/>
                  <a:gd name="connsiteX334" fmla="*/ 412323 w 508000"/>
                  <a:gd name="connsiteY334" fmla="*/ 88843 h 439659"/>
                  <a:gd name="connsiteX335" fmla="*/ 407767 w 508000"/>
                  <a:gd name="connsiteY335" fmla="*/ 88843 h 439659"/>
                  <a:gd name="connsiteX336" fmla="*/ 412323 w 508000"/>
                  <a:gd name="connsiteY336" fmla="*/ 88843 h 439659"/>
                  <a:gd name="connsiteX337" fmla="*/ 407767 w 508000"/>
                  <a:gd name="connsiteY337" fmla="*/ 93969 h 439659"/>
                  <a:gd name="connsiteX338" fmla="*/ 407767 w 508000"/>
                  <a:gd name="connsiteY338" fmla="*/ 88843 h 439659"/>
                  <a:gd name="connsiteX339" fmla="*/ 373596 w 508000"/>
                  <a:gd name="connsiteY339" fmla="*/ 88843 h 439659"/>
                  <a:gd name="connsiteX340" fmla="*/ 379291 w 508000"/>
                  <a:gd name="connsiteY340" fmla="*/ 88843 h 439659"/>
                  <a:gd name="connsiteX341" fmla="*/ 384986 w 508000"/>
                  <a:gd name="connsiteY341" fmla="*/ 88843 h 439659"/>
                  <a:gd name="connsiteX342" fmla="*/ 384986 w 508000"/>
                  <a:gd name="connsiteY342" fmla="*/ 93969 h 439659"/>
                  <a:gd name="connsiteX343" fmla="*/ 384986 w 508000"/>
                  <a:gd name="connsiteY343" fmla="*/ 104220 h 439659"/>
                  <a:gd name="connsiteX344" fmla="*/ 379291 w 508000"/>
                  <a:gd name="connsiteY344" fmla="*/ 109345 h 439659"/>
                  <a:gd name="connsiteX345" fmla="*/ 373596 w 508000"/>
                  <a:gd name="connsiteY345" fmla="*/ 104220 h 439659"/>
                  <a:gd name="connsiteX346" fmla="*/ 373596 w 508000"/>
                  <a:gd name="connsiteY346" fmla="*/ 93969 h 439659"/>
                  <a:gd name="connsiteX347" fmla="*/ 373596 w 508000"/>
                  <a:gd name="connsiteY347" fmla="*/ 88843 h 439659"/>
                  <a:gd name="connsiteX348" fmla="*/ 345121 w 508000"/>
                  <a:gd name="connsiteY348" fmla="*/ 88843 h 439659"/>
                  <a:gd name="connsiteX349" fmla="*/ 345121 w 508000"/>
                  <a:gd name="connsiteY349" fmla="*/ 93969 h 439659"/>
                  <a:gd name="connsiteX350" fmla="*/ 345121 w 508000"/>
                  <a:gd name="connsiteY350" fmla="*/ 104220 h 439659"/>
                  <a:gd name="connsiteX351" fmla="*/ 350816 w 508000"/>
                  <a:gd name="connsiteY351" fmla="*/ 104220 h 439659"/>
                  <a:gd name="connsiteX352" fmla="*/ 345121 w 508000"/>
                  <a:gd name="connsiteY352" fmla="*/ 109345 h 439659"/>
                  <a:gd name="connsiteX353" fmla="*/ 339426 w 508000"/>
                  <a:gd name="connsiteY353" fmla="*/ 99094 h 439659"/>
                  <a:gd name="connsiteX354" fmla="*/ 339426 w 508000"/>
                  <a:gd name="connsiteY354" fmla="*/ 93969 h 439659"/>
                  <a:gd name="connsiteX355" fmla="*/ 345121 w 508000"/>
                  <a:gd name="connsiteY355" fmla="*/ 88843 h 439659"/>
                  <a:gd name="connsiteX356" fmla="*/ 345121 w 508000"/>
                  <a:gd name="connsiteY356" fmla="*/ 88843 h 439659"/>
                  <a:gd name="connsiteX357" fmla="*/ 350816 w 508000"/>
                  <a:gd name="connsiteY357" fmla="*/ 88843 h 439659"/>
                  <a:gd name="connsiteX358" fmla="*/ 350816 w 508000"/>
                  <a:gd name="connsiteY358" fmla="*/ 93969 h 439659"/>
                  <a:gd name="connsiteX359" fmla="*/ 345121 w 508000"/>
                  <a:gd name="connsiteY359" fmla="*/ 88843 h 439659"/>
                  <a:gd name="connsiteX360" fmla="*/ 128708 w 508000"/>
                  <a:gd name="connsiteY360" fmla="*/ 88843 h 439659"/>
                  <a:gd name="connsiteX361" fmla="*/ 134403 w 508000"/>
                  <a:gd name="connsiteY361" fmla="*/ 93969 h 439659"/>
                  <a:gd name="connsiteX362" fmla="*/ 134403 w 508000"/>
                  <a:gd name="connsiteY362" fmla="*/ 104220 h 439659"/>
                  <a:gd name="connsiteX363" fmla="*/ 128708 w 508000"/>
                  <a:gd name="connsiteY363" fmla="*/ 104220 h 439659"/>
                  <a:gd name="connsiteX364" fmla="*/ 128708 w 508000"/>
                  <a:gd name="connsiteY364" fmla="*/ 93969 h 439659"/>
                  <a:gd name="connsiteX365" fmla="*/ 128708 w 508000"/>
                  <a:gd name="connsiteY365" fmla="*/ 88843 h 439659"/>
                  <a:gd name="connsiteX366" fmla="*/ 123013 w 508000"/>
                  <a:gd name="connsiteY366" fmla="*/ 88843 h 439659"/>
                  <a:gd name="connsiteX367" fmla="*/ 128708 w 508000"/>
                  <a:gd name="connsiteY367" fmla="*/ 88843 h 439659"/>
                  <a:gd name="connsiteX368" fmla="*/ 123013 w 508000"/>
                  <a:gd name="connsiteY368" fmla="*/ 93969 h 439659"/>
                  <a:gd name="connsiteX369" fmla="*/ 123013 w 508000"/>
                  <a:gd name="connsiteY369" fmla="*/ 88843 h 439659"/>
                  <a:gd name="connsiteX370" fmla="*/ 91121 w 508000"/>
                  <a:gd name="connsiteY370" fmla="*/ 88843 h 439659"/>
                  <a:gd name="connsiteX371" fmla="*/ 95677 w 508000"/>
                  <a:gd name="connsiteY371" fmla="*/ 88843 h 439659"/>
                  <a:gd name="connsiteX372" fmla="*/ 100233 w 508000"/>
                  <a:gd name="connsiteY372" fmla="*/ 88843 h 439659"/>
                  <a:gd name="connsiteX373" fmla="*/ 100233 w 508000"/>
                  <a:gd name="connsiteY373" fmla="*/ 93969 h 439659"/>
                  <a:gd name="connsiteX374" fmla="*/ 100233 w 508000"/>
                  <a:gd name="connsiteY374" fmla="*/ 104220 h 439659"/>
                  <a:gd name="connsiteX375" fmla="*/ 95677 w 508000"/>
                  <a:gd name="connsiteY375" fmla="*/ 109345 h 439659"/>
                  <a:gd name="connsiteX376" fmla="*/ 91121 w 508000"/>
                  <a:gd name="connsiteY376" fmla="*/ 104220 h 439659"/>
                  <a:gd name="connsiteX377" fmla="*/ 91121 w 508000"/>
                  <a:gd name="connsiteY377" fmla="*/ 93969 h 439659"/>
                  <a:gd name="connsiteX378" fmla="*/ 91121 w 508000"/>
                  <a:gd name="connsiteY378" fmla="*/ 88843 h 439659"/>
                  <a:gd name="connsiteX379" fmla="*/ 61507 w 508000"/>
                  <a:gd name="connsiteY379" fmla="*/ 88843 h 439659"/>
                  <a:gd name="connsiteX380" fmla="*/ 68341 w 508000"/>
                  <a:gd name="connsiteY380" fmla="*/ 88843 h 439659"/>
                  <a:gd name="connsiteX381" fmla="*/ 68341 w 508000"/>
                  <a:gd name="connsiteY381" fmla="*/ 109345 h 439659"/>
                  <a:gd name="connsiteX382" fmla="*/ 61507 w 508000"/>
                  <a:gd name="connsiteY382" fmla="*/ 109345 h 439659"/>
                  <a:gd name="connsiteX383" fmla="*/ 35309 w 508000"/>
                  <a:gd name="connsiteY383" fmla="*/ 88843 h 439659"/>
                  <a:gd name="connsiteX384" fmla="*/ 41004 w 508000"/>
                  <a:gd name="connsiteY384" fmla="*/ 93969 h 439659"/>
                  <a:gd name="connsiteX385" fmla="*/ 41004 w 508000"/>
                  <a:gd name="connsiteY385" fmla="*/ 104220 h 439659"/>
                  <a:gd name="connsiteX386" fmla="*/ 35309 w 508000"/>
                  <a:gd name="connsiteY386" fmla="*/ 104220 h 439659"/>
                  <a:gd name="connsiteX387" fmla="*/ 35309 w 508000"/>
                  <a:gd name="connsiteY387" fmla="*/ 93969 h 439659"/>
                  <a:gd name="connsiteX388" fmla="*/ 35309 w 508000"/>
                  <a:gd name="connsiteY388" fmla="*/ 88843 h 439659"/>
                  <a:gd name="connsiteX389" fmla="*/ 29614 w 508000"/>
                  <a:gd name="connsiteY389" fmla="*/ 88843 h 439659"/>
                  <a:gd name="connsiteX390" fmla="*/ 35309 w 508000"/>
                  <a:gd name="connsiteY390" fmla="*/ 88843 h 439659"/>
                  <a:gd name="connsiteX391" fmla="*/ 29614 w 508000"/>
                  <a:gd name="connsiteY391" fmla="*/ 93969 h 439659"/>
                  <a:gd name="connsiteX392" fmla="*/ 29614 w 508000"/>
                  <a:gd name="connsiteY392" fmla="*/ 88843 h 439659"/>
                  <a:gd name="connsiteX393" fmla="*/ 440798 w 508000"/>
                  <a:gd name="connsiteY393" fmla="*/ 65494 h 439659"/>
                  <a:gd name="connsiteX394" fmla="*/ 446493 w 508000"/>
                  <a:gd name="connsiteY394" fmla="*/ 65494 h 439659"/>
                  <a:gd name="connsiteX395" fmla="*/ 440798 w 508000"/>
                  <a:gd name="connsiteY395" fmla="*/ 70619 h 439659"/>
                  <a:gd name="connsiteX396" fmla="*/ 440798 w 508000"/>
                  <a:gd name="connsiteY396" fmla="*/ 65494 h 439659"/>
                  <a:gd name="connsiteX397" fmla="*/ 312090 w 508000"/>
                  <a:gd name="connsiteY397" fmla="*/ 65494 h 439659"/>
                  <a:gd name="connsiteX398" fmla="*/ 317785 w 508000"/>
                  <a:gd name="connsiteY398" fmla="*/ 65494 h 439659"/>
                  <a:gd name="connsiteX399" fmla="*/ 317785 w 508000"/>
                  <a:gd name="connsiteY399" fmla="*/ 70619 h 439659"/>
                  <a:gd name="connsiteX400" fmla="*/ 312090 w 508000"/>
                  <a:gd name="connsiteY400" fmla="*/ 65494 h 439659"/>
                  <a:gd name="connsiteX401" fmla="*/ 61507 w 508000"/>
                  <a:gd name="connsiteY401" fmla="*/ 65494 h 439659"/>
                  <a:gd name="connsiteX402" fmla="*/ 68341 w 508000"/>
                  <a:gd name="connsiteY402" fmla="*/ 65494 h 439659"/>
                  <a:gd name="connsiteX403" fmla="*/ 61507 w 508000"/>
                  <a:gd name="connsiteY403" fmla="*/ 70619 h 439659"/>
                  <a:gd name="connsiteX404" fmla="*/ 61507 w 508000"/>
                  <a:gd name="connsiteY404" fmla="*/ 65494 h 439659"/>
                  <a:gd name="connsiteX405" fmla="*/ 251234 w 508000"/>
                  <a:gd name="connsiteY405" fmla="*/ 59229 h 439659"/>
                  <a:gd name="connsiteX406" fmla="*/ 350816 w 508000"/>
                  <a:gd name="connsiteY406" fmla="*/ 159462 h 439659"/>
                  <a:gd name="connsiteX407" fmla="*/ 251234 w 508000"/>
                  <a:gd name="connsiteY407" fmla="*/ 259695 h 439659"/>
                  <a:gd name="connsiteX408" fmla="*/ 157184 w 508000"/>
                  <a:gd name="connsiteY408" fmla="*/ 159462 h 439659"/>
                  <a:gd name="connsiteX409" fmla="*/ 251234 w 508000"/>
                  <a:gd name="connsiteY409" fmla="*/ 159462 h 439659"/>
                  <a:gd name="connsiteX410" fmla="*/ 251234 w 508000"/>
                  <a:gd name="connsiteY410" fmla="*/ 59229 h 439659"/>
                  <a:gd name="connsiteX411" fmla="*/ 473830 w 508000"/>
                  <a:gd name="connsiteY411" fmla="*/ 50117 h 439659"/>
                  <a:gd name="connsiteX412" fmla="*/ 476108 w 508000"/>
                  <a:gd name="connsiteY412" fmla="*/ 50117 h 439659"/>
                  <a:gd name="connsiteX413" fmla="*/ 476108 w 508000"/>
                  <a:gd name="connsiteY413" fmla="*/ 70619 h 439659"/>
                  <a:gd name="connsiteX414" fmla="*/ 473830 w 508000"/>
                  <a:gd name="connsiteY414" fmla="*/ 70619 h 439659"/>
                  <a:gd name="connsiteX415" fmla="*/ 440798 w 508000"/>
                  <a:gd name="connsiteY415" fmla="*/ 50117 h 439659"/>
                  <a:gd name="connsiteX416" fmla="*/ 440798 w 508000"/>
                  <a:gd name="connsiteY416" fmla="*/ 55243 h 439659"/>
                  <a:gd name="connsiteX417" fmla="*/ 440798 w 508000"/>
                  <a:gd name="connsiteY417" fmla="*/ 65494 h 439659"/>
                  <a:gd name="connsiteX418" fmla="*/ 435103 w 508000"/>
                  <a:gd name="connsiteY418" fmla="*/ 65494 h 439659"/>
                  <a:gd name="connsiteX419" fmla="*/ 435103 w 508000"/>
                  <a:gd name="connsiteY419" fmla="*/ 55243 h 439659"/>
                  <a:gd name="connsiteX420" fmla="*/ 440798 w 508000"/>
                  <a:gd name="connsiteY420" fmla="*/ 50117 h 439659"/>
                  <a:gd name="connsiteX421" fmla="*/ 440798 w 508000"/>
                  <a:gd name="connsiteY421" fmla="*/ 50117 h 439659"/>
                  <a:gd name="connsiteX422" fmla="*/ 446493 w 508000"/>
                  <a:gd name="connsiteY422" fmla="*/ 50117 h 439659"/>
                  <a:gd name="connsiteX423" fmla="*/ 446493 w 508000"/>
                  <a:gd name="connsiteY423" fmla="*/ 55243 h 439659"/>
                  <a:gd name="connsiteX424" fmla="*/ 440798 w 508000"/>
                  <a:gd name="connsiteY424" fmla="*/ 50117 h 439659"/>
                  <a:gd name="connsiteX425" fmla="*/ 407767 w 508000"/>
                  <a:gd name="connsiteY425" fmla="*/ 50117 h 439659"/>
                  <a:gd name="connsiteX426" fmla="*/ 412323 w 508000"/>
                  <a:gd name="connsiteY426" fmla="*/ 50117 h 439659"/>
                  <a:gd name="connsiteX427" fmla="*/ 412323 w 508000"/>
                  <a:gd name="connsiteY427" fmla="*/ 70619 h 439659"/>
                  <a:gd name="connsiteX428" fmla="*/ 407767 w 508000"/>
                  <a:gd name="connsiteY428" fmla="*/ 70619 h 439659"/>
                  <a:gd name="connsiteX429" fmla="*/ 378152 w 508000"/>
                  <a:gd name="connsiteY429" fmla="*/ 50117 h 439659"/>
                  <a:gd name="connsiteX430" fmla="*/ 380430 w 508000"/>
                  <a:gd name="connsiteY430" fmla="*/ 50117 h 439659"/>
                  <a:gd name="connsiteX431" fmla="*/ 380430 w 508000"/>
                  <a:gd name="connsiteY431" fmla="*/ 70619 h 439659"/>
                  <a:gd name="connsiteX432" fmla="*/ 378152 w 508000"/>
                  <a:gd name="connsiteY432" fmla="*/ 70619 h 439659"/>
                  <a:gd name="connsiteX433" fmla="*/ 346260 w 508000"/>
                  <a:gd name="connsiteY433" fmla="*/ 50117 h 439659"/>
                  <a:gd name="connsiteX434" fmla="*/ 350816 w 508000"/>
                  <a:gd name="connsiteY434" fmla="*/ 50117 h 439659"/>
                  <a:gd name="connsiteX435" fmla="*/ 350816 w 508000"/>
                  <a:gd name="connsiteY435" fmla="*/ 70619 h 439659"/>
                  <a:gd name="connsiteX436" fmla="*/ 346260 w 508000"/>
                  <a:gd name="connsiteY436" fmla="*/ 70619 h 439659"/>
                  <a:gd name="connsiteX437" fmla="*/ 317785 w 508000"/>
                  <a:gd name="connsiteY437" fmla="*/ 50117 h 439659"/>
                  <a:gd name="connsiteX438" fmla="*/ 323480 w 508000"/>
                  <a:gd name="connsiteY438" fmla="*/ 55243 h 439659"/>
                  <a:gd name="connsiteX439" fmla="*/ 323480 w 508000"/>
                  <a:gd name="connsiteY439" fmla="*/ 65494 h 439659"/>
                  <a:gd name="connsiteX440" fmla="*/ 317785 w 508000"/>
                  <a:gd name="connsiteY440" fmla="*/ 65494 h 439659"/>
                  <a:gd name="connsiteX441" fmla="*/ 317785 w 508000"/>
                  <a:gd name="connsiteY441" fmla="*/ 55243 h 439659"/>
                  <a:gd name="connsiteX442" fmla="*/ 317785 w 508000"/>
                  <a:gd name="connsiteY442" fmla="*/ 50117 h 439659"/>
                  <a:gd name="connsiteX443" fmla="*/ 312090 w 508000"/>
                  <a:gd name="connsiteY443" fmla="*/ 50117 h 439659"/>
                  <a:gd name="connsiteX444" fmla="*/ 317785 w 508000"/>
                  <a:gd name="connsiteY444" fmla="*/ 50117 h 439659"/>
                  <a:gd name="connsiteX445" fmla="*/ 312090 w 508000"/>
                  <a:gd name="connsiteY445" fmla="*/ 55243 h 439659"/>
                  <a:gd name="connsiteX446" fmla="*/ 312090 w 508000"/>
                  <a:gd name="connsiteY446" fmla="*/ 50117 h 439659"/>
                  <a:gd name="connsiteX447" fmla="*/ 157184 w 508000"/>
                  <a:gd name="connsiteY447" fmla="*/ 50117 h 439659"/>
                  <a:gd name="connsiteX448" fmla="*/ 161740 w 508000"/>
                  <a:gd name="connsiteY448" fmla="*/ 50117 h 439659"/>
                  <a:gd name="connsiteX449" fmla="*/ 161740 w 508000"/>
                  <a:gd name="connsiteY449" fmla="*/ 70619 h 439659"/>
                  <a:gd name="connsiteX450" fmla="*/ 157184 w 508000"/>
                  <a:gd name="connsiteY450" fmla="*/ 70619 h 439659"/>
                  <a:gd name="connsiteX451" fmla="*/ 123013 w 508000"/>
                  <a:gd name="connsiteY451" fmla="*/ 50117 h 439659"/>
                  <a:gd name="connsiteX452" fmla="*/ 129847 w 508000"/>
                  <a:gd name="connsiteY452" fmla="*/ 50117 h 439659"/>
                  <a:gd name="connsiteX453" fmla="*/ 129847 w 508000"/>
                  <a:gd name="connsiteY453" fmla="*/ 70619 h 439659"/>
                  <a:gd name="connsiteX454" fmla="*/ 123013 w 508000"/>
                  <a:gd name="connsiteY454" fmla="*/ 70619 h 439659"/>
                  <a:gd name="connsiteX455" fmla="*/ 95677 w 508000"/>
                  <a:gd name="connsiteY455" fmla="*/ 50117 h 439659"/>
                  <a:gd name="connsiteX456" fmla="*/ 97955 w 508000"/>
                  <a:gd name="connsiteY456" fmla="*/ 50117 h 439659"/>
                  <a:gd name="connsiteX457" fmla="*/ 97955 w 508000"/>
                  <a:gd name="connsiteY457" fmla="*/ 70619 h 439659"/>
                  <a:gd name="connsiteX458" fmla="*/ 95677 w 508000"/>
                  <a:gd name="connsiteY458" fmla="*/ 70619 h 439659"/>
                  <a:gd name="connsiteX459" fmla="*/ 61507 w 508000"/>
                  <a:gd name="connsiteY459" fmla="*/ 50117 h 439659"/>
                  <a:gd name="connsiteX460" fmla="*/ 68341 w 508000"/>
                  <a:gd name="connsiteY460" fmla="*/ 50117 h 439659"/>
                  <a:gd name="connsiteX461" fmla="*/ 68341 w 508000"/>
                  <a:gd name="connsiteY461" fmla="*/ 55243 h 439659"/>
                  <a:gd name="connsiteX462" fmla="*/ 61507 w 508000"/>
                  <a:gd name="connsiteY462" fmla="*/ 50117 h 439659"/>
                  <a:gd name="connsiteX463" fmla="*/ 29614 w 508000"/>
                  <a:gd name="connsiteY463" fmla="*/ 50117 h 439659"/>
                  <a:gd name="connsiteX464" fmla="*/ 34170 w 508000"/>
                  <a:gd name="connsiteY464" fmla="*/ 50117 h 439659"/>
                  <a:gd name="connsiteX465" fmla="*/ 34170 w 508000"/>
                  <a:gd name="connsiteY465" fmla="*/ 70619 h 439659"/>
                  <a:gd name="connsiteX466" fmla="*/ 29614 w 508000"/>
                  <a:gd name="connsiteY466" fmla="*/ 70619 h 439659"/>
                  <a:gd name="connsiteX467" fmla="*/ 234637 w 508000"/>
                  <a:gd name="connsiteY467" fmla="*/ 43282 h 439659"/>
                  <a:gd name="connsiteX468" fmla="*/ 234637 w 508000"/>
                  <a:gd name="connsiteY468" fmla="*/ 143515 h 439659"/>
                  <a:gd name="connsiteX469" fmla="*/ 138960 w 508000"/>
                  <a:gd name="connsiteY469" fmla="*/ 143515 h 439659"/>
                  <a:gd name="connsiteX470" fmla="*/ 234637 w 508000"/>
                  <a:gd name="connsiteY470" fmla="*/ 43282 h 439659"/>
                  <a:gd name="connsiteX471" fmla="*/ 312615 w 508000"/>
                  <a:gd name="connsiteY471" fmla="*/ 27826 h 439659"/>
                  <a:gd name="connsiteX472" fmla="*/ 318198 w 508000"/>
                  <a:gd name="connsiteY472" fmla="*/ 27826 h 439659"/>
                  <a:gd name="connsiteX473" fmla="*/ 318198 w 508000"/>
                  <a:gd name="connsiteY473" fmla="*/ 33392 h 439659"/>
                  <a:gd name="connsiteX474" fmla="*/ 312615 w 508000"/>
                  <a:gd name="connsiteY474" fmla="*/ 33392 h 439659"/>
                  <a:gd name="connsiteX475" fmla="*/ 312615 w 508000"/>
                  <a:gd name="connsiteY475" fmla="*/ 27826 h 439659"/>
                  <a:gd name="connsiteX476" fmla="*/ 251209 w 508000"/>
                  <a:gd name="connsiteY476" fmla="*/ 27826 h 439659"/>
                  <a:gd name="connsiteX477" fmla="*/ 256791 w 508000"/>
                  <a:gd name="connsiteY477" fmla="*/ 27826 h 439659"/>
                  <a:gd name="connsiteX478" fmla="*/ 256791 w 508000"/>
                  <a:gd name="connsiteY478" fmla="*/ 33392 h 439659"/>
                  <a:gd name="connsiteX479" fmla="*/ 251209 w 508000"/>
                  <a:gd name="connsiteY479" fmla="*/ 33392 h 439659"/>
                  <a:gd name="connsiteX480" fmla="*/ 251209 w 508000"/>
                  <a:gd name="connsiteY480" fmla="*/ 27826 h 439659"/>
                  <a:gd name="connsiteX481" fmla="*/ 156308 w 508000"/>
                  <a:gd name="connsiteY481" fmla="*/ 27826 h 439659"/>
                  <a:gd name="connsiteX482" fmla="*/ 161890 w 508000"/>
                  <a:gd name="connsiteY482" fmla="*/ 27826 h 439659"/>
                  <a:gd name="connsiteX483" fmla="*/ 161890 w 508000"/>
                  <a:gd name="connsiteY483" fmla="*/ 33392 h 439659"/>
                  <a:gd name="connsiteX484" fmla="*/ 156308 w 508000"/>
                  <a:gd name="connsiteY484" fmla="*/ 33392 h 439659"/>
                  <a:gd name="connsiteX485" fmla="*/ 156308 w 508000"/>
                  <a:gd name="connsiteY485" fmla="*/ 27826 h 439659"/>
                  <a:gd name="connsiteX486" fmla="*/ 61407 w 508000"/>
                  <a:gd name="connsiteY486" fmla="*/ 27826 h 439659"/>
                  <a:gd name="connsiteX487" fmla="*/ 66989 w 508000"/>
                  <a:gd name="connsiteY487" fmla="*/ 27826 h 439659"/>
                  <a:gd name="connsiteX488" fmla="*/ 66989 w 508000"/>
                  <a:gd name="connsiteY488" fmla="*/ 33392 h 439659"/>
                  <a:gd name="connsiteX489" fmla="*/ 61407 w 508000"/>
                  <a:gd name="connsiteY489" fmla="*/ 33392 h 439659"/>
                  <a:gd name="connsiteX490" fmla="*/ 61407 w 508000"/>
                  <a:gd name="connsiteY490" fmla="*/ 27826 h 439659"/>
                  <a:gd name="connsiteX491" fmla="*/ 39077 w 508000"/>
                  <a:gd name="connsiteY491" fmla="*/ 16696 h 439659"/>
                  <a:gd name="connsiteX492" fmla="*/ 39077 w 508000"/>
                  <a:gd name="connsiteY492" fmla="*/ 27826 h 439659"/>
                  <a:gd name="connsiteX493" fmla="*/ 33494 w 508000"/>
                  <a:gd name="connsiteY493" fmla="*/ 33392 h 439659"/>
                  <a:gd name="connsiteX494" fmla="*/ 27912 w 508000"/>
                  <a:gd name="connsiteY494" fmla="*/ 33392 h 439659"/>
                  <a:gd name="connsiteX495" fmla="*/ 27912 w 508000"/>
                  <a:gd name="connsiteY495" fmla="*/ 27826 h 439659"/>
                  <a:gd name="connsiteX496" fmla="*/ 33494 w 508000"/>
                  <a:gd name="connsiteY496" fmla="*/ 27826 h 439659"/>
                  <a:gd name="connsiteX497" fmla="*/ 33494 w 508000"/>
                  <a:gd name="connsiteY497" fmla="*/ 22261 h 439659"/>
                  <a:gd name="connsiteX498" fmla="*/ 27912 w 508000"/>
                  <a:gd name="connsiteY498" fmla="*/ 22261 h 439659"/>
                  <a:gd name="connsiteX499" fmla="*/ 16747 w 508000"/>
                  <a:gd name="connsiteY499" fmla="*/ 44523 h 439659"/>
                  <a:gd name="connsiteX500" fmla="*/ 16747 w 508000"/>
                  <a:gd name="connsiteY500" fmla="*/ 267135 h 439659"/>
                  <a:gd name="connsiteX501" fmla="*/ 27912 w 508000"/>
                  <a:gd name="connsiteY501" fmla="*/ 289396 h 439659"/>
                  <a:gd name="connsiteX502" fmla="*/ 27912 w 508000"/>
                  <a:gd name="connsiteY502" fmla="*/ 278265 h 439659"/>
                  <a:gd name="connsiteX503" fmla="*/ 33494 w 508000"/>
                  <a:gd name="connsiteY503" fmla="*/ 278265 h 439659"/>
                  <a:gd name="connsiteX504" fmla="*/ 33494 w 508000"/>
                  <a:gd name="connsiteY504" fmla="*/ 289396 h 439659"/>
                  <a:gd name="connsiteX505" fmla="*/ 44659 w 508000"/>
                  <a:gd name="connsiteY505" fmla="*/ 294961 h 439659"/>
                  <a:gd name="connsiteX506" fmla="*/ 61407 w 508000"/>
                  <a:gd name="connsiteY506" fmla="*/ 294961 h 439659"/>
                  <a:gd name="connsiteX507" fmla="*/ 66989 w 508000"/>
                  <a:gd name="connsiteY507" fmla="*/ 294961 h 439659"/>
                  <a:gd name="connsiteX508" fmla="*/ 94901 w 508000"/>
                  <a:gd name="connsiteY508" fmla="*/ 294961 h 439659"/>
                  <a:gd name="connsiteX509" fmla="*/ 122813 w 508000"/>
                  <a:gd name="connsiteY509" fmla="*/ 294961 h 439659"/>
                  <a:gd name="connsiteX510" fmla="*/ 122813 w 508000"/>
                  <a:gd name="connsiteY510" fmla="*/ 278265 h 439659"/>
                  <a:gd name="connsiteX511" fmla="*/ 128396 w 508000"/>
                  <a:gd name="connsiteY511" fmla="*/ 278265 h 439659"/>
                  <a:gd name="connsiteX512" fmla="*/ 128396 w 508000"/>
                  <a:gd name="connsiteY512" fmla="*/ 294961 h 439659"/>
                  <a:gd name="connsiteX513" fmla="*/ 156308 w 508000"/>
                  <a:gd name="connsiteY513" fmla="*/ 294961 h 439659"/>
                  <a:gd name="connsiteX514" fmla="*/ 156308 w 508000"/>
                  <a:gd name="connsiteY514" fmla="*/ 278265 h 439659"/>
                  <a:gd name="connsiteX515" fmla="*/ 161890 w 508000"/>
                  <a:gd name="connsiteY515" fmla="*/ 278265 h 439659"/>
                  <a:gd name="connsiteX516" fmla="*/ 161890 w 508000"/>
                  <a:gd name="connsiteY516" fmla="*/ 294961 h 439659"/>
                  <a:gd name="connsiteX517" fmla="*/ 184220 w 508000"/>
                  <a:gd name="connsiteY517" fmla="*/ 294961 h 439659"/>
                  <a:gd name="connsiteX518" fmla="*/ 184220 w 508000"/>
                  <a:gd name="connsiteY518" fmla="*/ 283831 h 439659"/>
                  <a:gd name="connsiteX519" fmla="*/ 184220 w 508000"/>
                  <a:gd name="connsiteY519" fmla="*/ 278265 h 439659"/>
                  <a:gd name="connsiteX520" fmla="*/ 189802 w 508000"/>
                  <a:gd name="connsiteY520" fmla="*/ 278265 h 439659"/>
                  <a:gd name="connsiteX521" fmla="*/ 195385 w 508000"/>
                  <a:gd name="connsiteY521" fmla="*/ 278265 h 439659"/>
                  <a:gd name="connsiteX522" fmla="*/ 195385 w 508000"/>
                  <a:gd name="connsiteY522" fmla="*/ 283831 h 439659"/>
                  <a:gd name="connsiteX523" fmla="*/ 195385 w 508000"/>
                  <a:gd name="connsiteY523" fmla="*/ 294961 h 439659"/>
                  <a:gd name="connsiteX524" fmla="*/ 217714 w 508000"/>
                  <a:gd name="connsiteY524" fmla="*/ 294961 h 439659"/>
                  <a:gd name="connsiteX525" fmla="*/ 217714 w 508000"/>
                  <a:gd name="connsiteY525" fmla="*/ 278265 h 439659"/>
                  <a:gd name="connsiteX526" fmla="*/ 223297 w 508000"/>
                  <a:gd name="connsiteY526" fmla="*/ 278265 h 439659"/>
                  <a:gd name="connsiteX527" fmla="*/ 223297 w 508000"/>
                  <a:gd name="connsiteY527" fmla="*/ 294961 h 439659"/>
                  <a:gd name="connsiteX528" fmla="*/ 251209 w 508000"/>
                  <a:gd name="connsiteY528" fmla="*/ 294961 h 439659"/>
                  <a:gd name="connsiteX529" fmla="*/ 251209 w 508000"/>
                  <a:gd name="connsiteY529" fmla="*/ 278265 h 439659"/>
                  <a:gd name="connsiteX530" fmla="*/ 256791 w 508000"/>
                  <a:gd name="connsiteY530" fmla="*/ 278265 h 439659"/>
                  <a:gd name="connsiteX531" fmla="*/ 256791 w 508000"/>
                  <a:gd name="connsiteY531" fmla="*/ 294961 h 439659"/>
                  <a:gd name="connsiteX532" fmla="*/ 284703 w 508000"/>
                  <a:gd name="connsiteY532" fmla="*/ 294961 h 439659"/>
                  <a:gd name="connsiteX533" fmla="*/ 312615 w 508000"/>
                  <a:gd name="connsiteY533" fmla="*/ 294961 h 439659"/>
                  <a:gd name="connsiteX534" fmla="*/ 318198 w 508000"/>
                  <a:gd name="connsiteY534" fmla="*/ 294961 h 439659"/>
                  <a:gd name="connsiteX535" fmla="*/ 318198 w 508000"/>
                  <a:gd name="connsiteY535" fmla="*/ 283831 h 439659"/>
                  <a:gd name="connsiteX536" fmla="*/ 318198 w 508000"/>
                  <a:gd name="connsiteY536" fmla="*/ 278265 h 439659"/>
                  <a:gd name="connsiteX537" fmla="*/ 323780 w 508000"/>
                  <a:gd name="connsiteY537" fmla="*/ 283831 h 439659"/>
                  <a:gd name="connsiteX538" fmla="*/ 323780 w 508000"/>
                  <a:gd name="connsiteY538" fmla="*/ 294961 h 439659"/>
                  <a:gd name="connsiteX539" fmla="*/ 329973 w 508000"/>
                  <a:gd name="connsiteY539" fmla="*/ 294961 h 439659"/>
                  <a:gd name="connsiteX540" fmla="*/ 346110 w 508000"/>
                  <a:gd name="connsiteY540" fmla="*/ 294961 h 439659"/>
                  <a:gd name="connsiteX541" fmla="*/ 346110 w 508000"/>
                  <a:gd name="connsiteY541" fmla="*/ 278265 h 439659"/>
                  <a:gd name="connsiteX542" fmla="*/ 351692 w 508000"/>
                  <a:gd name="connsiteY542" fmla="*/ 278265 h 439659"/>
                  <a:gd name="connsiteX543" fmla="*/ 351692 w 508000"/>
                  <a:gd name="connsiteY543" fmla="*/ 294961 h 439659"/>
                  <a:gd name="connsiteX544" fmla="*/ 379604 w 508000"/>
                  <a:gd name="connsiteY544" fmla="*/ 294961 h 439659"/>
                  <a:gd name="connsiteX545" fmla="*/ 407517 w 508000"/>
                  <a:gd name="connsiteY545" fmla="*/ 294961 h 439659"/>
                  <a:gd name="connsiteX546" fmla="*/ 407517 w 508000"/>
                  <a:gd name="connsiteY546" fmla="*/ 278265 h 439659"/>
                  <a:gd name="connsiteX547" fmla="*/ 413099 w 508000"/>
                  <a:gd name="connsiteY547" fmla="*/ 278265 h 439659"/>
                  <a:gd name="connsiteX548" fmla="*/ 413099 w 508000"/>
                  <a:gd name="connsiteY548" fmla="*/ 294961 h 439659"/>
                  <a:gd name="connsiteX549" fmla="*/ 424874 w 508000"/>
                  <a:gd name="connsiteY549" fmla="*/ 294961 h 439659"/>
                  <a:gd name="connsiteX550" fmla="*/ 435429 w 508000"/>
                  <a:gd name="connsiteY550" fmla="*/ 294961 h 439659"/>
                  <a:gd name="connsiteX551" fmla="*/ 435429 w 508000"/>
                  <a:gd name="connsiteY551" fmla="*/ 283831 h 439659"/>
                  <a:gd name="connsiteX552" fmla="*/ 441011 w 508000"/>
                  <a:gd name="connsiteY552" fmla="*/ 278265 h 439659"/>
                  <a:gd name="connsiteX553" fmla="*/ 441011 w 508000"/>
                  <a:gd name="connsiteY553" fmla="*/ 283831 h 439659"/>
                  <a:gd name="connsiteX554" fmla="*/ 441011 w 508000"/>
                  <a:gd name="connsiteY554" fmla="*/ 294961 h 439659"/>
                  <a:gd name="connsiteX555" fmla="*/ 446593 w 508000"/>
                  <a:gd name="connsiteY555" fmla="*/ 294961 h 439659"/>
                  <a:gd name="connsiteX556" fmla="*/ 463341 w 508000"/>
                  <a:gd name="connsiteY556" fmla="*/ 294961 h 439659"/>
                  <a:gd name="connsiteX557" fmla="*/ 474506 w 508000"/>
                  <a:gd name="connsiteY557" fmla="*/ 289396 h 439659"/>
                  <a:gd name="connsiteX558" fmla="*/ 485670 w 508000"/>
                  <a:gd name="connsiteY558" fmla="*/ 267135 h 439659"/>
                  <a:gd name="connsiteX559" fmla="*/ 485670 w 508000"/>
                  <a:gd name="connsiteY559" fmla="*/ 44523 h 439659"/>
                  <a:gd name="connsiteX560" fmla="*/ 480088 w 508000"/>
                  <a:gd name="connsiteY560" fmla="*/ 22261 h 439659"/>
                  <a:gd name="connsiteX561" fmla="*/ 480088 w 508000"/>
                  <a:gd name="connsiteY561" fmla="*/ 27826 h 439659"/>
                  <a:gd name="connsiteX562" fmla="*/ 480088 w 508000"/>
                  <a:gd name="connsiteY562" fmla="*/ 33392 h 439659"/>
                  <a:gd name="connsiteX563" fmla="*/ 474506 w 508000"/>
                  <a:gd name="connsiteY563" fmla="*/ 33392 h 439659"/>
                  <a:gd name="connsiteX564" fmla="*/ 468923 w 508000"/>
                  <a:gd name="connsiteY564" fmla="*/ 33392 h 439659"/>
                  <a:gd name="connsiteX565" fmla="*/ 468923 w 508000"/>
                  <a:gd name="connsiteY565" fmla="*/ 27826 h 439659"/>
                  <a:gd name="connsiteX566" fmla="*/ 468923 w 508000"/>
                  <a:gd name="connsiteY566" fmla="*/ 16696 h 439659"/>
                  <a:gd name="connsiteX567" fmla="*/ 463341 w 508000"/>
                  <a:gd name="connsiteY567" fmla="*/ 16696 h 439659"/>
                  <a:gd name="connsiteX568" fmla="*/ 446593 w 508000"/>
                  <a:gd name="connsiteY568" fmla="*/ 16696 h 439659"/>
                  <a:gd name="connsiteX569" fmla="*/ 441011 w 508000"/>
                  <a:gd name="connsiteY569" fmla="*/ 16696 h 439659"/>
                  <a:gd name="connsiteX570" fmla="*/ 441011 w 508000"/>
                  <a:gd name="connsiteY570" fmla="*/ 27826 h 439659"/>
                  <a:gd name="connsiteX571" fmla="*/ 446593 w 508000"/>
                  <a:gd name="connsiteY571" fmla="*/ 27826 h 439659"/>
                  <a:gd name="connsiteX572" fmla="*/ 446593 w 508000"/>
                  <a:gd name="connsiteY572" fmla="*/ 33392 h 439659"/>
                  <a:gd name="connsiteX573" fmla="*/ 441011 w 508000"/>
                  <a:gd name="connsiteY573" fmla="*/ 33392 h 439659"/>
                  <a:gd name="connsiteX574" fmla="*/ 435429 w 508000"/>
                  <a:gd name="connsiteY574" fmla="*/ 27826 h 439659"/>
                  <a:gd name="connsiteX575" fmla="*/ 435429 w 508000"/>
                  <a:gd name="connsiteY575" fmla="*/ 16696 h 439659"/>
                  <a:gd name="connsiteX576" fmla="*/ 418681 w 508000"/>
                  <a:gd name="connsiteY576" fmla="*/ 16696 h 439659"/>
                  <a:gd name="connsiteX577" fmla="*/ 418681 w 508000"/>
                  <a:gd name="connsiteY577" fmla="*/ 27826 h 439659"/>
                  <a:gd name="connsiteX578" fmla="*/ 413099 w 508000"/>
                  <a:gd name="connsiteY578" fmla="*/ 33392 h 439659"/>
                  <a:gd name="connsiteX579" fmla="*/ 407517 w 508000"/>
                  <a:gd name="connsiteY579" fmla="*/ 33392 h 439659"/>
                  <a:gd name="connsiteX580" fmla="*/ 407517 w 508000"/>
                  <a:gd name="connsiteY580" fmla="*/ 27826 h 439659"/>
                  <a:gd name="connsiteX581" fmla="*/ 413099 w 508000"/>
                  <a:gd name="connsiteY581" fmla="*/ 27826 h 439659"/>
                  <a:gd name="connsiteX582" fmla="*/ 413099 w 508000"/>
                  <a:gd name="connsiteY582" fmla="*/ 16696 h 439659"/>
                  <a:gd name="connsiteX583" fmla="*/ 407517 w 508000"/>
                  <a:gd name="connsiteY583" fmla="*/ 16696 h 439659"/>
                  <a:gd name="connsiteX584" fmla="*/ 385187 w 508000"/>
                  <a:gd name="connsiteY584" fmla="*/ 16696 h 439659"/>
                  <a:gd name="connsiteX585" fmla="*/ 385187 w 508000"/>
                  <a:gd name="connsiteY585" fmla="*/ 27826 h 439659"/>
                  <a:gd name="connsiteX586" fmla="*/ 385187 w 508000"/>
                  <a:gd name="connsiteY586" fmla="*/ 33392 h 439659"/>
                  <a:gd name="connsiteX587" fmla="*/ 379604 w 508000"/>
                  <a:gd name="connsiteY587" fmla="*/ 33392 h 439659"/>
                  <a:gd name="connsiteX588" fmla="*/ 374022 w 508000"/>
                  <a:gd name="connsiteY588" fmla="*/ 33392 h 439659"/>
                  <a:gd name="connsiteX589" fmla="*/ 374022 w 508000"/>
                  <a:gd name="connsiteY589" fmla="*/ 27826 h 439659"/>
                  <a:gd name="connsiteX590" fmla="*/ 374022 w 508000"/>
                  <a:gd name="connsiteY590" fmla="*/ 16696 h 439659"/>
                  <a:gd name="connsiteX591" fmla="*/ 351692 w 508000"/>
                  <a:gd name="connsiteY591" fmla="*/ 16696 h 439659"/>
                  <a:gd name="connsiteX592" fmla="*/ 346110 w 508000"/>
                  <a:gd name="connsiteY592" fmla="*/ 16696 h 439659"/>
                  <a:gd name="connsiteX593" fmla="*/ 346110 w 508000"/>
                  <a:gd name="connsiteY593" fmla="*/ 27826 h 439659"/>
                  <a:gd name="connsiteX594" fmla="*/ 351692 w 508000"/>
                  <a:gd name="connsiteY594" fmla="*/ 27826 h 439659"/>
                  <a:gd name="connsiteX595" fmla="*/ 351692 w 508000"/>
                  <a:gd name="connsiteY595" fmla="*/ 33392 h 439659"/>
                  <a:gd name="connsiteX596" fmla="*/ 346110 w 508000"/>
                  <a:gd name="connsiteY596" fmla="*/ 33392 h 439659"/>
                  <a:gd name="connsiteX597" fmla="*/ 340528 w 508000"/>
                  <a:gd name="connsiteY597" fmla="*/ 27826 h 439659"/>
                  <a:gd name="connsiteX598" fmla="*/ 340528 w 508000"/>
                  <a:gd name="connsiteY598" fmla="*/ 16696 h 439659"/>
                  <a:gd name="connsiteX599" fmla="*/ 318198 w 508000"/>
                  <a:gd name="connsiteY599" fmla="*/ 16696 h 439659"/>
                  <a:gd name="connsiteX600" fmla="*/ 312615 w 508000"/>
                  <a:gd name="connsiteY600" fmla="*/ 16696 h 439659"/>
                  <a:gd name="connsiteX601" fmla="*/ 290286 w 508000"/>
                  <a:gd name="connsiteY601" fmla="*/ 16696 h 439659"/>
                  <a:gd name="connsiteX602" fmla="*/ 290286 w 508000"/>
                  <a:gd name="connsiteY602" fmla="*/ 27826 h 439659"/>
                  <a:gd name="connsiteX603" fmla="*/ 290286 w 508000"/>
                  <a:gd name="connsiteY603" fmla="*/ 33392 h 439659"/>
                  <a:gd name="connsiteX604" fmla="*/ 284703 w 508000"/>
                  <a:gd name="connsiteY604" fmla="*/ 33392 h 439659"/>
                  <a:gd name="connsiteX605" fmla="*/ 279121 w 508000"/>
                  <a:gd name="connsiteY605" fmla="*/ 33392 h 439659"/>
                  <a:gd name="connsiteX606" fmla="*/ 279121 w 508000"/>
                  <a:gd name="connsiteY606" fmla="*/ 27826 h 439659"/>
                  <a:gd name="connsiteX607" fmla="*/ 279121 w 508000"/>
                  <a:gd name="connsiteY607" fmla="*/ 16696 h 439659"/>
                  <a:gd name="connsiteX608" fmla="*/ 256791 w 508000"/>
                  <a:gd name="connsiteY608" fmla="*/ 16696 h 439659"/>
                  <a:gd name="connsiteX609" fmla="*/ 251209 w 508000"/>
                  <a:gd name="connsiteY609" fmla="*/ 16696 h 439659"/>
                  <a:gd name="connsiteX610" fmla="*/ 228879 w 508000"/>
                  <a:gd name="connsiteY610" fmla="*/ 16696 h 439659"/>
                  <a:gd name="connsiteX611" fmla="*/ 228879 w 508000"/>
                  <a:gd name="connsiteY611" fmla="*/ 27826 h 439659"/>
                  <a:gd name="connsiteX612" fmla="*/ 223297 w 508000"/>
                  <a:gd name="connsiteY612" fmla="*/ 33392 h 439659"/>
                  <a:gd name="connsiteX613" fmla="*/ 217714 w 508000"/>
                  <a:gd name="connsiteY613" fmla="*/ 33392 h 439659"/>
                  <a:gd name="connsiteX614" fmla="*/ 217714 w 508000"/>
                  <a:gd name="connsiteY614" fmla="*/ 27826 h 439659"/>
                  <a:gd name="connsiteX615" fmla="*/ 223297 w 508000"/>
                  <a:gd name="connsiteY615" fmla="*/ 27826 h 439659"/>
                  <a:gd name="connsiteX616" fmla="*/ 223297 w 508000"/>
                  <a:gd name="connsiteY616" fmla="*/ 16696 h 439659"/>
                  <a:gd name="connsiteX617" fmla="*/ 217714 w 508000"/>
                  <a:gd name="connsiteY617" fmla="*/ 16696 h 439659"/>
                  <a:gd name="connsiteX618" fmla="*/ 195385 w 508000"/>
                  <a:gd name="connsiteY618" fmla="*/ 16696 h 439659"/>
                  <a:gd name="connsiteX619" fmla="*/ 195385 w 508000"/>
                  <a:gd name="connsiteY619" fmla="*/ 27826 h 439659"/>
                  <a:gd name="connsiteX620" fmla="*/ 195385 w 508000"/>
                  <a:gd name="connsiteY620" fmla="*/ 33392 h 439659"/>
                  <a:gd name="connsiteX621" fmla="*/ 189802 w 508000"/>
                  <a:gd name="connsiteY621" fmla="*/ 33392 h 439659"/>
                  <a:gd name="connsiteX622" fmla="*/ 184220 w 508000"/>
                  <a:gd name="connsiteY622" fmla="*/ 33392 h 439659"/>
                  <a:gd name="connsiteX623" fmla="*/ 184220 w 508000"/>
                  <a:gd name="connsiteY623" fmla="*/ 27826 h 439659"/>
                  <a:gd name="connsiteX624" fmla="*/ 184220 w 508000"/>
                  <a:gd name="connsiteY624" fmla="*/ 16696 h 439659"/>
                  <a:gd name="connsiteX625" fmla="*/ 161890 w 508000"/>
                  <a:gd name="connsiteY625" fmla="*/ 16696 h 439659"/>
                  <a:gd name="connsiteX626" fmla="*/ 156308 w 508000"/>
                  <a:gd name="connsiteY626" fmla="*/ 16696 h 439659"/>
                  <a:gd name="connsiteX627" fmla="*/ 133978 w 508000"/>
                  <a:gd name="connsiteY627" fmla="*/ 16696 h 439659"/>
                  <a:gd name="connsiteX628" fmla="*/ 133978 w 508000"/>
                  <a:gd name="connsiteY628" fmla="*/ 27826 h 439659"/>
                  <a:gd name="connsiteX629" fmla="*/ 128396 w 508000"/>
                  <a:gd name="connsiteY629" fmla="*/ 33392 h 439659"/>
                  <a:gd name="connsiteX630" fmla="*/ 122813 w 508000"/>
                  <a:gd name="connsiteY630" fmla="*/ 33392 h 439659"/>
                  <a:gd name="connsiteX631" fmla="*/ 122813 w 508000"/>
                  <a:gd name="connsiteY631" fmla="*/ 27826 h 439659"/>
                  <a:gd name="connsiteX632" fmla="*/ 128396 w 508000"/>
                  <a:gd name="connsiteY632" fmla="*/ 27826 h 439659"/>
                  <a:gd name="connsiteX633" fmla="*/ 128396 w 508000"/>
                  <a:gd name="connsiteY633" fmla="*/ 16696 h 439659"/>
                  <a:gd name="connsiteX634" fmla="*/ 122813 w 508000"/>
                  <a:gd name="connsiteY634" fmla="*/ 16696 h 439659"/>
                  <a:gd name="connsiteX635" fmla="*/ 100483 w 508000"/>
                  <a:gd name="connsiteY635" fmla="*/ 16696 h 439659"/>
                  <a:gd name="connsiteX636" fmla="*/ 100483 w 508000"/>
                  <a:gd name="connsiteY636" fmla="*/ 27826 h 439659"/>
                  <a:gd name="connsiteX637" fmla="*/ 100483 w 508000"/>
                  <a:gd name="connsiteY637" fmla="*/ 33392 h 439659"/>
                  <a:gd name="connsiteX638" fmla="*/ 94901 w 508000"/>
                  <a:gd name="connsiteY638" fmla="*/ 33392 h 439659"/>
                  <a:gd name="connsiteX639" fmla="*/ 89319 w 508000"/>
                  <a:gd name="connsiteY639" fmla="*/ 33392 h 439659"/>
                  <a:gd name="connsiteX640" fmla="*/ 89319 w 508000"/>
                  <a:gd name="connsiteY640" fmla="*/ 27826 h 439659"/>
                  <a:gd name="connsiteX641" fmla="*/ 89319 w 508000"/>
                  <a:gd name="connsiteY641" fmla="*/ 16696 h 439659"/>
                  <a:gd name="connsiteX642" fmla="*/ 66989 w 508000"/>
                  <a:gd name="connsiteY642" fmla="*/ 16696 h 439659"/>
                  <a:gd name="connsiteX643" fmla="*/ 61407 w 508000"/>
                  <a:gd name="connsiteY643" fmla="*/ 16696 h 439659"/>
                  <a:gd name="connsiteX644" fmla="*/ 44659 w 508000"/>
                  <a:gd name="connsiteY644" fmla="*/ 16696 h 439659"/>
                  <a:gd name="connsiteX645" fmla="*/ 39077 w 508000"/>
                  <a:gd name="connsiteY645" fmla="*/ 16696 h 439659"/>
                  <a:gd name="connsiteX646" fmla="*/ 44659 w 508000"/>
                  <a:gd name="connsiteY646" fmla="*/ 0 h 439659"/>
                  <a:gd name="connsiteX647" fmla="*/ 463341 w 508000"/>
                  <a:gd name="connsiteY647" fmla="*/ 0 h 439659"/>
                  <a:gd name="connsiteX648" fmla="*/ 508000 w 508000"/>
                  <a:gd name="connsiteY648" fmla="*/ 44523 h 439659"/>
                  <a:gd name="connsiteX649" fmla="*/ 508000 w 508000"/>
                  <a:gd name="connsiteY649" fmla="*/ 322788 h 439659"/>
                  <a:gd name="connsiteX650" fmla="*/ 463341 w 508000"/>
                  <a:gd name="connsiteY650" fmla="*/ 367310 h 439659"/>
                  <a:gd name="connsiteX651" fmla="*/ 273539 w 508000"/>
                  <a:gd name="connsiteY651" fmla="*/ 367310 h 439659"/>
                  <a:gd name="connsiteX652" fmla="*/ 273539 w 508000"/>
                  <a:gd name="connsiteY652" fmla="*/ 400702 h 439659"/>
                  <a:gd name="connsiteX653" fmla="*/ 407517 w 508000"/>
                  <a:gd name="connsiteY653" fmla="*/ 400702 h 439659"/>
                  <a:gd name="connsiteX654" fmla="*/ 424264 w 508000"/>
                  <a:gd name="connsiteY654" fmla="*/ 422963 h 439659"/>
                  <a:gd name="connsiteX655" fmla="*/ 424264 w 508000"/>
                  <a:gd name="connsiteY655" fmla="*/ 439659 h 439659"/>
                  <a:gd name="connsiteX656" fmla="*/ 83736 w 508000"/>
                  <a:gd name="connsiteY656" fmla="*/ 439659 h 439659"/>
                  <a:gd name="connsiteX657" fmla="*/ 83736 w 508000"/>
                  <a:gd name="connsiteY657" fmla="*/ 422963 h 439659"/>
                  <a:gd name="connsiteX658" fmla="*/ 100483 w 508000"/>
                  <a:gd name="connsiteY658" fmla="*/ 400702 h 439659"/>
                  <a:gd name="connsiteX659" fmla="*/ 234462 w 508000"/>
                  <a:gd name="connsiteY659" fmla="*/ 400702 h 439659"/>
                  <a:gd name="connsiteX660" fmla="*/ 234462 w 508000"/>
                  <a:gd name="connsiteY660" fmla="*/ 367310 h 439659"/>
                  <a:gd name="connsiteX661" fmla="*/ 44659 w 508000"/>
                  <a:gd name="connsiteY661" fmla="*/ 367310 h 439659"/>
                  <a:gd name="connsiteX662" fmla="*/ 0 w 508000"/>
                  <a:gd name="connsiteY662" fmla="*/ 322788 h 439659"/>
                  <a:gd name="connsiteX663" fmla="*/ 0 w 508000"/>
                  <a:gd name="connsiteY663" fmla="*/ 44523 h 439659"/>
                  <a:gd name="connsiteX664" fmla="*/ 44659 w 508000"/>
                  <a:gd name="connsiteY664" fmla="*/ 0 h 43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</a:cxnLst>
                <a:rect l="l" t="t" r="r" b="b"/>
                <a:pathLst>
                  <a:path w="508000" h="439659">
                    <a:moveTo>
                      <a:pt x="441011" y="278265"/>
                    </a:moveTo>
                    <a:cubicBezTo>
                      <a:pt x="446593" y="278265"/>
                      <a:pt x="446593" y="278265"/>
                      <a:pt x="446593" y="278265"/>
                    </a:cubicBezTo>
                    <a:cubicBezTo>
                      <a:pt x="446593" y="278265"/>
                      <a:pt x="446593" y="278265"/>
                      <a:pt x="446593" y="283831"/>
                    </a:cubicBezTo>
                    <a:cubicBezTo>
                      <a:pt x="446593" y="278265"/>
                      <a:pt x="441011" y="278265"/>
                      <a:pt x="441011" y="278265"/>
                    </a:cubicBezTo>
                    <a:close/>
                    <a:moveTo>
                      <a:pt x="312615" y="278265"/>
                    </a:moveTo>
                    <a:cubicBezTo>
                      <a:pt x="312615" y="278265"/>
                      <a:pt x="312615" y="278265"/>
                      <a:pt x="318198" y="278265"/>
                    </a:cubicBezTo>
                    <a:cubicBezTo>
                      <a:pt x="312615" y="278265"/>
                      <a:pt x="312615" y="278265"/>
                      <a:pt x="312615" y="283831"/>
                    </a:cubicBezTo>
                    <a:cubicBezTo>
                      <a:pt x="312615" y="278265"/>
                      <a:pt x="312615" y="278265"/>
                      <a:pt x="312615" y="278265"/>
                    </a:cubicBezTo>
                    <a:close/>
                    <a:moveTo>
                      <a:pt x="61407" y="278265"/>
                    </a:moveTo>
                    <a:cubicBezTo>
                      <a:pt x="66989" y="278265"/>
                      <a:pt x="66989" y="278265"/>
                      <a:pt x="66989" y="278265"/>
                    </a:cubicBezTo>
                    <a:cubicBezTo>
                      <a:pt x="66989" y="278265"/>
                      <a:pt x="66989" y="278265"/>
                      <a:pt x="66989" y="283831"/>
                    </a:cubicBezTo>
                    <a:cubicBezTo>
                      <a:pt x="66989" y="278265"/>
                      <a:pt x="66989" y="278265"/>
                      <a:pt x="61407" y="278265"/>
                    </a:cubicBezTo>
                    <a:close/>
                    <a:moveTo>
                      <a:pt x="157184" y="254570"/>
                    </a:moveTo>
                    <a:cubicBezTo>
                      <a:pt x="161740" y="254570"/>
                      <a:pt x="161740" y="254570"/>
                      <a:pt x="161740" y="254570"/>
                    </a:cubicBezTo>
                    <a:cubicBezTo>
                      <a:pt x="161740" y="254570"/>
                      <a:pt x="161740" y="254570"/>
                      <a:pt x="161740" y="259695"/>
                    </a:cubicBezTo>
                    <a:cubicBezTo>
                      <a:pt x="161740" y="259695"/>
                      <a:pt x="161740" y="259695"/>
                      <a:pt x="157184" y="259695"/>
                    </a:cubicBezTo>
                    <a:cubicBezTo>
                      <a:pt x="157184" y="254570"/>
                      <a:pt x="157184" y="254570"/>
                      <a:pt x="157184" y="254570"/>
                    </a:cubicBezTo>
                    <a:close/>
                    <a:moveTo>
                      <a:pt x="61507" y="254570"/>
                    </a:moveTo>
                    <a:cubicBezTo>
                      <a:pt x="68341" y="254570"/>
                      <a:pt x="68341" y="254570"/>
                      <a:pt x="68341" y="254570"/>
                    </a:cubicBezTo>
                    <a:cubicBezTo>
                      <a:pt x="68341" y="254570"/>
                      <a:pt x="68341" y="254570"/>
                      <a:pt x="68341" y="259695"/>
                    </a:cubicBezTo>
                    <a:cubicBezTo>
                      <a:pt x="68341" y="259695"/>
                      <a:pt x="68341" y="259695"/>
                      <a:pt x="61507" y="259695"/>
                    </a:cubicBezTo>
                    <a:cubicBezTo>
                      <a:pt x="61507" y="254570"/>
                      <a:pt x="61507" y="254570"/>
                      <a:pt x="61507" y="254570"/>
                    </a:cubicBezTo>
                    <a:close/>
                    <a:moveTo>
                      <a:pt x="323480" y="243749"/>
                    </a:moveTo>
                    <a:cubicBezTo>
                      <a:pt x="323480" y="243749"/>
                      <a:pt x="323480" y="243749"/>
                      <a:pt x="323480" y="254380"/>
                    </a:cubicBezTo>
                    <a:cubicBezTo>
                      <a:pt x="323480" y="254380"/>
                      <a:pt x="317785" y="254380"/>
                      <a:pt x="317785" y="259695"/>
                    </a:cubicBezTo>
                    <a:cubicBezTo>
                      <a:pt x="312090" y="259695"/>
                      <a:pt x="312090" y="259695"/>
                      <a:pt x="312090" y="259695"/>
                    </a:cubicBezTo>
                    <a:cubicBezTo>
                      <a:pt x="312090" y="254380"/>
                      <a:pt x="312090" y="254380"/>
                      <a:pt x="312090" y="254380"/>
                    </a:cubicBezTo>
                    <a:cubicBezTo>
                      <a:pt x="312090" y="254380"/>
                      <a:pt x="312090" y="254380"/>
                      <a:pt x="317785" y="254380"/>
                    </a:cubicBezTo>
                    <a:lnTo>
                      <a:pt x="317785" y="249065"/>
                    </a:lnTo>
                    <a:cubicBezTo>
                      <a:pt x="317785" y="249065"/>
                      <a:pt x="317785" y="243749"/>
                      <a:pt x="323480" y="243749"/>
                    </a:cubicBezTo>
                    <a:close/>
                    <a:moveTo>
                      <a:pt x="184520" y="243749"/>
                    </a:moveTo>
                    <a:cubicBezTo>
                      <a:pt x="184520" y="243749"/>
                      <a:pt x="190215" y="249065"/>
                      <a:pt x="190215" y="249065"/>
                    </a:cubicBezTo>
                    <a:cubicBezTo>
                      <a:pt x="195910" y="249065"/>
                      <a:pt x="195910" y="249065"/>
                      <a:pt x="195910" y="249065"/>
                    </a:cubicBezTo>
                    <a:cubicBezTo>
                      <a:pt x="195910" y="249065"/>
                      <a:pt x="195910" y="249065"/>
                      <a:pt x="195910" y="254380"/>
                    </a:cubicBezTo>
                    <a:cubicBezTo>
                      <a:pt x="195910" y="254380"/>
                      <a:pt x="195910" y="254380"/>
                      <a:pt x="195910" y="259695"/>
                    </a:cubicBezTo>
                    <a:cubicBezTo>
                      <a:pt x="195910" y="259695"/>
                      <a:pt x="190215" y="259695"/>
                      <a:pt x="190215" y="259695"/>
                    </a:cubicBezTo>
                    <a:cubicBezTo>
                      <a:pt x="190215" y="259695"/>
                      <a:pt x="190215" y="259695"/>
                      <a:pt x="184520" y="259695"/>
                    </a:cubicBezTo>
                    <a:cubicBezTo>
                      <a:pt x="184520" y="254380"/>
                      <a:pt x="184520" y="254380"/>
                      <a:pt x="184520" y="254380"/>
                    </a:cubicBezTo>
                    <a:cubicBezTo>
                      <a:pt x="184520" y="254380"/>
                      <a:pt x="184520" y="254380"/>
                      <a:pt x="184520" y="243749"/>
                    </a:cubicBezTo>
                    <a:close/>
                    <a:moveTo>
                      <a:pt x="466996" y="239193"/>
                    </a:moveTo>
                    <a:cubicBezTo>
                      <a:pt x="472691" y="239193"/>
                      <a:pt x="472691" y="239193"/>
                      <a:pt x="472691" y="239193"/>
                    </a:cubicBezTo>
                    <a:cubicBezTo>
                      <a:pt x="472691" y="239193"/>
                      <a:pt x="472691" y="239193"/>
                      <a:pt x="478386" y="239193"/>
                    </a:cubicBezTo>
                    <a:cubicBezTo>
                      <a:pt x="478386" y="239193"/>
                      <a:pt x="478386" y="244319"/>
                      <a:pt x="478386" y="244319"/>
                    </a:cubicBezTo>
                    <a:cubicBezTo>
                      <a:pt x="478386" y="244319"/>
                      <a:pt x="478386" y="244319"/>
                      <a:pt x="478386" y="254570"/>
                    </a:cubicBezTo>
                    <a:cubicBezTo>
                      <a:pt x="478386" y="254570"/>
                      <a:pt x="478386" y="254570"/>
                      <a:pt x="478386" y="259695"/>
                    </a:cubicBezTo>
                    <a:cubicBezTo>
                      <a:pt x="472691" y="259695"/>
                      <a:pt x="472691" y="259695"/>
                      <a:pt x="472691" y="259695"/>
                    </a:cubicBezTo>
                    <a:cubicBezTo>
                      <a:pt x="472691" y="259695"/>
                      <a:pt x="472691" y="259695"/>
                      <a:pt x="466996" y="259695"/>
                    </a:cubicBezTo>
                    <a:cubicBezTo>
                      <a:pt x="466996" y="254570"/>
                      <a:pt x="466996" y="254570"/>
                      <a:pt x="466996" y="254570"/>
                    </a:cubicBezTo>
                    <a:cubicBezTo>
                      <a:pt x="466996" y="254570"/>
                      <a:pt x="466996" y="254570"/>
                      <a:pt x="466996" y="244319"/>
                    </a:cubicBezTo>
                    <a:cubicBezTo>
                      <a:pt x="466996" y="244319"/>
                      <a:pt x="466996" y="239193"/>
                      <a:pt x="466996" y="239193"/>
                    </a:cubicBezTo>
                    <a:close/>
                    <a:moveTo>
                      <a:pt x="440798" y="239193"/>
                    </a:moveTo>
                    <a:cubicBezTo>
                      <a:pt x="440798" y="239193"/>
                      <a:pt x="440798" y="244319"/>
                      <a:pt x="440798" y="244319"/>
                    </a:cubicBezTo>
                    <a:cubicBezTo>
                      <a:pt x="440798" y="244319"/>
                      <a:pt x="440798" y="244319"/>
                      <a:pt x="440798" y="254570"/>
                    </a:cubicBezTo>
                    <a:cubicBezTo>
                      <a:pt x="446493" y="254570"/>
                      <a:pt x="446493" y="254570"/>
                      <a:pt x="446493" y="254570"/>
                    </a:cubicBezTo>
                    <a:cubicBezTo>
                      <a:pt x="446493" y="254570"/>
                      <a:pt x="446493" y="254570"/>
                      <a:pt x="446493" y="259695"/>
                    </a:cubicBezTo>
                    <a:cubicBezTo>
                      <a:pt x="446493" y="259695"/>
                      <a:pt x="446493" y="259695"/>
                      <a:pt x="440798" y="259695"/>
                    </a:cubicBezTo>
                    <a:cubicBezTo>
                      <a:pt x="440798" y="254570"/>
                      <a:pt x="435103" y="254570"/>
                      <a:pt x="435103" y="254570"/>
                    </a:cubicBezTo>
                    <a:cubicBezTo>
                      <a:pt x="435103" y="254570"/>
                      <a:pt x="435103" y="254570"/>
                      <a:pt x="435103" y="244319"/>
                    </a:cubicBezTo>
                    <a:cubicBezTo>
                      <a:pt x="435103" y="244319"/>
                      <a:pt x="440798" y="239193"/>
                      <a:pt x="440798" y="239193"/>
                    </a:cubicBezTo>
                    <a:close/>
                    <a:moveTo>
                      <a:pt x="440798" y="239193"/>
                    </a:moveTo>
                    <a:cubicBezTo>
                      <a:pt x="446493" y="239193"/>
                      <a:pt x="446493" y="239193"/>
                      <a:pt x="446493" y="239193"/>
                    </a:cubicBezTo>
                    <a:cubicBezTo>
                      <a:pt x="446493" y="239193"/>
                      <a:pt x="446493" y="244319"/>
                      <a:pt x="446493" y="244319"/>
                    </a:cubicBezTo>
                    <a:cubicBezTo>
                      <a:pt x="446493" y="244319"/>
                      <a:pt x="446493" y="239193"/>
                      <a:pt x="440798" y="239193"/>
                    </a:cubicBezTo>
                    <a:close/>
                    <a:moveTo>
                      <a:pt x="412323" y="239193"/>
                    </a:moveTo>
                    <a:cubicBezTo>
                      <a:pt x="412323" y="239193"/>
                      <a:pt x="416879" y="244319"/>
                      <a:pt x="416879" y="244319"/>
                    </a:cubicBezTo>
                    <a:cubicBezTo>
                      <a:pt x="416879" y="244319"/>
                      <a:pt x="416879" y="244319"/>
                      <a:pt x="416879" y="254570"/>
                    </a:cubicBezTo>
                    <a:cubicBezTo>
                      <a:pt x="416879" y="254570"/>
                      <a:pt x="412323" y="254570"/>
                      <a:pt x="412323" y="259695"/>
                    </a:cubicBezTo>
                    <a:cubicBezTo>
                      <a:pt x="407767" y="259695"/>
                      <a:pt x="407767" y="259695"/>
                      <a:pt x="407767" y="259695"/>
                    </a:cubicBezTo>
                    <a:cubicBezTo>
                      <a:pt x="407767" y="254570"/>
                      <a:pt x="407767" y="254570"/>
                      <a:pt x="407767" y="254570"/>
                    </a:cubicBezTo>
                    <a:cubicBezTo>
                      <a:pt x="407767" y="254570"/>
                      <a:pt x="407767" y="254570"/>
                      <a:pt x="412323" y="254570"/>
                    </a:cubicBezTo>
                    <a:lnTo>
                      <a:pt x="412323" y="244319"/>
                    </a:lnTo>
                    <a:cubicBezTo>
                      <a:pt x="412323" y="244319"/>
                      <a:pt x="412323" y="239193"/>
                      <a:pt x="412323" y="239193"/>
                    </a:cubicBezTo>
                    <a:close/>
                    <a:moveTo>
                      <a:pt x="407767" y="239193"/>
                    </a:moveTo>
                    <a:cubicBezTo>
                      <a:pt x="407767" y="239193"/>
                      <a:pt x="407767" y="239193"/>
                      <a:pt x="412323" y="239193"/>
                    </a:cubicBezTo>
                    <a:cubicBezTo>
                      <a:pt x="407767" y="239193"/>
                      <a:pt x="407767" y="244319"/>
                      <a:pt x="407767" y="244319"/>
                    </a:cubicBezTo>
                    <a:cubicBezTo>
                      <a:pt x="407767" y="244319"/>
                      <a:pt x="407767" y="239193"/>
                      <a:pt x="407767" y="239193"/>
                    </a:cubicBezTo>
                    <a:close/>
                    <a:moveTo>
                      <a:pt x="373596" y="239193"/>
                    </a:moveTo>
                    <a:cubicBezTo>
                      <a:pt x="379291" y="239193"/>
                      <a:pt x="379291" y="239193"/>
                      <a:pt x="379291" y="239193"/>
                    </a:cubicBezTo>
                    <a:cubicBezTo>
                      <a:pt x="379291" y="239193"/>
                      <a:pt x="379291" y="239193"/>
                      <a:pt x="384986" y="239193"/>
                    </a:cubicBezTo>
                    <a:cubicBezTo>
                      <a:pt x="384986" y="239193"/>
                      <a:pt x="384986" y="244319"/>
                      <a:pt x="384986" y="244319"/>
                    </a:cubicBezTo>
                    <a:cubicBezTo>
                      <a:pt x="384986" y="244319"/>
                      <a:pt x="384986" y="244319"/>
                      <a:pt x="384986" y="254570"/>
                    </a:cubicBezTo>
                    <a:cubicBezTo>
                      <a:pt x="384986" y="254570"/>
                      <a:pt x="384986" y="254570"/>
                      <a:pt x="384986" y="259695"/>
                    </a:cubicBezTo>
                    <a:cubicBezTo>
                      <a:pt x="379291" y="259695"/>
                      <a:pt x="379291" y="259695"/>
                      <a:pt x="379291" y="259695"/>
                    </a:cubicBezTo>
                    <a:cubicBezTo>
                      <a:pt x="379291" y="259695"/>
                      <a:pt x="379291" y="259695"/>
                      <a:pt x="373596" y="259695"/>
                    </a:cubicBezTo>
                    <a:cubicBezTo>
                      <a:pt x="373596" y="254570"/>
                      <a:pt x="373596" y="254570"/>
                      <a:pt x="373596" y="254570"/>
                    </a:cubicBezTo>
                    <a:cubicBezTo>
                      <a:pt x="373596" y="254570"/>
                      <a:pt x="373596" y="254570"/>
                      <a:pt x="373596" y="244319"/>
                    </a:cubicBezTo>
                    <a:cubicBezTo>
                      <a:pt x="373596" y="244319"/>
                      <a:pt x="373596" y="239193"/>
                      <a:pt x="373596" y="239193"/>
                    </a:cubicBezTo>
                    <a:close/>
                    <a:moveTo>
                      <a:pt x="345121" y="239193"/>
                    </a:moveTo>
                    <a:cubicBezTo>
                      <a:pt x="345121" y="239193"/>
                      <a:pt x="345121" y="244319"/>
                      <a:pt x="345121" y="244319"/>
                    </a:cubicBezTo>
                    <a:cubicBezTo>
                      <a:pt x="345121" y="244319"/>
                      <a:pt x="345121" y="244319"/>
                      <a:pt x="345121" y="254570"/>
                    </a:cubicBezTo>
                    <a:cubicBezTo>
                      <a:pt x="345121" y="254570"/>
                      <a:pt x="350816" y="254570"/>
                      <a:pt x="350816" y="254570"/>
                    </a:cubicBezTo>
                    <a:cubicBezTo>
                      <a:pt x="350816" y="254570"/>
                      <a:pt x="350816" y="254570"/>
                      <a:pt x="350816" y="259695"/>
                    </a:cubicBezTo>
                    <a:cubicBezTo>
                      <a:pt x="350816" y="259695"/>
                      <a:pt x="350816" y="259695"/>
                      <a:pt x="345121" y="259695"/>
                    </a:cubicBezTo>
                    <a:cubicBezTo>
                      <a:pt x="345121" y="254570"/>
                      <a:pt x="339426" y="254570"/>
                      <a:pt x="339426" y="254570"/>
                    </a:cubicBezTo>
                    <a:cubicBezTo>
                      <a:pt x="339426" y="254570"/>
                      <a:pt x="339426" y="254570"/>
                      <a:pt x="339426" y="244319"/>
                    </a:cubicBezTo>
                    <a:cubicBezTo>
                      <a:pt x="339426" y="244319"/>
                      <a:pt x="345121" y="239193"/>
                      <a:pt x="345121" y="239193"/>
                    </a:cubicBezTo>
                    <a:close/>
                    <a:moveTo>
                      <a:pt x="345121" y="239193"/>
                    </a:moveTo>
                    <a:cubicBezTo>
                      <a:pt x="350816" y="239193"/>
                      <a:pt x="350816" y="239193"/>
                      <a:pt x="350816" y="239193"/>
                    </a:cubicBezTo>
                    <a:cubicBezTo>
                      <a:pt x="350816" y="239193"/>
                      <a:pt x="350816" y="244319"/>
                      <a:pt x="350816" y="244319"/>
                    </a:cubicBezTo>
                    <a:cubicBezTo>
                      <a:pt x="350816" y="244319"/>
                      <a:pt x="345121" y="239193"/>
                      <a:pt x="345121" y="239193"/>
                    </a:cubicBezTo>
                    <a:close/>
                    <a:moveTo>
                      <a:pt x="157184" y="239193"/>
                    </a:moveTo>
                    <a:cubicBezTo>
                      <a:pt x="161740" y="239193"/>
                      <a:pt x="161740" y="239193"/>
                      <a:pt x="161740" y="239193"/>
                    </a:cubicBezTo>
                    <a:cubicBezTo>
                      <a:pt x="161740" y="239193"/>
                      <a:pt x="161740" y="244319"/>
                      <a:pt x="161740" y="244319"/>
                    </a:cubicBezTo>
                    <a:cubicBezTo>
                      <a:pt x="161740" y="244319"/>
                      <a:pt x="161740" y="239193"/>
                      <a:pt x="157184" y="239193"/>
                    </a:cubicBezTo>
                    <a:close/>
                    <a:moveTo>
                      <a:pt x="128708" y="239193"/>
                    </a:moveTo>
                    <a:cubicBezTo>
                      <a:pt x="134403" y="239193"/>
                      <a:pt x="134403" y="244319"/>
                      <a:pt x="134403" y="244319"/>
                    </a:cubicBezTo>
                    <a:cubicBezTo>
                      <a:pt x="134403" y="244319"/>
                      <a:pt x="134403" y="244319"/>
                      <a:pt x="134403" y="254570"/>
                    </a:cubicBezTo>
                    <a:cubicBezTo>
                      <a:pt x="134403" y="254570"/>
                      <a:pt x="134403" y="254570"/>
                      <a:pt x="128708" y="259695"/>
                    </a:cubicBezTo>
                    <a:cubicBezTo>
                      <a:pt x="123013" y="259695"/>
                      <a:pt x="123013" y="259695"/>
                      <a:pt x="123013" y="259695"/>
                    </a:cubicBezTo>
                    <a:cubicBezTo>
                      <a:pt x="123013" y="254570"/>
                      <a:pt x="123013" y="254570"/>
                      <a:pt x="123013" y="254570"/>
                    </a:cubicBezTo>
                    <a:cubicBezTo>
                      <a:pt x="123013" y="254570"/>
                      <a:pt x="128708" y="254570"/>
                      <a:pt x="128708" y="254570"/>
                    </a:cubicBezTo>
                    <a:lnTo>
                      <a:pt x="128708" y="244319"/>
                    </a:lnTo>
                    <a:cubicBezTo>
                      <a:pt x="128708" y="244319"/>
                      <a:pt x="128708" y="239193"/>
                      <a:pt x="128708" y="239193"/>
                    </a:cubicBezTo>
                    <a:close/>
                    <a:moveTo>
                      <a:pt x="123013" y="239193"/>
                    </a:moveTo>
                    <a:cubicBezTo>
                      <a:pt x="123013" y="239193"/>
                      <a:pt x="123013" y="239193"/>
                      <a:pt x="128708" y="239193"/>
                    </a:cubicBezTo>
                    <a:cubicBezTo>
                      <a:pt x="128708" y="239193"/>
                      <a:pt x="123013" y="244319"/>
                      <a:pt x="123013" y="244319"/>
                    </a:cubicBezTo>
                    <a:cubicBezTo>
                      <a:pt x="123013" y="244319"/>
                      <a:pt x="123013" y="239193"/>
                      <a:pt x="123013" y="239193"/>
                    </a:cubicBezTo>
                    <a:close/>
                    <a:moveTo>
                      <a:pt x="91121" y="239193"/>
                    </a:moveTo>
                    <a:cubicBezTo>
                      <a:pt x="95677" y="239193"/>
                      <a:pt x="95677" y="239193"/>
                      <a:pt x="95677" y="239193"/>
                    </a:cubicBezTo>
                    <a:cubicBezTo>
                      <a:pt x="95677" y="239193"/>
                      <a:pt x="95677" y="239193"/>
                      <a:pt x="100233" y="239193"/>
                    </a:cubicBezTo>
                    <a:cubicBezTo>
                      <a:pt x="100233" y="239193"/>
                      <a:pt x="100233" y="244319"/>
                      <a:pt x="100233" y="244319"/>
                    </a:cubicBezTo>
                    <a:cubicBezTo>
                      <a:pt x="100233" y="244319"/>
                      <a:pt x="100233" y="244319"/>
                      <a:pt x="100233" y="254570"/>
                    </a:cubicBezTo>
                    <a:cubicBezTo>
                      <a:pt x="100233" y="254570"/>
                      <a:pt x="100233" y="254570"/>
                      <a:pt x="100233" y="259695"/>
                    </a:cubicBezTo>
                    <a:cubicBezTo>
                      <a:pt x="95677" y="259695"/>
                      <a:pt x="95677" y="259695"/>
                      <a:pt x="95677" y="259695"/>
                    </a:cubicBezTo>
                    <a:cubicBezTo>
                      <a:pt x="95677" y="259695"/>
                      <a:pt x="95677" y="259695"/>
                      <a:pt x="91121" y="259695"/>
                    </a:cubicBezTo>
                    <a:cubicBezTo>
                      <a:pt x="91121" y="254570"/>
                      <a:pt x="91121" y="254570"/>
                      <a:pt x="91121" y="254570"/>
                    </a:cubicBezTo>
                    <a:cubicBezTo>
                      <a:pt x="91121" y="254570"/>
                      <a:pt x="91121" y="254570"/>
                      <a:pt x="91121" y="244319"/>
                    </a:cubicBezTo>
                    <a:cubicBezTo>
                      <a:pt x="91121" y="244319"/>
                      <a:pt x="91121" y="239193"/>
                      <a:pt x="91121" y="239193"/>
                    </a:cubicBezTo>
                    <a:close/>
                    <a:moveTo>
                      <a:pt x="61507" y="239193"/>
                    </a:moveTo>
                    <a:cubicBezTo>
                      <a:pt x="68341" y="239193"/>
                      <a:pt x="68341" y="239193"/>
                      <a:pt x="68341" y="239193"/>
                    </a:cubicBezTo>
                    <a:cubicBezTo>
                      <a:pt x="68341" y="239193"/>
                      <a:pt x="68341" y="244319"/>
                      <a:pt x="68341" y="244319"/>
                    </a:cubicBezTo>
                    <a:cubicBezTo>
                      <a:pt x="68341" y="244319"/>
                      <a:pt x="68341" y="239193"/>
                      <a:pt x="61507" y="239193"/>
                    </a:cubicBezTo>
                    <a:close/>
                    <a:moveTo>
                      <a:pt x="35309" y="239193"/>
                    </a:moveTo>
                    <a:cubicBezTo>
                      <a:pt x="41004" y="239193"/>
                      <a:pt x="41004" y="244319"/>
                      <a:pt x="41004" y="244319"/>
                    </a:cubicBezTo>
                    <a:cubicBezTo>
                      <a:pt x="41004" y="244319"/>
                      <a:pt x="41004" y="244319"/>
                      <a:pt x="41004" y="254570"/>
                    </a:cubicBezTo>
                    <a:cubicBezTo>
                      <a:pt x="41004" y="254570"/>
                      <a:pt x="41004" y="254570"/>
                      <a:pt x="35309" y="259695"/>
                    </a:cubicBezTo>
                    <a:cubicBezTo>
                      <a:pt x="29614" y="259695"/>
                      <a:pt x="29614" y="259695"/>
                      <a:pt x="29614" y="259695"/>
                    </a:cubicBezTo>
                    <a:cubicBezTo>
                      <a:pt x="29614" y="254570"/>
                      <a:pt x="29614" y="254570"/>
                      <a:pt x="29614" y="254570"/>
                    </a:cubicBezTo>
                    <a:cubicBezTo>
                      <a:pt x="29614" y="254570"/>
                      <a:pt x="35309" y="254570"/>
                      <a:pt x="35309" y="254570"/>
                    </a:cubicBezTo>
                    <a:lnTo>
                      <a:pt x="35309" y="244319"/>
                    </a:lnTo>
                    <a:cubicBezTo>
                      <a:pt x="35309" y="244319"/>
                      <a:pt x="35309" y="239193"/>
                      <a:pt x="35309" y="239193"/>
                    </a:cubicBezTo>
                    <a:close/>
                    <a:moveTo>
                      <a:pt x="29614" y="239193"/>
                    </a:moveTo>
                    <a:cubicBezTo>
                      <a:pt x="29614" y="239193"/>
                      <a:pt x="29614" y="239193"/>
                      <a:pt x="35309" y="239193"/>
                    </a:cubicBezTo>
                    <a:cubicBezTo>
                      <a:pt x="35309" y="239193"/>
                      <a:pt x="29614" y="244319"/>
                      <a:pt x="29614" y="244319"/>
                    </a:cubicBezTo>
                    <a:cubicBezTo>
                      <a:pt x="29614" y="244319"/>
                      <a:pt x="29614" y="239193"/>
                      <a:pt x="29614" y="239193"/>
                    </a:cubicBezTo>
                    <a:close/>
                    <a:moveTo>
                      <a:pt x="157184" y="215653"/>
                    </a:moveTo>
                    <a:cubicBezTo>
                      <a:pt x="161740" y="215653"/>
                      <a:pt x="161740" y="215653"/>
                      <a:pt x="161740" y="215653"/>
                    </a:cubicBezTo>
                    <a:cubicBezTo>
                      <a:pt x="161740" y="215653"/>
                      <a:pt x="161740" y="215653"/>
                      <a:pt x="161740" y="220968"/>
                    </a:cubicBezTo>
                    <a:cubicBezTo>
                      <a:pt x="161740" y="220968"/>
                      <a:pt x="161740" y="220968"/>
                      <a:pt x="157184" y="220968"/>
                    </a:cubicBezTo>
                    <a:cubicBezTo>
                      <a:pt x="157184" y="220968"/>
                      <a:pt x="157184" y="215653"/>
                      <a:pt x="157184" y="215653"/>
                    </a:cubicBezTo>
                    <a:close/>
                    <a:moveTo>
                      <a:pt x="466996" y="200466"/>
                    </a:moveTo>
                    <a:cubicBezTo>
                      <a:pt x="472691" y="200466"/>
                      <a:pt x="472691" y="200466"/>
                      <a:pt x="472691" y="200466"/>
                    </a:cubicBezTo>
                    <a:cubicBezTo>
                      <a:pt x="472691" y="200466"/>
                      <a:pt x="472691" y="200466"/>
                      <a:pt x="478386" y="200466"/>
                    </a:cubicBezTo>
                    <a:cubicBezTo>
                      <a:pt x="478386" y="200466"/>
                      <a:pt x="478386" y="205592"/>
                      <a:pt x="478386" y="205592"/>
                    </a:cubicBezTo>
                    <a:cubicBezTo>
                      <a:pt x="478386" y="205592"/>
                      <a:pt x="478386" y="205592"/>
                      <a:pt x="478386" y="215843"/>
                    </a:cubicBezTo>
                    <a:cubicBezTo>
                      <a:pt x="478386" y="215843"/>
                      <a:pt x="478386" y="220968"/>
                      <a:pt x="478386" y="220968"/>
                    </a:cubicBezTo>
                    <a:cubicBezTo>
                      <a:pt x="472691" y="220968"/>
                      <a:pt x="472691" y="220968"/>
                      <a:pt x="472691" y="220968"/>
                    </a:cubicBezTo>
                    <a:cubicBezTo>
                      <a:pt x="472691" y="220968"/>
                      <a:pt x="472691" y="220968"/>
                      <a:pt x="466996" y="220968"/>
                    </a:cubicBezTo>
                    <a:cubicBezTo>
                      <a:pt x="466996" y="220968"/>
                      <a:pt x="466996" y="215843"/>
                      <a:pt x="466996" y="215843"/>
                    </a:cubicBezTo>
                    <a:cubicBezTo>
                      <a:pt x="466996" y="215843"/>
                      <a:pt x="466996" y="215843"/>
                      <a:pt x="466996" y="205592"/>
                    </a:cubicBezTo>
                    <a:cubicBezTo>
                      <a:pt x="466996" y="205592"/>
                      <a:pt x="466996" y="200466"/>
                      <a:pt x="466996" y="200466"/>
                    </a:cubicBezTo>
                    <a:close/>
                    <a:moveTo>
                      <a:pt x="439659" y="200466"/>
                    </a:moveTo>
                    <a:lnTo>
                      <a:pt x="446493" y="200466"/>
                    </a:lnTo>
                    <a:lnTo>
                      <a:pt x="446493" y="220968"/>
                    </a:lnTo>
                    <a:lnTo>
                      <a:pt x="439659" y="220968"/>
                    </a:lnTo>
                    <a:close/>
                    <a:moveTo>
                      <a:pt x="407767" y="200466"/>
                    </a:moveTo>
                    <a:cubicBezTo>
                      <a:pt x="407767" y="200466"/>
                      <a:pt x="407767" y="200466"/>
                      <a:pt x="412323" y="200466"/>
                    </a:cubicBezTo>
                    <a:cubicBezTo>
                      <a:pt x="412323" y="200466"/>
                      <a:pt x="416879" y="205592"/>
                      <a:pt x="416879" y="205592"/>
                    </a:cubicBezTo>
                    <a:cubicBezTo>
                      <a:pt x="416879" y="205592"/>
                      <a:pt x="416879" y="205592"/>
                      <a:pt x="416879" y="215843"/>
                    </a:cubicBezTo>
                    <a:cubicBezTo>
                      <a:pt x="416879" y="215843"/>
                      <a:pt x="412323" y="220968"/>
                      <a:pt x="412323" y="220968"/>
                    </a:cubicBezTo>
                    <a:cubicBezTo>
                      <a:pt x="407767" y="220968"/>
                      <a:pt x="407767" y="220968"/>
                      <a:pt x="407767" y="220968"/>
                    </a:cubicBezTo>
                    <a:cubicBezTo>
                      <a:pt x="407767" y="220968"/>
                      <a:pt x="407767" y="215843"/>
                      <a:pt x="407767" y="215843"/>
                    </a:cubicBezTo>
                    <a:cubicBezTo>
                      <a:pt x="407767" y="215843"/>
                      <a:pt x="407767" y="215843"/>
                      <a:pt x="412323" y="215843"/>
                    </a:cubicBezTo>
                    <a:lnTo>
                      <a:pt x="412323" y="205592"/>
                    </a:lnTo>
                    <a:cubicBezTo>
                      <a:pt x="407767" y="205592"/>
                      <a:pt x="407767" y="205592"/>
                      <a:pt x="407767" y="205592"/>
                    </a:cubicBezTo>
                    <a:cubicBezTo>
                      <a:pt x="407767" y="205592"/>
                      <a:pt x="407767" y="200466"/>
                      <a:pt x="407767" y="200466"/>
                    </a:cubicBezTo>
                    <a:close/>
                    <a:moveTo>
                      <a:pt x="373596" y="200466"/>
                    </a:moveTo>
                    <a:cubicBezTo>
                      <a:pt x="379291" y="200466"/>
                      <a:pt x="379291" y="200466"/>
                      <a:pt x="379291" y="200466"/>
                    </a:cubicBezTo>
                    <a:cubicBezTo>
                      <a:pt x="379291" y="200466"/>
                      <a:pt x="379291" y="200466"/>
                      <a:pt x="384986" y="200466"/>
                    </a:cubicBezTo>
                    <a:cubicBezTo>
                      <a:pt x="384986" y="200466"/>
                      <a:pt x="384986" y="205592"/>
                      <a:pt x="384986" y="205592"/>
                    </a:cubicBezTo>
                    <a:cubicBezTo>
                      <a:pt x="384986" y="205592"/>
                      <a:pt x="384986" y="205592"/>
                      <a:pt x="384986" y="215843"/>
                    </a:cubicBezTo>
                    <a:cubicBezTo>
                      <a:pt x="384986" y="215843"/>
                      <a:pt x="384986" y="220968"/>
                      <a:pt x="384986" y="220968"/>
                    </a:cubicBezTo>
                    <a:cubicBezTo>
                      <a:pt x="379291" y="220968"/>
                      <a:pt x="379291" y="220968"/>
                      <a:pt x="379291" y="220968"/>
                    </a:cubicBezTo>
                    <a:cubicBezTo>
                      <a:pt x="379291" y="220968"/>
                      <a:pt x="379291" y="220968"/>
                      <a:pt x="373596" y="220968"/>
                    </a:cubicBezTo>
                    <a:cubicBezTo>
                      <a:pt x="373596" y="220968"/>
                      <a:pt x="373596" y="215843"/>
                      <a:pt x="373596" y="215843"/>
                    </a:cubicBezTo>
                    <a:cubicBezTo>
                      <a:pt x="373596" y="215843"/>
                      <a:pt x="373596" y="215843"/>
                      <a:pt x="373596" y="205592"/>
                    </a:cubicBezTo>
                    <a:cubicBezTo>
                      <a:pt x="373596" y="205592"/>
                      <a:pt x="373596" y="200466"/>
                      <a:pt x="373596" y="200466"/>
                    </a:cubicBezTo>
                    <a:close/>
                    <a:moveTo>
                      <a:pt x="123013" y="200466"/>
                    </a:moveTo>
                    <a:cubicBezTo>
                      <a:pt x="123013" y="200466"/>
                      <a:pt x="123013" y="200466"/>
                      <a:pt x="128708" y="200466"/>
                    </a:cubicBezTo>
                    <a:cubicBezTo>
                      <a:pt x="134403" y="200466"/>
                      <a:pt x="134403" y="205592"/>
                      <a:pt x="134403" y="205592"/>
                    </a:cubicBezTo>
                    <a:cubicBezTo>
                      <a:pt x="134403" y="205592"/>
                      <a:pt x="134403" y="205592"/>
                      <a:pt x="134403" y="215843"/>
                    </a:cubicBezTo>
                    <a:cubicBezTo>
                      <a:pt x="134403" y="215843"/>
                      <a:pt x="134403" y="220968"/>
                      <a:pt x="128708" y="220968"/>
                    </a:cubicBezTo>
                    <a:cubicBezTo>
                      <a:pt x="123013" y="220968"/>
                      <a:pt x="123013" y="220968"/>
                      <a:pt x="123013" y="220968"/>
                    </a:cubicBezTo>
                    <a:cubicBezTo>
                      <a:pt x="123013" y="220968"/>
                      <a:pt x="123013" y="215843"/>
                      <a:pt x="123013" y="215843"/>
                    </a:cubicBezTo>
                    <a:cubicBezTo>
                      <a:pt x="123013" y="215843"/>
                      <a:pt x="128708" y="215843"/>
                      <a:pt x="128708" y="215843"/>
                    </a:cubicBezTo>
                    <a:lnTo>
                      <a:pt x="128708" y="205592"/>
                    </a:lnTo>
                    <a:cubicBezTo>
                      <a:pt x="128708" y="205592"/>
                      <a:pt x="123013" y="205592"/>
                      <a:pt x="123013" y="205592"/>
                    </a:cubicBezTo>
                    <a:cubicBezTo>
                      <a:pt x="123013" y="205592"/>
                      <a:pt x="123013" y="200466"/>
                      <a:pt x="123013" y="200466"/>
                    </a:cubicBezTo>
                    <a:close/>
                    <a:moveTo>
                      <a:pt x="91121" y="200466"/>
                    </a:moveTo>
                    <a:cubicBezTo>
                      <a:pt x="95677" y="200466"/>
                      <a:pt x="95677" y="200466"/>
                      <a:pt x="95677" y="200466"/>
                    </a:cubicBezTo>
                    <a:cubicBezTo>
                      <a:pt x="95677" y="200466"/>
                      <a:pt x="95677" y="200466"/>
                      <a:pt x="100233" y="200466"/>
                    </a:cubicBezTo>
                    <a:cubicBezTo>
                      <a:pt x="100233" y="200466"/>
                      <a:pt x="100233" y="205592"/>
                      <a:pt x="100233" y="205592"/>
                    </a:cubicBezTo>
                    <a:cubicBezTo>
                      <a:pt x="100233" y="205592"/>
                      <a:pt x="100233" y="205592"/>
                      <a:pt x="100233" y="215843"/>
                    </a:cubicBezTo>
                    <a:cubicBezTo>
                      <a:pt x="100233" y="215843"/>
                      <a:pt x="100233" y="220968"/>
                      <a:pt x="100233" y="220968"/>
                    </a:cubicBezTo>
                    <a:cubicBezTo>
                      <a:pt x="95677" y="220968"/>
                      <a:pt x="95677" y="220968"/>
                      <a:pt x="95677" y="220968"/>
                    </a:cubicBezTo>
                    <a:cubicBezTo>
                      <a:pt x="95677" y="220968"/>
                      <a:pt x="95677" y="220968"/>
                      <a:pt x="91121" y="220968"/>
                    </a:cubicBezTo>
                    <a:cubicBezTo>
                      <a:pt x="91121" y="220968"/>
                      <a:pt x="91121" y="215843"/>
                      <a:pt x="91121" y="215843"/>
                    </a:cubicBezTo>
                    <a:cubicBezTo>
                      <a:pt x="91121" y="215843"/>
                      <a:pt x="91121" y="215843"/>
                      <a:pt x="91121" y="205592"/>
                    </a:cubicBezTo>
                    <a:cubicBezTo>
                      <a:pt x="91121" y="205592"/>
                      <a:pt x="91121" y="200466"/>
                      <a:pt x="91121" y="200466"/>
                    </a:cubicBezTo>
                    <a:close/>
                    <a:moveTo>
                      <a:pt x="61507" y="200466"/>
                    </a:moveTo>
                    <a:lnTo>
                      <a:pt x="68341" y="200466"/>
                    </a:lnTo>
                    <a:lnTo>
                      <a:pt x="68341" y="220968"/>
                    </a:lnTo>
                    <a:lnTo>
                      <a:pt x="61507" y="220968"/>
                    </a:lnTo>
                    <a:close/>
                    <a:moveTo>
                      <a:pt x="29614" y="200466"/>
                    </a:moveTo>
                    <a:cubicBezTo>
                      <a:pt x="29614" y="200466"/>
                      <a:pt x="29614" y="200466"/>
                      <a:pt x="35309" y="200466"/>
                    </a:cubicBezTo>
                    <a:cubicBezTo>
                      <a:pt x="41004" y="200466"/>
                      <a:pt x="41004" y="205592"/>
                      <a:pt x="41004" y="205592"/>
                    </a:cubicBezTo>
                    <a:cubicBezTo>
                      <a:pt x="41004" y="205592"/>
                      <a:pt x="41004" y="205592"/>
                      <a:pt x="41004" y="215843"/>
                    </a:cubicBezTo>
                    <a:cubicBezTo>
                      <a:pt x="41004" y="215843"/>
                      <a:pt x="35309" y="220968"/>
                      <a:pt x="35309" y="220968"/>
                    </a:cubicBezTo>
                    <a:cubicBezTo>
                      <a:pt x="29614" y="220968"/>
                      <a:pt x="29614" y="220968"/>
                      <a:pt x="29614" y="220968"/>
                    </a:cubicBezTo>
                    <a:cubicBezTo>
                      <a:pt x="29614" y="220968"/>
                      <a:pt x="29614" y="215843"/>
                      <a:pt x="29614" y="215843"/>
                    </a:cubicBezTo>
                    <a:cubicBezTo>
                      <a:pt x="29614" y="215843"/>
                      <a:pt x="35309" y="215843"/>
                      <a:pt x="35309" y="215843"/>
                    </a:cubicBezTo>
                    <a:lnTo>
                      <a:pt x="35309" y="205592"/>
                    </a:lnTo>
                    <a:cubicBezTo>
                      <a:pt x="35309" y="205592"/>
                      <a:pt x="29614" y="205592"/>
                      <a:pt x="29614" y="205592"/>
                    </a:cubicBezTo>
                    <a:cubicBezTo>
                      <a:pt x="29614" y="205592"/>
                      <a:pt x="29614" y="200466"/>
                      <a:pt x="29614" y="200466"/>
                    </a:cubicBezTo>
                    <a:close/>
                    <a:moveTo>
                      <a:pt x="446493" y="176547"/>
                    </a:moveTo>
                    <a:cubicBezTo>
                      <a:pt x="446493" y="182242"/>
                      <a:pt x="446493" y="182242"/>
                      <a:pt x="446493" y="182242"/>
                    </a:cubicBezTo>
                    <a:cubicBezTo>
                      <a:pt x="446493" y="182242"/>
                      <a:pt x="446493" y="182242"/>
                      <a:pt x="440798" y="182242"/>
                    </a:cubicBezTo>
                    <a:cubicBezTo>
                      <a:pt x="446493" y="182242"/>
                      <a:pt x="446493" y="182242"/>
                      <a:pt x="446493" y="176547"/>
                    </a:cubicBezTo>
                    <a:close/>
                    <a:moveTo>
                      <a:pt x="68341" y="176547"/>
                    </a:moveTo>
                    <a:cubicBezTo>
                      <a:pt x="68341" y="182242"/>
                      <a:pt x="68341" y="182242"/>
                      <a:pt x="68341" y="182242"/>
                    </a:cubicBezTo>
                    <a:cubicBezTo>
                      <a:pt x="68341" y="182242"/>
                      <a:pt x="68341" y="182242"/>
                      <a:pt x="61507" y="182242"/>
                    </a:cubicBezTo>
                    <a:cubicBezTo>
                      <a:pt x="68341" y="182242"/>
                      <a:pt x="68341" y="182242"/>
                      <a:pt x="68341" y="176547"/>
                    </a:cubicBezTo>
                    <a:close/>
                    <a:moveTo>
                      <a:pt x="435103" y="165157"/>
                    </a:moveTo>
                    <a:cubicBezTo>
                      <a:pt x="435103" y="165157"/>
                      <a:pt x="440798" y="165157"/>
                      <a:pt x="440798" y="165157"/>
                    </a:cubicBezTo>
                    <a:cubicBezTo>
                      <a:pt x="440798" y="165157"/>
                      <a:pt x="440798" y="165157"/>
                      <a:pt x="440798" y="176547"/>
                    </a:cubicBezTo>
                    <a:cubicBezTo>
                      <a:pt x="440798" y="182242"/>
                      <a:pt x="440798" y="182242"/>
                      <a:pt x="440798" y="182242"/>
                    </a:cubicBezTo>
                    <a:cubicBezTo>
                      <a:pt x="440798" y="182242"/>
                      <a:pt x="435103" y="182242"/>
                      <a:pt x="435103" y="176547"/>
                    </a:cubicBezTo>
                    <a:cubicBezTo>
                      <a:pt x="435103" y="176547"/>
                      <a:pt x="435103" y="176547"/>
                      <a:pt x="435103" y="165157"/>
                    </a:cubicBezTo>
                    <a:close/>
                    <a:moveTo>
                      <a:pt x="473830" y="159462"/>
                    </a:moveTo>
                    <a:lnTo>
                      <a:pt x="476108" y="159462"/>
                    </a:lnTo>
                    <a:lnTo>
                      <a:pt x="476108" y="182242"/>
                    </a:lnTo>
                    <a:lnTo>
                      <a:pt x="473830" y="182242"/>
                    </a:lnTo>
                    <a:close/>
                    <a:moveTo>
                      <a:pt x="440798" y="159462"/>
                    </a:moveTo>
                    <a:cubicBezTo>
                      <a:pt x="446493" y="159462"/>
                      <a:pt x="446493" y="159462"/>
                      <a:pt x="446493" y="165157"/>
                    </a:cubicBezTo>
                    <a:cubicBezTo>
                      <a:pt x="446493" y="165157"/>
                      <a:pt x="446493" y="165157"/>
                      <a:pt x="440798" y="165157"/>
                    </a:cubicBezTo>
                    <a:cubicBezTo>
                      <a:pt x="440798" y="159462"/>
                      <a:pt x="440798" y="159462"/>
                      <a:pt x="440798" y="159462"/>
                    </a:cubicBezTo>
                    <a:close/>
                    <a:moveTo>
                      <a:pt x="407767" y="159462"/>
                    </a:moveTo>
                    <a:lnTo>
                      <a:pt x="412323" y="159462"/>
                    </a:lnTo>
                    <a:lnTo>
                      <a:pt x="412323" y="182242"/>
                    </a:lnTo>
                    <a:lnTo>
                      <a:pt x="407767" y="182242"/>
                    </a:lnTo>
                    <a:close/>
                    <a:moveTo>
                      <a:pt x="378152" y="159462"/>
                    </a:moveTo>
                    <a:lnTo>
                      <a:pt x="380430" y="159462"/>
                    </a:lnTo>
                    <a:lnTo>
                      <a:pt x="380430" y="182242"/>
                    </a:lnTo>
                    <a:lnTo>
                      <a:pt x="378152" y="182242"/>
                    </a:lnTo>
                    <a:close/>
                    <a:moveTo>
                      <a:pt x="123013" y="159462"/>
                    </a:moveTo>
                    <a:lnTo>
                      <a:pt x="129847" y="159462"/>
                    </a:lnTo>
                    <a:lnTo>
                      <a:pt x="129847" y="182242"/>
                    </a:lnTo>
                    <a:lnTo>
                      <a:pt x="123013" y="182242"/>
                    </a:lnTo>
                    <a:close/>
                    <a:moveTo>
                      <a:pt x="95677" y="159462"/>
                    </a:moveTo>
                    <a:lnTo>
                      <a:pt x="97955" y="159462"/>
                    </a:lnTo>
                    <a:lnTo>
                      <a:pt x="97955" y="182242"/>
                    </a:lnTo>
                    <a:lnTo>
                      <a:pt x="95677" y="182242"/>
                    </a:lnTo>
                    <a:close/>
                    <a:moveTo>
                      <a:pt x="61507" y="159462"/>
                    </a:moveTo>
                    <a:cubicBezTo>
                      <a:pt x="68341" y="159462"/>
                      <a:pt x="68341" y="159462"/>
                      <a:pt x="68341" y="165157"/>
                    </a:cubicBezTo>
                    <a:cubicBezTo>
                      <a:pt x="68341" y="165157"/>
                      <a:pt x="68341" y="165157"/>
                      <a:pt x="61507" y="165157"/>
                    </a:cubicBezTo>
                    <a:cubicBezTo>
                      <a:pt x="61507" y="159462"/>
                      <a:pt x="61507" y="159462"/>
                      <a:pt x="61507" y="159462"/>
                    </a:cubicBezTo>
                    <a:close/>
                    <a:moveTo>
                      <a:pt x="29614" y="159462"/>
                    </a:moveTo>
                    <a:lnTo>
                      <a:pt x="34170" y="159462"/>
                    </a:lnTo>
                    <a:lnTo>
                      <a:pt x="34170" y="182242"/>
                    </a:lnTo>
                    <a:lnTo>
                      <a:pt x="29614" y="182242"/>
                    </a:lnTo>
                    <a:close/>
                    <a:moveTo>
                      <a:pt x="466996" y="127569"/>
                    </a:moveTo>
                    <a:cubicBezTo>
                      <a:pt x="472691" y="127569"/>
                      <a:pt x="472691" y="127569"/>
                      <a:pt x="472691" y="127569"/>
                    </a:cubicBezTo>
                    <a:cubicBezTo>
                      <a:pt x="472691" y="127569"/>
                      <a:pt x="472691" y="127569"/>
                      <a:pt x="478386" y="127569"/>
                    </a:cubicBezTo>
                    <a:cubicBezTo>
                      <a:pt x="478386" y="127569"/>
                      <a:pt x="478386" y="127569"/>
                      <a:pt x="478386" y="143515"/>
                    </a:cubicBezTo>
                    <a:cubicBezTo>
                      <a:pt x="472691" y="143515"/>
                      <a:pt x="472691" y="143515"/>
                      <a:pt x="472691" y="143515"/>
                    </a:cubicBezTo>
                    <a:cubicBezTo>
                      <a:pt x="472691" y="143515"/>
                      <a:pt x="472691" y="143515"/>
                      <a:pt x="466996" y="143515"/>
                    </a:cubicBezTo>
                    <a:cubicBezTo>
                      <a:pt x="466996" y="143515"/>
                      <a:pt x="466996" y="143515"/>
                      <a:pt x="466996" y="127569"/>
                    </a:cubicBezTo>
                    <a:close/>
                    <a:moveTo>
                      <a:pt x="435103" y="127569"/>
                    </a:moveTo>
                    <a:cubicBezTo>
                      <a:pt x="435103" y="127569"/>
                      <a:pt x="440798" y="127569"/>
                      <a:pt x="440798" y="127569"/>
                    </a:cubicBezTo>
                    <a:cubicBezTo>
                      <a:pt x="440798" y="127569"/>
                      <a:pt x="440798" y="127569"/>
                      <a:pt x="440798" y="143515"/>
                    </a:cubicBezTo>
                    <a:cubicBezTo>
                      <a:pt x="440798" y="143515"/>
                      <a:pt x="435103" y="143515"/>
                      <a:pt x="435103" y="143515"/>
                    </a:cubicBezTo>
                    <a:cubicBezTo>
                      <a:pt x="435103" y="143515"/>
                      <a:pt x="435103" y="143515"/>
                      <a:pt x="435103" y="127569"/>
                    </a:cubicBezTo>
                    <a:close/>
                    <a:moveTo>
                      <a:pt x="412323" y="127569"/>
                    </a:moveTo>
                    <a:cubicBezTo>
                      <a:pt x="412323" y="127569"/>
                      <a:pt x="416879" y="127569"/>
                      <a:pt x="416879" y="127569"/>
                    </a:cubicBezTo>
                    <a:cubicBezTo>
                      <a:pt x="416879" y="127569"/>
                      <a:pt x="416879" y="127569"/>
                      <a:pt x="416879" y="143515"/>
                    </a:cubicBezTo>
                    <a:cubicBezTo>
                      <a:pt x="416879" y="143515"/>
                      <a:pt x="412323" y="143515"/>
                      <a:pt x="412323" y="143515"/>
                    </a:cubicBezTo>
                    <a:close/>
                    <a:moveTo>
                      <a:pt x="373596" y="127569"/>
                    </a:moveTo>
                    <a:cubicBezTo>
                      <a:pt x="379291" y="127569"/>
                      <a:pt x="379291" y="127569"/>
                      <a:pt x="379291" y="127569"/>
                    </a:cubicBezTo>
                    <a:cubicBezTo>
                      <a:pt x="379291" y="127569"/>
                      <a:pt x="379291" y="127569"/>
                      <a:pt x="384986" y="127569"/>
                    </a:cubicBezTo>
                    <a:cubicBezTo>
                      <a:pt x="384986" y="127569"/>
                      <a:pt x="384986" y="127569"/>
                      <a:pt x="384986" y="143515"/>
                    </a:cubicBezTo>
                    <a:cubicBezTo>
                      <a:pt x="379291" y="143515"/>
                      <a:pt x="379291" y="143515"/>
                      <a:pt x="379291" y="143515"/>
                    </a:cubicBezTo>
                    <a:cubicBezTo>
                      <a:pt x="379291" y="143515"/>
                      <a:pt x="379291" y="143515"/>
                      <a:pt x="373596" y="143515"/>
                    </a:cubicBezTo>
                    <a:cubicBezTo>
                      <a:pt x="373596" y="143515"/>
                      <a:pt x="373596" y="143515"/>
                      <a:pt x="373596" y="127569"/>
                    </a:cubicBezTo>
                    <a:close/>
                    <a:moveTo>
                      <a:pt x="91121" y="127569"/>
                    </a:moveTo>
                    <a:cubicBezTo>
                      <a:pt x="95677" y="127569"/>
                      <a:pt x="95677" y="127569"/>
                      <a:pt x="95677" y="127569"/>
                    </a:cubicBezTo>
                    <a:cubicBezTo>
                      <a:pt x="95677" y="127569"/>
                      <a:pt x="95677" y="127569"/>
                      <a:pt x="100233" y="127569"/>
                    </a:cubicBezTo>
                    <a:cubicBezTo>
                      <a:pt x="100233" y="127569"/>
                      <a:pt x="100233" y="127569"/>
                      <a:pt x="100233" y="143515"/>
                    </a:cubicBezTo>
                    <a:cubicBezTo>
                      <a:pt x="95677" y="143515"/>
                      <a:pt x="95677" y="143515"/>
                      <a:pt x="95677" y="143515"/>
                    </a:cubicBezTo>
                    <a:cubicBezTo>
                      <a:pt x="95677" y="143515"/>
                      <a:pt x="95677" y="143515"/>
                      <a:pt x="91121" y="143515"/>
                    </a:cubicBezTo>
                    <a:cubicBezTo>
                      <a:pt x="91121" y="143515"/>
                      <a:pt x="91121" y="143515"/>
                      <a:pt x="91121" y="127569"/>
                    </a:cubicBezTo>
                    <a:close/>
                    <a:moveTo>
                      <a:pt x="35309" y="127569"/>
                    </a:moveTo>
                    <a:cubicBezTo>
                      <a:pt x="41004" y="127569"/>
                      <a:pt x="41004" y="127569"/>
                      <a:pt x="41004" y="127569"/>
                    </a:cubicBezTo>
                    <a:cubicBezTo>
                      <a:pt x="41004" y="127569"/>
                      <a:pt x="41004" y="127569"/>
                      <a:pt x="41004" y="143515"/>
                    </a:cubicBezTo>
                    <a:cubicBezTo>
                      <a:pt x="41004" y="143515"/>
                      <a:pt x="41004" y="143515"/>
                      <a:pt x="35309" y="143515"/>
                    </a:cubicBezTo>
                    <a:close/>
                    <a:moveTo>
                      <a:pt x="407767" y="104220"/>
                    </a:moveTo>
                    <a:cubicBezTo>
                      <a:pt x="407767" y="104220"/>
                      <a:pt x="407767" y="104220"/>
                      <a:pt x="412323" y="104220"/>
                    </a:cubicBezTo>
                    <a:cubicBezTo>
                      <a:pt x="412323" y="109345"/>
                      <a:pt x="412323" y="109345"/>
                      <a:pt x="412323" y="109345"/>
                    </a:cubicBezTo>
                    <a:cubicBezTo>
                      <a:pt x="407767" y="109345"/>
                      <a:pt x="407767" y="109345"/>
                      <a:pt x="407767" y="104220"/>
                    </a:cubicBezTo>
                    <a:close/>
                    <a:moveTo>
                      <a:pt x="123013" y="104220"/>
                    </a:moveTo>
                    <a:cubicBezTo>
                      <a:pt x="123013" y="104220"/>
                      <a:pt x="128708" y="104220"/>
                      <a:pt x="128708" y="104220"/>
                    </a:cubicBezTo>
                    <a:cubicBezTo>
                      <a:pt x="128708" y="109345"/>
                      <a:pt x="128708" y="109345"/>
                      <a:pt x="128708" y="109345"/>
                    </a:cubicBezTo>
                    <a:cubicBezTo>
                      <a:pt x="123013" y="109345"/>
                      <a:pt x="123013" y="109345"/>
                      <a:pt x="123013" y="104220"/>
                    </a:cubicBezTo>
                    <a:close/>
                    <a:moveTo>
                      <a:pt x="29614" y="104220"/>
                    </a:moveTo>
                    <a:cubicBezTo>
                      <a:pt x="29614" y="104220"/>
                      <a:pt x="35309" y="104220"/>
                      <a:pt x="35309" y="104220"/>
                    </a:cubicBezTo>
                    <a:cubicBezTo>
                      <a:pt x="35309" y="109345"/>
                      <a:pt x="35309" y="109345"/>
                      <a:pt x="35309" y="109345"/>
                    </a:cubicBezTo>
                    <a:cubicBezTo>
                      <a:pt x="29614" y="109345"/>
                      <a:pt x="29614" y="109345"/>
                      <a:pt x="29614" y="104220"/>
                    </a:cubicBezTo>
                    <a:close/>
                    <a:moveTo>
                      <a:pt x="466996" y="88843"/>
                    </a:moveTo>
                    <a:cubicBezTo>
                      <a:pt x="472691" y="88843"/>
                      <a:pt x="472691" y="88843"/>
                      <a:pt x="472691" y="88843"/>
                    </a:cubicBezTo>
                    <a:cubicBezTo>
                      <a:pt x="472691" y="88843"/>
                      <a:pt x="472691" y="88843"/>
                      <a:pt x="478386" y="88843"/>
                    </a:cubicBezTo>
                    <a:cubicBezTo>
                      <a:pt x="478386" y="88843"/>
                      <a:pt x="478386" y="88843"/>
                      <a:pt x="478386" y="93969"/>
                    </a:cubicBezTo>
                    <a:cubicBezTo>
                      <a:pt x="478386" y="93969"/>
                      <a:pt x="478386" y="93969"/>
                      <a:pt x="478386" y="104220"/>
                    </a:cubicBezTo>
                    <a:cubicBezTo>
                      <a:pt x="472691" y="109345"/>
                      <a:pt x="472691" y="109345"/>
                      <a:pt x="472691" y="109345"/>
                    </a:cubicBezTo>
                    <a:cubicBezTo>
                      <a:pt x="472691" y="109345"/>
                      <a:pt x="472691" y="109345"/>
                      <a:pt x="466996" y="104220"/>
                    </a:cubicBezTo>
                    <a:cubicBezTo>
                      <a:pt x="466996" y="104220"/>
                      <a:pt x="466996" y="104220"/>
                      <a:pt x="466996" y="93969"/>
                    </a:cubicBezTo>
                    <a:cubicBezTo>
                      <a:pt x="466996" y="88843"/>
                      <a:pt x="466996" y="88843"/>
                      <a:pt x="466996" y="88843"/>
                    </a:cubicBezTo>
                    <a:close/>
                    <a:moveTo>
                      <a:pt x="439659" y="88843"/>
                    </a:moveTo>
                    <a:lnTo>
                      <a:pt x="446493" y="88843"/>
                    </a:lnTo>
                    <a:lnTo>
                      <a:pt x="446493" y="109345"/>
                    </a:lnTo>
                    <a:lnTo>
                      <a:pt x="439659" y="109345"/>
                    </a:lnTo>
                    <a:close/>
                    <a:moveTo>
                      <a:pt x="412323" y="88843"/>
                    </a:moveTo>
                    <a:cubicBezTo>
                      <a:pt x="412323" y="88843"/>
                      <a:pt x="416879" y="88843"/>
                      <a:pt x="416879" y="93969"/>
                    </a:cubicBezTo>
                    <a:cubicBezTo>
                      <a:pt x="416879" y="93969"/>
                      <a:pt x="416879" y="93969"/>
                      <a:pt x="416879" y="104220"/>
                    </a:cubicBezTo>
                    <a:cubicBezTo>
                      <a:pt x="416879" y="104220"/>
                      <a:pt x="412323" y="104220"/>
                      <a:pt x="412323" y="104220"/>
                    </a:cubicBezTo>
                    <a:lnTo>
                      <a:pt x="412323" y="93969"/>
                    </a:lnTo>
                    <a:cubicBezTo>
                      <a:pt x="412323" y="88843"/>
                      <a:pt x="412323" y="88843"/>
                      <a:pt x="412323" y="88843"/>
                    </a:cubicBezTo>
                    <a:close/>
                    <a:moveTo>
                      <a:pt x="407767" y="88843"/>
                    </a:moveTo>
                    <a:cubicBezTo>
                      <a:pt x="407767" y="88843"/>
                      <a:pt x="407767" y="88843"/>
                      <a:pt x="412323" y="88843"/>
                    </a:cubicBezTo>
                    <a:cubicBezTo>
                      <a:pt x="407767" y="88843"/>
                      <a:pt x="407767" y="88843"/>
                      <a:pt x="407767" y="93969"/>
                    </a:cubicBezTo>
                    <a:cubicBezTo>
                      <a:pt x="407767" y="88843"/>
                      <a:pt x="407767" y="88843"/>
                      <a:pt x="407767" y="88843"/>
                    </a:cubicBezTo>
                    <a:close/>
                    <a:moveTo>
                      <a:pt x="373596" y="88843"/>
                    </a:moveTo>
                    <a:cubicBezTo>
                      <a:pt x="379291" y="88843"/>
                      <a:pt x="379291" y="88843"/>
                      <a:pt x="379291" y="88843"/>
                    </a:cubicBezTo>
                    <a:cubicBezTo>
                      <a:pt x="379291" y="88843"/>
                      <a:pt x="379291" y="88843"/>
                      <a:pt x="384986" y="88843"/>
                    </a:cubicBezTo>
                    <a:cubicBezTo>
                      <a:pt x="384986" y="88843"/>
                      <a:pt x="384986" y="88843"/>
                      <a:pt x="384986" y="93969"/>
                    </a:cubicBezTo>
                    <a:cubicBezTo>
                      <a:pt x="384986" y="93969"/>
                      <a:pt x="384986" y="93969"/>
                      <a:pt x="384986" y="104220"/>
                    </a:cubicBezTo>
                    <a:cubicBezTo>
                      <a:pt x="379291" y="109345"/>
                      <a:pt x="379291" y="109345"/>
                      <a:pt x="379291" y="109345"/>
                    </a:cubicBezTo>
                    <a:cubicBezTo>
                      <a:pt x="379291" y="109345"/>
                      <a:pt x="379291" y="109345"/>
                      <a:pt x="373596" y="104220"/>
                    </a:cubicBezTo>
                    <a:cubicBezTo>
                      <a:pt x="373596" y="104220"/>
                      <a:pt x="373596" y="104220"/>
                      <a:pt x="373596" y="93969"/>
                    </a:cubicBezTo>
                    <a:cubicBezTo>
                      <a:pt x="373596" y="88843"/>
                      <a:pt x="373596" y="88843"/>
                      <a:pt x="373596" y="88843"/>
                    </a:cubicBezTo>
                    <a:close/>
                    <a:moveTo>
                      <a:pt x="345121" y="88843"/>
                    </a:moveTo>
                    <a:cubicBezTo>
                      <a:pt x="345121" y="88843"/>
                      <a:pt x="345121" y="88843"/>
                      <a:pt x="345121" y="93969"/>
                    </a:cubicBezTo>
                    <a:cubicBezTo>
                      <a:pt x="345121" y="93969"/>
                      <a:pt x="345121" y="93969"/>
                      <a:pt x="345121" y="104220"/>
                    </a:cubicBezTo>
                    <a:cubicBezTo>
                      <a:pt x="345121" y="104220"/>
                      <a:pt x="350816" y="104220"/>
                      <a:pt x="350816" y="104220"/>
                    </a:cubicBezTo>
                    <a:cubicBezTo>
                      <a:pt x="350816" y="109345"/>
                      <a:pt x="350816" y="109345"/>
                      <a:pt x="345121" y="109345"/>
                    </a:cubicBezTo>
                    <a:cubicBezTo>
                      <a:pt x="345121" y="104220"/>
                      <a:pt x="345121" y="99094"/>
                      <a:pt x="339426" y="99094"/>
                    </a:cubicBezTo>
                    <a:cubicBezTo>
                      <a:pt x="339426" y="99094"/>
                      <a:pt x="339426" y="99094"/>
                      <a:pt x="339426" y="93969"/>
                    </a:cubicBezTo>
                    <a:cubicBezTo>
                      <a:pt x="339426" y="88843"/>
                      <a:pt x="345121" y="88843"/>
                      <a:pt x="345121" y="88843"/>
                    </a:cubicBezTo>
                    <a:close/>
                    <a:moveTo>
                      <a:pt x="345121" y="88843"/>
                    </a:moveTo>
                    <a:cubicBezTo>
                      <a:pt x="350816" y="88843"/>
                      <a:pt x="350816" y="88843"/>
                      <a:pt x="350816" y="88843"/>
                    </a:cubicBezTo>
                    <a:cubicBezTo>
                      <a:pt x="350816" y="88843"/>
                      <a:pt x="350816" y="88843"/>
                      <a:pt x="350816" y="93969"/>
                    </a:cubicBezTo>
                    <a:cubicBezTo>
                      <a:pt x="350816" y="88843"/>
                      <a:pt x="345121" y="88843"/>
                      <a:pt x="345121" y="88843"/>
                    </a:cubicBezTo>
                    <a:close/>
                    <a:moveTo>
                      <a:pt x="128708" y="88843"/>
                    </a:moveTo>
                    <a:cubicBezTo>
                      <a:pt x="134403" y="88843"/>
                      <a:pt x="134403" y="88843"/>
                      <a:pt x="134403" y="93969"/>
                    </a:cubicBezTo>
                    <a:cubicBezTo>
                      <a:pt x="134403" y="93969"/>
                      <a:pt x="134403" y="93969"/>
                      <a:pt x="134403" y="104220"/>
                    </a:cubicBezTo>
                    <a:cubicBezTo>
                      <a:pt x="134403" y="104220"/>
                      <a:pt x="134403" y="104220"/>
                      <a:pt x="128708" y="104220"/>
                    </a:cubicBezTo>
                    <a:lnTo>
                      <a:pt x="128708" y="93969"/>
                    </a:lnTo>
                    <a:cubicBezTo>
                      <a:pt x="128708" y="88843"/>
                      <a:pt x="128708" y="88843"/>
                      <a:pt x="128708" y="88843"/>
                    </a:cubicBezTo>
                    <a:close/>
                    <a:moveTo>
                      <a:pt x="123013" y="88843"/>
                    </a:moveTo>
                    <a:cubicBezTo>
                      <a:pt x="123013" y="88843"/>
                      <a:pt x="123013" y="88843"/>
                      <a:pt x="128708" y="88843"/>
                    </a:cubicBezTo>
                    <a:cubicBezTo>
                      <a:pt x="128708" y="88843"/>
                      <a:pt x="123013" y="88843"/>
                      <a:pt x="123013" y="93969"/>
                    </a:cubicBezTo>
                    <a:cubicBezTo>
                      <a:pt x="123013" y="88843"/>
                      <a:pt x="123013" y="88843"/>
                      <a:pt x="123013" y="88843"/>
                    </a:cubicBezTo>
                    <a:close/>
                    <a:moveTo>
                      <a:pt x="91121" y="88843"/>
                    </a:moveTo>
                    <a:cubicBezTo>
                      <a:pt x="95677" y="88843"/>
                      <a:pt x="95677" y="88843"/>
                      <a:pt x="95677" y="88843"/>
                    </a:cubicBezTo>
                    <a:cubicBezTo>
                      <a:pt x="95677" y="88843"/>
                      <a:pt x="95677" y="88843"/>
                      <a:pt x="100233" y="88843"/>
                    </a:cubicBezTo>
                    <a:cubicBezTo>
                      <a:pt x="100233" y="88843"/>
                      <a:pt x="100233" y="88843"/>
                      <a:pt x="100233" y="93969"/>
                    </a:cubicBezTo>
                    <a:cubicBezTo>
                      <a:pt x="100233" y="93969"/>
                      <a:pt x="100233" y="93969"/>
                      <a:pt x="100233" y="104220"/>
                    </a:cubicBezTo>
                    <a:cubicBezTo>
                      <a:pt x="95677" y="109345"/>
                      <a:pt x="95677" y="109345"/>
                      <a:pt x="95677" y="109345"/>
                    </a:cubicBezTo>
                    <a:cubicBezTo>
                      <a:pt x="95677" y="109345"/>
                      <a:pt x="95677" y="109345"/>
                      <a:pt x="91121" y="104220"/>
                    </a:cubicBezTo>
                    <a:cubicBezTo>
                      <a:pt x="91121" y="104220"/>
                      <a:pt x="91121" y="104220"/>
                      <a:pt x="91121" y="93969"/>
                    </a:cubicBezTo>
                    <a:cubicBezTo>
                      <a:pt x="91121" y="88843"/>
                      <a:pt x="91121" y="88843"/>
                      <a:pt x="91121" y="88843"/>
                    </a:cubicBezTo>
                    <a:close/>
                    <a:moveTo>
                      <a:pt x="61507" y="88843"/>
                    </a:moveTo>
                    <a:lnTo>
                      <a:pt x="68341" y="88843"/>
                    </a:lnTo>
                    <a:lnTo>
                      <a:pt x="68341" y="109345"/>
                    </a:lnTo>
                    <a:lnTo>
                      <a:pt x="61507" y="109345"/>
                    </a:lnTo>
                    <a:close/>
                    <a:moveTo>
                      <a:pt x="35309" y="88843"/>
                    </a:moveTo>
                    <a:cubicBezTo>
                      <a:pt x="41004" y="88843"/>
                      <a:pt x="41004" y="88843"/>
                      <a:pt x="41004" y="93969"/>
                    </a:cubicBezTo>
                    <a:cubicBezTo>
                      <a:pt x="41004" y="93969"/>
                      <a:pt x="41004" y="93969"/>
                      <a:pt x="41004" y="104220"/>
                    </a:cubicBezTo>
                    <a:cubicBezTo>
                      <a:pt x="41004" y="104220"/>
                      <a:pt x="41004" y="104220"/>
                      <a:pt x="35309" y="104220"/>
                    </a:cubicBezTo>
                    <a:lnTo>
                      <a:pt x="35309" y="93969"/>
                    </a:lnTo>
                    <a:cubicBezTo>
                      <a:pt x="35309" y="88843"/>
                      <a:pt x="35309" y="88843"/>
                      <a:pt x="35309" y="88843"/>
                    </a:cubicBezTo>
                    <a:close/>
                    <a:moveTo>
                      <a:pt x="29614" y="88843"/>
                    </a:moveTo>
                    <a:cubicBezTo>
                      <a:pt x="29614" y="88843"/>
                      <a:pt x="29614" y="88843"/>
                      <a:pt x="35309" y="88843"/>
                    </a:cubicBezTo>
                    <a:cubicBezTo>
                      <a:pt x="35309" y="88843"/>
                      <a:pt x="29614" y="88843"/>
                      <a:pt x="29614" y="93969"/>
                    </a:cubicBezTo>
                    <a:cubicBezTo>
                      <a:pt x="29614" y="88843"/>
                      <a:pt x="29614" y="88843"/>
                      <a:pt x="29614" y="88843"/>
                    </a:cubicBezTo>
                    <a:close/>
                    <a:moveTo>
                      <a:pt x="440798" y="65494"/>
                    </a:moveTo>
                    <a:cubicBezTo>
                      <a:pt x="446493" y="65494"/>
                      <a:pt x="446493" y="65494"/>
                      <a:pt x="446493" y="65494"/>
                    </a:cubicBezTo>
                    <a:cubicBezTo>
                      <a:pt x="446493" y="70619"/>
                      <a:pt x="446493" y="70619"/>
                      <a:pt x="440798" y="70619"/>
                    </a:cubicBezTo>
                    <a:cubicBezTo>
                      <a:pt x="440798" y="70619"/>
                      <a:pt x="440798" y="70619"/>
                      <a:pt x="440798" y="65494"/>
                    </a:cubicBezTo>
                    <a:close/>
                    <a:moveTo>
                      <a:pt x="312090" y="65494"/>
                    </a:moveTo>
                    <a:cubicBezTo>
                      <a:pt x="312090" y="65494"/>
                      <a:pt x="312090" y="65494"/>
                      <a:pt x="317785" y="65494"/>
                    </a:cubicBezTo>
                    <a:cubicBezTo>
                      <a:pt x="317785" y="70619"/>
                      <a:pt x="317785" y="70619"/>
                      <a:pt x="317785" y="70619"/>
                    </a:cubicBezTo>
                    <a:cubicBezTo>
                      <a:pt x="312090" y="70619"/>
                      <a:pt x="312090" y="70619"/>
                      <a:pt x="312090" y="65494"/>
                    </a:cubicBezTo>
                    <a:close/>
                    <a:moveTo>
                      <a:pt x="61507" y="65494"/>
                    </a:moveTo>
                    <a:cubicBezTo>
                      <a:pt x="68341" y="65494"/>
                      <a:pt x="68341" y="65494"/>
                      <a:pt x="68341" y="65494"/>
                    </a:cubicBezTo>
                    <a:cubicBezTo>
                      <a:pt x="68341" y="70619"/>
                      <a:pt x="68341" y="70619"/>
                      <a:pt x="61507" y="70619"/>
                    </a:cubicBezTo>
                    <a:cubicBezTo>
                      <a:pt x="61507" y="70619"/>
                      <a:pt x="61507" y="70619"/>
                      <a:pt x="61507" y="65494"/>
                    </a:cubicBezTo>
                    <a:close/>
                    <a:moveTo>
                      <a:pt x="251234" y="59229"/>
                    </a:moveTo>
                    <a:cubicBezTo>
                      <a:pt x="306557" y="59229"/>
                      <a:pt x="350816" y="103777"/>
                      <a:pt x="350816" y="159462"/>
                    </a:cubicBezTo>
                    <a:cubicBezTo>
                      <a:pt x="350816" y="215147"/>
                      <a:pt x="306557" y="259695"/>
                      <a:pt x="251234" y="259695"/>
                    </a:cubicBezTo>
                    <a:cubicBezTo>
                      <a:pt x="201443" y="259695"/>
                      <a:pt x="157184" y="215147"/>
                      <a:pt x="157184" y="159462"/>
                    </a:cubicBezTo>
                    <a:cubicBezTo>
                      <a:pt x="157184" y="159462"/>
                      <a:pt x="157184" y="159462"/>
                      <a:pt x="251234" y="159462"/>
                    </a:cubicBezTo>
                    <a:cubicBezTo>
                      <a:pt x="251234" y="159462"/>
                      <a:pt x="251234" y="159462"/>
                      <a:pt x="251234" y="59229"/>
                    </a:cubicBezTo>
                    <a:close/>
                    <a:moveTo>
                      <a:pt x="473830" y="50117"/>
                    </a:moveTo>
                    <a:lnTo>
                      <a:pt x="476108" y="50117"/>
                    </a:lnTo>
                    <a:lnTo>
                      <a:pt x="476108" y="70619"/>
                    </a:lnTo>
                    <a:lnTo>
                      <a:pt x="473830" y="70619"/>
                    </a:lnTo>
                    <a:close/>
                    <a:moveTo>
                      <a:pt x="440798" y="50117"/>
                    </a:moveTo>
                    <a:cubicBezTo>
                      <a:pt x="440798" y="50117"/>
                      <a:pt x="440798" y="50117"/>
                      <a:pt x="440798" y="55243"/>
                    </a:cubicBezTo>
                    <a:cubicBezTo>
                      <a:pt x="440798" y="55243"/>
                      <a:pt x="440798" y="55243"/>
                      <a:pt x="440798" y="65494"/>
                    </a:cubicBezTo>
                    <a:cubicBezTo>
                      <a:pt x="440798" y="65494"/>
                      <a:pt x="435103" y="65494"/>
                      <a:pt x="435103" y="65494"/>
                    </a:cubicBezTo>
                    <a:cubicBezTo>
                      <a:pt x="435103" y="65494"/>
                      <a:pt x="435103" y="65494"/>
                      <a:pt x="435103" y="55243"/>
                    </a:cubicBezTo>
                    <a:cubicBezTo>
                      <a:pt x="435103" y="50117"/>
                      <a:pt x="440798" y="50117"/>
                      <a:pt x="440798" y="50117"/>
                    </a:cubicBezTo>
                    <a:close/>
                    <a:moveTo>
                      <a:pt x="440798" y="50117"/>
                    </a:moveTo>
                    <a:cubicBezTo>
                      <a:pt x="446493" y="50117"/>
                      <a:pt x="446493" y="50117"/>
                      <a:pt x="446493" y="50117"/>
                    </a:cubicBezTo>
                    <a:cubicBezTo>
                      <a:pt x="446493" y="50117"/>
                      <a:pt x="446493" y="50117"/>
                      <a:pt x="446493" y="55243"/>
                    </a:cubicBezTo>
                    <a:cubicBezTo>
                      <a:pt x="446493" y="50117"/>
                      <a:pt x="446493" y="50117"/>
                      <a:pt x="440798" y="50117"/>
                    </a:cubicBezTo>
                    <a:close/>
                    <a:moveTo>
                      <a:pt x="407767" y="50117"/>
                    </a:moveTo>
                    <a:lnTo>
                      <a:pt x="412323" y="50117"/>
                    </a:lnTo>
                    <a:lnTo>
                      <a:pt x="412323" y="70619"/>
                    </a:lnTo>
                    <a:lnTo>
                      <a:pt x="407767" y="70619"/>
                    </a:lnTo>
                    <a:close/>
                    <a:moveTo>
                      <a:pt x="378152" y="50117"/>
                    </a:moveTo>
                    <a:lnTo>
                      <a:pt x="380430" y="50117"/>
                    </a:lnTo>
                    <a:lnTo>
                      <a:pt x="380430" y="70619"/>
                    </a:lnTo>
                    <a:lnTo>
                      <a:pt x="378152" y="70619"/>
                    </a:lnTo>
                    <a:close/>
                    <a:moveTo>
                      <a:pt x="346260" y="50117"/>
                    </a:moveTo>
                    <a:lnTo>
                      <a:pt x="350816" y="50117"/>
                    </a:lnTo>
                    <a:lnTo>
                      <a:pt x="350816" y="70619"/>
                    </a:lnTo>
                    <a:lnTo>
                      <a:pt x="346260" y="70619"/>
                    </a:lnTo>
                    <a:close/>
                    <a:moveTo>
                      <a:pt x="317785" y="50117"/>
                    </a:moveTo>
                    <a:cubicBezTo>
                      <a:pt x="317785" y="50117"/>
                      <a:pt x="323480" y="50117"/>
                      <a:pt x="323480" y="55243"/>
                    </a:cubicBezTo>
                    <a:cubicBezTo>
                      <a:pt x="323480" y="55243"/>
                      <a:pt x="323480" y="55243"/>
                      <a:pt x="323480" y="65494"/>
                    </a:cubicBezTo>
                    <a:cubicBezTo>
                      <a:pt x="323480" y="65494"/>
                      <a:pt x="317785" y="65494"/>
                      <a:pt x="317785" y="65494"/>
                    </a:cubicBezTo>
                    <a:cubicBezTo>
                      <a:pt x="317785" y="65494"/>
                      <a:pt x="317785" y="65494"/>
                      <a:pt x="317785" y="55243"/>
                    </a:cubicBezTo>
                    <a:cubicBezTo>
                      <a:pt x="317785" y="50117"/>
                      <a:pt x="317785" y="50117"/>
                      <a:pt x="317785" y="50117"/>
                    </a:cubicBezTo>
                    <a:close/>
                    <a:moveTo>
                      <a:pt x="312090" y="50117"/>
                    </a:moveTo>
                    <a:cubicBezTo>
                      <a:pt x="312090" y="50117"/>
                      <a:pt x="312090" y="50117"/>
                      <a:pt x="317785" y="50117"/>
                    </a:cubicBezTo>
                    <a:cubicBezTo>
                      <a:pt x="312090" y="50117"/>
                      <a:pt x="312090" y="50117"/>
                      <a:pt x="312090" y="55243"/>
                    </a:cubicBezTo>
                    <a:cubicBezTo>
                      <a:pt x="312090" y="50117"/>
                      <a:pt x="312090" y="50117"/>
                      <a:pt x="312090" y="50117"/>
                    </a:cubicBezTo>
                    <a:close/>
                    <a:moveTo>
                      <a:pt x="157184" y="50117"/>
                    </a:moveTo>
                    <a:lnTo>
                      <a:pt x="161740" y="50117"/>
                    </a:lnTo>
                    <a:lnTo>
                      <a:pt x="161740" y="70619"/>
                    </a:lnTo>
                    <a:lnTo>
                      <a:pt x="157184" y="70619"/>
                    </a:lnTo>
                    <a:close/>
                    <a:moveTo>
                      <a:pt x="123013" y="50117"/>
                    </a:moveTo>
                    <a:lnTo>
                      <a:pt x="129847" y="50117"/>
                    </a:lnTo>
                    <a:lnTo>
                      <a:pt x="129847" y="70619"/>
                    </a:lnTo>
                    <a:lnTo>
                      <a:pt x="123013" y="70619"/>
                    </a:lnTo>
                    <a:close/>
                    <a:moveTo>
                      <a:pt x="95677" y="50117"/>
                    </a:moveTo>
                    <a:lnTo>
                      <a:pt x="97955" y="50117"/>
                    </a:lnTo>
                    <a:lnTo>
                      <a:pt x="97955" y="70619"/>
                    </a:lnTo>
                    <a:lnTo>
                      <a:pt x="95677" y="70619"/>
                    </a:lnTo>
                    <a:close/>
                    <a:moveTo>
                      <a:pt x="61507" y="50117"/>
                    </a:moveTo>
                    <a:cubicBezTo>
                      <a:pt x="68341" y="50117"/>
                      <a:pt x="68341" y="50117"/>
                      <a:pt x="68341" y="50117"/>
                    </a:cubicBezTo>
                    <a:cubicBezTo>
                      <a:pt x="68341" y="50117"/>
                      <a:pt x="68341" y="50117"/>
                      <a:pt x="68341" y="55243"/>
                    </a:cubicBezTo>
                    <a:cubicBezTo>
                      <a:pt x="68341" y="50117"/>
                      <a:pt x="68341" y="50117"/>
                      <a:pt x="61507" y="50117"/>
                    </a:cubicBezTo>
                    <a:close/>
                    <a:moveTo>
                      <a:pt x="29614" y="50117"/>
                    </a:moveTo>
                    <a:lnTo>
                      <a:pt x="34170" y="50117"/>
                    </a:lnTo>
                    <a:lnTo>
                      <a:pt x="34170" y="70619"/>
                    </a:lnTo>
                    <a:lnTo>
                      <a:pt x="29614" y="70619"/>
                    </a:lnTo>
                    <a:close/>
                    <a:moveTo>
                      <a:pt x="234637" y="43282"/>
                    </a:moveTo>
                    <a:lnTo>
                      <a:pt x="234637" y="143515"/>
                    </a:lnTo>
                    <a:cubicBezTo>
                      <a:pt x="234637" y="143515"/>
                      <a:pt x="234637" y="143515"/>
                      <a:pt x="138960" y="143515"/>
                    </a:cubicBezTo>
                    <a:cubicBezTo>
                      <a:pt x="138960" y="87830"/>
                      <a:pt x="178356" y="43282"/>
                      <a:pt x="234637" y="43282"/>
                    </a:cubicBezTo>
                    <a:close/>
                    <a:moveTo>
                      <a:pt x="312615" y="27826"/>
                    </a:moveTo>
                    <a:cubicBezTo>
                      <a:pt x="312615" y="27826"/>
                      <a:pt x="312615" y="27826"/>
                      <a:pt x="318198" y="27826"/>
                    </a:cubicBezTo>
                    <a:cubicBezTo>
                      <a:pt x="318198" y="27826"/>
                      <a:pt x="318198" y="27826"/>
                      <a:pt x="318198" y="33392"/>
                    </a:cubicBezTo>
                    <a:cubicBezTo>
                      <a:pt x="312615" y="33392"/>
                      <a:pt x="312615" y="33392"/>
                      <a:pt x="312615" y="33392"/>
                    </a:cubicBezTo>
                    <a:cubicBezTo>
                      <a:pt x="312615" y="27826"/>
                      <a:pt x="312615" y="27826"/>
                      <a:pt x="312615" y="27826"/>
                    </a:cubicBezTo>
                    <a:close/>
                    <a:moveTo>
                      <a:pt x="251209" y="27826"/>
                    </a:moveTo>
                    <a:cubicBezTo>
                      <a:pt x="256791" y="27826"/>
                      <a:pt x="256791" y="27826"/>
                      <a:pt x="256791" y="27826"/>
                    </a:cubicBezTo>
                    <a:cubicBezTo>
                      <a:pt x="256791" y="27826"/>
                      <a:pt x="256791" y="27826"/>
                      <a:pt x="256791" y="33392"/>
                    </a:cubicBezTo>
                    <a:cubicBezTo>
                      <a:pt x="256791" y="33392"/>
                      <a:pt x="256791" y="33392"/>
                      <a:pt x="251209" y="33392"/>
                    </a:cubicBezTo>
                    <a:cubicBezTo>
                      <a:pt x="251209" y="27826"/>
                      <a:pt x="251209" y="27826"/>
                      <a:pt x="251209" y="27826"/>
                    </a:cubicBezTo>
                    <a:close/>
                    <a:moveTo>
                      <a:pt x="156308" y="27826"/>
                    </a:moveTo>
                    <a:cubicBezTo>
                      <a:pt x="161890" y="27826"/>
                      <a:pt x="161890" y="27826"/>
                      <a:pt x="161890" y="27826"/>
                    </a:cubicBezTo>
                    <a:cubicBezTo>
                      <a:pt x="161890" y="27826"/>
                      <a:pt x="161890" y="27826"/>
                      <a:pt x="161890" y="33392"/>
                    </a:cubicBezTo>
                    <a:cubicBezTo>
                      <a:pt x="161890" y="33392"/>
                      <a:pt x="161890" y="33392"/>
                      <a:pt x="156308" y="33392"/>
                    </a:cubicBezTo>
                    <a:cubicBezTo>
                      <a:pt x="156308" y="27826"/>
                      <a:pt x="156308" y="27826"/>
                      <a:pt x="156308" y="27826"/>
                    </a:cubicBezTo>
                    <a:close/>
                    <a:moveTo>
                      <a:pt x="61407" y="27826"/>
                    </a:moveTo>
                    <a:cubicBezTo>
                      <a:pt x="66989" y="27826"/>
                      <a:pt x="66989" y="27826"/>
                      <a:pt x="66989" y="27826"/>
                    </a:cubicBezTo>
                    <a:cubicBezTo>
                      <a:pt x="66989" y="27826"/>
                      <a:pt x="66989" y="27826"/>
                      <a:pt x="66989" y="33392"/>
                    </a:cubicBezTo>
                    <a:cubicBezTo>
                      <a:pt x="66989" y="33392"/>
                      <a:pt x="66989" y="33392"/>
                      <a:pt x="61407" y="33392"/>
                    </a:cubicBezTo>
                    <a:cubicBezTo>
                      <a:pt x="61407" y="27826"/>
                      <a:pt x="61407" y="27826"/>
                      <a:pt x="61407" y="27826"/>
                    </a:cubicBezTo>
                    <a:close/>
                    <a:moveTo>
                      <a:pt x="39077" y="16696"/>
                    </a:moveTo>
                    <a:cubicBezTo>
                      <a:pt x="39077" y="16696"/>
                      <a:pt x="39077" y="16696"/>
                      <a:pt x="39077" y="27826"/>
                    </a:cubicBezTo>
                    <a:cubicBezTo>
                      <a:pt x="39077" y="27826"/>
                      <a:pt x="39077" y="27826"/>
                      <a:pt x="33494" y="33392"/>
                    </a:cubicBezTo>
                    <a:cubicBezTo>
                      <a:pt x="27912" y="33392"/>
                      <a:pt x="27912" y="33392"/>
                      <a:pt x="27912" y="33392"/>
                    </a:cubicBezTo>
                    <a:cubicBezTo>
                      <a:pt x="27912" y="27826"/>
                      <a:pt x="27912" y="27826"/>
                      <a:pt x="27912" y="27826"/>
                    </a:cubicBezTo>
                    <a:cubicBezTo>
                      <a:pt x="27912" y="27826"/>
                      <a:pt x="33494" y="27826"/>
                      <a:pt x="33494" y="27826"/>
                    </a:cubicBezTo>
                    <a:cubicBezTo>
                      <a:pt x="33494" y="27826"/>
                      <a:pt x="33494" y="27826"/>
                      <a:pt x="33494" y="22261"/>
                    </a:cubicBezTo>
                    <a:cubicBezTo>
                      <a:pt x="33494" y="22261"/>
                      <a:pt x="33494" y="22261"/>
                      <a:pt x="27912" y="22261"/>
                    </a:cubicBezTo>
                    <a:cubicBezTo>
                      <a:pt x="22330" y="27826"/>
                      <a:pt x="16747" y="33392"/>
                      <a:pt x="16747" y="44523"/>
                    </a:cubicBezTo>
                    <a:cubicBezTo>
                      <a:pt x="16747" y="44523"/>
                      <a:pt x="16747" y="44523"/>
                      <a:pt x="16747" y="267135"/>
                    </a:cubicBezTo>
                    <a:cubicBezTo>
                      <a:pt x="16747" y="278265"/>
                      <a:pt x="22330" y="283831"/>
                      <a:pt x="27912" y="289396"/>
                    </a:cubicBezTo>
                    <a:cubicBezTo>
                      <a:pt x="27912" y="289396"/>
                      <a:pt x="27912" y="289396"/>
                      <a:pt x="27912" y="278265"/>
                    </a:cubicBezTo>
                    <a:cubicBezTo>
                      <a:pt x="27912" y="278265"/>
                      <a:pt x="27912" y="278265"/>
                      <a:pt x="33494" y="278265"/>
                    </a:cubicBezTo>
                    <a:cubicBezTo>
                      <a:pt x="33494" y="278265"/>
                      <a:pt x="33494" y="278265"/>
                      <a:pt x="33494" y="289396"/>
                    </a:cubicBezTo>
                    <a:cubicBezTo>
                      <a:pt x="39077" y="294961"/>
                      <a:pt x="39077" y="294961"/>
                      <a:pt x="44659" y="294961"/>
                    </a:cubicBezTo>
                    <a:cubicBezTo>
                      <a:pt x="44659" y="294961"/>
                      <a:pt x="44659" y="294961"/>
                      <a:pt x="61407" y="294961"/>
                    </a:cubicBezTo>
                    <a:cubicBezTo>
                      <a:pt x="61407" y="294961"/>
                      <a:pt x="61407" y="294961"/>
                      <a:pt x="66989" y="294961"/>
                    </a:cubicBezTo>
                    <a:cubicBezTo>
                      <a:pt x="66989" y="294961"/>
                      <a:pt x="66989" y="294961"/>
                      <a:pt x="94901" y="294961"/>
                    </a:cubicBezTo>
                    <a:cubicBezTo>
                      <a:pt x="94901" y="294961"/>
                      <a:pt x="94901" y="294961"/>
                      <a:pt x="122813" y="294961"/>
                    </a:cubicBezTo>
                    <a:cubicBezTo>
                      <a:pt x="122813" y="294961"/>
                      <a:pt x="122813" y="294961"/>
                      <a:pt x="122813" y="278265"/>
                    </a:cubicBezTo>
                    <a:cubicBezTo>
                      <a:pt x="122813" y="278265"/>
                      <a:pt x="122813" y="278265"/>
                      <a:pt x="128396" y="278265"/>
                    </a:cubicBezTo>
                    <a:cubicBezTo>
                      <a:pt x="128396" y="278265"/>
                      <a:pt x="128396" y="278265"/>
                      <a:pt x="128396" y="294961"/>
                    </a:cubicBezTo>
                    <a:cubicBezTo>
                      <a:pt x="128396" y="294961"/>
                      <a:pt x="128396" y="294961"/>
                      <a:pt x="156308" y="294961"/>
                    </a:cubicBezTo>
                    <a:cubicBezTo>
                      <a:pt x="156308" y="294961"/>
                      <a:pt x="156308" y="294961"/>
                      <a:pt x="156308" y="278265"/>
                    </a:cubicBezTo>
                    <a:cubicBezTo>
                      <a:pt x="156308" y="278265"/>
                      <a:pt x="156308" y="278265"/>
                      <a:pt x="161890" y="278265"/>
                    </a:cubicBezTo>
                    <a:cubicBezTo>
                      <a:pt x="161890" y="278265"/>
                      <a:pt x="161890" y="278265"/>
                      <a:pt x="161890" y="294961"/>
                    </a:cubicBezTo>
                    <a:cubicBezTo>
                      <a:pt x="161890" y="294961"/>
                      <a:pt x="161890" y="294961"/>
                      <a:pt x="184220" y="294961"/>
                    </a:cubicBezTo>
                    <a:cubicBezTo>
                      <a:pt x="184220" y="294961"/>
                      <a:pt x="184220" y="294961"/>
                      <a:pt x="184220" y="283831"/>
                    </a:cubicBezTo>
                    <a:cubicBezTo>
                      <a:pt x="184220" y="278265"/>
                      <a:pt x="184220" y="278265"/>
                      <a:pt x="184220" y="278265"/>
                    </a:cubicBezTo>
                    <a:cubicBezTo>
                      <a:pt x="189802" y="278265"/>
                      <a:pt x="189802" y="278265"/>
                      <a:pt x="189802" y="278265"/>
                    </a:cubicBezTo>
                    <a:cubicBezTo>
                      <a:pt x="189802" y="278265"/>
                      <a:pt x="195385" y="278265"/>
                      <a:pt x="195385" y="278265"/>
                    </a:cubicBezTo>
                    <a:cubicBezTo>
                      <a:pt x="195385" y="278265"/>
                      <a:pt x="195385" y="278265"/>
                      <a:pt x="195385" y="283831"/>
                    </a:cubicBezTo>
                    <a:cubicBezTo>
                      <a:pt x="195385" y="283831"/>
                      <a:pt x="195385" y="283831"/>
                      <a:pt x="195385" y="294961"/>
                    </a:cubicBezTo>
                    <a:cubicBezTo>
                      <a:pt x="195385" y="294961"/>
                      <a:pt x="195385" y="294961"/>
                      <a:pt x="217714" y="294961"/>
                    </a:cubicBezTo>
                    <a:cubicBezTo>
                      <a:pt x="217714" y="294961"/>
                      <a:pt x="217714" y="294961"/>
                      <a:pt x="217714" y="278265"/>
                    </a:cubicBezTo>
                    <a:cubicBezTo>
                      <a:pt x="217714" y="278265"/>
                      <a:pt x="217714" y="278265"/>
                      <a:pt x="223297" y="278265"/>
                    </a:cubicBezTo>
                    <a:cubicBezTo>
                      <a:pt x="223297" y="278265"/>
                      <a:pt x="223297" y="278265"/>
                      <a:pt x="223297" y="294961"/>
                    </a:cubicBezTo>
                    <a:cubicBezTo>
                      <a:pt x="223297" y="294961"/>
                      <a:pt x="223297" y="294961"/>
                      <a:pt x="251209" y="294961"/>
                    </a:cubicBezTo>
                    <a:cubicBezTo>
                      <a:pt x="251209" y="294961"/>
                      <a:pt x="251209" y="294961"/>
                      <a:pt x="251209" y="278265"/>
                    </a:cubicBezTo>
                    <a:cubicBezTo>
                      <a:pt x="251209" y="278265"/>
                      <a:pt x="251209" y="278265"/>
                      <a:pt x="256791" y="278265"/>
                    </a:cubicBezTo>
                    <a:cubicBezTo>
                      <a:pt x="256791" y="278265"/>
                      <a:pt x="256791" y="278265"/>
                      <a:pt x="256791" y="294961"/>
                    </a:cubicBezTo>
                    <a:cubicBezTo>
                      <a:pt x="256791" y="294961"/>
                      <a:pt x="256791" y="294961"/>
                      <a:pt x="284703" y="294961"/>
                    </a:cubicBezTo>
                    <a:cubicBezTo>
                      <a:pt x="284703" y="294961"/>
                      <a:pt x="284703" y="294961"/>
                      <a:pt x="312615" y="294961"/>
                    </a:cubicBezTo>
                    <a:cubicBezTo>
                      <a:pt x="312615" y="294961"/>
                      <a:pt x="312615" y="294961"/>
                      <a:pt x="318198" y="294961"/>
                    </a:cubicBezTo>
                    <a:cubicBezTo>
                      <a:pt x="318198" y="294961"/>
                      <a:pt x="318198" y="294961"/>
                      <a:pt x="318198" y="283831"/>
                    </a:cubicBezTo>
                    <a:cubicBezTo>
                      <a:pt x="318198" y="278265"/>
                      <a:pt x="318198" y="278265"/>
                      <a:pt x="318198" y="278265"/>
                    </a:cubicBezTo>
                    <a:cubicBezTo>
                      <a:pt x="318198" y="278265"/>
                      <a:pt x="323780" y="278265"/>
                      <a:pt x="323780" y="283831"/>
                    </a:cubicBezTo>
                    <a:cubicBezTo>
                      <a:pt x="323780" y="283831"/>
                      <a:pt x="323780" y="283831"/>
                      <a:pt x="323780" y="294961"/>
                    </a:cubicBezTo>
                    <a:lnTo>
                      <a:pt x="329973" y="294961"/>
                    </a:lnTo>
                    <a:cubicBezTo>
                      <a:pt x="333898" y="294961"/>
                      <a:pt x="339132" y="294961"/>
                      <a:pt x="346110" y="294961"/>
                    </a:cubicBezTo>
                    <a:cubicBezTo>
                      <a:pt x="346110" y="294961"/>
                      <a:pt x="346110" y="294961"/>
                      <a:pt x="346110" y="278265"/>
                    </a:cubicBezTo>
                    <a:cubicBezTo>
                      <a:pt x="346110" y="278265"/>
                      <a:pt x="346110" y="278265"/>
                      <a:pt x="351692" y="278265"/>
                    </a:cubicBezTo>
                    <a:cubicBezTo>
                      <a:pt x="351692" y="278265"/>
                      <a:pt x="351692" y="278265"/>
                      <a:pt x="351692" y="294961"/>
                    </a:cubicBezTo>
                    <a:cubicBezTo>
                      <a:pt x="351692" y="294961"/>
                      <a:pt x="351692" y="294961"/>
                      <a:pt x="379604" y="294961"/>
                    </a:cubicBezTo>
                    <a:cubicBezTo>
                      <a:pt x="379604" y="294961"/>
                      <a:pt x="379604" y="294961"/>
                      <a:pt x="407517" y="294961"/>
                    </a:cubicBezTo>
                    <a:cubicBezTo>
                      <a:pt x="407517" y="294961"/>
                      <a:pt x="407517" y="294961"/>
                      <a:pt x="407517" y="278265"/>
                    </a:cubicBezTo>
                    <a:cubicBezTo>
                      <a:pt x="407517" y="278265"/>
                      <a:pt x="407517" y="278265"/>
                      <a:pt x="413099" y="278265"/>
                    </a:cubicBezTo>
                    <a:cubicBezTo>
                      <a:pt x="413099" y="278265"/>
                      <a:pt x="413099" y="278265"/>
                      <a:pt x="413099" y="294961"/>
                    </a:cubicBezTo>
                    <a:cubicBezTo>
                      <a:pt x="413099" y="294961"/>
                      <a:pt x="413099" y="294961"/>
                      <a:pt x="424874" y="294961"/>
                    </a:cubicBezTo>
                    <a:lnTo>
                      <a:pt x="435429" y="294961"/>
                    </a:lnTo>
                    <a:cubicBezTo>
                      <a:pt x="435429" y="294961"/>
                      <a:pt x="435429" y="294961"/>
                      <a:pt x="435429" y="283831"/>
                    </a:cubicBezTo>
                    <a:cubicBezTo>
                      <a:pt x="435429" y="278265"/>
                      <a:pt x="441011" y="278265"/>
                      <a:pt x="441011" y="278265"/>
                    </a:cubicBezTo>
                    <a:cubicBezTo>
                      <a:pt x="441011" y="278265"/>
                      <a:pt x="441011" y="278265"/>
                      <a:pt x="441011" y="283831"/>
                    </a:cubicBezTo>
                    <a:cubicBezTo>
                      <a:pt x="441011" y="283831"/>
                      <a:pt x="441011" y="283831"/>
                      <a:pt x="441011" y="294961"/>
                    </a:cubicBezTo>
                    <a:cubicBezTo>
                      <a:pt x="441011" y="294961"/>
                      <a:pt x="441011" y="294961"/>
                      <a:pt x="446593" y="294961"/>
                    </a:cubicBezTo>
                    <a:cubicBezTo>
                      <a:pt x="446593" y="294961"/>
                      <a:pt x="446593" y="294961"/>
                      <a:pt x="463341" y="294961"/>
                    </a:cubicBezTo>
                    <a:cubicBezTo>
                      <a:pt x="463341" y="294961"/>
                      <a:pt x="468923" y="294961"/>
                      <a:pt x="474506" y="289396"/>
                    </a:cubicBezTo>
                    <a:cubicBezTo>
                      <a:pt x="485670" y="283831"/>
                      <a:pt x="485670" y="278265"/>
                      <a:pt x="485670" y="267135"/>
                    </a:cubicBezTo>
                    <a:cubicBezTo>
                      <a:pt x="485670" y="267135"/>
                      <a:pt x="485670" y="267135"/>
                      <a:pt x="485670" y="44523"/>
                    </a:cubicBezTo>
                    <a:cubicBezTo>
                      <a:pt x="485670" y="33392"/>
                      <a:pt x="485670" y="27826"/>
                      <a:pt x="480088" y="22261"/>
                    </a:cubicBezTo>
                    <a:cubicBezTo>
                      <a:pt x="480088" y="22261"/>
                      <a:pt x="480088" y="22261"/>
                      <a:pt x="480088" y="27826"/>
                    </a:cubicBezTo>
                    <a:cubicBezTo>
                      <a:pt x="480088" y="27826"/>
                      <a:pt x="480088" y="27826"/>
                      <a:pt x="480088" y="33392"/>
                    </a:cubicBezTo>
                    <a:cubicBezTo>
                      <a:pt x="474506" y="33392"/>
                      <a:pt x="474506" y="33392"/>
                      <a:pt x="474506" y="33392"/>
                    </a:cubicBezTo>
                    <a:cubicBezTo>
                      <a:pt x="474506" y="33392"/>
                      <a:pt x="474506" y="33392"/>
                      <a:pt x="468923" y="33392"/>
                    </a:cubicBezTo>
                    <a:cubicBezTo>
                      <a:pt x="468923" y="27826"/>
                      <a:pt x="468923" y="27826"/>
                      <a:pt x="468923" y="27826"/>
                    </a:cubicBezTo>
                    <a:cubicBezTo>
                      <a:pt x="468923" y="27826"/>
                      <a:pt x="468923" y="27826"/>
                      <a:pt x="468923" y="16696"/>
                    </a:cubicBezTo>
                    <a:cubicBezTo>
                      <a:pt x="468923" y="16696"/>
                      <a:pt x="463341" y="16696"/>
                      <a:pt x="463341" y="16696"/>
                    </a:cubicBezTo>
                    <a:cubicBezTo>
                      <a:pt x="463341" y="16696"/>
                      <a:pt x="463341" y="16696"/>
                      <a:pt x="446593" y="16696"/>
                    </a:cubicBezTo>
                    <a:cubicBezTo>
                      <a:pt x="446593" y="16696"/>
                      <a:pt x="446593" y="16696"/>
                      <a:pt x="441011" y="16696"/>
                    </a:cubicBezTo>
                    <a:lnTo>
                      <a:pt x="441011" y="27826"/>
                    </a:lnTo>
                    <a:cubicBezTo>
                      <a:pt x="446593" y="27826"/>
                      <a:pt x="446593" y="27826"/>
                      <a:pt x="446593" y="27826"/>
                    </a:cubicBezTo>
                    <a:cubicBezTo>
                      <a:pt x="446593" y="27826"/>
                      <a:pt x="446593" y="27826"/>
                      <a:pt x="446593" y="33392"/>
                    </a:cubicBezTo>
                    <a:cubicBezTo>
                      <a:pt x="446593" y="33392"/>
                      <a:pt x="446593" y="33392"/>
                      <a:pt x="441011" y="33392"/>
                    </a:cubicBezTo>
                    <a:cubicBezTo>
                      <a:pt x="441011" y="27826"/>
                      <a:pt x="435429" y="27826"/>
                      <a:pt x="435429" y="27826"/>
                    </a:cubicBezTo>
                    <a:cubicBezTo>
                      <a:pt x="435429" y="27826"/>
                      <a:pt x="435429" y="27826"/>
                      <a:pt x="435429" y="16696"/>
                    </a:cubicBezTo>
                    <a:cubicBezTo>
                      <a:pt x="435429" y="16696"/>
                      <a:pt x="435429" y="16696"/>
                      <a:pt x="418681" y="16696"/>
                    </a:cubicBezTo>
                    <a:cubicBezTo>
                      <a:pt x="418681" y="16696"/>
                      <a:pt x="418681" y="16696"/>
                      <a:pt x="418681" y="27826"/>
                    </a:cubicBezTo>
                    <a:cubicBezTo>
                      <a:pt x="418681" y="27826"/>
                      <a:pt x="413099" y="27826"/>
                      <a:pt x="413099" y="33392"/>
                    </a:cubicBezTo>
                    <a:cubicBezTo>
                      <a:pt x="407517" y="33392"/>
                      <a:pt x="407517" y="33392"/>
                      <a:pt x="407517" y="33392"/>
                    </a:cubicBezTo>
                    <a:cubicBezTo>
                      <a:pt x="407517" y="27826"/>
                      <a:pt x="407517" y="27826"/>
                      <a:pt x="407517" y="27826"/>
                    </a:cubicBezTo>
                    <a:cubicBezTo>
                      <a:pt x="407517" y="27826"/>
                      <a:pt x="407517" y="27826"/>
                      <a:pt x="413099" y="27826"/>
                    </a:cubicBezTo>
                    <a:cubicBezTo>
                      <a:pt x="413099" y="27826"/>
                      <a:pt x="413099" y="27826"/>
                      <a:pt x="413099" y="16696"/>
                    </a:cubicBezTo>
                    <a:cubicBezTo>
                      <a:pt x="413099" y="16696"/>
                      <a:pt x="413099" y="16696"/>
                      <a:pt x="407517" y="16696"/>
                    </a:cubicBezTo>
                    <a:cubicBezTo>
                      <a:pt x="407517" y="16696"/>
                      <a:pt x="407517" y="16696"/>
                      <a:pt x="385187" y="16696"/>
                    </a:cubicBezTo>
                    <a:cubicBezTo>
                      <a:pt x="385187" y="16696"/>
                      <a:pt x="385187" y="16696"/>
                      <a:pt x="385187" y="27826"/>
                    </a:cubicBezTo>
                    <a:cubicBezTo>
                      <a:pt x="385187" y="27826"/>
                      <a:pt x="385187" y="27826"/>
                      <a:pt x="385187" y="33392"/>
                    </a:cubicBezTo>
                    <a:cubicBezTo>
                      <a:pt x="379604" y="33392"/>
                      <a:pt x="379604" y="33392"/>
                      <a:pt x="379604" y="33392"/>
                    </a:cubicBezTo>
                    <a:cubicBezTo>
                      <a:pt x="379604" y="33392"/>
                      <a:pt x="379604" y="33392"/>
                      <a:pt x="374022" y="33392"/>
                    </a:cubicBezTo>
                    <a:cubicBezTo>
                      <a:pt x="374022" y="27826"/>
                      <a:pt x="374022" y="27826"/>
                      <a:pt x="374022" y="27826"/>
                    </a:cubicBezTo>
                    <a:cubicBezTo>
                      <a:pt x="374022" y="27826"/>
                      <a:pt x="374022" y="27826"/>
                      <a:pt x="374022" y="16696"/>
                    </a:cubicBezTo>
                    <a:cubicBezTo>
                      <a:pt x="374022" y="16696"/>
                      <a:pt x="374022" y="16696"/>
                      <a:pt x="351692" y="16696"/>
                    </a:cubicBezTo>
                    <a:cubicBezTo>
                      <a:pt x="351692" y="16696"/>
                      <a:pt x="351692" y="16696"/>
                      <a:pt x="346110" y="16696"/>
                    </a:cubicBezTo>
                    <a:lnTo>
                      <a:pt x="346110" y="27826"/>
                    </a:lnTo>
                    <a:cubicBezTo>
                      <a:pt x="346110" y="27826"/>
                      <a:pt x="351692" y="27826"/>
                      <a:pt x="351692" y="27826"/>
                    </a:cubicBezTo>
                    <a:cubicBezTo>
                      <a:pt x="351692" y="27826"/>
                      <a:pt x="351692" y="27826"/>
                      <a:pt x="351692" y="33392"/>
                    </a:cubicBezTo>
                    <a:cubicBezTo>
                      <a:pt x="351692" y="33392"/>
                      <a:pt x="351692" y="33392"/>
                      <a:pt x="346110" y="33392"/>
                    </a:cubicBezTo>
                    <a:cubicBezTo>
                      <a:pt x="340528" y="27826"/>
                      <a:pt x="340528" y="27826"/>
                      <a:pt x="340528" y="27826"/>
                    </a:cubicBezTo>
                    <a:cubicBezTo>
                      <a:pt x="340528" y="27826"/>
                      <a:pt x="340528" y="27826"/>
                      <a:pt x="340528" y="16696"/>
                    </a:cubicBezTo>
                    <a:cubicBezTo>
                      <a:pt x="340528" y="16696"/>
                      <a:pt x="340528" y="16696"/>
                      <a:pt x="318198" y="16696"/>
                    </a:cubicBezTo>
                    <a:cubicBezTo>
                      <a:pt x="318198" y="16696"/>
                      <a:pt x="318198" y="16696"/>
                      <a:pt x="312615" y="16696"/>
                    </a:cubicBezTo>
                    <a:cubicBezTo>
                      <a:pt x="312615" y="16696"/>
                      <a:pt x="312615" y="16696"/>
                      <a:pt x="290286" y="16696"/>
                    </a:cubicBezTo>
                    <a:cubicBezTo>
                      <a:pt x="290286" y="16696"/>
                      <a:pt x="290286" y="16696"/>
                      <a:pt x="290286" y="27826"/>
                    </a:cubicBezTo>
                    <a:cubicBezTo>
                      <a:pt x="290286" y="27826"/>
                      <a:pt x="290286" y="27826"/>
                      <a:pt x="290286" y="33392"/>
                    </a:cubicBezTo>
                    <a:cubicBezTo>
                      <a:pt x="284703" y="33392"/>
                      <a:pt x="284703" y="33392"/>
                      <a:pt x="284703" y="33392"/>
                    </a:cubicBezTo>
                    <a:cubicBezTo>
                      <a:pt x="284703" y="33392"/>
                      <a:pt x="279121" y="33392"/>
                      <a:pt x="279121" y="33392"/>
                    </a:cubicBezTo>
                    <a:cubicBezTo>
                      <a:pt x="279121" y="27826"/>
                      <a:pt x="279121" y="27826"/>
                      <a:pt x="279121" y="27826"/>
                    </a:cubicBezTo>
                    <a:cubicBezTo>
                      <a:pt x="279121" y="27826"/>
                      <a:pt x="279121" y="27826"/>
                      <a:pt x="279121" y="16696"/>
                    </a:cubicBezTo>
                    <a:cubicBezTo>
                      <a:pt x="279121" y="16696"/>
                      <a:pt x="279121" y="16696"/>
                      <a:pt x="256791" y="16696"/>
                    </a:cubicBezTo>
                    <a:cubicBezTo>
                      <a:pt x="256791" y="16696"/>
                      <a:pt x="256791" y="16696"/>
                      <a:pt x="251209" y="16696"/>
                    </a:cubicBezTo>
                    <a:cubicBezTo>
                      <a:pt x="251209" y="16696"/>
                      <a:pt x="251209" y="16696"/>
                      <a:pt x="228879" y="16696"/>
                    </a:cubicBezTo>
                    <a:cubicBezTo>
                      <a:pt x="228879" y="16696"/>
                      <a:pt x="228879" y="16696"/>
                      <a:pt x="228879" y="27826"/>
                    </a:cubicBezTo>
                    <a:cubicBezTo>
                      <a:pt x="228879" y="27826"/>
                      <a:pt x="228879" y="27826"/>
                      <a:pt x="223297" y="33392"/>
                    </a:cubicBezTo>
                    <a:cubicBezTo>
                      <a:pt x="223297" y="33392"/>
                      <a:pt x="217714" y="33392"/>
                      <a:pt x="217714" y="33392"/>
                    </a:cubicBezTo>
                    <a:cubicBezTo>
                      <a:pt x="217714" y="27826"/>
                      <a:pt x="217714" y="27826"/>
                      <a:pt x="217714" y="27826"/>
                    </a:cubicBezTo>
                    <a:cubicBezTo>
                      <a:pt x="217714" y="27826"/>
                      <a:pt x="223297" y="27826"/>
                      <a:pt x="223297" y="27826"/>
                    </a:cubicBezTo>
                    <a:cubicBezTo>
                      <a:pt x="223297" y="27826"/>
                      <a:pt x="223297" y="27826"/>
                      <a:pt x="223297" y="16696"/>
                    </a:cubicBezTo>
                    <a:cubicBezTo>
                      <a:pt x="223297" y="16696"/>
                      <a:pt x="223297" y="16696"/>
                      <a:pt x="217714" y="16696"/>
                    </a:cubicBezTo>
                    <a:cubicBezTo>
                      <a:pt x="217714" y="16696"/>
                      <a:pt x="217714" y="16696"/>
                      <a:pt x="195385" y="16696"/>
                    </a:cubicBezTo>
                    <a:cubicBezTo>
                      <a:pt x="195385" y="16696"/>
                      <a:pt x="195385" y="16696"/>
                      <a:pt x="195385" y="27826"/>
                    </a:cubicBezTo>
                    <a:cubicBezTo>
                      <a:pt x="195385" y="27826"/>
                      <a:pt x="195385" y="27826"/>
                      <a:pt x="195385" y="33392"/>
                    </a:cubicBezTo>
                    <a:cubicBezTo>
                      <a:pt x="195385" y="33392"/>
                      <a:pt x="189802" y="33392"/>
                      <a:pt x="189802" y="33392"/>
                    </a:cubicBezTo>
                    <a:cubicBezTo>
                      <a:pt x="189802" y="33392"/>
                      <a:pt x="189802" y="33392"/>
                      <a:pt x="184220" y="33392"/>
                    </a:cubicBezTo>
                    <a:cubicBezTo>
                      <a:pt x="184220" y="27826"/>
                      <a:pt x="184220" y="27826"/>
                      <a:pt x="184220" y="27826"/>
                    </a:cubicBezTo>
                    <a:cubicBezTo>
                      <a:pt x="184220" y="27826"/>
                      <a:pt x="184220" y="27826"/>
                      <a:pt x="184220" y="16696"/>
                    </a:cubicBezTo>
                    <a:cubicBezTo>
                      <a:pt x="184220" y="16696"/>
                      <a:pt x="184220" y="16696"/>
                      <a:pt x="161890" y="16696"/>
                    </a:cubicBezTo>
                    <a:cubicBezTo>
                      <a:pt x="161890" y="16696"/>
                      <a:pt x="161890" y="16696"/>
                      <a:pt x="156308" y="16696"/>
                    </a:cubicBezTo>
                    <a:cubicBezTo>
                      <a:pt x="156308" y="16696"/>
                      <a:pt x="156308" y="16696"/>
                      <a:pt x="133978" y="16696"/>
                    </a:cubicBezTo>
                    <a:cubicBezTo>
                      <a:pt x="133978" y="16696"/>
                      <a:pt x="133978" y="16696"/>
                      <a:pt x="133978" y="27826"/>
                    </a:cubicBezTo>
                    <a:cubicBezTo>
                      <a:pt x="133978" y="27826"/>
                      <a:pt x="133978" y="27826"/>
                      <a:pt x="128396" y="33392"/>
                    </a:cubicBezTo>
                    <a:cubicBezTo>
                      <a:pt x="122813" y="33392"/>
                      <a:pt x="122813" y="33392"/>
                      <a:pt x="122813" y="33392"/>
                    </a:cubicBezTo>
                    <a:cubicBezTo>
                      <a:pt x="122813" y="27826"/>
                      <a:pt x="122813" y="27826"/>
                      <a:pt x="122813" y="27826"/>
                    </a:cubicBezTo>
                    <a:cubicBezTo>
                      <a:pt x="122813" y="27826"/>
                      <a:pt x="128396" y="27826"/>
                      <a:pt x="128396" y="27826"/>
                    </a:cubicBezTo>
                    <a:cubicBezTo>
                      <a:pt x="128396" y="27826"/>
                      <a:pt x="128396" y="27826"/>
                      <a:pt x="128396" y="16696"/>
                    </a:cubicBezTo>
                    <a:cubicBezTo>
                      <a:pt x="128396" y="16696"/>
                      <a:pt x="128396" y="16696"/>
                      <a:pt x="122813" y="16696"/>
                    </a:cubicBezTo>
                    <a:cubicBezTo>
                      <a:pt x="122813" y="16696"/>
                      <a:pt x="122813" y="16696"/>
                      <a:pt x="100483" y="16696"/>
                    </a:cubicBezTo>
                    <a:cubicBezTo>
                      <a:pt x="100483" y="16696"/>
                      <a:pt x="100483" y="16696"/>
                      <a:pt x="100483" y="27826"/>
                    </a:cubicBezTo>
                    <a:cubicBezTo>
                      <a:pt x="100483" y="27826"/>
                      <a:pt x="100483" y="27826"/>
                      <a:pt x="100483" y="33392"/>
                    </a:cubicBezTo>
                    <a:cubicBezTo>
                      <a:pt x="94901" y="33392"/>
                      <a:pt x="94901" y="33392"/>
                      <a:pt x="94901" y="33392"/>
                    </a:cubicBezTo>
                    <a:cubicBezTo>
                      <a:pt x="94901" y="33392"/>
                      <a:pt x="94901" y="33392"/>
                      <a:pt x="89319" y="33392"/>
                    </a:cubicBezTo>
                    <a:cubicBezTo>
                      <a:pt x="89319" y="27826"/>
                      <a:pt x="89319" y="27826"/>
                      <a:pt x="89319" y="27826"/>
                    </a:cubicBezTo>
                    <a:cubicBezTo>
                      <a:pt x="89319" y="27826"/>
                      <a:pt x="89319" y="27826"/>
                      <a:pt x="89319" y="16696"/>
                    </a:cubicBezTo>
                    <a:cubicBezTo>
                      <a:pt x="89319" y="16696"/>
                      <a:pt x="89319" y="16696"/>
                      <a:pt x="66989" y="16696"/>
                    </a:cubicBezTo>
                    <a:cubicBezTo>
                      <a:pt x="66989" y="16696"/>
                      <a:pt x="66989" y="16696"/>
                      <a:pt x="61407" y="16696"/>
                    </a:cubicBezTo>
                    <a:cubicBezTo>
                      <a:pt x="61407" y="16696"/>
                      <a:pt x="61407" y="16696"/>
                      <a:pt x="44659" y="16696"/>
                    </a:cubicBezTo>
                    <a:cubicBezTo>
                      <a:pt x="39077" y="16696"/>
                      <a:pt x="39077" y="16696"/>
                      <a:pt x="39077" y="16696"/>
                    </a:cubicBezTo>
                    <a:close/>
                    <a:moveTo>
                      <a:pt x="44659" y="0"/>
                    </a:moveTo>
                    <a:cubicBezTo>
                      <a:pt x="44659" y="0"/>
                      <a:pt x="44659" y="0"/>
                      <a:pt x="463341" y="0"/>
                    </a:cubicBezTo>
                    <a:cubicBezTo>
                      <a:pt x="485670" y="0"/>
                      <a:pt x="508000" y="22261"/>
                      <a:pt x="508000" y="44523"/>
                    </a:cubicBezTo>
                    <a:cubicBezTo>
                      <a:pt x="508000" y="44523"/>
                      <a:pt x="508000" y="44523"/>
                      <a:pt x="508000" y="322788"/>
                    </a:cubicBezTo>
                    <a:cubicBezTo>
                      <a:pt x="508000" y="345049"/>
                      <a:pt x="485670" y="367310"/>
                      <a:pt x="463341" y="367310"/>
                    </a:cubicBezTo>
                    <a:cubicBezTo>
                      <a:pt x="463341" y="367310"/>
                      <a:pt x="463341" y="367310"/>
                      <a:pt x="273539" y="367310"/>
                    </a:cubicBezTo>
                    <a:cubicBezTo>
                      <a:pt x="273539" y="367310"/>
                      <a:pt x="273539" y="367310"/>
                      <a:pt x="273539" y="400702"/>
                    </a:cubicBezTo>
                    <a:cubicBezTo>
                      <a:pt x="273539" y="400702"/>
                      <a:pt x="273539" y="400702"/>
                      <a:pt x="407517" y="400702"/>
                    </a:cubicBezTo>
                    <a:cubicBezTo>
                      <a:pt x="407517" y="400702"/>
                      <a:pt x="407517" y="400702"/>
                      <a:pt x="424264" y="422963"/>
                    </a:cubicBezTo>
                    <a:cubicBezTo>
                      <a:pt x="424264" y="422963"/>
                      <a:pt x="424264" y="422963"/>
                      <a:pt x="424264" y="439659"/>
                    </a:cubicBezTo>
                    <a:cubicBezTo>
                      <a:pt x="424264" y="439659"/>
                      <a:pt x="424264" y="439659"/>
                      <a:pt x="83736" y="439659"/>
                    </a:cubicBezTo>
                    <a:cubicBezTo>
                      <a:pt x="83736" y="439659"/>
                      <a:pt x="83736" y="439659"/>
                      <a:pt x="83736" y="422963"/>
                    </a:cubicBezTo>
                    <a:cubicBezTo>
                      <a:pt x="83736" y="422963"/>
                      <a:pt x="83736" y="422963"/>
                      <a:pt x="100483" y="400702"/>
                    </a:cubicBezTo>
                    <a:cubicBezTo>
                      <a:pt x="100483" y="400702"/>
                      <a:pt x="100483" y="400702"/>
                      <a:pt x="234462" y="400702"/>
                    </a:cubicBezTo>
                    <a:cubicBezTo>
                      <a:pt x="234462" y="400702"/>
                      <a:pt x="234462" y="400702"/>
                      <a:pt x="234462" y="367310"/>
                    </a:cubicBezTo>
                    <a:cubicBezTo>
                      <a:pt x="234462" y="367310"/>
                      <a:pt x="234462" y="367310"/>
                      <a:pt x="44659" y="367310"/>
                    </a:cubicBezTo>
                    <a:cubicBezTo>
                      <a:pt x="22330" y="367310"/>
                      <a:pt x="0" y="345049"/>
                      <a:pt x="0" y="322788"/>
                    </a:cubicBezTo>
                    <a:cubicBezTo>
                      <a:pt x="0" y="322788"/>
                      <a:pt x="0" y="322788"/>
                      <a:pt x="0" y="44523"/>
                    </a:cubicBezTo>
                    <a:cubicBezTo>
                      <a:pt x="0" y="22261"/>
                      <a:pt x="22330" y="0"/>
                      <a:pt x="446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1îḑé">
                <a:extLst>
                  <a:ext uri="{FF2B5EF4-FFF2-40B4-BE49-F238E27FC236}">
                    <a16:creationId xmlns:a16="http://schemas.microsoft.com/office/drawing/2014/main" id="{8826C93C-491F-451E-B2AD-2F35FF071857}"/>
                  </a:ext>
                </a:extLst>
              </p:cNvPr>
              <p:cNvSpPr/>
              <p:nvPr/>
            </p:nvSpPr>
            <p:spPr bwMode="auto">
              <a:xfrm>
                <a:off x="6892176" y="2908505"/>
                <a:ext cx="288592" cy="288592"/>
              </a:xfrm>
              <a:custGeom>
                <a:avLst/>
                <a:gdLst>
                  <a:gd name="connsiteX0" fmla="*/ 304145 w 508000"/>
                  <a:gd name="connsiteY0" fmla="*/ 402460 h 508000"/>
                  <a:gd name="connsiteX1" fmla="*/ 321059 w 508000"/>
                  <a:gd name="connsiteY1" fmla="*/ 426292 h 508000"/>
                  <a:gd name="connsiteX2" fmla="*/ 361651 w 508000"/>
                  <a:gd name="connsiteY2" fmla="*/ 480764 h 508000"/>
                  <a:gd name="connsiteX3" fmla="*/ 253405 w 508000"/>
                  <a:gd name="connsiteY3" fmla="*/ 508000 h 508000"/>
                  <a:gd name="connsiteX4" fmla="*/ 185751 w 508000"/>
                  <a:gd name="connsiteY4" fmla="*/ 497787 h 508000"/>
                  <a:gd name="connsiteX5" fmla="*/ 304145 w 508000"/>
                  <a:gd name="connsiteY5" fmla="*/ 402460 h 508000"/>
                  <a:gd name="connsiteX6" fmla="*/ 291291 w 508000"/>
                  <a:gd name="connsiteY6" fmla="*/ 348986 h 508000"/>
                  <a:gd name="connsiteX7" fmla="*/ 308378 w 508000"/>
                  <a:gd name="connsiteY7" fmla="*/ 348986 h 508000"/>
                  <a:gd name="connsiteX8" fmla="*/ 315213 w 508000"/>
                  <a:gd name="connsiteY8" fmla="*/ 358837 h 508000"/>
                  <a:gd name="connsiteX9" fmla="*/ 304961 w 508000"/>
                  <a:gd name="connsiteY9" fmla="*/ 368687 h 508000"/>
                  <a:gd name="connsiteX10" fmla="*/ 291291 w 508000"/>
                  <a:gd name="connsiteY10" fmla="*/ 348986 h 508000"/>
                  <a:gd name="connsiteX11" fmla="*/ 223414 w 508000"/>
                  <a:gd name="connsiteY11" fmla="*/ 348986 h 508000"/>
                  <a:gd name="connsiteX12" fmla="*/ 250565 w 508000"/>
                  <a:gd name="connsiteY12" fmla="*/ 348986 h 508000"/>
                  <a:gd name="connsiteX13" fmla="*/ 253959 w 508000"/>
                  <a:gd name="connsiteY13" fmla="*/ 348986 h 508000"/>
                  <a:gd name="connsiteX14" fmla="*/ 264140 w 508000"/>
                  <a:gd name="connsiteY14" fmla="*/ 348986 h 508000"/>
                  <a:gd name="connsiteX15" fmla="*/ 291291 w 508000"/>
                  <a:gd name="connsiteY15" fmla="*/ 385985 h 508000"/>
                  <a:gd name="connsiteX16" fmla="*/ 158931 w 508000"/>
                  <a:gd name="connsiteY16" fmla="*/ 486892 h 508000"/>
                  <a:gd name="connsiteX17" fmla="*/ 118205 w 508000"/>
                  <a:gd name="connsiteY17" fmla="*/ 466711 h 508000"/>
                  <a:gd name="connsiteX18" fmla="*/ 172506 w 508000"/>
                  <a:gd name="connsiteY18" fmla="*/ 372531 h 508000"/>
                  <a:gd name="connsiteX19" fmla="*/ 186082 w 508000"/>
                  <a:gd name="connsiteY19" fmla="*/ 375895 h 508000"/>
                  <a:gd name="connsiteX20" fmla="*/ 223414 w 508000"/>
                  <a:gd name="connsiteY20" fmla="*/ 348986 h 508000"/>
                  <a:gd name="connsiteX21" fmla="*/ 493928 w 508000"/>
                  <a:gd name="connsiteY21" fmla="*/ 332100 h 508000"/>
                  <a:gd name="connsiteX22" fmla="*/ 382299 w 508000"/>
                  <a:gd name="connsiteY22" fmla="*/ 470006 h 508000"/>
                  <a:gd name="connsiteX23" fmla="*/ 318028 w 508000"/>
                  <a:gd name="connsiteY23" fmla="*/ 385917 h 508000"/>
                  <a:gd name="connsiteX24" fmla="*/ 334941 w 508000"/>
                  <a:gd name="connsiteY24" fmla="*/ 372463 h 508000"/>
                  <a:gd name="connsiteX25" fmla="*/ 348472 w 508000"/>
                  <a:gd name="connsiteY25" fmla="*/ 375826 h 508000"/>
                  <a:gd name="connsiteX26" fmla="*/ 389065 w 508000"/>
                  <a:gd name="connsiteY26" fmla="*/ 342191 h 508000"/>
                  <a:gd name="connsiteX27" fmla="*/ 493928 w 508000"/>
                  <a:gd name="connsiteY27" fmla="*/ 332100 h 508000"/>
                  <a:gd name="connsiteX28" fmla="*/ 2814 w 508000"/>
                  <a:gd name="connsiteY28" fmla="*/ 301141 h 508000"/>
                  <a:gd name="connsiteX29" fmla="*/ 145973 w 508000"/>
                  <a:gd name="connsiteY29" fmla="*/ 338291 h 508000"/>
                  <a:gd name="connsiteX30" fmla="*/ 156199 w 508000"/>
                  <a:gd name="connsiteY30" fmla="*/ 358555 h 508000"/>
                  <a:gd name="connsiteX31" fmla="*/ 98254 w 508000"/>
                  <a:gd name="connsiteY31" fmla="*/ 453119 h 508000"/>
                  <a:gd name="connsiteX32" fmla="*/ 2814 w 508000"/>
                  <a:gd name="connsiteY32" fmla="*/ 301141 h 508000"/>
                  <a:gd name="connsiteX33" fmla="*/ 223589 w 508000"/>
                  <a:gd name="connsiteY33" fmla="*/ 291291 h 508000"/>
                  <a:gd name="connsiteX34" fmla="*/ 247667 w 508000"/>
                  <a:gd name="connsiteY34" fmla="*/ 327878 h 508000"/>
                  <a:gd name="connsiteX35" fmla="*/ 227028 w 508000"/>
                  <a:gd name="connsiteY35" fmla="*/ 327878 h 508000"/>
                  <a:gd name="connsiteX36" fmla="*/ 216709 w 508000"/>
                  <a:gd name="connsiteY36" fmla="*/ 304595 h 508000"/>
                  <a:gd name="connsiteX37" fmla="*/ 223589 w 508000"/>
                  <a:gd name="connsiteY37" fmla="*/ 291291 h 508000"/>
                  <a:gd name="connsiteX38" fmla="*/ 426916 w 508000"/>
                  <a:gd name="connsiteY38" fmla="*/ 246260 h 508000"/>
                  <a:gd name="connsiteX39" fmla="*/ 481263 w 508000"/>
                  <a:gd name="connsiteY39" fmla="*/ 310672 h 508000"/>
                  <a:gd name="connsiteX40" fmla="*/ 389552 w 508000"/>
                  <a:gd name="connsiteY40" fmla="*/ 320842 h 508000"/>
                  <a:gd name="connsiteX41" fmla="*/ 382759 w 508000"/>
                  <a:gd name="connsiteY41" fmla="*/ 307282 h 508000"/>
                  <a:gd name="connsiteX42" fmla="*/ 426916 w 508000"/>
                  <a:gd name="connsiteY42" fmla="*/ 246260 h 508000"/>
                  <a:gd name="connsiteX43" fmla="*/ 447490 w 508000"/>
                  <a:gd name="connsiteY43" fmla="*/ 236410 h 508000"/>
                  <a:gd name="connsiteX44" fmla="*/ 508000 w 508000"/>
                  <a:gd name="connsiteY44" fmla="*/ 256851 h 508000"/>
                  <a:gd name="connsiteX45" fmla="*/ 501277 w 508000"/>
                  <a:gd name="connsiteY45" fmla="*/ 301141 h 508000"/>
                  <a:gd name="connsiteX46" fmla="*/ 447490 w 508000"/>
                  <a:gd name="connsiteY46" fmla="*/ 236410 h 508000"/>
                  <a:gd name="connsiteX47" fmla="*/ 172473 w 508000"/>
                  <a:gd name="connsiteY47" fmla="*/ 212488 h 508000"/>
                  <a:gd name="connsiteX48" fmla="*/ 199528 w 508000"/>
                  <a:gd name="connsiteY48" fmla="*/ 260151 h 508000"/>
                  <a:gd name="connsiteX49" fmla="*/ 209673 w 508000"/>
                  <a:gd name="connsiteY49" fmla="*/ 273769 h 508000"/>
                  <a:gd name="connsiteX50" fmla="*/ 196146 w 508000"/>
                  <a:gd name="connsiteY50" fmla="*/ 290792 h 508000"/>
                  <a:gd name="connsiteX51" fmla="*/ 186000 w 508000"/>
                  <a:gd name="connsiteY51" fmla="*/ 290792 h 508000"/>
                  <a:gd name="connsiteX52" fmla="*/ 145418 w 508000"/>
                  <a:gd name="connsiteY52" fmla="*/ 318028 h 508000"/>
                  <a:gd name="connsiteX53" fmla="*/ 0 w 508000"/>
                  <a:gd name="connsiteY53" fmla="*/ 273769 h 508000"/>
                  <a:gd name="connsiteX54" fmla="*/ 0 w 508000"/>
                  <a:gd name="connsiteY54" fmla="*/ 253342 h 508000"/>
                  <a:gd name="connsiteX55" fmla="*/ 0 w 508000"/>
                  <a:gd name="connsiteY55" fmla="*/ 229510 h 508000"/>
                  <a:gd name="connsiteX56" fmla="*/ 172473 w 508000"/>
                  <a:gd name="connsiteY56" fmla="*/ 212488 h 508000"/>
                  <a:gd name="connsiteX57" fmla="*/ 284146 w 508000"/>
                  <a:gd name="connsiteY57" fmla="*/ 209673 h 508000"/>
                  <a:gd name="connsiteX58" fmla="*/ 413717 w 508000"/>
                  <a:gd name="connsiteY58" fmla="*/ 226559 h 508000"/>
                  <a:gd name="connsiteX59" fmla="*/ 365980 w 508000"/>
                  <a:gd name="connsiteY59" fmla="*/ 294105 h 508000"/>
                  <a:gd name="connsiteX60" fmla="*/ 348932 w 508000"/>
                  <a:gd name="connsiteY60" fmla="*/ 290728 h 508000"/>
                  <a:gd name="connsiteX61" fmla="*/ 304605 w 508000"/>
                  <a:gd name="connsiteY61" fmla="*/ 324501 h 508000"/>
                  <a:gd name="connsiteX62" fmla="*/ 273917 w 508000"/>
                  <a:gd name="connsiteY62" fmla="*/ 327878 h 508000"/>
                  <a:gd name="connsiteX63" fmla="*/ 236410 w 508000"/>
                  <a:gd name="connsiteY63" fmla="*/ 273842 h 508000"/>
                  <a:gd name="connsiteX64" fmla="*/ 263688 w 508000"/>
                  <a:gd name="connsiteY64" fmla="*/ 233314 h 508000"/>
                  <a:gd name="connsiteX65" fmla="*/ 284146 w 508000"/>
                  <a:gd name="connsiteY65" fmla="*/ 209673 h 508000"/>
                  <a:gd name="connsiteX66" fmla="*/ 257518 w 508000"/>
                  <a:gd name="connsiteY66" fmla="*/ 209673 h 508000"/>
                  <a:gd name="connsiteX67" fmla="*/ 247433 w 508000"/>
                  <a:gd name="connsiteY67" fmla="*/ 223095 h 508000"/>
                  <a:gd name="connsiteX68" fmla="*/ 223901 w 508000"/>
                  <a:gd name="connsiteY68" fmla="*/ 253296 h 508000"/>
                  <a:gd name="connsiteX69" fmla="*/ 220540 w 508000"/>
                  <a:gd name="connsiteY69" fmla="*/ 246585 h 508000"/>
                  <a:gd name="connsiteX70" fmla="*/ 197008 w 508000"/>
                  <a:gd name="connsiteY70" fmla="*/ 213028 h 508000"/>
                  <a:gd name="connsiteX71" fmla="*/ 257518 w 508000"/>
                  <a:gd name="connsiteY71" fmla="*/ 209673 h 508000"/>
                  <a:gd name="connsiteX72" fmla="*/ 335564 w 508000"/>
                  <a:gd name="connsiteY72" fmla="*/ 154792 h 508000"/>
                  <a:gd name="connsiteX73" fmla="*/ 355698 w 508000"/>
                  <a:gd name="connsiteY73" fmla="*/ 158256 h 508000"/>
                  <a:gd name="connsiteX74" fmla="*/ 365765 w 508000"/>
                  <a:gd name="connsiteY74" fmla="*/ 158256 h 508000"/>
                  <a:gd name="connsiteX75" fmla="*/ 379187 w 508000"/>
                  <a:gd name="connsiteY75" fmla="*/ 179039 h 508000"/>
                  <a:gd name="connsiteX76" fmla="*/ 392610 w 508000"/>
                  <a:gd name="connsiteY76" fmla="*/ 199822 h 508000"/>
                  <a:gd name="connsiteX77" fmla="*/ 305363 w 508000"/>
                  <a:gd name="connsiteY77" fmla="*/ 189430 h 508000"/>
                  <a:gd name="connsiteX78" fmla="*/ 335564 w 508000"/>
                  <a:gd name="connsiteY78" fmla="*/ 154792 h 508000"/>
                  <a:gd name="connsiteX79" fmla="*/ 483912 w 508000"/>
                  <a:gd name="connsiteY79" fmla="*/ 151978 h 508000"/>
                  <a:gd name="connsiteX80" fmla="*/ 503778 w 508000"/>
                  <a:gd name="connsiteY80" fmla="*/ 233596 h 508000"/>
                  <a:gd name="connsiteX81" fmla="*/ 447490 w 508000"/>
                  <a:gd name="connsiteY81" fmla="*/ 213191 h 508000"/>
                  <a:gd name="connsiteX82" fmla="*/ 483912 w 508000"/>
                  <a:gd name="connsiteY82" fmla="*/ 151978 h 508000"/>
                  <a:gd name="connsiteX83" fmla="*/ 436962 w 508000"/>
                  <a:gd name="connsiteY83" fmla="*/ 77396 h 508000"/>
                  <a:gd name="connsiteX84" fmla="*/ 474227 w 508000"/>
                  <a:gd name="connsiteY84" fmla="*/ 127944 h 508000"/>
                  <a:gd name="connsiteX85" fmla="*/ 426799 w 508000"/>
                  <a:gd name="connsiteY85" fmla="*/ 205451 h 508000"/>
                  <a:gd name="connsiteX86" fmla="*/ 423411 w 508000"/>
                  <a:gd name="connsiteY86" fmla="*/ 205451 h 508000"/>
                  <a:gd name="connsiteX87" fmla="*/ 396310 w 508000"/>
                  <a:gd name="connsiteY87" fmla="*/ 168382 h 508000"/>
                  <a:gd name="connsiteX88" fmla="*/ 382759 w 508000"/>
                  <a:gd name="connsiteY88" fmla="*/ 148163 h 508000"/>
                  <a:gd name="connsiteX89" fmla="*/ 399698 w 508000"/>
                  <a:gd name="connsiteY89" fmla="*/ 117834 h 508000"/>
                  <a:gd name="connsiteX90" fmla="*/ 396310 w 508000"/>
                  <a:gd name="connsiteY90" fmla="*/ 104355 h 508000"/>
                  <a:gd name="connsiteX91" fmla="*/ 436962 w 508000"/>
                  <a:gd name="connsiteY91" fmla="*/ 77396 h 508000"/>
                  <a:gd name="connsiteX92" fmla="*/ 111079 w 508000"/>
                  <a:gd name="connsiteY92" fmla="*/ 43623 h 508000"/>
                  <a:gd name="connsiteX93" fmla="*/ 161828 w 508000"/>
                  <a:gd name="connsiteY93" fmla="*/ 192729 h 508000"/>
                  <a:gd name="connsiteX94" fmla="*/ 2814 w 508000"/>
                  <a:gd name="connsiteY94" fmla="*/ 209673 h 508000"/>
                  <a:gd name="connsiteX95" fmla="*/ 111079 w 508000"/>
                  <a:gd name="connsiteY95" fmla="*/ 43623 h 508000"/>
                  <a:gd name="connsiteX96" fmla="*/ 310992 w 508000"/>
                  <a:gd name="connsiteY96" fmla="*/ 5629 h 508000"/>
                  <a:gd name="connsiteX97" fmla="*/ 419347 w 508000"/>
                  <a:gd name="connsiteY97" fmla="*/ 63442 h 508000"/>
                  <a:gd name="connsiteX98" fmla="*/ 382100 w 508000"/>
                  <a:gd name="connsiteY98" fmla="*/ 87247 h 508000"/>
                  <a:gd name="connsiteX99" fmla="*/ 355011 w 508000"/>
                  <a:gd name="connsiteY99" fmla="*/ 77045 h 508000"/>
                  <a:gd name="connsiteX100" fmla="*/ 344853 w 508000"/>
                  <a:gd name="connsiteY100" fmla="*/ 77045 h 508000"/>
                  <a:gd name="connsiteX101" fmla="*/ 310992 w 508000"/>
                  <a:gd name="connsiteY101" fmla="*/ 5629 h 508000"/>
                  <a:gd name="connsiteX102" fmla="*/ 253733 w 508000"/>
                  <a:gd name="connsiteY102" fmla="*/ 0 h 508000"/>
                  <a:gd name="connsiteX103" fmla="*/ 284303 w 508000"/>
                  <a:gd name="connsiteY103" fmla="*/ 3367 h 508000"/>
                  <a:gd name="connsiteX104" fmla="*/ 325063 w 508000"/>
                  <a:gd name="connsiteY104" fmla="*/ 90915 h 508000"/>
                  <a:gd name="connsiteX105" fmla="*/ 314873 w 508000"/>
                  <a:gd name="connsiteY105" fmla="*/ 117853 h 508000"/>
                  <a:gd name="connsiteX106" fmla="*/ 321666 w 508000"/>
                  <a:gd name="connsiteY106" fmla="*/ 141424 h 508000"/>
                  <a:gd name="connsiteX107" fmla="*/ 274113 w 508000"/>
                  <a:gd name="connsiteY107" fmla="*/ 188565 h 508000"/>
                  <a:gd name="connsiteX108" fmla="*/ 270716 w 508000"/>
                  <a:gd name="connsiteY108" fmla="*/ 188565 h 508000"/>
                  <a:gd name="connsiteX109" fmla="*/ 185799 w 508000"/>
                  <a:gd name="connsiteY109" fmla="*/ 188565 h 508000"/>
                  <a:gd name="connsiteX110" fmla="*/ 128055 w 508000"/>
                  <a:gd name="connsiteY110" fmla="*/ 33672 h 508000"/>
                  <a:gd name="connsiteX111" fmla="*/ 253733 w 508000"/>
                  <a:gd name="connsiteY111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508000" h="508000">
                    <a:moveTo>
                      <a:pt x="304145" y="402460"/>
                    </a:moveTo>
                    <a:cubicBezTo>
                      <a:pt x="307528" y="409269"/>
                      <a:pt x="314293" y="419483"/>
                      <a:pt x="321059" y="426292"/>
                    </a:cubicBezTo>
                    <a:cubicBezTo>
                      <a:pt x="337972" y="450123"/>
                      <a:pt x="351503" y="467146"/>
                      <a:pt x="361651" y="480764"/>
                    </a:cubicBezTo>
                    <a:cubicBezTo>
                      <a:pt x="327824" y="497787"/>
                      <a:pt x="290614" y="508000"/>
                      <a:pt x="253405" y="508000"/>
                    </a:cubicBezTo>
                    <a:cubicBezTo>
                      <a:pt x="229726" y="508000"/>
                      <a:pt x="206047" y="504596"/>
                      <a:pt x="185751" y="497787"/>
                    </a:cubicBezTo>
                    <a:cubicBezTo>
                      <a:pt x="216195" y="477359"/>
                      <a:pt x="260170" y="446719"/>
                      <a:pt x="304145" y="402460"/>
                    </a:cubicBezTo>
                    <a:close/>
                    <a:moveTo>
                      <a:pt x="291291" y="348986"/>
                    </a:moveTo>
                    <a:cubicBezTo>
                      <a:pt x="298126" y="348986"/>
                      <a:pt x="301543" y="348986"/>
                      <a:pt x="308378" y="348986"/>
                    </a:cubicBezTo>
                    <a:cubicBezTo>
                      <a:pt x="311796" y="352270"/>
                      <a:pt x="311796" y="355553"/>
                      <a:pt x="315213" y="358837"/>
                    </a:cubicBezTo>
                    <a:cubicBezTo>
                      <a:pt x="311796" y="362120"/>
                      <a:pt x="308378" y="365404"/>
                      <a:pt x="304961" y="368687"/>
                    </a:cubicBezTo>
                    <a:cubicBezTo>
                      <a:pt x="301543" y="362120"/>
                      <a:pt x="294708" y="355553"/>
                      <a:pt x="291291" y="348986"/>
                    </a:cubicBezTo>
                    <a:close/>
                    <a:moveTo>
                      <a:pt x="223414" y="348986"/>
                    </a:moveTo>
                    <a:cubicBezTo>
                      <a:pt x="233596" y="348986"/>
                      <a:pt x="243777" y="348986"/>
                      <a:pt x="250565" y="348986"/>
                    </a:cubicBezTo>
                    <a:cubicBezTo>
                      <a:pt x="250565" y="348986"/>
                      <a:pt x="250565" y="348986"/>
                      <a:pt x="253959" y="348986"/>
                    </a:cubicBezTo>
                    <a:cubicBezTo>
                      <a:pt x="257353" y="348986"/>
                      <a:pt x="260746" y="348986"/>
                      <a:pt x="264140" y="348986"/>
                    </a:cubicBezTo>
                    <a:cubicBezTo>
                      <a:pt x="274322" y="362440"/>
                      <a:pt x="281109" y="372531"/>
                      <a:pt x="291291" y="385985"/>
                    </a:cubicBezTo>
                    <a:cubicBezTo>
                      <a:pt x="240383" y="436439"/>
                      <a:pt x="186082" y="470074"/>
                      <a:pt x="158931" y="486892"/>
                    </a:cubicBezTo>
                    <a:cubicBezTo>
                      <a:pt x="145356" y="480165"/>
                      <a:pt x="131780" y="473438"/>
                      <a:pt x="118205" y="466711"/>
                    </a:cubicBezTo>
                    <a:cubicBezTo>
                      <a:pt x="128387" y="446529"/>
                      <a:pt x="148750" y="412894"/>
                      <a:pt x="172506" y="372531"/>
                    </a:cubicBezTo>
                    <a:cubicBezTo>
                      <a:pt x="175900" y="372531"/>
                      <a:pt x="179294" y="375895"/>
                      <a:pt x="186082" y="375895"/>
                    </a:cubicBezTo>
                    <a:cubicBezTo>
                      <a:pt x="203051" y="375895"/>
                      <a:pt x="216626" y="362440"/>
                      <a:pt x="223414" y="348986"/>
                    </a:cubicBezTo>
                    <a:close/>
                    <a:moveTo>
                      <a:pt x="493928" y="332100"/>
                    </a:moveTo>
                    <a:cubicBezTo>
                      <a:pt x="473632" y="389281"/>
                      <a:pt x="433040" y="439734"/>
                      <a:pt x="382299" y="470006"/>
                    </a:cubicBezTo>
                    <a:cubicBezTo>
                      <a:pt x="365386" y="449825"/>
                      <a:pt x="345090" y="419553"/>
                      <a:pt x="318028" y="385917"/>
                    </a:cubicBezTo>
                    <a:cubicBezTo>
                      <a:pt x="324793" y="382554"/>
                      <a:pt x="328176" y="375826"/>
                      <a:pt x="334941" y="372463"/>
                    </a:cubicBezTo>
                    <a:cubicBezTo>
                      <a:pt x="338324" y="372463"/>
                      <a:pt x="341707" y="375826"/>
                      <a:pt x="348472" y="375826"/>
                    </a:cubicBezTo>
                    <a:cubicBezTo>
                      <a:pt x="365386" y="375826"/>
                      <a:pt x="382299" y="362372"/>
                      <a:pt x="389065" y="342191"/>
                    </a:cubicBezTo>
                    <a:cubicBezTo>
                      <a:pt x="429657" y="342191"/>
                      <a:pt x="466866" y="335464"/>
                      <a:pt x="493928" y="332100"/>
                    </a:cubicBezTo>
                    <a:close/>
                    <a:moveTo>
                      <a:pt x="2814" y="301141"/>
                    </a:moveTo>
                    <a:cubicBezTo>
                      <a:pt x="33491" y="311273"/>
                      <a:pt x="84619" y="328159"/>
                      <a:pt x="145973" y="338291"/>
                    </a:cubicBezTo>
                    <a:cubicBezTo>
                      <a:pt x="145973" y="348423"/>
                      <a:pt x="149382" y="355178"/>
                      <a:pt x="156199" y="358555"/>
                    </a:cubicBezTo>
                    <a:cubicBezTo>
                      <a:pt x="128931" y="399083"/>
                      <a:pt x="111888" y="432855"/>
                      <a:pt x="98254" y="453119"/>
                    </a:cubicBezTo>
                    <a:cubicBezTo>
                      <a:pt x="50534" y="415969"/>
                      <a:pt x="16448" y="361932"/>
                      <a:pt x="2814" y="301141"/>
                    </a:cubicBezTo>
                    <a:close/>
                    <a:moveTo>
                      <a:pt x="223589" y="291291"/>
                    </a:moveTo>
                    <a:cubicBezTo>
                      <a:pt x="230468" y="304595"/>
                      <a:pt x="240787" y="314574"/>
                      <a:pt x="247667" y="327878"/>
                    </a:cubicBezTo>
                    <a:cubicBezTo>
                      <a:pt x="240787" y="327878"/>
                      <a:pt x="233908" y="327878"/>
                      <a:pt x="227028" y="327878"/>
                    </a:cubicBezTo>
                    <a:cubicBezTo>
                      <a:pt x="227028" y="317900"/>
                      <a:pt x="220149" y="311248"/>
                      <a:pt x="216709" y="304595"/>
                    </a:cubicBezTo>
                    <a:cubicBezTo>
                      <a:pt x="220149" y="301269"/>
                      <a:pt x="220149" y="297943"/>
                      <a:pt x="223589" y="291291"/>
                    </a:cubicBezTo>
                    <a:close/>
                    <a:moveTo>
                      <a:pt x="426916" y="246260"/>
                    </a:moveTo>
                    <a:cubicBezTo>
                      <a:pt x="443899" y="266601"/>
                      <a:pt x="464280" y="290331"/>
                      <a:pt x="481263" y="310672"/>
                    </a:cubicBezTo>
                    <a:cubicBezTo>
                      <a:pt x="454089" y="314062"/>
                      <a:pt x="423519" y="317452"/>
                      <a:pt x="389552" y="320842"/>
                    </a:cubicBezTo>
                    <a:cubicBezTo>
                      <a:pt x="386156" y="317452"/>
                      <a:pt x="386156" y="314062"/>
                      <a:pt x="382759" y="307282"/>
                    </a:cubicBezTo>
                    <a:cubicBezTo>
                      <a:pt x="399742" y="286941"/>
                      <a:pt x="413329" y="266601"/>
                      <a:pt x="426916" y="246260"/>
                    </a:cubicBezTo>
                    <a:close/>
                    <a:moveTo>
                      <a:pt x="447490" y="236410"/>
                    </a:moveTo>
                    <a:cubicBezTo>
                      <a:pt x="471022" y="243224"/>
                      <a:pt x="491192" y="250038"/>
                      <a:pt x="508000" y="256851"/>
                    </a:cubicBezTo>
                    <a:cubicBezTo>
                      <a:pt x="508000" y="270479"/>
                      <a:pt x="504638" y="287514"/>
                      <a:pt x="501277" y="301141"/>
                    </a:cubicBezTo>
                    <a:cubicBezTo>
                      <a:pt x="484468" y="284107"/>
                      <a:pt x="464298" y="260258"/>
                      <a:pt x="447490" y="236410"/>
                    </a:cubicBezTo>
                    <a:close/>
                    <a:moveTo>
                      <a:pt x="172473" y="212488"/>
                    </a:moveTo>
                    <a:cubicBezTo>
                      <a:pt x="182618" y="229510"/>
                      <a:pt x="189382" y="243129"/>
                      <a:pt x="199528" y="260151"/>
                    </a:cubicBezTo>
                    <a:cubicBezTo>
                      <a:pt x="202909" y="263556"/>
                      <a:pt x="206291" y="266960"/>
                      <a:pt x="209673" y="273769"/>
                    </a:cubicBezTo>
                    <a:cubicBezTo>
                      <a:pt x="206291" y="280578"/>
                      <a:pt x="202909" y="287387"/>
                      <a:pt x="196146" y="290792"/>
                    </a:cubicBezTo>
                    <a:cubicBezTo>
                      <a:pt x="192764" y="290792"/>
                      <a:pt x="189382" y="290792"/>
                      <a:pt x="186000" y="290792"/>
                    </a:cubicBezTo>
                    <a:cubicBezTo>
                      <a:pt x="165709" y="290792"/>
                      <a:pt x="152182" y="301006"/>
                      <a:pt x="145418" y="318028"/>
                    </a:cubicBezTo>
                    <a:cubicBezTo>
                      <a:pt x="81164" y="304410"/>
                      <a:pt x="30436" y="287387"/>
                      <a:pt x="0" y="273769"/>
                    </a:cubicBezTo>
                    <a:cubicBezTo>
                      <a:pt x="0" y="266960"/>
                      <a:pt x="0" y="260151"/>
                      <a:pt x="0" y="253342"/>
                    </a:cubicBezTo>
                    <a:cubicBezTo>
                      <a:pt x="0" y="246533"/>
                      <a:pt x="0" y="236319"/>
                      <a:pt x="0" y="229510"/>
                    </a:cubicBezTo>
                    <a:cubicBezTo>
                      <a:pt x="33818" y="226106"/>
                      <a:pt x="98073" y="215892"/>
                      <a:pt x="172473" y="212488"/>
                    </a:cubicBezTo>
                    <a:close/>
                    <a:moveTo>
                      <a:pt x="284146" y="209673"/>
                    </a:moveTo>
                    <a:cubicBezTo>
                      <a:pt x="331883" y="209673"/>
                      <a:pt x="372800" y="216427"/>
                      <a:pt x="413717" y="226559"/>
                    </a:cubicBezTo>
                    <a:cubicBezTo>
                      <a:pt x="400078" y="250201"/>
                      <a:pt x="383029" y="270464"/>
                      <a:pt x="365980" y="294105"/>
                    </a:cubicBezTo>
                    <a:cubicBezTo>
                      <a:pt x="362571" y="290728"/>
                      <a:pt x="355751" y="290728"/>
                      <a:pt x="348932" y="290728"/>
                    </a:cubicBezTo>
                    <a:cubicBezTo>
                      <a:pt x="325064" y="290728"/>
                      <a:pt x="308015" y="304237"/>
                      <a:pt x="304605" y="324501"/>
                    </a:cubicBezTo>
                    <a:cubicBezTo>
                      <a:pt x="294376" y="327878"/>
                      <a:pt x="284146" y="327878"/>
                      <a:pt x="273917" y="327878"/>
                    </a:cubicBezTo>
                    <a:cubicBezTo>
                      <a:pt x="260278" y="307614"/>
                      <a:pt x="250049" y="290728"/>
                      <a:pt x="236410" y="273842"/>
                    </a:cubicBezTo>
                    <a:cubicBezTo>
                      <a:pt x="246639" y="260332"/>
                      <a:pt x="253459" y="246823"/>
                      <a:pt x="263688" y="233314"/>
                    </a:cubicBezTo>
                    <a:cubicBezTo>
                      <a:pt x="270508" y="226559"/>
                      <a:pt x="277327" y="216427"/>
                      <a:pt x="284146" y="209673"/>
                    </a:cubicBezTo>
                    <a:close/>
                    <a:moveTo>
                      <a:pt x="257518" y="209673"/>
                    </a:moveTo>
                    <a:cubicBezTo>
                      <a:pt x="254156" y="213028"/>
                      <a:pt x="250795" y="216384"/>
                      <a:pt x="247433" y="223095"/>
                    </a:cubicBezTo>
                    <a:cubicBezTo>
                      <a:pt x="240710" y="233162"/>
                      <a:pt x="230625" y="243229"/>
                      <a:pt x="223901" y="253296"/>
                    </a:cubicBezTo>
                    <a:cubicBezTo>
                      <a:pt x="223901" y="253296"/>
                      <a:pt x="220540" y="249941"/>
                      <a:pt x="220540" y="246585"/>
                    </a:cubicBezTo>
                    <a:cubicBezTo>
                      <a:pt x="210455" y="236518"/>
                      <a:pt x="203731" y="223095"/>
                      <a:pt x="197008" y="213028"/>
                    </a:cubicBezTo>
                    <a:cubicBezTo>
                      <a:pt x="217178" y="209673"/>
                      <a:pt x="237348" y="209673"/>
                      <a:pt x="257518" y="209673"/>
                    </a:cubicBezTo>
                    <a:close/>
                    <a:moveTo>
                      <a:pt x="335564" y="154792"/>
                    </a:moveTo>
                    <a:cubicBezTo>
                      <a:pt x="342275" y="158256"/>
                      <a:pt x="348986" y="158256"/>
                      <a:pt x="355698" y="158256"/>
                    </a:cubicBezTo>
                    <a:cubicBezTo>
                      <a:pt x="359053" y="158256"/>
                      <a:pt x="362409" y="158256"/>
                      <a:pt x="365765" y="158256"/>
                    </a:cubicBezTo>
                    <a:cubicBezTo>
                      <a:pt x="369120" y="165183"/>
                      <a:pt x="372476" y="172111"/>
                      <a:pt x="379187" y="179039"/>
                    </a:cubicBezTo>
                    <a:cubicBezTo>
                      <a:pt x="382543" y="185966"/>
                      <a:pt x="385899" y="192894"/>
                      <a:pt x="392610" y="199822"/>
                    </a:cubicBezTo>
                    <a:cubicBezTo>
                      <a:pt x="365765" y="196358"/>
                      <a:pt x="335564" y="189430"/>
                      <a:pt x="305363" y="189430"/>
                    </a:cubicBezTo>
                    <a:cubicBezTo>
                      <a:pt x="315430" y="175575"/>
                      <a:pt x="325497" y="165183"/>
                      <a:pt x="335564" y="154792"/>
                    </a:cubicBezTo>
                    <a:close/>
                    <a:moveTo>
                      <a:pt x="483912" y="151978"/>
                    </a:moveTo>
                    <a:cubicBezTo>
                      <a:pt x="493845" y="175783"/>
                      <a:pt x="503778" y="202989"/>
                      <a:pt x="503778" y="233596"/>
                    </a:cubicBezTo>
                    <a:cubicBezTo>
                      <a:pt x="490534" y="226794"/>
                      <a:pt x="470667" y="219993"/>
                      <a:pt x="447490" y="213191"/>
                    </a:cubicBezTo>
                    <a:cubicBezTo>
                      <a:pt x="460734" y="189386"/>
                      <a:pt x="473978" y="168982"/>
                      <a:pt x="483912" y="151978"/>
                    </a:cubicBezTo>
                    <a:close/>
                    <a:moveTo>
                      <a:pt x="436962" y="77396"/>
                    </a:moveTo>
                    <a:cubicBezTo>
                      <a:pt x="450513" y="94245"/>
                      <a:pt x="464064" y="107725"/>
                      <a:pt x="474227" y="127944"/>
                    </a:cubicBezTo>
                    <a:cubicBezTo>
                      <a:pt x="460676" y="148163"/>
                      <a:pt x="443738" y="175122"/>
                      <a:pt x="426799" y="205451"/>
                    </a:cubicBezTo>
                    <a:cubicBezTo>
                      <a:pt x="423411" y="205451"/>
                      <a:pt x="423411" y="205451"/>
                      <a:pt x="423411" y="205451"/>
                    </a:cubicBezTo>
                    <a:cubicBezTo>
                      <a:pt x="413248" y="191971"/>
                      <a:pt x="406473" y="181862"/>
                      <a:pt x="396310" y="168382"/>
                    </a:cubicBezTo>
                    <a:cubicBezTo>
                      <a:pt x="392922" y="161643"/>
                      <a:pt x="389534" y="154903"/>
                      <a:pt x="382759" y="148163"/>
                    </a:cubicBezTo>
                    <a:cubicBezTo>
                      <a:pt x="392922" y="141423"/>
                      <a:pt x="399698" y="131314"/>
                      <a:pt x="399698" y="117834"/>
                    </a:cubicBezTo>
                    <a:cubicBezTo>
                      <a:pt x="399698" y="114464"/>
                      <a:pt x="396310" y="111095"/>
                      <a:pt x="396310" y="104355"/>
                    </a:cubicBezTo>
                    <a:cubicBezTo>
                      <a:pt x="409861" y="94245"/>
                      <a:pt x="423411" y="84136"/>
                      <a:pt x="436962" y="77396"/>
                    </a:cubicBezTo>
                    <a:close/>
                    <a:moveTo>
                      <a:pt x="111079" y="43623"/>
                    </a:moveTo>
                    <a:cubicBezTo>
                      <a:pt x="121229" y="80899"/>
                      <a:pt x="138145" y="138509"/>
                      <a:pt x="161828" y="192729"/>
                    </a:cubicBezTo>
                    <a:cubicBezTo>
                      <a:pt x="94162" y="196118"/>
                      <a:pt x="36647" y="202895"/>
                      <a:pt x="2814" y="209673"/>
                    </a:cubicBezTo>
                    <a:cubicBezTo>
                      <a:pt x="16347" y="141897"/>
                      <a:pt x="53563" y="80899"/>
                      <a:pt x="111079" y="43623"/>
                    </a:cubicBezTo>
                    <a:close/>
                    <a:moveTo>
                      <a:pt x="310992" y="5629"/>
                    </a:moveTo>
                    <a:cubicBezTo>
                      <a:pt x="351625" y="15831"/>
                      <a:pt x="388872" y="36236"/>
                      <a:pt x="419347" y="63442"/>
                    </a:cubicBezTo>
                    <a:cubicBezTo>
                      <a:pt x="409189" y="70243"/>
                      <a:pt x="395644" y="77045"/>
                      <a:pt x="382100" y="87247"/>
                    </a:cubicBezTo>
                    <a:cubicBezTo>
                      <a:pt x="375328" y="80445"/>
                      <a:pt x="365170" y="77045"/>
                      <a:pt x="355011" y="77045"/>
                    </a:cubicBezTo>
                    <a:cubicBezTo>
                      <a:pt x="351625" y="77045"/>
                      <a:pt x="348239" y="77045"/>
                      <a:pt x="344853" y="77045"/>
                    </a:cubicBezTo>
                    <a:cubicBezTo>
                      <a:pt x="327922" y="49839"/>
                      <a:pt x="317764" y="26033"/>
                      <a:pt x="310992" y="5629"/>
                    </a:cubicBezTo>
                    <a:close/>
                    <a:moveTo>
                      <a:pt x="253733" y="0"/>
                    </a:moveTo>
                    <a:cubicBezTo>
                      <a:pt x="263923" y="0"/>
                      <a:pt x="274113" y="0"/>
                      <a:pt x="284303" y="3367"/>
                    </a:cubicBezTo>
                    <a:cubicBezTo>
                      <a:pt x="294493" y="23570"/>
                      <a:pt x="308080" y="53876"/>
                      <a:pt x="325063" y="90915"/>
                    </a:cubicBezTo>
                    <a:cubicBezTo>
                      <a:pt x="318270" y="97650"/>
                      <a:pt x="314873" y="107751"/>
                      <a:pt x="314873" y="117853"/>
                    </a:cubicBezTo>
                    <a:cubicBezTo>
                      <a:pt x="314873" y="124587"/>
                      <a:pt x="318270" y="134689"/>
                      <a:pt x="321666" y="141424"/>
                    </a:cubicBezTo>
                    <a:cubicBezTo>
                      <a:pt x="304683" y="154893"/>
                      <a:pt x="291096" y="171729"/>
                      <a:pt x="274113" y="188565"/>
                    </a:cubicBezTo>
                    <a:cubicBezTo>
                      <a:pt x="274113" y="188565"/>
                      <a:pt x="270716" y="188565"/>
                      <a:pt x="270716" y="188565"/>
                    </a:cubicBezTo>
                    <a:cubicBezTo>
                      <a:pt x="243542" y="188565"/>
                      <a:pt x="212972" y="188565"/>
                      <a:pt x="185799" y="188565"/>
                    </a:cubicBezTo>
                    <a:cubicBezTo>
                      <a:pt x="158625" y="134689"/>
                      <a:pt x="138245" y="70712"/>
                      <a:pt x="128055" y="33672"/>
                    </a:cubicBezTo>
                    <a:cubicBezTo>
                      <a:pt x="165419" y="10102"/>
                      <a:pt x="209576" y="0"/>
                      <a:pt x="2537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ṣ1îḑê">
                <a:extLst>
                  <a:ext uri="{FF2B5EF4-FFF2-40B4-BE49-F238E27FC236}">
                    <a16:creationId xmlns:a16="http://schemas.microsoft.com/office/drawing/2014/main" id="{6B9C5D44-E284-40FF-8683-7CC534B2C452}"/>
                  </a:ext>
                </a:extLst>
              </p:cNvPr>
              <p:cNvSpPr/>
              <p:nvPr/>
            </p:nvSpPr>
            <p:spPr bwMode="auto">
              <a:xfrm>
                <a:off x="6892176" y="5189028"/>
                <a:ext cx="288592" cy="235539"/>
              </a:xfrm>
              <a:custGeom>
                <a:avLst/>
                <a:gdLst>
                  <a:gd name="connsiteX0" fmla="*/ 130130 w 508000"/>
                  <a:gd name="connsiteY0" fmla="*/ 314926 h 414610"/>
                  <a:gd name="connsiteX1" fmla="*/ 207920 w 508000"/>
                  <a:gd name="connsiteY1" fmla="*/ 327583 h 414610"/>
                  <a:gd name="connsiteX2" fmla="*/ 52339 w 508000"/>
                  <a:gd name="connsiteY2" fmla="*/ 327583 h 414610"/>
                  <a:gd name="connsiteX3" fmla="*/ 130130 w 508000"/>
                  <a:gd name="connsiteY3" fmla="*/ 314926 h 414610"/>
                  <a:gd name="connsiteX4" fmla="*/ 130130 w 508000"/>
                  <a:gd name="connsiteY4" fmla="*/ 243364 h 414610"/>
                  <a:gd name="connsiteX5" fmla="*/ 207920 w 508000"/>
                  <a:gd name="connsiteY5" fmla="*/ 255534 h 414610"/>
                  <a:gd name="connsiteX6" fmla="*/ 52339 w 508000"/>
                  <a:gd name="connsiteY6" fmla="*/ 255534 h 414610"/>
                  <a:gd name="connsiteX7" fmla="*/ 130130 w 508000"/>
                  <a:gd name="connsiteY7" fmla="*/ 243364 h 414610"/>
                  <a:gd name="connsiteX8" fmla="*/ 372875 w 508000"/>
                  <a:gd name="connsiteY8" fmla="*/ 242403 h 414610"/>
                  <a:gd name="connsiteX9" fmla="*/ 400550 w 508000"/>
                  <a:gd name="connsiteY9" fmla="*/ 259928 h 414610"/>
                  <a:gd name="connsiteX10" fmla="*/ 428226 w 508000"/>
                  <a:gd name="connsiteY10" fmla="*/ 242403 h 414610"/>
                  <a:gd name="connsiteX11" fmla="*/ 457843 w 508000"/>
                  <a:gd name="connsiteY11" fmla="*/ 271124 h 414610"/>
                  <a:gd name="connsiteX12" fmla="*/ 451532 w 508000"/>
                  <a:gd name="connsiteY12" fmla="*/ 293030 h 414610"/>
                  <a:gd name="connsiteX13" fmla="*/ 400550 w 508000"/>
                  <a:gd name="connsiteY13" fmla="*/ 335382 h 414610"/>
                  <a:gd name="connsiteX14" fmla="*/ 349569 w 508000"/>
                  <a:gd name="connsiteY14" fmla="*/ 293030 h 414610"/>
                  <a:gd name="connsiteX15" fmla="*/ 343258 w 508000"/>
                  <a:gd name="connsiteY15" fmla="*/ 271124 h 414610"/>
                  <a:gd name="connsiteX16" fmla="*/ 372875 w 508000"/>
                  <a:gd name="connsiteY16" fmla="*/ 242403 h 414610"/>
                  <a:gd name="connsiteX17" fmla="*/ 130130 w 508000"/>
                  <a:gd name="connsiteY17" fmla="*/ 171315 h 414610"/>
                  <a:gd name="connsiteX18" fmla="*/ 207920 w 508000"/>
                  <a:gd name="connsiteY18" fmla="*/ 183972 h 414610"/>
                  <a:gd name="connsiteX19" fmla="*/ 52339 w 508000"/>
                  <a:gd name="connsiteY19" fmla="*/ 183972 h 414610"/>
                  <a:gd name="connsiteX20" fmla="*/ 130130 w 508000"/>
                  <a:gd name="connsiteY20" fmla="*/ 171315 h 414610"/>
                  <a:gd name="connsiteX21" fmla="*/ 130130 w 508000"/>
                  <a:gd name="connsiteY21" fmla="*/ 99753 h 414610"/>
                  <a:gd name="connsiteX22" fmla="*/ 207920 w 508000"/>
                  <a:gd name="connsiteY22" fmla="*/ 112410 h 414610"/>
                  <a:gd name="connsiteX23" fmla="*/ 52339 w 508000"/>
                  <a:gd name="connsiteY23" fmla="*/ 112410 h 414610"/>
                  <a:gd name="connsiteX24" fmla="*/ 130130 w 508000"/>
                  <a:gd name="connsiteY24" fmla="*/ 99753 h 414610"/>
                  <a:gd name="connsiteX25" fmla="*/ 322230 w 508000"/>
                  <a:gd name="connsiteY25" fmla="*/ 85796 h 414610"/>
                  <a:gd name="connsiteX26" fmla="*/ 349955 w 508000"/>
                  <a:gd name="connsiteY26" fmla="*/ 102810 h 414610"/>
                  <a:gd name="connsiteX27" fmla="*/ 378166 w 508000"/>
                  <a:gd name="connsiteY27" fmla="*/ 85796 h 414610"/>
                  <a:gd name="connsiteX28" fmla="*/ 407350 w 508000"/>
                  <a:gd name="connsiteY28" fmla="*/ 114478 h 414610"/>
                  <a:gd name="connsiteX29" fmla="*/ 401026 w 508000"/>
                  <a:gd name="connsiteY29" fmla="*/ 136353 h 414610"/>
                  <a:gd name="connsiteX30" fmla="*/ 349955 w 508000"/>
                  <a:gd name="connsiteY30" fmla="*/ 178160 h 414610"/>
                  <a:gd name="connsiteX31" fmla="*/ 298884 w 508000"/>
                  <a:gd name="connsiteY31" fmla="*/ 136353 h 414610"/>
                  <a:gd name="connsiteX32" fmla="*/ 292560 w 508000"/>
                  <a:gd name="connsiteY32" fmla="*/ 114478 h 414610"/>
                  <a:gd name="connsiteX33" fmla="*/ 322230 w 508000"/>
                  <a:gd name="connsiteY33" fmla="*/ 85796 h 414610"/>
                  <a:gd name="connsiteX34" fmla="*/ 378205 w 508000"/>
                  <a:gd name="connsiteY34" fmla="*/ 28711 h 414610"/>
                  <a:gd name="connsiteX35" fmla="*/ 284869 w 508000"/>
                  <a:gd name="connsiteY35" fmla="*/ 39904 h 414610"/>
                  <a:gd name="connsiteX36" fmla="*/ 268827 w 508000"/>
                  <a:gd name="connsiteY36" fmla="*/ 58882 h 414610"/>
                  <a:gd name="connsiteX37" fmla="*/ 268827 w 508000"/>
                  <a:gd name="connsiteY37" fmla="*/ 369840 h 414610"/>
                  <a:gd name="connsiteX38" fmla="*/ 284869 w 508000"/>
                  <a:gd name="connsiteY38" fmla="*/ 386385 h 414610"/>
                  <a:gd name="connsiteX39" fmla="*/ 377233 w 508000"/>
                  <a:gd name="connsiteY39" fmla="*/ 382979 h 414610"/>
                  <a:gd name="connsiteX40" fmla="*/ 471541 w 508000"/>
                  <a:gd name="connsiteY40" fmla="*/ 386385 h 414610"/>
                  <a:gd name="connsiteX41" fmla="*/ 487583 w 508000"/>
                  <a:gd name="connsiteY41" fmla="*/ 369840 h 414610"/>
                  <a:gd name="connsiteX42" fmla="*/ 487583 w 508000"/>
                  <a:gd name="connsiteY42" fmla="*/ 58882 h 414610"/>
                  <a:gd name="connsiteX43" fmla="*/ 471541 w 508000"/>
                  <a:gd name="connsiteY43" fmla="*/ 39904 h 414610"/>
                  <a:gd name="connsiteX44" fmla="*/ 378205 w 508000"/>
                  <a:gd name="connsiteY44" fmla="*/ 28711 h 414610"/>
                  <a:gd name="connsiteX45" fmla="*/ 129795 w 508000"/>
                  <a:gd name="connsiteY45" fmla="*/ 28711 h 414610"/>
                  <a:gd name="connsiteX46" fmla="*/ 36459 w 508000"/>
                  <a:gd name="connsiteY46" fmla="*/ 39904 h 414610"/>
                  <a:gd name="connsiteX47" fmla="*/ 20417 w 508000"/>
                  <a:gd name="connsiteY47" fmla="*/ 58882 h 414610"/>
                  <a:gd name="connsiteX48" fmla="*/ 20417 w 508000"/>
                  <a:gd name="connsiteY48" fmla="*/ 369840 h 414610"/>
                  <a:gd name="connsiteX49" fmla="*/ 36459 w 508000"/>
                  <a:gd name="connsiteY49" fmla="*/ 386385 h 414610"/>
                  <a:gd name="connsiteX50" fmla="*/ 128823 w 508000"/>
                  <a:gd name="connsiteY50" fmla="*/ 382979 h 414610"/>
                  <a:gd name="connsiteX51" fmla="*/ 222645 w 508000"/>
                  <a:gd name="connsiteY51" fmla="*/ 386385 h 414610"/>
                  <a:gd name="connsiteX52" fmla="*/ 239173 w 508000"/>
                  <a:gd name="connsiteY52" fmla="*/ 369840 h 414610"/>
                  <a:gd name="connsiteX53" fmla="*/ 239173 w 508000"/>
                  <a:gd name="connsiteY53" fmla="*/ 58882 h 414610"/>
                  <a:gd name="connsiteX54" fmla="*/ 223131 w 508000"/>
                  <a:gd name="connsiteY54" fmla="*/ 39904 h 414610"/>
                  <a:gd name="connsiteX55" fmla="*/ 129795 w 508000"/>
                  <a:gd name="connsiteY55" fmla="*/ 28711 h 414610"/>
                  <a:gd name="connsiteX56" fmla="*/ 126878 w 508000"/>
                  <a:gd name="connsiteY56" fmla="*/ 0 h 414610"/>
                  <a:gd name="connsiteX57" fmla="*/ 254243 w 508000"/>
                  <a:gd name="connsiteY57" fmla="*/ 11679 h 414610"/>
                  <a:gd name="connsiteX58" fmla="*/ 381122 w 508000"/>
                  <a:gd name="connsiteY58" fmla="*/ 0 h 414610"/>
                  <a:gd name="connsiteX59" fmla="*/ 489041 w 508000"/>
                  <a:gd name="connsiteY59" fmla="*/ 13139 h 414610"/>
                  <a:gd name="connsiteX60" fmla="*/ 508000 w 508000"/>
                  <a:gd name="connsiteY60" fmla="*/ 35038 h 414610"/>
                  <a:gd name="connsiteX61" fmla="*/ 508000 w 508000"/>
                  <a:gd name="connsiteY61" fmla="*/ 395631 h 414610"/>
                  <a:gd name="connsiteX62" fmla="*/ 489041 w 508000"/>
                  <a:gd name="connsiteY62" fmla="*/ 414610 h 414610"/>
                  <a:gd name="connsiteX63" fmla="*/ 379663 w 508000"/>
                  <a:gd name="connsiteY63" fmla="*/ 410717 h 414610"/>
                  <a:gd name="connsiteX64" fmla="*/ 125906 w 508000"/>
                  <a:gd name="connsiteY64" fmla="*/ 410717 h 414610"/>
                  <a:gd name="connsiteX65" fmla="*/ 18959 w 508000"/>
                  <a:gd name="connsiteY65" fmla="*/ 414610 h 414610"/>
                  <a:gd name="connsiteX66" fmla="*/ 0 w 508000"/>
                  <a:gd name="connsiteY66" fmla="*/ 395631 h 414610"/>
                  <a:gd name="connsiteX67" fmla="*/ 0 w 508000"/>
                  <a:gd name="connsiteY67" fmla="*/ 35038 h 414610"/>
                  <a:gd name="connsiteX68" fmla="*/ 18959 w 508000"/>
                  <a:gd name="connsiteY68" fmla="*/ 13139 h 414610"/>
                  <a:gd name="connsiteX69" fmla="*/ 126878 w 508000"/>
                  <a:gd name="connsiteY69" fmla="*/ 0 h 41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08000" h="414610">
                    <a:moveTo>
                      <a:pt x="130130" y="314926"/>
                    </a:moveTo>
                    <a:cubicBezTo>
                      <a:pt x="183610" y="314926"/>
                      <a:pt x="207920" y="327583"/>
                      <a:pt x="207920" y="327583"/>
                    </a:cubicBezTo>
                    <a:lnTo>
                      <a:pt x="52339" y="327583"/>
                    </a:lnTo>
                    <a:cubicBezTo>
                      <a:pt x="52339" y="327583"/>
                      <a:pt x="76649" y="314926"/>
                      <a:pt x="130130" y="314926"/>
                    </a:cubicBezTo>
                    <a:close/>
                    <a:moveTo>
                      <a:pt x="130130" y="243364"/>
                    </a:moveTo>
                    <a:cubicBezTo>
                      <a:pt x="183610" y="243364"/>
                      <a:pt x="207920" y="255534"/>
                      <a:pt x="207920" y="255534"/>
                    </a:cubicBezTo>
                    <a:lnTo>
                      <a:pt x="52339" y="255534"/>
                    </a:lnTo>
                    <a:cubicBezTo>
                      <a:pt x="52339" y="255534"/>
                      <a:pt x="76649" y="243364"/>
                      <a:pt x="130130" y="243364"/>
                    </a:cubicBezTo>
                    <a:close/>
                    <a:moveTo>
                      <a:pt x="372875" y="242403"/>
                    </a:moveTo>
                    <a:cubicBezTo>
                      <a:pt x="388898" y="242403"/>
                      <a:pt x="398608" y="259928"/>
                      <a:pt x="400550" y="259928"/>
                    </a:cubicBezTo>
                    <a:cubicBezTo>
                      <a:pt x="402978" y="259928"/>
                      <a:pt x="412689" y="242403"/>
                      <a:pt x="428226" y="242403"/>
                    </a:cubicBezTo>
                    <a:cubicBezTo>
                      <a:pt x="444249" y="242403"/>
                      <a:pt x="456872" y="255547"/>
                      <a:pt x="457843" y="271124"/>
                    </a:cubicBezTo>
                    <a:cubicBezTo>
                      <a:pt x="458329" y="280374"/>
                      <a:pt x="455416" y="287189"/>
                      <a:pt x="451532" y="293030"/>
                    </a:cubicBezTo>
                    <a:cubicBezTo>
                      <a:pt x="443277" y="305687"/>
                      <a:pt x="408319" y="335382"/>
                      <a:pt x="400550" y="335382"/>
                    </a:cubicBezTo>
                    <a:cubicBezTo>
                      <a:pt x="393267" y="335382"/>
                      <a:pt x="357824" y="305687"/>
                      <a:pt x="349569" y="293030"/>
                    </a:cubicBezTo>
                    <a:cubicBezTo>
                      <a:pt x="345685" y="287189"/>
                      <a:pt x="342772" y="280374"/>
                      <a:pt x="343258" y="271124"/>
                    </a:cubicBezTo>
                    <a:cubicBezTo>
                      <a:pt x="344229" y="255547"/>
                      <a:pt x="356852" y="242403"/>
                      <a:pt x="372875" y="242403"/>
                    </a:cubicBezTo>
                    <a:close/>
                    <a:moveTo>
                      <a:pt x="130130" y="171315"/>
                    </a:moveTo>
                    <a:cubicBezTo>
                      <a:pt x="183610" y="171315"/>
                      <a:pt x="207920" y="183972"/>
                      <a:pt x="207920" y="183972"/>
                    </a:cubicBezTo>
                    <a:lnTo>
                      <a:pt x="52339" y="183972"/>
                    </a:lnTo>
                    <a:cubicBezTo>
                      <a:pt x="52339" y="183972"/>
                      <a:pt x="76649" y="171315"/>
                      <a:pt x="130130" y="171315"/>
                    </a:cubicBezTo>
                    <a:close/>
                    <a:moveTo>
                      <a:pt x="130130" y="99753"/>
                    </a:moveTo>
                    <a:cubicBezTo>
                      <a:pt x="183610" y="99753"/>
                      <a:pt x="207920" y="112410"/>
                      <a:pt x="207920" y="112410"/>
                    </a:cubicBezTo>
                    <a:lnTo>
                      <a:pt x="52339" y="112410"/>
                    </a:lnTo>
                    <a:cubicBezTo>
                      <a:pt x="52339" y="112410"/>
                      <a:pt x="76649" y="99753"/>
                      <a:pt x="130130" y="99753"/>
                    </a:cubicBezTo>
                    <a:close/>
                    <a:moveTo>
                      <a:pt x="322230" y="85796"/>
                    </a:moveTo>
                    <a:cubicBezTo>
                      <a:pt x="338768" y="85796"/>
                      <a:pt x="348009" y="102810"/>
                      <a:pt x="349955" y="102810"/>
                    </a:cubicBezTo>
                    <a:cubicBezTo>
                      <a:pt x="352387" y="102810"/>
                      <a:pt x="362115" y="85796"/>
                      <a:pt x="378166" y="85796"/>
                    </a:cubicBezTo>
                    <a:cubicBezTo>
                      <a:pt x="393731" y="85796"/>
                      <a:pt x="406863" y="98435"/>
                      <a:pt x="407350" y="114478"/>
                    </a:cubicBezTo>
                    <a:cubicBezTo>
                      <a:pt x="407836" y="123228"/>
                      <a:pt x="405404" y="130034"/>
                      <a:pt x="401026" y="136353"/>
                    </a:cubicBezTo>
                    <a:cubicBezTo>
                      <a:pt x="392758" y="148992"/>
                      <a:pt x="357737" y="178160"/>
                      <a:pt x="349955" y="178160"/>
                    </a:cubicBezTo>
                    <a:cubicBezTo>
                      <a:pt x="342659" y="178160"/>
                      <a:pt x="307152" y="148506"/>
                      <a:pt x="298884" y="136353"/>
                    </a:cubicBezTo>
                    <a:cubicBezTo>
                      <a:pt x="294992" y="130034"/>
                      <a:pt x="292074" y="123228"/>
                      <a:pt x="292560" y="114478"/>
                    </a:cubicBezTo>
                    <a:cubicBezTo>
                      <a:pt x="293533" y="98435"/>
                      <a:pt x="306666" y="85796"/>
                      <a:pt x="322230" y="85796"/>
                    </a:cubicBezTo>
                    <a:close/>
                    <a:moveTo>
                      <a:pt x="378205" y="28711"/>
                    </a:moveTo>
                    <a:cubicBezTo>
                      <a:pt x="319870" y="28711"/>
                      <a:pt x="284869" y="39904"/>
                      <a:pt x="284869" y="39904"/>
                    </a:cubicBezTo>
                    <a:cubicBezTo>
                      <a:pt x="276119" y="41364"/>
                      <a:pt x="268827" y="50123"/>
                      <a:pt x="268827" y="58882"/>
                    </a:cubicBezTo>
                    <a:cubicBezTo>
                      <a:pt x="268827" y="58882"/>
                      <a:pt x="268827" y="58882"/>
                      <a:pt x="268827" y="369840"/>
                    </a:cubicBezTo>
                    <a:cubicBezTo>
                      <a:pt x="268827" y="378599"/>
                      <a:pt x="276119" y="386385"/>
                      <a:pt x="284869" y="386385"/>
                    </a:cubicBezTo>
                    <a:cubicBezTo>
                      <a:pt x="284869" y="386385"/>
                      <a:pt x="320842" y="382979"/>
                      <a:pt x="377233" y="382979"/>
                    </a:cubicBezTo>
                    <a:cubicBezTo>
                      <a:pt x="437026" y="382979"/>
                      <a:pt x="435567" y="386385"/>
                      <a:pt x="471541" y="386385"/>
                    </a:cubicBezTo>
                    <a:cubicBezTo>
                      <a:pt x="480291" y="386385"/>
                      <a:pt x="487583" y="378599"/>
                      <a:pt x="487583" y="369840"/>
                    </a:cubicBezTo>
                    <a:lnTo>
                      <a:pt x="487583" y="58882"/>
                    </a:lnTo>
                    <a:cubicBezTo>
                      <a:pt x="487583" y="50123"/>
                      <a:pt x="480291" y="41364"/>
                      <a:pt x="471541" y="39904"/>
                    </a:cubicBezTo>
                    <a:cubicBezTo>
                      <a:pt x="471541" y="39904"/>
                      <a:pt x="436540" y="28711"/>
                      <a:pt x="378205" y="28711"/>
                    </a:cubicBezTo>
                    <a:close/>
                    <a:moveTo>
                      <a:pt x="129795" y="28711"/>
                    </a:moveTo>
                    <a:cubicBezTo>
                      <a:pt x="71460" y="28711"/>
                      <a:pt x="36459" y="39904"/>
                      <a:pt x="36459" y="39904"/>
                    </a:cubicBezTo>
                    <a:cubicBezTo>
                      <a:pt x="27709" y="41364"/>
                      <a:pt x="20417" y="50123"/>
                      <a:pt x="20417" y="58882"/>
                    </a:cubicBezTo>
                    <a:cubicBezTo>
                      <a:pt x="20417" y="58882"/>
                      <a:pt x="20417" y="58882"/>
                      <a:pt x="20417" y="369840"/>
                    </a:cubicBezTo>
                    <a:cubicBezTo>
                      <a:pt x="20417" y="378599"/>
                      <a:pt x="27709" y="386385"/>
                      <a:pt x="36459" y="386385"/>
                    </a:cubicBezTo>
                    <a:cubicBezTo>
                      <a:pt x="36459" y="386385"/>
                      <a:pt x="72433" y="382979"/>
                      <a:pt x="128823" y="382979"/>
                    </a:cubicBezTo>
                    <a:cubicBezTo>
                      <a:pt x="188616" y="382979"/>
                      <a:pt x="187158" y="386385"/>
                      <a:pt x="222645" y="386385"/>
                    </a:cubicBezTo>
                    <a:cubicBezTo>
                      <a:pt x="231881" y="386385"/>
                      <a:pt x="239173" y="378599"/>
                      <a:pt x="239173" y="369840"/>
                    </a:cubicBezTo>
                    <a:lnTo>
                      <a:pt x="239173" y="58882"/>
                    </a:lnTo>
                    <a:cubicBezTo>
                      <a:pt x="239173" y="50123"/>
                      <a:pt x="231881" y="41364"/>
                      <a:pt x="223131" y="39904"/>
                    </a:cubicBezTo>
                    <a:cubicBezTo>
                      <a:pt x="223131" y="39904"/>
                      <a:pt x="188130" y="28711"/>
                      <a:pt x="129795" y="28711"/>
                    </a:cubicBezTo>
                    <a:close/>
                    <a:moveTo>
                      <a:pt x="126878" y="0"/>
                    </a:moveTo>
                    <a:cubicBezTo>
                      <a:pt x="160907" y="0"/>
                      <a:pt x="240632" y="11679"/>
                      <a:pt x="254243" y="11679"/>
                    </a:cubicBezTo>
                    <a:cubicBezTo>
                      <a:pt x="277091" y="11679"/>
                      <a:pt x="347093" y="0"/>
                      <a:pt x="381122" y="0"/>
                    </a:cubicBezTo>
                    <a:cubicBezTo>
                      <a:pt x="448693" y="0"/>
                      <a:pt x="489041" y="13139"/>
                      <a:pt x="489041" y="13139"/>
                    </a:cubicBezTo>
                    <a:cubicBezTo>
                      <a:pt x="499250" y="15086"/>
                      <a:pt x="508000" y="24818"/>
                      <a:pt x="508000" y="35038"/>
                    </a:cubicBezTo>
                    <a:cubicBezTo>
                      <a:pt x="508000" y="35038"/>
                      <a:pt x="508000" y="35038"/>
                      <a:pt x="508000" y="395631"/>
                    </a:cubicBezTo>
                    <a:cubicBezTo>
                      <a:pt x="508000" y="406337"/>
                      <a:pt x="499250" y="414610"/>
                      <a:pt x="489041" y="414610"/>
                    </a:cubicBezTo>
                    <a:cubicBezTo>
                      <a:pt x="447234" y="414610"/>
                      <a:pt x="449179" y="410717"/>
                      <a:pt x="379663" y="410717"/>
                    </a:cubicBezTo>
                    <a:cubicBezTo>
                      <a:pt x="379663" y="410717"/>
                      <a:pt x="379663" y="410717"/>
                      <a:pt x="125906" y="410717"/>
                    </a:cubicBezTo>
                    <a:cubicBezTo>
                      <a:pt x="60279" y="410717"/>
                      <a:pt x="18959" y="414610"/>
                      <a:pt x="18959" y="414610"/>
                    </a:cubicBezTo>
                    <a:cubicBezTo>
                      <a:pt x="8750" y="414610"/>
                      <a:pt x="0" y="406337"/>
                      <a:pt x="0" y="395631"/>
                    </a:cubicBezTo>
                    <a:cubicBezTo>
                      <a:pt x="0" y="395631"/>
                      <a:pt x="0" y="395631"/>
                      <a:pt x="0" y="35038"/>
                    </a:cubicBezTo>
                    <a:cubicBezTo>
                      <a:pt x="0" y="24818"/>
                      <a:pt x="8264" y="15086"/>
                      <a:pt x="18959" y="13139"/>
                    </a:cubicBezTo>
                    <a:cubicBezTo>
                      <a:pt x="18959" y="13139"/>
                      <a:pt x="59307" y="0"/>
                      <a:pt x="1268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işlïḑe">
              <a:extLst>
                <a:ext uri="{FF2B5EF4-FFF2-40B4-BE49-F238E27FC236}">
                  <a16:creationId xmlns:a16="http://schemas.microsoft.com/office/drawing/2014/main" id="{BA962962-1008-759A-196D-2439507CF245}"/>
                </a:ext>
              </a:extLst>
            </p:cNvPr>
            <p:cNvSpPr/>
            <p:nvPr/>
          </p:nvSpPr>
          <p:spPr>
            <a:xfrm>
              <a:off x="5223149" y="233367"/>
              <a:ext cx="1846917" cy="18173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9" name="iṧlïḓé">
              <a:extLst>
                <a:ext uri="{FF2B5EF4-FFF2-40B4-BE49-F238E27FC236}">
                  <a16:creationId xmlns:a16="http://schemas.microsoft.com/office/drawing/2014/main" id="{83C3358D-C7FB-BE2D-A5D9-22A05CEF7AC5}"/>
                </a:ext>
              </a:extLst>
            </p:cNvPr>
            <p:cNvSpPr/>
            <p:nvPr/>
          </p:nvSpPr>
          <p:spPr>
            <a:xfrm>
              <a:off x="5355020" y="375385"/>
              <a:ext cx="1583174" cy="1570244"/>
            </a:xfrm>
            <a:prstGeom prst="ellipse">
              <a:avLst/>
            </a:prstGeom>
            <a:blipFill>
              <a:blip r:embed="rId4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iṧ1iḋê">
            <a:extLst>
              <a:ext uri="{FF2B5EF4-FFF2-40B4-BE49-F238E27FC236}">
                <a16:creationId xmlns:a16="http://schemas.microsoft.com/office/drawing/2014/main" id="{EB30103A-8622-0B9D-061A-AED2AE9A9131}"/>
              </a:ext>
            </a:extLst>
          </p:cNvPr>
          <p:cNvSpPr txBox="1"/>
          <p:nvPr/>
        </p:nvSpPr>
        <p:spPr bwMode="auto">
          <a:xfrm>
            <a:off x="2042082" y="2254706"/>
            <a:ext cx="8209050" cy="4497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/>
              <a:t>项目目标</a:t>
            </a:r>
            <a:endParaRPr lang="en-US" altLang="zh-CN" sz="2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27AB7B-4E0D-DC88-FF00-5ED95BB30537}"/>
              </a:ext>
            </a:extLst>
          </p:cNvPr>
          <p:cNvSpPr txBox="1"/>
          <p:nvPr/>
        </p:nvSpPr>
        <p:spPr>
          <a:xfrm>
            <a:off x="1160149" y="2915752"/>
            <a:ext cx="997291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学生提供便捷、高效、安全的六级考试报名和管理服务，提高报名和考试的效率和准确性，帮助学生提高英语水平。通过实现这些目标，该系统可以为学生提供更好的服务和支持，使其更好地完成六级考试，提高英语水平，为未来的学习和工作打下坚实的基础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为老师提供便捷、高效的阅卷和学生成绩管理服务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为管理人员提供系统后台管理的相关服务，并提供充分可靠的安全性保障。</a:t>
            </a:r>
          </a:p>
        </p:txBody>
      </p:sp>
      <p:sp>
        <p:nvSpPr>
          <p:cNvPr id="33" name="iṧļiḍê">
            <a:extLst>
              <a:ext uri="{FF2B5EF4-FFF2-40B4-BE49-F238E27FC236}">
                <a16:creationId xmlns:a16="http://schemas.microsoft.com/office/drawing/2014/main" id="{61B0E794-C11F-9C08-453C-A7E72821E17B}"/>
              </a:ext>
            </a:extLst>
          </p:cNvPr>
          <p:cNvSpPr/>
          <p:nvPr/>
        </p:nvSpPr>
        <p:spPr>
          <a:xfrm>
            <a:off x="6017079" y="5253652"/>
            <a:ext cx="203585" cy="2302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ïṧ1îḋé">
            <a:extLst>
              <a:ext uri="{FF2B5EF4-FFF2-40B4-BE49-F238E27FC236}">
                <a16:creationId xmlns:a16="http://schemas.microsoft.com/office/drawing/2014/main" id="{6943811F-D8CF-A5CB-915A-88636C6E24B1}"/>
              </a:ext>
            </a:extLst>
          </p:cNvPr>
          <p:cNvSpPr/>
          <p:nvPr/>
        </p:nvSpPr>
        <p:spPr>
          <a:xfrm flipV="1">
            <a:off x="6307388" y="5293952"/>
            <a:ext cx="132330" cy="14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îṣlíde">
            <a:extLst>
              <a:ext uri="{FF2B5EF4-FFF2-40B4-BE49-F238E27FC236}">
                <a16:creationId xmlns:a16="http://schemas.microsoft.com/office/drawing/2014/main" id="{64992F4F-F581-E4D8-6C3F-CC52088B58F1}"/>
              </a:ext>
            </a:extLst>
          </p:cNvPr>
          <p:cNvSpPr/>
          <p:nvPr/>
        </p:nvSpPr>
        <p:spPr>
          <a:xfrm flipV="1">
            <a:off x="5798024" y="5293952"/>
            <a:ext cx="132330" cy="14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íṩlidè">
            <a:extLst>
              <a:ext uri="{FF2B5EF4-FFF2-40B4-BE49-F238E27FC236}">
                <a16:creationId xmlns:a16="http://schemas.microsoft.com/office/drawing/2014/main" id="{2AA4EFF6-A874-F947-B96C-1EDD04E9403A}"/>
              </a:ext>
            </a:extLst>
          </p:cNvPr>
          <p:cNvSpPr/>
          <p:nvPr/>
        </p:nvSpPr>
        <p:spPr>
          <a:xfrm flipV="1">
            <a:off x="6526442" y="5308173"/>
            <a:ext cx="107188" cy="121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iṣļiḓê">
            <a:extLst>
              <a:ext uri="{FF2B5EF4-FFF2-40B4-BE49-F238E27FC236}">
                <a16:creationId xmlns:a16="http://schemas.microsoft.com/office/drawing/2014/main" id="{60C19BFD-6813-6F5A-9E6B-8FC761F95584}"/>
              </a:ext>
            </a:extLst>
          </p:cNvPr>
          <p:cNvSpPr/>
          <p:nvPr/>
        </p:nvSpPr>
        <p:spPr>
          <a:xfrm flipV="1">
            <a:off x="5604112" y="5308173"/>
            <a:ext cx="107188" cy="121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8" name="íṩḻiḋé">
            <a:extLst>
              <a:ext uri="{FF2B5EF4-FFF2-40B4-BE49-F238E27FC236}">
                <a16:creationId xmlns:a16="http://schemas.microsoft.com/office/drawing/2014/main" id="{3B5AD4AF-9199-1FD1-D147-4751CB2C5356}"/>
              </a:ext>
            </a:extLst>
          </p:cNvPr>
          <p:cNvSpPr/>
          <p:nvPr/>
        </p:nvSpPr>
        <p:spPr>
          <a:xfrm flipV="1">
            <a:off x="6720357" y="5326361"/>
            <a:ext cx="75031" cy="848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9" name="i$1ïḋe">
            <a:extLst>
              <a:ext uri="{FF2B5EF4-FFF2-40B4-BE49-F238E27FC236}">
                <a16:creationId xmlns:a16="http://schemas.microsoft.com/office/drawing/2014/main" id="{E2316709-F643-A6F5-DB20-C2BF2DBE9609}"/>
              </a:ext>
            </a:extLst>
          </p:cNvPr>
          <p:cNvSpPr/>
          <p:nvPr/>
        </p:nvSpPr>
        <p:spPr>
          <a:xfrm flipV="1">
            <a:off x="5442357" y="5326361"/>
            <a:ext cx="75031" cy="848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467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7FDCBA-F28E-BECA-5665-8ABAC6C10635}"/>
              </a:ext>
            </a:extLst>
          </p:cNvPr>
          <p:cNvSpPr txBox="1"/>
          <p:nvPr/>
        </p:nvSpPr>
        <p:spPr>
          <a:xfrm>
            <a:off x="1149531" y="1060385"/>
            <a:ext cx="5089538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后台技术栈：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Java8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 err="1">
                <a:solidFill>
                  <a:srgbClr val="002060"/>
                </a:solidFill>
              </a:rPr>
              <a:t>Springboot</a:t>
            </a:r>
            <a:r>
              <a:rPr lang="en-US" altLang="zh-CN" sz="1600" b="1" dirty="0">
                <a:solidFill>
                  <a:srgbClr val="002060"/>
                </a:solidFill>
              </a:rPr>
              <a:t> 2.7.7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Node.js 18.15.0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前端技术栈：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Vue 2.9.6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html/CSS/JavaScript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数据库技术栈：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MySQL 8.0.27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开发工具：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IntelliJ IDEA 2019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运行操作系统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Windows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E56245-6B27-169B-5C12-EFCE3B869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5193" r="37798"/>
          <a:stretch/>
        </p:blipFill>
        <p:spPr bwMode="auto">
          <a:xfrm>
            <a:off x="7539136" y="2264131"/>
            <a:ext cx="1473042" cy="20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E79C236-0CF1-EFAC-1043-541262448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24299" r="8994" b="22236"/>
          <a:stretch/>
        </p:blipFill>
        <p:spPr>
          <a:xfrm>
            <a:off x="8803431" y="2153355"/>
            <a:ext cx="3209732" cy="10286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4572050-3880-621E-CEDE-A9BEBC7DA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2" t="16061" r="36790" b="22680"/>
          <a:stretch/>
        </p:blipFill>
        <p:spPr>
          <a:xfrm>
            <a:off x="6301285" y="1343758"/>
            <a:ext cx="1231641" cy="15604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CBAC486-3CAB-9B09-8D95-407DFFC67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0" t="7070" r="26980" b="5800"/>
          <a:stretch/>
        </p:blipFill>
        <p:spPr>
          <a:xfrm>
            <a:off x="5724133" y="3789217"/>
            <a:ext cx="1343619" cy="181625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6A708B0-9650-4616-3832-0B3700F951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86" y="4543198"/>
            <a:ext cx="2650324" cy="163551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8B99519-1A6F-15EE-72F2-0F2AB964ED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26" y="3561233"/>
            <a:ext cx="1856403" cy="113611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8FC39E9-A9B3-9703-A99F-0C7868714A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62" y="485540"/>
            <a:ext cx="1548737" cy="15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383220"/>
            <a:chOff x="0" y="1719000"/>
            <a:chExt cx="12192000" cy="438322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b="1" dirty="0"/>
                <a:t>经济可行性</a:t>
              </a:r>
              <a:endParaRPr lang="en-US" altLang="zh-CN" b="1" dirty="0"/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成本估算：该系统的开发成本包括人力成本、硬件设备成本、软件成本， 均在可控范围内。</a:t>
              </a:r>
              <a:endParaRPr lang="en-US" altLang="zh-CN" sz="1200" dirty="0"/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zh-CN" altLang="en-US" b="1" dirty="0"/>
                <a:t>技术可行性</a:t>
              </a:r>
              <a:endParaRPr lang="en-US" altLang="zh-CN" b="1" dirty="0"/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该系统采用</a:t>
              </a:r>
              <a:r>
                <a:rPr lang="en-US" altLang="zh-CN" sz="1200" dirty="0" err="1"/>
                <a:t>SpringBoot</a:t>
              </a:r>
              <a:r>
                <a:rPr lang="zh-CN" altLang="en-US" sz="1200" dirty="0"/>
                <a:t>作为后端技术，使用</a:t>
              </a:r>
              <a:r>
                <a:rPr lang="en-US" altLang="zh-CN" sz="1200" dirty="0"/>
                <a:t>MySQL</a:t>
              </a:r>
              <a:r>
                <a:rPr lang="zh-CN" altLang="en-US" sz="1200" dirty="0"/>
                <a:t>数据库存储数据，前端采用</a:t>
              </a:r>
              <a:r>
                <a:rPr lang="en-US" altLang="zh-CN" sz="1200" dirty="0"/>
                <a:t>Vue</a:t>
              </a:r>
              <a:r>
                <a:rPr lang="zh-CN" altLang="en-US" sz="1200" dirty="0"/>
                <a:t> 、 </a:t>
              </a:r>
              <a:r>
                <a:rPr lang="en-US" altLang="zh-CN" sz="1200" dirty="0"/>
                <a:t>HTML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CSS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JavaScript</a:t>
              </a:r>
              <a:r>
                <a:rPr lang="zh-CN" altLang="en-US" sz="1200" dirty="0"/>
                <a:t>等技术。该技术方案已经得到广泛应用，技术成熟度高，能够满足系统的需求。</a:t>
              </a:r>
              <a:endParaRPr lang="en-US" altLang="zh-CN" sz="1200" dirty="0"/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zh-CN" altLang="en-US" b="1" dirty="0"/>
                <a:t>社会可行性</a:t>
              </a:r>
              <a:endParaRPr lang="en-US" altLang="zh-CN" b="1" dirty="0"/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60419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200" dirty="0"/>
                <a:t>市场需求：六级考试是广大学生的重要考试之一，市场需求大，该系统能够满足学生对于便捷、高效、安全的报名和管理服务的需求。</a:t>
              </a:r>
              <a:endParaRPr lang="en-US" altLang="zh-CN" sz="1200" dirty="0"/>
            </a:p>
            <a:p>
              <a:pPr>
                <a:lnSpc>
                  <a:spcPct val="160000"/>
                </a:lnSpc>
              </a:pPr>
              <a:r>
                <a:rPr lang="zh-CN" altLang="en-US" sz="1200" dirty="0"/>
                <a:t>社会效益：该系统能够帮助学生提高英语水平，具有较高的社会效益。</a:t>
              </a:r>
              <a:endParaRPr lang="en-US" altLang="zh-CN" sz="12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0566A97-A322-7B77-3B12-5EA0E1B82235}"/>
              </a:ext>
            </a:extLst>
          </p:cNvPr>
          <p:cNvSpPr/>
          <p:nvPr/>
        </p:nvSpPr>
        <p:spPr>
          <a:xfrm>
            <a:off x="1798249" y="2452798"/>
            <a:ext cx="774242" cy="773151"/>
          </a:xfrm>
          <a:custGeom>
            <a:avLst/>
            <a:gdLst>
              <a:gd name="connsiteX0" fmla="*/ 284167 w 600864"/>
              <a:gd name="connsiteY0" fmla="*/ 377807 h 600018"/>
              <a:gd name="connsiteX1" fmla="*/ 316909 w 600864"/>
              <a:gd name="connsiteY1" fmla="*/ 377807 h 600018"/>
              <a:gd name="connsiteX2" fmla="*/ 316909 w 600864"/>
              <a:gd name="connsiteY2" fmla="*/ 460863 h 600018"/>
              <a:gd name="connsiteX3" fmla="*/ 284167 w 600864"/>
              <a:gd name="connsiteY3" fmla="*/ 460863 h 600018"/>
              <a:gd name="connsiteX4" fmla="*/ 236182 w 600864"/>
              <a:gd name="connsiteY4" fmla="*/ 342242 h 600018"/>
              <a:gd name="connsiteX5" fmla="*/ 364682 w 600864"/>
              <a:gd name="connsiteY5" fmla="*/ 342242 h 600018"/>
              <a:gd name="connsiteX6" fmla="*/ 364682 w 600864"/>
              <a:gd name="connsiteY6" fmla="*/ 369621 h 600018"/>
              <a:gd name="connsiteX7" fmla="*/ 236182 w 600864"/>
              <a:gd name="connsiteY7" fmla="*/ 369621 h 600018"/>
              <a:gd name="connsiteX8" fmla="*/ 206121 w 600864"/>
              <a:gd name="connsiteY8" fmla="*/ 159125 h 600018"/>
              <a:gd name="connsiteX9" fmla="*/ 242794 w 600864"/>
              <a:gd name="connsiteY9" fmla="*/ 159125 h 600018"/>
              <a:gd name="connsiteX10" fmla="*/ 300570 w 600864"/>
              <a:gd name="connsiteY10" fmla="*/ 274723 h 600018"/>
              <a:gd name="connsiteX11" fmla="*/ 358345 w 600864"/>
              <a:gd name="connsiteY11" fmla="*/ 159125 h 600018"/>
              <a:gd name="connsiteX12" fmla="*/ 394813 w 600864"/>
              <a:gd name="connsiteY12" fmla="*/ 159125 h 600018"/>
              <a:gd name="connsiteX13" fmla="*/ 319623 w 600864"/>
              <a:gd name="connsiteY13" fmla="*/ 309505 h 600018"/>
              <a:gd name="connsiteX14" fmla="*/ 364696 w 600864"/>
              <a:gd name="connsiteY14" fmla="*/ 309505 h 600018"/>
              <a:gd name="connsiteX15" fmla="*/ 364696 w 600864"/>
              <a:gd name="connsiteY15" fmla="*/ 334057 h 600018"/>
              <a:gd name="connsiteX16" fmla="*/ 236238 w 600864"/>
              <a:gd name="connsiteY16" fmla="*/ 334057 h 600018"/>
              <a:gd name="connsiteX17" fmla="*/ 236238 w 600864"/>
              <a:gd name="connsiteY17" fmla="*/ 309505 h 600018"/>
              <a:gd name="connsiteX18" fmla="*/ 281311 w 600864"/>
              <a:gd name="connsiteY18" fmla="*/ 309505 h 600018"/>
              <a:gd name="connsiteX19" fmla="*/ 300535 w 600864"/>
              <a:gd name="connsiteY19" fmla="*/ 61388 h 600018"/>
              <a:gd name="connsiteX20" fmla="*/ 61471 w 600864"/>
              <a:gd name="connsiteY20" fmla="*/ 300111 h 600018"/>
              <a:gd name="connsiteX21" fmla="*/ 300535 w 600864"/>
              <a:gd name="connsiteY21" fmla="*/ 538629 h 600018"/>
              <a:gd name="connsiteX22" fmla="*/ 539393 w 600864"/>
              <a:gd name="connsiteY22" fmla="*/ 300111 h 600018"/>
              <a:gd name="connsiteX23" fmla="*/ 300535 w 600864"/>
              <a:gd name="connsiteY23" fmla="*/ 61388 h 600018"/>
              <a:gd name="connsiteX24" fmla="*/ 300535 w 600864"/>
              <a:gd name="connsiteY24" fmla="*/ 53206 h 600018"/>
              <a:gd name="connsiteX25" fmla="*/ 547587 w 600864"/>
              <a:gd name="connsiteY25" fmla="*/ 300111 h 600018"/>
              <a:gd name="connsiteX26" fmla="*/ 300535 w 600864"/>
              <a:gd name="connsiteY26" fmla="*/ 546811 h 600018"/>
              <a:gd name="connsiteX27" fmla="*/ 53277 w 600864"/>
              <a:gd name="connsiteY27" fmla="*/ 300111 h 600018"/>
              <a:gd name="connsiteX28" fmla="*/ 300535 w 600864"/>
              <a:gd name="connsiteY28" fmla="*/ 53206 h 600018"/>
              <a:gd name="connsiteX29" fmla="*/ 300535 w 600864"/>
              <a:gd name="connsiteY29" fmla="*/ 27208 h 600018"/>
              <a:gd name="connsiteX30" fmla="*/ 27247 w 600864"/>
              <a:gd name="connsiteY30" fmla="*/ 300111 h 600018"/>
              <a:gd name="connsiteX31" fmla="*/ 300535 w 600864"/>
              <a:gd name="connsiteY31" fmla="*/ 572810 h 600018"/>
              <a:gd name="connsiteX32" fmla="*/ 573617 w 600864"/>
              <a:gd name="connsiteY32" fmla="*/ 300111 h 600018"/>
              <a:gd name="connsiteX33" fmla="*/ 300535 w 600864"/>
              <a:gd name="connsiteY33" fmla="*/ 27208 h 600018"/>
              <a:gd name="connsiteX34" fmla="*/ 300535 w 600864"/>
              <a:gd name="connsiteY34" fmla="*/ 0 h 600018"/>
              <a:gd name="connsiteX35" fmla="*/ 600864 w 600864"/>
              <a:gd name="connsiteY35" fmla="*/ 300111 h 600018"/>
              <a:gd name="connsiteX36" fmla="*/ 300535 w 600864"/>
              <a:gd name="connsiteY36" fmla="*/ 600018 h 600018"/>
              <a:gd name="connsiteX37" fmla="*/ 0 w 600864"/>
              <a:gd name="connsiteY37" fmla="*/ 300111 h 600018"/>
              <a:gd name="connsiteX38" fmla="*/ 300535 w 600864"/>
              <a:gd name="connsiteY38" fmla="*/ 0 h 60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0864" h="600018">
                <a:moveTo>
                  <a:pt x="284167" y="377807"/>
                </a:moveTo>
                <a:lnTo>
                  <a:pt x="316909" y="377807"/>
                </a:lnTo>
                <a:lnTo>
                  <a:pt x="316909" y="460863"/>
                </a:lnTo>
                <a:lnTo>
                  <a:pt x="284167" y="460863"/>
                </a:lnTo>
                <a:close/>
                <a:moveTo>
                  <a:pt x="236182" y="342242"/>
                </a:moveTo>
                <a:lnTo>
                  <a:pt x="364682" y="342242"/>
                </a:lnTo>
                <a:lnTo>
                  <a:pt x="364682" y="369621"/>
                </a:lnTo>
                <a:lnTo>
                  <a:pt x="236182" y="369621"/>
                </a:lnTo>
                <a:close/>
                <a:moveTo>
                  <a:pt x="206121" y="159125"/>
                </a:moveTo>
                <a:lnTo>
                  <a:pt x="242794" y="159125"/>
                </a:lnTo>
                <a:lnTo>
                  <a:pt x="300570" y="274723"/>
                </a:lnTo>
                <a:lnTo>
                  <a:pt x="358345" y="159125"/>
                </a:lnTo>
                <a:lnTo>
                  <a:pt x="394813" y="159125"/>
                </a:lnTo>
                <a:lnTo>
                  <a:pt x="319623" y="309505"/>
                </a:lnTo>
                <a:lnTo>
                  <a:pt x="364696" y="309505"/>
                </a:lnTo>
                <a:lnTo>
                  <a:pt x="364696" y="334057"/>
                </a:lnTo>
                <a:lnTo>
                  <a:pt x="236238" y="334057"/>
                </a:lnTo>
                <a:lnTo>
                  <a:pt x="236238" y="309505"/>
                </a:lnTo>
                <a:lnTo>
                  <a:pt x="281311" y="309505"/>
                </a:lnTo>
                <a:close/>
                <a:moveTo>
                  <a:pt x="300535" y="61388"/>
                </a:moveTo>
                <a:cubicBezTo>
                  <a:pt x="168609" y="61388"/>
                  <a:pt x="61471" y="168374"/>
                  <a:pt x="61471" y="300111"/>
                </a:cubicBezTo>
                <a:cubicBezTo>
                  <a:pt x="61471" y="431643"/>
                  <a:pt x="168609" y="538629"/>
                  <a:pt x="300535" y="538629"/>
                </a:cubicBezTo>
                <a:cubicBezTo>
                  <a:pt x="432255" y="538629"/>
                  <a:pt x="539393" y="431643"/>
                  <a:pt x="539393" y="300111"/>
                </a:cubicBezTo>
                <a:cubicBezTo>
                  <a:pt x="539393" y="168374"/>
                  <a:pt x="432255" y="61388"/>
                  <a:pt x="300535" y="61388"/>
                </a:cubicBezTo>
                <a:close/>
                <a:moveTo>
                  <a:pt x="300535" y="53206"/>
                </a:moveTo>
                <a:cubicBezTo>
                  <a:pt x="436762" y="53206"/>
                  <a:pt x="547587" y="163873"/>
                  <a:pt x="547587" y="300111"/>
                </a:cubicBezTo>
                <a:cubicBezTo>
                  <a:pt x="547587" y="436144"/>
                  <a:pt x="436762" y="546811"/>
                  <a:pt x="300535" y="546811"/>
                </a:cubicBezTo>
                <a:cubicBezTo>
                  <a:pt x="164102" y="546811"/>
                  <a:pt x="53277" y="436144"/>
                  <a:pt x="53277" y="300111"/>
                </a:cubicBezTo>
                <a:cubicBezTo>
                  <a:pt x="53277" y="163873"/>
                  <a:pt x="164102" y="53206"/>
                  <a:pt x="300535" y="53206"/>
                </a:cubicBezTo>
                <a:close/>
                <a:moveTo>
                  <a:pt x="300535" y="27208"/>
                </a:moveTo>
                <a:cubicBezTo>
                  <a:pt x="149755" y="27208"/>
                  <a:pt x="27247" y="149544"/>
                  <a:pt x="27247" y="300111"/>
                </a:cubicBezTo>
                <a:cubicBezTo>
                  <a:pt x="27247" y="450474"/>
                  <a:pt x="149755" y="572810"/>
                  <a:pt x="300535" y="572810"/>
                </a:cubicBezTo>
                <a:cubicBezTo>
                  <a:pt x="451109" y="572810"/>
                  <a:pt x="573617" y="450474"/>
                  <a:pt x="573617" y="300111"/>
                </a:cubicBezTo>
                <a:cubicBezTo>
                  <a:pt x="573617" y="149544"/>
                  <a:pt x="451109" y="27208"/>
                  <a:pt x="300535" y="27208"/>
                </a:cubicBezTo>
                <a:close/>
                <a:moveTo>
                  <a:pt x="300535" y="0"/>
                </a:moveTo>
                <a:cubicBezTo>
                  <a:pt x="466064" y="0"/>
                  <a:pt x="600864" y="134610"/>
                  <a:pt x="600864" y="300111"/>
                </a:cubicBezTo>
                <a:cubicBezTo>
                  <a:pt x="600864" y="465408"/>
                  <a:pt x="466064" y="600018"/>
                  <a:pt x="300535" y="600018"/>
                </a:cubicBezTo>
                <a:cubicBezTo>
                  <a:pt x="134800" y="600018"/>
                  <a:pt x="0" y="465408"/>
                  <a:pt x="0" y="300111"/>
                </a:cubicBezTo>
                <a:cubicBezTo>
                  <a:pt x="0" y="134610"/>
                  <a:pt x="134800" y="0"/>
                  <a:pt x="300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6F9CE5B4-D31C-31C7-32A4-01F7A3B329D8}"/>
              </a:ext>
            </a:extLst>
          </p:cNvPr>
          <p:cNvSpPr/>
          <p:nvPr/>
        </p:nvSpPr>
        <p:spPr>
          <a:xfrm>
            <a:off x="9741159" y="2369620"/>
            <a:ext cx="594855" cy="754636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9" h="1066">
                <a:moveTo>
                  <a:pt x="382" y="394"/>
                </a:moveTo>
                <a:cubicBezTo>
                  <a:pt x="346" y="331"/>
                  <a:pt x="367" y="250"/>
                  <a:pt x="430" y="215"/>
                </a:cubicBezTo>
                <a:cubicBezTo>
                  <a:pt x="493" y="179"/>
                  <a:pt x="573" y="200"/>
                  <a:pt x="609" y="262"/>
                </a:cubicBezTo>
                <a:cubicBezTo>
                  <a:pt x="645" y="325"/>
                  <a:pt x="624" y="406"/>
                  <a:pt x="561" y="442"/>
                </a:cubicBezTo>
                <a:cubicBezTo>
                  <a:pt x="502" y="477"/>
                  <a:pt x="421" y="457"/>
                  <a:pt x="382" y="394"/>
                </a:cubicBezTo>
                <a:close/>
                <a:moveTo>
                  <a:pt x="317" y="902"/>
                </a:moveTo>
                <a:cubicBezTo>
                  <a:pt x="296" y="905"/>
                  <a:pt x="236" y="916"/>
                  <a:pt x="191" y="922"/>
                </a:cubicBezTo>
                <a:cubicBezTo>
                  <a:pt x="146" y="928"/>
                  <a:pt x="107" y="902"/>
                  <a:pt x="98" y="878"/>
                </a:cubicBezTo>
                <a:cubicBezTo>
                  <a:pt x="90" y="854"/>
                  <a:pt x="113" y="812"/>
                  <a:pt x="104" y="800"/>
                </a:cubicBezTo>
                <a:cubicBezTo>
                  <a:pt x="95" y="788"/>
                  <a:pt x="60" y="749"/>
                  <a:pt x="72" y="716"/>
                </a:cubicBezTo>
                <a:cubicBezTo>
                  <a:pt x="84" y="687"/>
                  <a:pt x="78" y="669"/>
                  <a:pt x="78" y="669"/>
                </a:cubicBezTo>
                <a:cubicBezTo>
                  <a:pt x="78" y="669"/>
                  <a:pt x="12" y="657"/>
                  <a:pt x="6" y="633"/>
                </a:cubicBezTo>
                <a:cubicBezTo>
                  <a:pt x="0" y="609"/>
                  <a:pt x="95" y="460"/>
                  <a:pt x="95" y="460"/>
                </a:cubicBezTo>
                <a:cubicBezTo>
                  <a:pt x="95" y="460"/>
                  <a:pt x="78" y="421"/>
                  <a:pt x="72" y="403"/>
                </a:cubicBezTo>
                <a:cubicBezTo>
                  <a:pt x="66" y="382"/>
                  <a:pt x="72" y="280"/>
                  <a:pt x="134" y="161"/>
                </a:cubicBezTo>
                <a:cubicBezTo>
                  <a:pt x="197" y="41"/>
                  <a:pt x="340" y="0"/>
                  <a:pt x="532" y="23"/>
                </a:cubicBezTo>
                <a:cubicBezTo>
                  <a:pt x="723" y="47"/>
                  <a:pt x="836" y="241"/>
                  <a:pt x="836" y="358"/>
                </a:cubicBezTo>
                <a:cubicBezTo>
                  <a:pt x="839" y="591"/>
                  <a:pt x="675" y="695"/>
                  <a:pt x="672" y="779"/>
                </a:cubicBezTo>
                <a:cubicBezTo>
                  <a:pt x="669" y="928"/>
                  <a:pt x="839" y="1066"/>
                  <a:pt x="839" y="1066"/>
                </a:cubicBezTo>
                <a:lnTo>
                  <a:pt x="254" y="1066"/>
                </a:lnTo>
                <a:cubicBezTo>
                  <a:pt x="254" y="1066"/>
                  <a:pt x="364" y="1012"/>
                  <a:pt x="317" y="902"/>
                </a:cubicBezTo>
                <a:close/>
                <a:moveTo>
                  <a:pt x="672" y="555"/>
                </a:moveTo>
                <a:lnTo>
                  <a:pt x="606" y="594"/>
                </a:lnTo>
                <a:cubicBezTo>
                  <a:pt x="618" y="612"/>
                  <a:pt x="642" y="621"/>
                  <a:pt x="660" y="609"/>
                </a:cubicBezTo>
                <a:cubicBezTo>
                  <a:pt x="678" y="597"/>
                  <a:pt x="684" y="573"/>
                  <a:pt x="672" y="555"/>
                </a:cubicBezTo>
                <a:close/>
                <a:moveTo>
                  <a:pt x="666" y="543"/>
                </a:moveTo>
                <a:lnTo>
                  <a:pt x="615" y="454"/>
                </a:lnTo>
                <a:lnTo>
                  <a:pt x="549" y="492"/>
                </a:lnTo>
                <a:lnTo>
                  <a:pt x="600" y="582"/>
                </a:lnTo>
                <a:lnTo>
                  <a:pt x="666" y="543"/>
                </a:lnTo>
                <a:close/>
                <a:moveTo>
                  <a:pt x="361" y="406"/>
                </a:moveTo>
                <a:cubicBezTo>
                  <a:pt x="403" y="480"/>
                  <a:pt x="499" y="504"/>
                  <a:pt x="573" y="462"/>
                </a:cubicBezTo>
                <a:cubicBezTo>
                  <a:pt x="648" y="421"/>
                  <a:pt x="672" y="325"/>
                  <a:pt x="630" y="250"/>
                </a:cubicBezTo>
                <a:cubicBezTo>
                  <a:pt x="588" y="176"/>
                  <a:pt x="493" y="152"/>
                  <a:pt x="418" y="194"/>
                </a:cubicBezTo>
                <a:cubicBezTo>
                  <a:pt x="346" y="236"/>
                  <a:pt x="320" y="331"/>
                  <a:pt x="361" y="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需求分析与系统设计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需求分析 系统设计 详细设计 数据库设计 </a:t>
            </a:r>
            <a:r>
              <a:rPr lang="en-US" altLang="zh-CN" sz="1800" dirty="0"/>
              <a:t>UI</a:t>
            </a:r>
            <a:r>
              <a:rPr lang="zh-CN" altLang="en-US" sz="1800" dirty="0"/>
              <a:t>设计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2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教师服务功能</a:t>
              </a: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78843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提供教师阅卷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查看学生考试成绩等面向教师的服务</a:t>
              </a:r>
              <a:endParaRPr lang="en-US" altLang="zh-CN" sz="1200" dirty="0"/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在线报名服务</a:t>
              </a: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014982" y="1642898"/>
              <a:ext cx="3210869" cy="763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/>
                <a:t>学生可以通过该系统在线完成六级考试报名，无需到考试中心现场排队报名，减轻学生的负担。</a:t>
              </a:r>
              <a:endParaRPr lang="en-US" altLang="zh-CN" sz="1200" dirty="0"/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系统管理服务</a:t>
              </a: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向管理员管理</a:t>
              </a:r>
              <a:r>
                <a:rPr lang="en-US" altLang="zh-CN" sz="1200" dirty="0"/>
                <a:t>web</a:t>
              </a:r>
              <a:r>
                <a:rPr lang="zh-CN" altLang="en-US" sz="1200" dirty="0"/>
                <a:t>应用系统提供服务</a:t>
              </a:r>
              <a:endParaRPr lang="en-US" altLang="zh-CN" sz="1200" dirty="0"/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考试成绩查询服务</a:t>
              </a: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考生可以在线查询考试成绩</a:t>
              </a:r>
              <a:endParaRPr lang="en-US" altLang="zh-CN" sz="1200" dirty="0"/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在线考试服务</a:t>
              </a: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考生可以在线进行考试</a:t>
              </a:r>
              <a:endParaRPr lang="en-US" altLang="zh-CN" sz="1200" dirty="0"/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安全性保障服务</a:t>
              </a: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输入检查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账号密码加密存储等保护用户隐私和系统安全的保障</a:t>
              </a:r>
              <a:endParaRPr lang="en-US" altLang="zh-CN" sz="1200" dirty="0"/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54263A3-41CC-9F39-A6D1-7C738844F850}"/>
              </a:ext>
            </a:extLst>
          </p:cNvPr>
          <p:cNvSpPr txBox="1"/>
          <p:nvPr/>
        </p:nvSpPr>
        <p:spPr>
          <a:xfrm>
            <a:off x="5654996" y="3217083"/>
            <a:ext cx="101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CET</a:t>
            </a:r>
            <a:endParaRPr lang="zh-CN" altLang="en-US" sz="2800" b="1" dirty="0"/>
          </a:p>
        </p:txBody>
      </p:sp>
      <p:pic>
        <p:nvPicPr>
          <p:cNvPr id="162" name="图形 161" descr="浏览器窗口">
            <a:extLst>
              <a:ext uri="{FF2B5EF4-FFF2-40B4-BE49-F238E27FC236}">
                <a16:creationId xmlns:a16="http://schemas.microsoft.com/office/drawing/2014/main" id="{CA66C516-C7AB-C650-D9C1-5CB754E6F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0025" y="1448261"/>
            <a:ext cx="468767" cy="468767"/>
          </a:xfrm>
          <a:prstGeom prst="rect">
            <a:avLst/>
          </a:prstGeom>
        </p:spPr>
      </p:pic>
      <p:pic>
        <p:nvPicPr>
          <p:cNvPr id="164" name="图形 163" descr="Internet">
            <a:extLst>
              <a:ext uri="{FF2B5EF4-FFF2-40B4-BE49-F238E27FC236}">
                <a16:creationId xmlns:a16="http://schemas.microsoft.com/office/drawing/2014/main" id="{2768A62D-2F14-DFF3-1C2C-DF56F3925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804" y="3038779"/>
            <a:ext cx="483598" cy="483598"/>
          </a:xfrm>
          <a:prstGeom prst="rect">
            <a:avLst/>
          </a:prstGeom>
        </p:spPr>
      </p:pic>
      <p:pic>
        <p:nvPicPr>
          <p:cNvPr id="166" name="图形 165" descr="失明">
            <a:extLst>
              <a:ext uri="{FF2B5EF4-FFF2-40B4-BE49-F238E27FC236}">
                <a16:creationId xmlns:a16="http://schemas.microsoft.com/office/drawing/2014/main" id="{DFD6E8E3-CCA3-EDCA-7A32-675F44865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4198" y="5160008"/>
            <a:ext cx="446988" cy="446988"/>
          </a:xfrm>
          <a:prstGeom prst="rect">
            <a:avLst/>
          </a:prstGeom>
        </p:spPr>
      </p:pic>
      <p:sp>
        <p:nvSpPr>
          <p:cNvPr id="167" name="íśḻïďê">
            <a:extLst>
              <a:ext uri="{FF2B5EF4-FFF2-40B4-BE49-F238E27FC236}">
                <a16:creationId xmlns:a16="http://schemas.microsoft.com/office/drawing/2014/main" id="{C7AC3EDC-3A4B-6877-A302-28FD94AF63D5}"/>
              </a:ext>
            </a:extLst>
          </p:cNvPr>
          <p:cNvSpPr/>
          <p:nvPr/>
        </p:nvSpPr>
        <p:spPr bwMode="auto">
          <a:xfrm>
            <a:off x="7516370" y="1480331"/>
            <a:ext cx="144231" cy="133677"/>
          </a:xfrm>
          <a:prstGeom prst="ellipse">
            <a:avLst/>
          </a:pr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îśľïḍê">
            <a:extLst>
              <a:ext uri="{FF2B5EF4-FFF2-40B4-BE49-F238E27FC236}">
                <a16:creationId xmlns:a16="http://schemas.microsoft.com/office/drawing/2014/main" id="{FD05C65F-6473-A324-DA18-35238E42C96B}"/>
              </a:ext>
            </a:extLst>
          </p:cNvPr>
          <p:cNvSpPr/>
          <p:nvPr/>
        </p:nvSpPr>
        <p:spPr bwMode="auto">
          <a:xfrm>
            <a:off x="7424907" y="1638631"/>
            <a:ext cx="313086" cy="196998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19" y="0"/>
              </a:cxn>
              <a:cxn ang="0">
                <a:pos x="19" y="0"/>
              </a:cxn>
              <a:cxn ang="0">
                <a:pos x="17" y="0"/>
              </a:cxn>
              <a:cxn ang="0">
                <a:pos x="15" y="5"/>
              </a:cxn>
              <a:cxn ang="0">
                <a:pos x="13" y="10"/>
              </a:cxn>
              <a:cxn ang="0">
                <a:pos x="10" y="5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1" y="3"/>
              </a:cxn>
              <a:cxn ang="0">
                <a:pos x="0" y="15"/>
              </a:cxn>
              <a:cxn ang="0">
                <a:pos x="4" y="15"/>
              </a:cxn>
              <a:cxn ang="0">
                <a:pos x="4" y="6"/>
              </a:cxn>
              <a:cxn ang="0">
                <a:pos x="5" y="6"/>
              </a:cxn>
              <a:cxn ang="0">
                <a:pos x="5" y="15"/>
              </a:cxn>
              <a:cxn ang="0">
                <a:pos x="19" y="15"/>
              </a:cxn>
              <a:cxn ang="0">
                <a:pos x="19" y="6"/>
              </a:cxn>
              <a:cxn ang="0">
                <a:pos x="19" y="6"/>
              </a:cxn>
              <a:cxn ang="0">
                <a:pos x="20" y="6"/>
              </a:cxn>
              <a:cxn ang="0">
                <a:pos x="20" y="15"/>
              </a:cxn>
              <a:cxn ang="0">
                <a:pos x="23" y="15"/>
              </a:cxn>
              <a:cxn ang="0">
                <a:pos x="23" y="3"/>
              </a:cxn>
            </a:cxnLst>
            <a:rect l="0" t="0" r="r" b="b"/>
            <a:pathLst>
              <a:path w="24" h="15">
                <a:moveTo>
                  <a:pt x="23" y="3"/>
                </a:moveTo>
                <a:cubicBezTo>
                  <a:pt x="22" y="0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1" y="3"/>
                </a:cubicBezTo>
                <a:cubicBezTo>
                  <a:pt x="0" y="4"/>
                  <a:pt x="0" y="10"/>
                  <a:pt x="0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5"/>
                  <a:pt x="5" y="15"/>
                  <a:pt x="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15"/>
                  <a:pt x="20" y="15"/>
                  <a:pt x="20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0"/>
                  <a:pt x="24" y="4"/>
                  <a:pt x="23" y="3"/>
                </a:cubicBezTo>
                <a:close/>
              </a:path>
            </a:pathLst>
          </a:cu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íŝļiḋê">
            <a:extLst>
              <a:ext uri="{FF2B5EF4-FFF2-40B4-BE49-F238E27FC236}">
                <a16:creationId xmlns:a16="http://schemas.microsoft.com/office/drawing/2014/main" id="{4D6E7BC2-3066-247F-80A5-9F4BAD9D7AB9}"/>
              </a:ext>
            </a:extLst>
          </p:cNvPr>
          <p:cNvSpPr/>
          <p:nvPr/>
        </p:nvSpPr>
        <p:spPr bwMode="auto">
          <a:xfrm>
            <a:off x="7569136" y="1638631"/>
            <a:ext cx="38697" cy="13016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  <a:cxn ang="0">
                <a:pos x="0" y="7"/>
              </a:cxn>
              <a:cxn ang="0">
                <a:pos x="2" y="10"/>
              </a:cxn>
              <a:cxn ang="0">
                <a:pos x="3" y="7"/>
              </a:cxn>
              <a:cxn ang="0">
                <a:pos x="2" y="1"/>
              </a:cxn>
            </a:cxnLst>
            <a:rect l="0" t="0" r="r" b="b"/>
            <a:pathLst>
              <a:path w="3" h="10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7"/>
                  <a:pt x="0" y="7"/>
                  <a:pt x="0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7"/>
                  <a:pt x="3" y="7"/>
                  <a:pt x="3" y="7"/>
                </a:cubicBezTo>
                <a:lnTo>
                  <a:pt x="2" y="1"/>
                </a:lnTo>
                <a:close/>
              </a:path>
            </a:pathLst>
          </a:cu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626020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68381d-8104-4d07-a50f-4bd095a00b1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6ab4ab-e2ab-44d4-8931-cf3d13f3e5a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89c324-0ada-4edd-8b9a-795a75559d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c140ee-3309-4d33-a4be-3b6a25e000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278</TotalTime>
  <Words>3010</Words>
  <Application>Microsoft Office PowerPoint</Application>
  <PresentationFormat>宽屏</PresentationFormat>
  <Paragraphs>529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黑体</vt:lpstr>
      <vt:lpstr>华文中宋</vt:lpstr>
      <vt:lpstr>楷体</vt:lpstr>
      <vt:lpstr>微软雅黑</vt:lpstr>
      <vt:lpstr>Arial</vt:lpstr>
      <vt:lpstr>Calibri</vt:lpstr>
      <vt:lpstr>Impact</vt:lpstr>
      <vt:lpstr>Wingdings</vt:lpstr>
      <vt:lpstr>主题5</vt:lpstr>
      <vt:lpstr>英语六级考试报考系统项目展示</vt:lpstr>
      <vt:lpstr>PowerPoint 演示文稿</vt:lpstr>
      <vt:lpstr>项目概述</vt:lpstr>
      <vt:lpstr>PowerPoint 演示文稿</vt:lpstr>
      <vt:lpstr>PowerPoint 演示文稿</vt:lpstr>
      <vt:lpstr>开发环境</vt:lpstr>
      <vt:lpstr>可行性分析</vt:lpstr>
      <vt:lpstr>需求分析与系统设计</vt:lpstr>
      <vt:lpstr>需求分析</vt:lpstr>
      <vt:lpstr>数据库设计</vt:lpstr>
      <vt:lpstr>数据库设计</vt:lpstr>
      <vt:lpstr>系统测试</vt:lpstr>
      <vt:lpstr>项目管理</vt:lpstr>
      <vt:lpstr>前期准备</vt:lpstr>
      <vt:lpstr>小组人员具体分工</vt:lpstr>
      <vt:lpstr>项目进展记录</vt:lpstr>
      <vt:lpstr>项目管理工具</vt:lpstr>
      <vt:lpstr>未来工作计划</vt:lpstr>
      <vt:lpstr>未来工作计划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张 朝阳</cp:lastModifiedBy>
  <cp:revision>53</cp:revision>
  <cp:lastPrinted>2018-02-05T16:00:00Z</cp:lastPrinted>
  <dcterms:created xsi:type="dcterms:W3CDTF">2018-02-05T16:00:00Z</dcterms:created>
  <dcterms:modified xsi:type="dcterms:W3CDTF">2023-06-04T10:12:52Z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