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8" r:id="rId3"/>
    <p:sldId id="261" r:id="rId4"/>
    <p:sldId id="264" r:id="rId5"/>
    <p:sldId id="260" r:id="rId6"/>
    <p:sldId id="265" r:id="rId7"/>
    <p:sldId id="267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647" autoAdjust="0"/>
    <p:restoredTop sz="83359" autoAdjust="0"/>
  </p:normalViewPr>
  <p:slideViewPr>
    <p:cSldViewPr snapToGrid="0" snapToObjects="1">
      <p:cViewPr>
        <p:scale>
          <a:sx n="75" d="100"/>
          <a:sy n="75" d="100"/>
        </p:scale>
        <p:origin x="-50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074BF3-9582-44BF-BD1F-4EC843536CAA}" type="datetimeFigureOut">
              <a:rPr lang="zh-CN" altLang="en-US" smtClean="0"/>
              <a:t>2018/1/2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E5B26B-071D-4948-B85D-953FFC3DF8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03963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droid.com/versions/marshmallow-6-0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://developer.android.com/guide/topics/security/normal-permissions.html" TargetMode="External"/><Relationship Id="rId4" Type="http://schemas.openxmlformats.org/officeDocument/2006/relationships/hyperlink" Target="http://developer.android.com/intl/zh-cn/guide/topics/security/permissions.html#normal-dangerous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从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 6.0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级别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23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开始，用户开始在应用运行时向其授予权限，而不是在应用安装时授予。此方法可以简化应用安装过程，因为用户在安装或更新应用时不需要授予权限。它还让用户可以对应用的功能进行更多控制；例如，用户可以选择为相机应用提供相机访问权限，而不提供设备位置的访问权限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系统权限分为两类：</a:t>
            </a:r>
            <a:r>
              <a:rPr lang="zh-CN" alt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正常权限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zh-CN" alt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危险权限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正常权限不会直接给用户隐私权带来风险。如果您的应用在其清单中列出了正常权限，系统将自动授予该权限。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危险权限会授予应用访问用户机密数据的权限。如果您的应用在其清单中列出了正常权限，系统将自动授予该权限。如果您列出了危险权限，则用户必须明确批准您的应用使用这些权限。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该例子展示了对于危险权限，如使用</a:t>
            </a:r>
            <a:r>
              <a:rPr lang="en-US" altLang="zh-CN" dirty="0" err="1" smtClean="0"/>
              <a:t>PermissionRequest</a:t>
            </a:r>
            <a:r>
              <a:rPr lang="zh-CN" altLang="en-US" dirty="0" smtClean="0"/>
              <a:t>这个</a:t>
            </a:r>
            <a:r>
              <a:rPr lang="en-US" altLang="zh-CN" dirty="0" smtClean="0"/>
              <a:t>API</a:t>
            </a:r>
            <a:r>
              <a:rPr lang="zh-CN" altLang="en-US" dirty="0" smtClean="0"/>
              <a:t>来提供是否有这些权限的使用权。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err="1" smtClean="0"/>
              <a:t>PermissionRequest</a:t>
            </a:r>
            <a:r>
              <a:rPr lang="zh-CN" altLang="en-US" dirty="0" smtClean="0"/>
              <a:t>通过绑定一个</a:t>
            </a:r>
            <a:r>
              <a:rPr lang="en-US" altLang="zh-CN" dirty="0" err="1" smtClean="0"/>
              <a:t>WebChromeClient</a:t>
            </a:r>
            <a:r>
              <a:rPr lang="zh-CN" altLang="en-US" dirty="0" smtClean="0"/>
              <a:t>来实现。我们需要重写</a:t>
            </a:r>
            <a:r>
              <a:rPr lang="en-US" altLang="zh-CN" dirty="0" err="1" smtClean="0"/>
              <a:t>onPermissionRequest</a:t>
            </a:r>
            <a:r>
              <a:rPr lang="zh-CN" altLang="en-US" dirty="0" smtClean="0"/>
              <a:t>，这个方法会在</a:t>
            </a:r>
            <a:r>
              <a:rPr lang="en-US" altLang="zh-CN" dirty="0" smtClean="0"/>
              <a:t>web</a:t>
            </a:r>
            <a:r>
              <a:rPr lang="zh-CN" altLang="en-US" dirty="0" smtClean="0"/>
              <a:t>内容对某个权限进行申请的时候被调用。在这里例子里，我们通过展示一个对话框来让用户选择是否是允许或者拒绝该权限</a:t>
            </a:r>
            <a:r>
              <a:rPr lang="en-US" altLang="zh-CN" dirty="0" smtClean="0"/>
              <a:t>(</a:t>
            </a:r>
            <a:r>
              <a:rPr lang="zh-CN" altLang="en-US" dirty="0" smtClean="0"/>
              <a:t>拍照权限</a:t>
            </a:r>
            <a:r>
              <a:rPr lang="en-US" altLang="zh-CN" dirty="0" smtClean="0"/>
              <a:t>)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这个例子展示了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pPr fontAlgn="base"/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自诞生以来，其安全性一直被人们所诟病。加之，国内安卓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生态环境恶劣，只要是个应用，恨不得申请所有权限。谷歌或许也意识到这个问题，因此在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Marshmallow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包含了期待已久的运行时权限管理。</a:t>
            </a:r>
          </a:p>
          <a:p>
            <a:pPr fontAlgn="base"/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M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时代之前</a:t>
            </a:r>
          </a:p>
          <a:p>
            <a:pPr fontAlgn="base"/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 6.0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之前，一个应用所需要的权限会在安装的时候列出，如果用户想安装这个应用，只能全盘接受。国内应用一般都是权限毒瘤，这一直以来都是安卓用户的痛中之痛。主要体现在两点：</a:t>
            </a:r>
          </a:p>
          <a:p>
            <a:pPr fontAlgn="base"/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无法动态授权</a:t>
            </a:r>
          </a:p>
          <a:p>
            <a:pPr fontAlgn="base"/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无法知道应用什么时候使用了权限</a:t>
            </a:r>
          </a:p>
          <a:p>
            <a:pPr fontAlgn="base"/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如果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之前的代码不加修改，直接跑在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手机上，可能导致应用崩溃。</a:t>
            </a:r>
          </a:p>
          <a:p>
            <a:pPr fontAlgn="base"/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 M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时代</a:t>
            </a:r>
          </a:p>
          <a:p>
            <a:pPr fontAlgn="base"/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中的权限分为两大类：普通权限和危险权限，具体可以参考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开发文档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手机上，对于敏感权限，需要在程序运行时进行动态申请。对于非敏感权限，即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Normal Permissions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之前的使用相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E5B26B-071D-4948-B85D-953FFC3DF8F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81897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E5B26B-071D-4948-B85D-953FFC3DF8F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5274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 smtClean="0">
                <a:effectLst/>
              </a:rPr>
              <a:t>PermissionRequest</a:t>
            </a:r>
            <a:r>
              <a:rPr lang="zh-CN" altLang="en-US" dirty="0" smtClean="0">
                <a:effectLst/>
              </a:rPr>
              <a:t>定义了在使用互联网内容时的允许的权限。当</a:t>
            </a:r>
            <a:r>
              <a:rPr lang="en-US" altLang="zh-CN" dirty="0" smtClean="0">
                <a:effectLst/>
              </a:rPr>
              <a:t>web</a:t>
            </a:r>
            <a:r>
              <a:rPr lang="zh-CN" altLang="en-US" dirty="0" smtClean="0">
                <a:effectLst/>
              </a:rPr>
              <a:t>应用请求权限时，系统会向用户显示一个对话框，用户响应的时候，将会调用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onPermissionRequest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E5B26B-071D-4948-B85D-953FFC3DF8F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72749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E5B26B-071D-4948-B85D-953FFC3DF8FB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14325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E5B26B-071D-4948-B85D-953FFC3DF8F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9931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417779" y="2392218"/>
            <a:ext cx="8637073" cy="951511"/>
          </a:xfrm>
        </p:spPr>
        <p:txBody>
          <a:bodyPr>
            <a:normAutofit fontScale="90000"/>
          </a:bodyPr>
          <a:lstStyle/>
          <a:p>
            <a:pPr lvl="0" algn="r" defTabSz="457200">
              <a:lnSpc>
                <a:spcPct val="100000"/>
              </a:lnSpc>
              <a:spcBef>
                <a:spcPts val="0"/>
              </a:spcBef>
            </a:pPr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r>
              <a:rPr lang="en-US" altLang="zh-CN" sz="3600" cap="none" dirty="0" err="1" smtClean="0">
                <a:solidFill>
                  <a:prstClr val="black"/>
                </a:solidFill>
                <a:ea typeface="等线" panose="02010600030101010101" pitchFamily="2" charset="-122"/>
                <a:cs typeface="+mn-cs"/>
              </a:rPr>
              <a:t>PermissionRequest</a:t>
            </a:r>
            <a:endParaRPr kumimoji="1" lang="zh-CN" altLang="en-US" sz="36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9024078" y="3531204"/>
            <a:ext cx="2030773" cy="977621"/>
          </a:xfrm>
        </p:spPr>
        <p:txBody>
          <a:bodyPr/>
          <a:lstStyle/>
          <a:p>
            <a:r>
              <a:rPr kumimoji="1" lang="en-US" altLang="zh-CN" dirty="0" smtClean="0"/>
              <a:t>14011100-</a:t>
            </a:r>
            <a:r>
              <a:rPr kumimoji="1" lang="zh-CN" altLang="en-US" dirty="0" smtClean="0"/>
              <a:t>赵奕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3657601" y="975041"/>
            <a:ext cx="571730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0" dirty="0" smtClean="0"/>
              <a:t>API Demos</a:t>
            </a:r>
            <a:endParaRPr lang="zh-CN" altLang="en-US" sz="8000" dirty="0"/>
          </a:p>
        </p:txBody>
      </p:sp>
    </p:spTree>
    <p:extLst>
      <p:ext uri="{BB962C8B-B14F-4D97-AF65-F5344CB8AC3E}">
        <p14:creationId xmlns:p14="http://schemas.microsoft.com/office/powerpoint/2010/main" val="493484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808" y="2059014"/>
            <a:ext cx="2913742" cy="517998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51579" y="969411"/>
            <a:ext cx="9603275" cy="1049235"/>
          </a:xfrm>
        </p:spPr>
        <p:txBody>
          <a:bodyPr>
            <a:normAutofit/>
          </a:bodyPr>
          <a:lstStyle/>
          <a:p>
            <a:r>
              <a:rPr kumimoji="1" lang="zh-CN" altLang="en-US" dirty="0" smtClean="0"/>
              <a:t>功能描述</a:t>
            </a:r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r>
              <a:rPr kumimoji="1" lang="en-US" altLang="zh-CN" dirty="0"/>
              <a:t>	</a:t>
            </a:r>
            <a:r>
              <a:rPr kumimoji="1" lang="en-US" altLang="zh-CN" dirty="0" smtClean="0"/>
              <a:t>						</a:t>
            </a:r>
            <a:endParaRPr kumimoji="1"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7097" y="2056100"/>
            <a:ext cx="2913742" cy="517998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5416" y="2015732"/>
            <a:ext cx="2913742" cy="5179986"/>
          </a:xfrm>
          <a:prstGeom prst="rect">
            <a:avLst/>
          </a:prstGeom>
        </p:spPr>
      </p:pic>
      <p:sp>
        <p:nvSpPr>
          <p:cNvPr id="10" name="右箭头 9"/>
          <p:cNvSpPr/>
          <p:nvPr/>
        </p:nvSpPr>
        <p:spPr>
          <a:xfrm>
            <a:off x="3249308" y="4405632"/>
            <a:ext cx="1020453" cy="2404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上弧形箭头 20"/>
          <p:cNvSpPr/>
          <p:nvPr/>
        </p:nvSpPr>
        <p:spPr>
          <a:xfrm>
            <a:off x="5850025" y="4863094"/>
            <a:ext cx="1152000" cy="360000"/>
          </a:xfrm>
          <a:prstGeom prst="curvedDownArrow">
            <a:avLst/>
          </a:prstGeom>
          <a:solidFill>
            <a:schemeClr val="accent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6183" y="2020633"/>
            <a:ext cx="2956800" cy="5256532"/>
          </a:xfrm>
          <a:prstGeom prst="rect">
            <a:avLst/>
          </a:prstGeom>
        </p:spPr>
      </p:pic>
      <p:sp>
        <p:nvSpPr>
          <p:cNvPr id="22" name="下弧形箭头 21"/>
          <p:cNvSpPr/>
          <p:nvPr/>
        </p:nvSpPr>
        <p:spPr>
          <a:xfrm>
            <a:off x="5167328" y="5387176"/>
            <a:ext cx="4248000" cy="964039"/>
          </a:xfrm>
          <a:prstGeom prst="curvedUpArrow">
            <a:avLst/>
          </a:prstGeom>
          <a:ln w="6350">
            <a:headEnd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3860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1" grpId="0" animBg="1"/>
      <p:bldP spid="2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51579" y="969411"/>
            <a:ext cx="9603275" cy="1049235"/>
          </a:xfrm>
        </p:spPr>
        <p:txBody>
          <a:bodyPr>
            <a:normAutofit/>
          </a:bodyPr>
          <a:lstStyle/>
          <a:p>
            <a:r>
              <a:rPr kumimoji="1" lang="zh-CN" altLang="en-US" dirty="0" smtClean="0"/>
              <a:t>结构描述</a:t>
            </a:r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r>
              <a:rPr kumimoji="1" lang="en-US" altLang="zh-CN" dirty="0"/>
              <a:t>	</a:t>
            </a:r>
            <a:r>
              <a:rPr kumimoji="1" lang="en-US" altLang="zh-CN" dirty="0" smtClean="0"/>
              <a:t>						</a:t>
            </a:r>
            <a:endParaRPr kumimoji="1" lang="zh-CN" altLang="en-US" dirty="0"/>
          </a:p>
        </p:txBody>
      </p:sp>
      <p:sp>
        <p:nvSpPr>
          <p:cNvPr id="43" name="矩形 19"/>
          <p:cNvSpPr>
            <a:spLocks noChangeArrowheads="1"/>
          </p:cNvSpPr>
          <p:nvPr/>
        </p:nvSpPr>
        <p:spPr bwMode="auto">
          <a:xfrm>
            <a:off x="2627313" y="4813300"/>
            <a:ext cx="185578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zh-CN" sz="1200" dirty="0">
              <a:solidFill>
                <a:srgbClr val="EFE9EB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pic>
        <p:nvPicPr>
          <p:cNvPr id="34" name="图片 3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8950" y="2018646"/>
            <a:ext cx="2204550" cy="39192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781551" y="2168474"/>
            <a:ext cx="1739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MenuItem</a:t>
            </a:r>
            <a:endParaRPr lang="zh-CN" altLang="en-US" dirty="0"/>
          </a:p>
        </p:txBody>
      </p:sp>
      <p:sp>
        <p:nvSpPr>
          <p:cNvPr id="66" name="文本框 65"/>
          <p:cNvSpPr txBox="1"/>
          <p:nvPr/>
        </p:nvSpPr>
        <p:spPr>
          <a:xfrm>
            <a:off x="4781550" y="2838295"/>
            <a:ext cx="19494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TextView</a:t>
            </a:r>
            <a:r>
              <a:rPr lang="en-US" altLang="zh-CN" dirty="0" smtClean="0"/>
              <a:t>:</a:t>
            </a:r>
          </a:p>
          <a:p>
            <a:r>
              <a:rPr lang="zh-CN" altLang="en-US" dirty="0" smtClean="0"/>
              <a:t>显示提示</a:t>
            </a:r>
            <a:r>
              <a:rPr lang="en-US" altLang="zh-CN" dirty="0" smtClean="0"/>
              <a:t>/log</a:t>
            </a:r>
            <a:r>
              <a:rPr lang="zh-CN" altLang="en-US" dirty="0" smtClean="0"/>
              <a:t>信息</a:t>
            </a:r>
            <a:endParaRPr lang="zh-CN" altLang="en-US" dirty="0"/>
          </a:p>
        </p:txBody>
      </p:sp>
      <p:sp>
        <p:nvSpPr>
          <p:cNvPr id="67" name="文本框 66"/>
          <p:cNvSpPr txBox="1"/>
          <p:nvPr/>
        </p:nvSpPr>
        <p:spPr>
          <a:xfrm>
            <a:off x="4814735" y="3797637"/>
            <a:ext cx="177513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一个</a:t>
            </a:r>
            <a:r>
              <a:rPr lang="en-US" altLang="zh-CN" dirty="0" err="1" smtClean="0"/>
              <a:t>Webview</a:t>
            </a:r>
            <a:r>
              <a:rPr lang="zh-CN" altLang="en-US" dirty="0" smtClean="0"/>
              <a:t>的</a:t>
            </a:r>
            <a:r>
              <a:rPr lang="en-US" altLang="zh-CN" dirty="0" smtClean="0"/>
              <a:t>fragment</a:t>
            </a:r>
          </a:p>
          <a:p>
            <a:endParaRPr lang="en-US" altLang="zh-CN" dirty="0"/>
          </a:p>
          <a:p>
            <a:r>
              <a:rPr lang="zh-CN" altLang="en-US" dirty="0" smtClean="0"/>
              <a:t>点击</a:t>
            </a:r>
            <a:r>
              <a:rPr lang="en-US" altLang="zh-CN" dirty="0" smtClean="0"/>
              <a:t>start</a:t>
            </a:r>
            <a:r>
              <a:rPr lang="zh-CN" altLang="en-US" dirty="0" smtClean="0"/>
              <a:t>通过</a:t>
            </a:r>
            <a:r>
              <a:rPr lang="en-US" altLang="zh-CN" dirty="0" err="1" smtClean="0"/>
              <a:t>javascirpt</a:t>
            </a:r>
            <a:r>
              <a:rPr lang="zh-CN" altLang="en-US" dirty="0" smtClean="0"/>
              <a:t>打开摄像头</a:t>
            </a:r>
            <a:endParaRPr lang="en-US" altLang="zh-CN" dirty="0" smtClean="0"/>
          </a:p>
          <a:p>
            <a:r>
              <a:rPr lang="zh-CN" altLang="en-US" dirty="0" smtClean="0"/>
              <a:t>从而产生拍照权限的需求</a:t>
            </a:r>
            <a:endParaRPr lang="zh-CN" altLang="en-US" dirty="0"/>
          </a:p>
        </p:txBody>
      </p:sp>
      <p:pic>
        <p:nvPicPr>
          <p:cNvPr id="68" name="图片 6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9900" y="2005550"/>
            <a:ext cx="2211917" cy="3932296"/>
          </a:xfrm>
          <a:prstGeom prst="rect">
            <a:avLst/>
          </a:prstGeom>
        </p:spPr>
      </p:pic>
      <p:sp>
        <p:nvSpPr>
          <p:cNvPr id="4" name="右箭头 3"/>
          <p:cNvSpPr/>
          <p:nvPr/>
        </p:nvSpPr>
        <p:spPr>
          <a:xfrm>
            <a:off x="4168812" y="2187877"/>
            <a:ext cx="558854" cy="2692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右箭头 69"/>
          <p:cNvSpPr/>
          <p:nvPr/>
        </p:nvSpPr>
        <p:spPr>
          <a:xfrm>
            <a:off x="4168812" y="4265167"/>
            <a:ext cx="580643" cy="3192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右中括号 4"/>
          <p:cNvSpPr/>
          <p:nvPr/>
        </p:nvSpPr>
        <p:spPr>
          <a:xfrm>
            <a:off x="3941645" y="3860275"/>
            <a:ext cx="149226" cy="1448325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右箭头 70"/>
          <p:cNvSpPr/>
          <p:nvPr/>
        </p:nvSpPr>
        <p:spPr>
          <a:xfrm>
            <a:off x="4192778" y="2965348"/>
            <a:ext cx="580643" cy="3192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右箭头 71"/>
          <p:cNvSpPr/>
          <p:nvPr/>
        </p:nvSpPr>
        <p:spPr>
          <a:xfrm>
            <a:off x="8739002" y="3775383"/>
            <a:ext cx="931830" cy="3192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9802225" y="3397883"/>
            <a:ext cx="15185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AlertDialog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点击</a:t>
            </a:r>
            <a:r>
              <a:rPr lang="en-US" altLang="zh-CN" dirty="0" smtClean="0"/>
              <a:t>DENY</a:t>
            </a:r>
            <a:r>
              <a:rPr lang="zh-CN" altLang="en-US" dirty="0" smtClean="0"/>
              <a:t>和</a:t>
            </a:r>
            <a:r>
              <a:rPr lang="en-US" altLang="zh-CN" dirty="0" smtClean="0"/>
              <a:t>ALLOW</a:t>
            </a:r>
            <a:r>
              <a:rPr lang="zh-CN" altLang="en-US" dirty="0" smtClean="0"/>
              <a:t>执行不同操作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36166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51579" y="969411"/>
            <a:ext cx="9603275" cy="1049235"/>
          </a:xfrm>
        </p:spPr>
        <p:txBody>
          <a:bodyPr>
            <a:normAutofit/>
          </a:bodyPr>
          <a:lstStyle/>
          <a:p>
            <a:r>
              <a:rPr kumimoji="1" lang="zh-CN" altLang="en-US" dirty="0"/>
              <a:t>关键</a:t>
            </a:r>
            <a:r>
              <a:rPr kumimoji="1" lang="zh-CN" altLang="en-US" dirty="0" smtClean="0"/>
              <a:t>点说明</a:t>
            </a:r>
            <a:r>
              <a:rPr kumimoji="1" lang="en-US" altLang="zh-CN" dirty="0"/>
              <a:t>	</a:t>
            </a:r>
            <a:r>
              <a:rPr kumimoji="1" lang="en-US" altLang="zh-CN" dirty="0" smtClean="0"/>
              <a:t>						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由于拍照的权限是一个危险权限，因此只在</a:t>
            </a:r>
            <a:r>
              <a:rPr lang="en-US" altLang="zh-CN" dirty="0" smtClean="0"/>
              <a:t>AndroidManifest.xml</a:t>
            </a:r>
            <a:r>
              <a:rPr lang="zh-CN" altLang="en-US" dirty="0" smtClean="0"/>
              <a:t>声明</a:t>
            </a:r>
            <a:r>
              <a:rPr lang="en-US" altLang="zh-CN" dirty="0" smtClean="0"/>
              <a:t>CAMERA</a:t>
            </a:r>
            <a:r>
              <a:rPr lang="zh-CN" altLang="en-US" dirty="0" smtClean="0"/>
              <a:t>权限时不够的，如果用户的手机没有为该应用开启拍照权限，我们仍然不能拍照。因此需要在使用前进行询问是否开启该权限。</a:t>
            </a:r>
            <a:endParaRPr lang="en-US" altLang="zh-CN" dirty="0" smtClean="0"/>
          </a:p>
          <a:p>
            <a:r>
              <a:rPr lang="zh-CN" altLang="en-US" dirty="0" smtClean="0"/>
              <a:t>该</a:t>
            </a:r>
            <a:r>
              <a:rPr lang="en-US" altLang="zh-CN" dirty="0" err="1" smtClean="0"/>
              <a:t>APIdemo</a:t>
            </a:r>
            <a:r>
              <a:rPr lang="zh-CN" altLang="en-US" dirty="0" smtClean="0"/>
              <a:t>通过产生</a:t>
            </a:r>
            <a:r>
              <a:rPr lang="zh-CN" altLang="en-US" dirty="0"/>
              <a:t>一个</a:t>
            </a:r>
            <a:r>
              <a:rPr lang="zh-CN" altLang="en-US" dirty="0" smtClean="0"/>
              <a:t>对话框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AlertDialog</a:t>
            </a:r>
            <a:r>
              <a:rPr lang="en-US" altLang="zh-CN" dirty="0" smtClean="0"/>
              <a:t>)</a:t>
            </a:r>
            <a:r>
              <a:rPr lang="zh-CN" altLang="en-US" dirty="0" smtClean="0"/>
              <a:t>来展示这个过程。点击</a:t>
            </a:r>
            <a:r>
              <a:rPr lang="en-US" altLang="zh-CN" dirty="0" smtClean="0"/>
              <a:t>Start</a:t>
            </a:r>
            <a:r>
              <a:rPr lang="zh-CN" altLang="en-US" dirty="0" smtClean="0"/>
              <a:t>后，</a:t>
            </a:r>
            <a:r>
              <a:rPr lang="en-US" altLang="zh-CN" dirty="0" err="1" smtClean="0"/>
              <a:t>webView</a:t>
            </a:r>
            <a:r>
              <a:rPr lang="zh-CN" altLang="en-US" dirty="0" smtClean="0"/>
              <a:t>中的网页通过</a:t>
            </a:r>
            <a:r>
              <a:rPr lang="en-US" altLang="zh-CN" dirty="0" err="1" smtClean="0"/>
              <a:t>js</a:t>
            </a:r>
            <a:r>
              <a:rPr lang="zh-CN" altLang="en-US" dirty="0" smtClean="0"/>
              <a:t>打开了摄像头，从而触发</a:t>
            </a:r>
            <a:r>
              <a:rPr lang="en-US" altLang="zh-CN" dirty="0" err="1" smtClean="0"/>
              <a:t>WebChromeClient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onPermissionRequest，即请求拍照的权限</a:t>
            </a:r>
            <a:r>
              <a:rPr lang="zh-CN" altLang="en-US" dirty="0" smtClean="0"/>
              <a:t>。我们在对话框中提示</a:t>
            </a:r>
            <a:r>
              <a:rPr lang="zh-CN" altLang="en-US" dirty="0"/>
              <a:t>用户</a:t>
            </a:r>
            <a:r>
              <a:rPr lang="zh-CN" altLang="en-US" dirty="0" smtClean="0"/>
              <a:t>是否允许</a:t>
            </a:r>
            <a:r>
              <a:rPr lang="en-US" altLang="zh-CN" dirty="0" err="1" smtClean="0"/>
              <a:t>app内拍照</a:t>
            </a:r>
            <a:r>
              <a:rPr lang="zh-CN" altLang="en-US" dirty="0" smtClean="0"/>
              <a:t>。点击</a:t>
            </a:r>
            <a:r>
              <a:rPr lang="en-US" altLang="zh-CN" dirty="0" smtClean="0"/>
              <a:t>Allow</a:t>
            </a:r>
            <a:r>
              <a:rPr lang="zh-CN" altLang="en-US" dirty="0"/>
              <a:t>即</a:t>
            </a:r>
            <a:r>
              <a:rPr lang="zh-CN" altLang="en-US" dirty="0" smtClean="0"/>
              <a:t>可获得权限，点击</a:t>
            </a:r>
            <a:r>
              <a:rPr lang="en-US" altLang="zh-CN" dirty="0" smtClean="0"/>
              <a:t>deny</a:t>
            </a:r>
            <a:r>
              <a:rPr lang="zh-CN" altLang="en-US" dirty="0" smtClean="0"/>
              <a:t>就无法获得拍照权限。</a:t>
            </a:r>
            <a:endParaRPr lang="zh-CN" altLang="en-US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4903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51578" y="804519"/>
            <a:ext cx="10340087" cy="1049235"/>
          </a:xfrm>
        </p:spPr>
        <p:txBody>
          <a:bodyPr>
            <a:normAutofit/>
          </a:bodyPr>
          <a:lstStyle/>
          <a:p>
            <a:r>
              <a:rPr kumimoji="1" lang="zh-CN" altLang="en-US" dirty="0" smtClean="0"/>
              <a:t>源码</a:t>
            </a:r>
            <a:r>
              <a:rPr kumimoji="1" lang="zh-CN" altLang="en-US" dirty="0"/>
              <a:t>解析</a:t>
            </a:r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r>
              <a:rPr kumimoji="1" lang="en-US" altLang="zh-CN" dirty="0"/>
              <a:t>	</a:t>
            </a:r>
            <a:r>
              <a:rPr kumimoji="1" lang="en-US" altLang="zh-CN" dirty="0" smtClean="0"/>
              <a:t>							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51579" y="2015732"/>
            <a:ext cx="5893601" cy="3450613"/>
          </a:xfrm>
        </p:spPr>
        <p:txBody>
          <a:bodyPr>
            <a:normAutofit fontScale="55000" lnSpcReduction="20000"/>
          </a:bodyPr>
          <a:lstStyle/>
          <a:p>
            <a:r>
              <a:rPr lang="en-US" altLang="zh-CN" dirty="0"/>
              <a:t>@Override</a:t>
            </a:r>
            <a:endParaRPr lang="en-US" altLang="zh-CN" dirty="0" smtClean="0"/>
          </a:p>
          <a:p>
            <a:r>
              <a:rPr lang="en-US" altLang="zh-CN" dirty="0" smtClean="0"/>
              <a:t>public </a:t>
            </a:r>
            <a:r>
              <a:rPr lang="en-US" altLang="zh-CN" dirty="0"/>
              <a:t>void </a:t>
            </a:r>
            <a:r>
              <a:rPr lang="en-US" altLang="zh-CN" dirty="0" err="1"/>
              <a:t>onConfirmation</a:t>
            </a:r>
            <a:r>
              <a:rPr lang="en-US" altLang="zh-CN" dirty="0"/>
              <a:t>(</a:t>
            </a:r>
            <a:r>
              <a:rPr lang="en-US" altLang="zh-CN" dirty="0" err="1"/>
              <a:t>boolean</a:t>
            </a:r>
            <a:r>
              <a:rPr lang="en-US" altLang="zh-CN" dirty="0"/>
              <a:t> allowed) </a:t>
            </a:r>
            <a:r>
              <a:rPr lang="en-US" altLang="zh-CN" dirty="0" smtClean="0"/>
              <a:t>{ //</a:t>
            </a:r>
            <a:endParaRPr lang="en-US" altLang="zh-CN" dirty="0"/>
          </a:p>
          <a:p>
            <a:r>
              <a:rPr lang="en-US" altLang="zh-CN" dirty="0" smtClean="0"/>
              <a:t>       if (allowed) {</a:t>
            </a:r>
          </a:p>
          <a:p>
            <a:r>
              <a:rPr lang="en-US" altLang="zh-CN" dirty="0" smtClean="0"/>
              <a:t>            </a:t>
            </a:r>
            <a:r>
              <a:rPr lang="en-US" altLang="zh-CN" b="1" dirty="0" err="1"/>
              <a:t>mPermissionRequest.grant</a:t>
            </a:r>
            <a:r>
              <a:rPr lang="en-US" altLang="zh-CN" b="1" dirty="0"/>
              <a:t>(</a:t>
            </a:r>
            <a:r>
              <a:rPr lang="en-US" altLang="zh-CN" b="1" dirty="0" err="1"/>
              <a:t>mPermissionRequest.getResources</a:t>
            </a:r>
            <a:r>
              <a:rPr lang="en-US" altLang="zh-CN" b="1" dirty="0"/>
              <a:t>());</a:t>
            </a:r>
          </a:p>
          <a:p>
            <a:r>
              <a:rPr lang="en-US" altLang="zh-CN" dirty="0"/>
              <a:t>            </a:t>
            </a:r>
            <a:r>
              <a:rPr lang="en-US" altLang="zh-CN" dirty="0" err="1"/>
              <a:t>Log.d</a:t>
            </a:r>
            <a:r>
              <a:rPr lang="en-US" altLang="zh-CN" dirty="0"/>
              <a:t>(TAG, "Permission granted.");</a:t>
            </a:r>
          </a:p>
          <a:p>
            <a:r>
              <a:rPr lang="en-US" altLang="zh-CN" dirty="0"/>
              <a:t>        } else {</a:t>
            </a:r>
          </a:p>
          <a:p>
            <a:r>
              <a:rPr lang="en-US" altLang="zh-CN" dirty="0"/>
              <a:t>            </a:t>
            </a:r>
            <a:r>
              <a:rPr lang="en-US" altLang="zh-CN" dirty="0" err="1"/>
              <a:t>mPermissionRequest.deny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            </a:t>
            </a:r>
            <a:r>
              <a:rPr lang="en-US" altLang="zh-CN" dirty="0" err="1"/>
              <a:t>Log.d</a:t>
            </a:r>
            <a:r>
              <a:rPr lang="en-US" altLang="zh-CN" dirty="0"/>
              <a:t>(TAG, "Permission request denied~~~.");</a:t>
            </a:r>
          </a:p>
          <a:p>
            <a:r>
              <a:rPr lang="en-US" altLang="zh-CN" dirty="0"/>
              <a:t>        }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mPermissionRequest</a:t>
            </a:r>
            <a:r>
              <a:rPr lang="en-US" altLang="zh-CN" dirty="0"/>
              <a:t> = null;</a:t>
            </a:r>
          </a:p>
          <a:p>
            <a:r>
              <a:rPr lang="en-US" altLang="zh-CN" dirty="0"/>
              <a:t>    }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6387152" y="2015732"/>
            <a:ext cx="4667702" cy="4218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defTabSz="914400">
              <a:lnSpc>
                <a:spcPct val="120000"/>
              </a:lnSpc>
              <a:spcBef>
                <a:spcPts val="1000"/>
              </a:spcBef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zh-CN" sz="1100" dirty="0">
                <a:solidFill>
                  <a:prstClr val="black"/>
                </a:solidFill>
              </a:rPr>
              <a:t>@Override</a:t>
            </a:r>
          </a:p>
          <a:p>
            <a:pPr marL="228600" indent="-228600" defTabSz="914400">
              <a:lnSpc>
                <a:spcPct val="120000"/>
              </a:lnSpc>
              <a:spcBef>
                <a:spcPts val="1000"/>
              </a:spcBef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zh-CN" sz="1100" dirty="0">
                <a:solidFill>
                  <a:prstClr val="black"/>
                </a:solidFill>
              </a:rPr>
              <a:t>    public Dialog </a:t>
            </a:r>
            <a:r>
              <a:rPr lang="en-US" altLang="zh-CN" sz="1100" dirty="0" err="1">
                <a:solidFill>
                  <a:prstClr val="black"/>
                </a:solidFill>
              </a:rPr>
              <a:t>onCreateDialog</a:t>
            </a:r>
            <a:r>
              <a:rPr lang="en-US" altLang="zh-CN" sz="1100" dirty="0">
                <a:solidFill>
                  <a:prstClr val="black"/>
                </a:solidFill>
              </a:rPr>
              <a:t>(Bundle </a:t>
            </a:r>
            <a:r>
              <a:rPr lang="en-US" altLang="zh-CN" sz="1100" dirty="0" err="1">
                <a:solidFill>
                  <a:prstClr val="black"/>
                </a:solidFill>
              </a:rPr>
              <a:t>savedInstanceState</a:t>
            </a:r>
            <a:r>
              <a:rPr lang="en-US" altLang="zh-CN" sz="1100" dirty="0">
                <a:solidFill>
                  <a:prstClr val="black"/>
                </a:solidFill>
              </a:rPr>
              <a:t>) {</a:t>
            </a:r>
          </a:p>
          <a:p>
            <a:pPr marL="228600" indent="-228600" defTabSz="914400">
              <a:lnSpc>
                <a:spcPct val="120000"/>
              </a:lnSpc>
              <a:spcBef>
                <a:spcPts val="1000"/>
              </a:spcBef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zh-CN" sz="1100" dirty="0">
                <a:solidFill>
                  <a:prstClr val="black"/>
                </a:solidFill>
              </a:rPr>
              <a:t>        String[] resources = </a:t>
            </a:r>
            <a:r>
              <a:rPr lang="en-US" altLang="zh-CN" sz="1100" dirty="0" err="1">
                <a:solidFill>
                  <a:prstClr val="black"/>
                </a:solidFill>
              </a:rPr>
              <a:t>getArguments</a:t>
            </a:r>
            <a:r>
              <a:rPr lang="en-US" altLang="zh-CN" sz="1100" dirty="0">
                <a:solidFill>
                  <a:prstClr val="black"/>
                </a:solidFill>
              </a:rPr>
              <a:t>().</a:t>
            </a:r>
            <a:r>
              <a:rPr lang="en-US" altLang="zh-CN" sz="1100" dirty="0" err="1">
                <a:solidFill>
                  <a:prstClr val="black"/>
                </a:solidFill>
              </a:rPr>
              <a:t>getStringArray</a:t>
            </a:r>
            <a:r>
              <a:rPr lang="en-US" altLang="zh-CN" sz="1100" dirty="0">
                <a:solidFill>
                  <a:prstClr val="black"/>
                </a:solidFill>
              </a:rPr>
              <a:t>(ARG_RESOURCES);</a:t>
            </a:r>
          </a:p>
          <a:p>
            <a:pPr marL="228600" indent="-228600" defTabSz="914400">
              <a:lnSpc>
                <a:spcPct val="120000"/>
              </a:lnSpc>
              <a:spcBef>
                <a:spcPts val="1000"/>
              </a:spcBef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zh-CN" sz="1100" dirty="0" smtClean="0">
                <a:solidFill>
                  <a:prstClr val="black"/>
                </a:solidFill>
              </a:rPr>
              <a:t>                 return </a:t>
            </a:r>
            <a:r>
              <a:rPr lang="en-US" altLang="zh-CN" sz="1100" dirty="0">
                <a:solidFill>
                  <a:prstClr val="black"/>
                </a:solidFill>
              </a:rPr>
              <a:t>new </a:t>
            </a:r>
            <a:r>
              <a:rPr lang="en-US" altLang="zh-CN" sz="1100" dirty="0" err="1">
                <a:solidFill>
                  <a:prstClr val="black"/>
                </a:solidFill>
              </a:rPr>
              <a:t>AlertDialog.Builder</a:t>
            </a:r>
            <a:r>
              <a:rPr lang="en-US" altLang="zh-CN" sz="1100" dirty="0">
                <a:solidFill>
                  <a:prstClr val="black"/>
                </a:solidFill>
              </a:rPr>
              <a:t>(</a:t>
            </a:r>
            <a:r>
              <a:rPr lang="en-US" altLang="zh-CN" sz="1100" dirty="0" err="1">
                <a:solidFill>
                  <a:prstClr val="black"/>
                </a:solidFill>
              </a:rPr>
              <a:t>getActivity</a:t>
            </a:r>
            <a:r>
              <a:rPr lang="en-US" altLang="zh-CN" sz="1100" dirty="0">
                <a:solidFill>
                  <a:prstClr val="black"/>
                </a:solidFill>
              </a:rPr>
              <a:t>())</a:t>
            </a:r>
          </a:p>
          <a:p>
            <a:pPr marL="228600" indent="-228600" defTabSz="914400">
              <a:lnSpc>
                <a:spcPct val="120000"/>
              </a:lnSpc>
              <a:spcBef>
                <a:spcPts val="1000"/>
              </a:spcBef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zh-CN" sz="1100" dirty="0">
                <a:solidFill>
                  <a:prstClr val="black"/>
                </a:solidFill>
              </a:rPr>
              <a:t>                .</a:t>
            </a:r>
            <a:r>
              <a:rPr lang="en-US" altLang="zh-CN" sz="1100" dirty="0" err="1">
                <a:solidFill>
                  <a:prstClr val="black"/>
                </a:solidFill>
              </a:rPr>
              <a:t>setMessage</a:t>
            </a:r>
            <a:r>
              <a:rPr lang="en-US" altLang="zh-CN" sz="1100" dirty="0">
                <a:solidFill>
                  <a:prstClr val="black"/>
                </a:solidFill>
              </a:rPr>
              <a:t>(</a:t>
            </a:r>
            <a:r>
              <a:rPr lang="en-US" altLang="zh-CN" sz="1100" dirty="0" err="1">
                <a:solidFill>
                  <a:prstClr val="black"/>
                </a:solidFill>
              </a:rPr>
              <a:t>getString</a:t>
            </a:r>
            <a:r>
              <a:rPr lang="en-US" altLang="zh-CN" sz="1100" dirty="0">
                <a:solidFill>
                  <a:prstClr val="black"/>
                </a:solidFill>
              </a:rPr>
              <a:t>(</a:t>
            </a:r>
            <a:r>
              <a:rPr lang="en-US" altLang="zh-CN" sz="1100" dirty="0" err="1">
                <a:solidFill>
                  <a:prstClr val="black"/>
                </a:solidFill>
              </a:rPr>
              <a:t>R.string.confirmation</a:t>
            </a:r>
            <a:r>
              <a:rPr lang="en-US" altLang="zh-CN" sz="1100" dirty="0">
                <a:solidFill>
                  <a:prstClr val="black"/>
                </a:solidFill>
              </a:rPr>
              <a:t>, </a:t>
            </a:r>
            <a:r>
              <a:rPr lang="en-US" altLang="zh-CN" sz="1100" dirty="0" err="1">
                <a:solidFill>
                  <a:prstClr val="black"/>
                </a:solidFill>
              </a:rPr>
              <a:t>TextUtils.join</a:t>
            </a:r>
            <a:r>
              <a:rPr lang="en-US" altLang="zh-CN" sz="1100" dirty="0">
                <a:solidFill>
                  <a:prstClr val="black"/>
                </a:solidFill>
              </a:rPr>
              <a:t>("\n", resources)))</a:t>
            </a:r>
          </a:p>
          <a:p>
            <a:pPr marL="228600" indent="-228600" defTabSz="914400">
              <a:lnSpc>
                <a:spcPct val="120000"/>
              </a:lnSpc>
              <a:spcBef>
                <a:spcPts val="1000"/>
              </a:spcBef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zh-CN" sz="1100" dirty="0">
                <a:solidFill>
                  <a:prstClr val="black"/>
                </a:solidFill>
              </a:rPr>
              <a:t>                .</a:t>
            </a:r>
            <a:r>
              <a:rPr lang="en-US" altLang="zh-CN" sz="1100" dirty="0" err="1">
                <a:solidFill>
                  <a:prstClr val="black"/>
                </a:solidFill>
              </a:rPr>
              <a:t>setNegativeButton</a:t>
            </a:r>
            <a:r>
              <a:rPr lang="en-US" altLang="zh-CN" sz="1100" dirty="0" smtClean="0">
                <a:solidFill>
                  <a:prstClr val="black"/>
                </a:solidFill>
              </a:rPr>
              <a:t>(“Deny”, </a:t>
            </a:r>
            <a:r>
              <a:rPr lang="en-US" altLang="zh-CN" sz="1100" dirty="0">
                <a:solidFill>
                  <a:prstClr val="black"/>
                </a:solidFill>
              </a:rPr>
              <a:t>new </a:t>
            </a:r>
            <a:r>
              <a:rPr lang="en-US" altLang="zh-CN" sz="1100" dirty="0" err="1">
                <a:solidFill>
                  <a:prstClr val="black"/>
                </a:solidFill>
              </a:rPr>
              <a:t>DialogInterface.OnClickListener</a:t>
            </a:r>
            <a:r>
              <a:rPr lang="en-US" altLang="zh-CN" sz="1100" dirty="0">
                <a:solidFill>
                  <a:prstClr val="black"/>
                </a:solidFill>
              </a:rPr>
              <a:t>() {</a:t>
            </a:r>
          </a:p>
          <a:p>
            <a:pPr marL="228600" indent="-228600" defTabSz="914400">
              <a:lnSpc>
                <a:spcPct val="120000"/>
              </a:lnSpc>
              <a:spcBef>
                <a:spcPts val="1000"/>
              </a:spcBef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zh-CN" sz="1100" dirty="0">
                <a:solidFill>
                  <a:prstClr val="black"/>
                </a:solidFill>
              </a:rPr>
              <a:t>                    @Override</a:t>
            </a:r>
          </a:p>
          <a:p>
            <a:pPr marL="228600" indent="-228600" defTabSz="914400">
              <a:lnSpc>
                <a:spcPct val="120000"/>
              </a:lnSpc>
              <a:spcBef>
                <a:spcPts val="1000"/>
              </a:spcBef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zh-CN" sz="1100" dirty="0">
                <a:solidFill>
                  <a:prstClr val="black"/>
                </a:solidFill>
              </a:rPr>
              <a:t>                    public void </a:t>
            </a:r>
            <a:r>
              <a:rPr lang="en-US" altLang="zh-CN" sz="1100" dirty="0" err="1">
                <a:solidFill>
                  <a:prstClr val="black"/>
                </a:solidFill>
              </a:rPr>
              <a:t>onClick</a:t>
            </a:r>
            <a:r>
              <a:rPr lang="en-US" altLang="zh-CN" sz="1100" dirty="0">
                <a:solidFill>
                  <a:prstClr val="black"/>
                </a:solidFill>
              </a:rPr>
              <a:t>(</a:t>
            </a:r>
            <a:r>
              <a:rPr lang="en-US" altLang="zh-CN" sz="1100" dirty="0" err="1">
                <a:solidFill>
                  <a:prstClr val="black"/>
                </a:solidFill>
              </a:rPr>
              <a:t>DialogInterface</a:t>
            </a:r>
            <a:r>
              <a:rPr lang="en-US" altLang="zh-CN" sz="1100" dirty="0">
                <a:solidFill>
                  <a:prstClr val="black"/>
                </a:solidFill>
              </a:rPr>
              <a:t> dialog, </a:t>
            </a:r>
            <a:r>
              <a:rPr lang="en-US" altLang="zh-CN" sz="1100" dirty="0" err="1">
                <a:solidFill>
                  <a:prstClr val="black"/>
                </a:solidFill>
              </a:rPr>
              <a:t>int</a:t>
            </a:r>
            <a:r>
              <a:rPr lang="en-US" altLang="zh-CN" sz="1100" dirty="0">
                <a:solidFill>
                  <a:prstClr val="black"/>
                </a:solidFill>
              </a:rPr>
              <a:t> which) {</a:t>
            </a:r>
          </a:p>
          <a:p>
            <a:pPr marL="228600" indent="-228600" defTabSz="914400">
              <a:lnSpc>
                <a:spcPct val="120000"/>
              </a:lnSpc>
              <a:spcBef>
                <a:spcPts val="1000"/>
              </a:spcBef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zh-CN" sz="1100" dirty="0">
                <a:solidFill>
                  <a:prstClr val="black"/>
                </a:solidFill>
              </a:rPr>
              <a:t>                        ((Listener) </a:t>
            </a:r>
            <a:r>
              <a:rPr lang="en-US" altLang="zh-CN" sz="1100" dirty="0" err="1">
                <a:solidFill>
                  <a:prstClr val="black"/>
                </a:solidFill>
              </a:rPr>
              <a:t>getParentFragment</a:t>
            </a:r>
            <a:r>
              <a:rPr lang="en-US" altLang="zh-CN" sz="1100" dirty="0">
                <a:solidFill>
                  <a:prstClr val="black"/>
                </a:solidFill>
              </a:rPr>
              <a:t>()).</a:t>
            </a:r>
            <a:r>
              <a:rPr lang="en-US" altLang="zh-CN" sz="1100" dirty="0" err="1">
                <a:solidFill>
                  <a:prstClr val="black"/>
                </a:solidFill>
              </a:rPr>
              <a:t>onConfirmation</a:t>
            </a:r>
            <a:r>
              <a:rPr lang="en-US" altLang="zh-CN" sz="1100" dirty="0">
                <a:solidFill>
                  <a:prstClr val="black"/>
                </a:solidFill>
              </a:rPr>
              <a:t>(false);</a:t>
            </a:r>
          </a:p>
          <a:p>
            <a:pPr marL="228600" indent="-228600" defTabSz="914400">
              <a:lnSpc>
                <a:spcPct val="120000"/>
              </a:lnSpc>
              <a:spcBef>
                <a:spcPts val="1000"/>
              </a:spcBef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zh-CN" sz="1100" dirty="0">
                <a:solidFill>
                  <a:prstClr val="black"/>
                </a:solidFill>
              </a:rPr>
              <a:t>                    }</a:t>
            </a:r>
          </a:p>
          <a:p>
            <a:pPr marL="228600" indent="-228600" defTabSz="914400">
              <a:lnSpc>
                <a:spcPct val="120000"/>
              </a:lnSpc>
              <a:spcBef>
                <a:spcPts val="1000"/>
              </a:spcBef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zh-CN" sz="1100" dirty="0">
                <a:solidFill>
                  <a:prstClr val="black"/>
                </a:solidFill>
              </a:rPr>
              <a:t>                })</a:t>
            </a:r>
            <a:endParaRPr lang="zh-CN" altLang="en-US" sz="1100" dirty="0">
              <a:solidFill>
                <a:prstClr val="black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387152" y="1207423"/>
            <a:ext cx="50837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针对对话框增加</a:t>
            </a:r>
            <a:r>
              <a:rPr lang="en-US" altLang="zh-CN" sz="1600" dirty="0" smtClean="0"/>
              <a:t>Deny</a:t>
            </a:r>
            <a:r>
              <a:rPr lang="zh-CN" altLang="en-US" sz="1600" dirty="0" smtClean="0"/>
              <a:t>按钮和</a:t>
            </a:r>
            <a:r>
              <a:rPr lang="en-US" altLang="zh-CN" sz="1600" dirty="0" smtClean="0"/>
              <a:t>Allow</a:t>
            </a:r>
            <a:r>
              <a:rPr lang="zh-CN" altLang="en-US" sz="1600" dirty="0" smtClean="0"/>
              <a:t>按钮，并分别对这两个按钮绑定</a:t>
            </a:r>
            <a:r>
              <a:rPr lang="en-US" altLang="zh-CN" sz="1600" dirty="0" err="1" smtClean="0"/>
              <a:t>onConfirmation</a:t>
            </a:r>
            <a:r>
              <a:rPr lang="zh-CN" altLang="en-US" sz="1600" dirty="0" smtClean="0"/>
              <a:t>事件</a:t>
            </a:r>
            <a:endParaRPr lang="zh-CN" altLang="en-US" sz="1600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4228" y="3207477"/>
            <a:ext cx="3180952" cy="176190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451578" y="1426912"/>
            <a:ext cx="50837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针对不同的类型给</a:t>
            </a:r>
            <a:r>
              <a:rPr lang="en-US" altLang="zh-CN" sz="1600" dirty="0" err="1" smtClean="0"/>
              <a:t>PermissionRequest</a:t>
            </a:r>
            <a:r>
              <a:rPr lang="zh-CN" altLang="en-US" sz="1600" dirty="0" smtClean="0"/>
              <a:t>赋予不同的权限</a:t>
            </a:r>
            <a:endParaRPr lang="zh-CN" altLang="en-US" sz="1600" dirty="0"/>
          </a:p>
        </p:txBody>
      </p:sp>
      <p:sp>
        <p:nvSpPr>
          <p:cNvPr id="4" name="文本框 3"/>
          <p:cNvSpPr txBox="1"/>
          <p:nvPr/>
        </p:nvSpPr>
        <p:spPr>
          <a:xfrm>
            <a:off x="4057742" y="2572490"/>
            <a:ext cx="2559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赋予</a:t>
            </a:r>
            <a:r>
              <a:rPr lang="en-US" altLang="zh-CN" dirty="0" smtClean="0">
                <a:solidFill>
                  <a:srgbClr val="FF0000"/>
                </a:solidFill>
              </a:rPr>
              <a:t>web</a:t>
            </a:r>
            <a:r>
              <a:rPr lang="zh-CN" altLang="en-US" dirty="0" smtClean="0">
                <a:solidFill>
                  <a:srgbClr val="FF0000"/>
                </a:solidFill>
              </a:rPr>
              <a:t>内容</a:t>
            </a:r>
            <a:r>
              <a:rPr lang="zh-CN" altLang="en-US" dirty="0">
                <a:solidFill>
                  <a:srgbClr val="FF0000"/>
                </a:solidFill>
              </a:rPr>
              <a:t>权限</a:t>
            </a:r>
          </a:p>
        </p:txBody>
      </p:sp>
      <p:sp>
        <p:nvSpPr>
          <p:cNvPr id="11" name="下箭头 10"/>
          <p:cNvSpPr/>
          <p:nvPr/>
        </p:nvSpPr>
        <p:spPr>
          <a:xfrm>
            <a:off x="5994400" y="2647359"/>
            <a:ext cx="254000" cy="265655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7580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r>
              <a:rPr kumimoji="1" lang="zh-CN" altLang="en-US" dirty="0" smtClean="0"/>
              <a:t>总结说明</a:t>
            </a:r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r>
              <a:rPr kumimoji="1" lang="en-US" altLang="zh-CN" dirty="0"/>
              <a:t>	</a:t>
            </a:r>
            <a:r>
              <a:rPr kumimoji="1" lang="en-US" altLang="zh-CN" dirty="0" smtClean="0"/>
              <a:t>							</a:t>
            </a:r>
            <a:endParaRPr kumimoji="1" lang="zh-CN" altLang="en-US" dirty="0"/>
          </a:p>
        </p:txBody>
      </p:sp>
      <p:sp>
        <p:nvSpPr>
          <p:cNvPr id="7" name="任意多边形 3"/>
          <p:cNvSpPr>
            <a:spLocks noChangeArrowheads="1"/>
          </p:cNvSpPr>
          <p:nvPr/>
        </p:nvSpPr>
        <p:spPr bwMode="auto">
          <a:xfrm>
            <a:off x="2012311" y="1965179"/>
            <a:ext cx="2683904" cy="1770367"/>
          </a:xfrm>
          <a:custGeom>
            <a:avLst/>
            <a:gdLst>
              <a:gd name="T0" fmla="*/ 513840 w 3243492"/>
              <a:gd name="T1" fmla="*/ 0 h 2240066"/>
              <a:gd name="T2" fmla="*/ 513840 w 3243492"/>
              <a:gd name="T3" fmla="*/ 279235 h 2240066"/>
              <a:gd name="T4" fmla="*/ 375483 w 3243492"/>
              <a:gd name="T5" fmla="*/ 279235 h 2240066"/>
              <a:gd name="T6" fmla="*/ 377394 w 3243492"/>
              <a:gd name="T7" fmla="*/ 354513 h 2240066"/>
              <a:gd name="T8" fmla="*/ 294669 w 3243492"/>
              <a:gd name="T9" fmla="*/ 279235 h 2240066"/>
              <a:gd name="T10" fmla="*/ 0 w 3243492"/>
              <a:gd name="T11" fmla="*/ 279235 h 2240066"/>
              <a:gd name="T12" fmla="*/ 0 w 3243492"/>
              <a:gd name="T13" fmla="*/ 0 h 224006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243492"/>
              <a:gd name="T22" fmla="*/ 0 h 2240066"/>
              <a:gd name="T23" fmla="*/ 3243492 w 3243492"/>
              <a:gd name="T24" fmla="*/ 2240066 h 224006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243492" h="2240066">
                <a:moveTo>
                  <a:pt x="3243492" y="0"/>
                </a:moveTo>
                <a:lnTo>
                  <a:pt x="3243492" y="1764406"/>
                </a:lnTo>
                <a:lnTo>
                  <a:pt x="2370148" y="1764406"/>
                </a:lnTo>
                <a:lnTo>
                  <a:pt x="2382210" y="2240066"/>
                </a:lnTo>
                <a:lnTo>
                  <a:pt x="1860032" y="1764406"/>
                </a:lnTo>
                <a:lnTo>
                  <a:pt x="0" y="1764406"/>
                </a:lnTo>
                <a:lnTo>
                  <a:pt x="0" y="0"/>
                </a:lnTo>
                <a:lnTo>
                  <a:pt x="3243492" y="0"/>
                </a:lnTo>
                <a:close/>
              </a:path>
            </a:pathLst>
          </a:custGeom>
          <a:solidFill>
            <a:srgbClr val="26B7C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" name="任意多边形 4"/>
          <p:cNvSpPr>
            <a:spLocks noChangeArrowheads="1"/>
          </p:cNvSpPr>
          <p:nvPr/>
        </p:nvSpPr>
        <p:spPr bwMode="auto">
          <a:xfrm>
            <a:off x="7283668" y="1949314"/>
            <a:ext cx="2800132" cy="1659232"/>
          </a:xfrm>
          <a:custGeom>
            <a:avLst/>
            <a:gdLst>
              <a:gd name="T0" fmla="*/ 2534697 w 3243492"/>
              <a:gd name="T1" fmla="*/ 0 h 2240066"/>
              <a:gd name="T2" fmla="*/ 2534697 w 3243492"/>
              <a:gd name="T3" fmla="*/ 279235 h 2240066"/>
              <a:gd name="T4" fmla="*/ 1852204 w 3243492"/>
              <a:gd name="T5" fmla="*/ 279235 h 2240066"/>
              <a:gd name="T6" fmla="*/ 1861630 w 3243492"/>
              <a:gd name="T7" fmla="*/ 354513 h 2240066"/>
              <a:gd name="T8" fmla="*/ 1453563 w 3243492"/>
              <a:gd name="T9" fmla="*/ 279235 h 2240066"/>
              <a:gd name="T10" fmla="*/ 0 w 3243492"/>
              <a:gd name="T11" fmla="*/ 279235 h 2240066"/>
              <a:gd name="T12" fmla="*/ 0 w 3243492"/>
              <a:gd name="T13" fmla="*/ 0 h 224006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243492"/>
              <a:gd name="T22" fmla="*/ 0 h 2240066"/>
              <a:gd name="T23" fmla="*/ 3243492 w 3243492"/>
              <a:gd name="T24" fmla="*/ 2240066 h 224006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243492" h="2240066">
                <a:moveTo>
                  <a:pt x="3243492" y="0"/>
                </a:moveTo>
                <a:lnTo>
                  <a:pt x="3243492" y="1764406"/>
                </a:lnTo>
                <a:lnTo>
                  <a:pt x="2370148" y="1764406"/>
                </a:lnTo>
                <a:lnTo>
                  <a:pt x="2382210" y="2240066"/>
                </a:lnTo>
                <a:lnTo>
                  <a:pt x="1860032" y="1764406"/>
                </a:lnTo>
                <a:lnTo>
                  <a:pt x="0" y="1764406"/>
                </a:lnTo>
                <a:lnTo>
                  <a:pt x="0" y="0"/>
                </a:lnTo>
                <a:lnTo>
                  <a:pt x="3243492" y="0"/>
                </a:lnTo>
                <a:close/>
              </a:path>
            </a:pathLst>
          </a:custGeom>
          <a:solidFill>
            <a:srgbClr val="2E374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" name="矩形 6"/>
          <p:cNvSpPr>
            <a:spLocks noChangeArrowheads="1"/>
          </p:cNvSpPr>
          <p:nvPr/>
        </p:nvSpPr>
        <p:spPr bwMode="auto">
          <a:xfrm>
            <a:off x="7360206" y="1835655"/>
            <a:ext cx="2822920" cy="14311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1600" b="1" dirty="0" smtClean="0">
                <a:solidFill>
                  <a:srgbClr val="EFE9EB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危险权限</a:t>
            </a:r>
            <a:endParaRPr lang="en-US" altLang="zh-CN" sz="1600" b="1" dirty="0" smtClean="0">
              <a:solidFill>
                <a:srgbClr val="EFE9EB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1400" dirty="0" smtClean="0">
                <a:solidFill>
                  <a:srgbClr val="EFE9EB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系统</a:t>
            </a:r>
            <a:r>
              <a:rPr lang="zh-CN" altLang="en-US" sz="1400" dirty="0" smtClean="0">
                <a:solidFill>
                  <a:srgbClr val="EFE9EB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不会自动授予权限给 </a:t>
            </a:r>
            <a:r>
              <a:rPr lang="en-US" altLang="zh-CN" sz="1400" dirty="0" smtClean="0">
                <a:solidFill>
                  <a:srgbClr val="EFE9EB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app</a:t>
            </a:r>
            <a:r>
              <a:rPr lang="zh-CN" altLang="en-US" sz="1400" dirty="0" smtClean="0">
                <a:solidFill>
                  <a:srgbClr val="EFE9EB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，</a:t>
            </a:r>
            <a:r>
              <a:rPr lang="zh-CN" altLang="en-US" sz="1400" dirty="0">
                <a:solidFill>
                  <a:srgbClr val="EFE9EB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每</a:t>
            </a:r>
            <a:r>
              <a:rPr lang="zh-CN" altLang="en-US" sz="1400" dirty="0" smtClean="0">
                <a:solidFill>
                  <a:srgbClr val="EFE9EB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用一次询问一次，不询问无法使用</a:t>
            </a:r>
            <a:r>
              <a:rPr lang="zh-CN" altLang="en-US" sz="1400" dirty="0" smtClean="0">
                <a:solidFill>
                  <a:srgbClr val="EFE9EB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。不同手机默认权限不同。</a:t>
            </a:r>
            <a:endParaRPr lang="zh-CN" altLang="en-US" sz="1400" dirty="0" smtClean="0">
              <a:solidFill>
                <a:srgbClr val="EFE9EB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132463" y="3362382"/>
            <a:ext cx="3404228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i="1" dirty="0" smtClean="0"/>
              <a:t>包括：</a:t>
            </a:r>
            <a:endParaRPr lang="en-US" altLang="zh-CN" sz="1600" b="1" i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i="1" dirty="0" smtClean="0">
                <a:solidFill>
                  <a:srgbClr val="FF0000"/>
                </a:solidFill>
              </a:rPr>
              <a:t>拍照、存储（读和写</a:t>
            </a:r>
            <a:r>
              <a:rPr lang="zh-CN" altLang="en-US" sz="1600" i="1" dirty="0">
                <a:solidFill>
                  <a:srgbClr val="FF0000"/>
                </a:solidFill>
              </a:rPr>
              <a:t>）</a:t>
            </a:r>
            <a:endParaRPr lang="en-US" altLang="zh-CN" sz="1600" i="1" dirty="0" smtClean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 smtClean="0"/>
              <a:t>获取手机通讯录、打电话</a:t>
            </a:r>
            <a:endParaRPr lang="en-US" altLang="zh-CN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 smtClean="0"/>
              <a:t>获取手机地理位置</a:t>
            </a:r>
            <a:r>
              <a:rPr lang="zh-CN" altLang="en-US" sz="1600" dirty="0" smtClean="0"/>
              <a:t>等等</a:t>
            </a:r>
            <a:endParaRPr lang="en-US" altLang="zh-CN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600" dirty="0" smtClean="0"/>
          </a:p>
          <a:p>
            <a:r>
              <a:rPr lang="zh-CN" altLang="en-US" sz="1600" b="1" i="1" dirty="0" smtClean="0"/>
              <a:t>修改：</a:t>
            </a:r>
            <a:endParaRPr lang="en-US" altLang="zh-CN" sz="1600" b="1" i="1" dirty="0" smtClean="0"/>
          </a:p>
          <a:p>
            <a:r>
              <a:rPr lang="en-US" altLang="zh-CN" sz="1600" dirty="0" smtClean="0"/>
              <a:t>  </a:t>
            </a:r>
            <a:r>
              <a:rPr lang="zh-CN" altLang="en-US" sz="1600" dirty="0" smtClean="0"/>
              <a:t>首先需要在</a:t>
            </a:r>
            <a:r>
              <a:rPr lang="en-US" altLang="zh-CN" sz="1600" dirty="0" smtClean="0"/>
              <a:t>AndroidManifest.xml</a:t>
            </a:r>
            <a:r>
              <a:rPr lang="zh-CN" altLang="en-US" sz="1600" dirty="0" smtClean="0"/>
              <a:t>声明，然后需要使用</a:t>
            </a:r>
            <a:r>
              <a:rPr lang="en-US" altLang="zh-CN" sz="1600" dirty="0" err="1" smtClean="0"/>
              <a:t>ContextCompat.checkSelfPermission</a:t>
            </a:r>
            <a:r>
              <a:rPr lang="zh-CN" altLang="en-US" sz="1600" dirty="0" smtClean="0"/>
              <a:t>来检查该权限是否授权，没有授权则需要进行申请。</a:t>
            </a:r>
            <a:endParaRPr lang="en-US" altLang="zh-CN" sz="1600" dirty="0" smtClean="0"/>
          </a:p>
          <a:p>
            <a:endParaRPr lang="en-US" altLang="zh-CN" sz="1600" dirty="0">
              <a:solidFill>
                <a:srgbClr val="FF0000"/>
              </a:solidFill>
            </a:endParaRPr>
          </a:p>
          <a:p>
            <a:endParaRPr lang="en-US" altLang="zh-CN" sz="1600" i="1" dirty="0" smtClean="0"/>
          </a:p>
        </p:txBody>
      </p:sp>
      <p:sp>
        <p:nvSpPr>
          <p:cNvPr id="12" name="矩形 6"/>
          <p:cNvSpPr>
            <a:spLocks noChangeArrowheads="1"/>
          </p:cNvSpPr>
          <p:nvPr/>
        </p:nvSpPr>
        <p:spPr bwMode="auto">
          <a:xfrm>
            <a:off x="2080267" y="1913730"/>
            <a:ext cx="2843691" cy="14311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1600" b="1" dirty="0" smtClean="0">
                <a:solidFill>
                  <a:schemeClr val="bg1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正常权限</a:t>
            </a:r>
            <a:endParaRPr lang="en-US" altLang="zh-CN" sz="1600" b="1" dirty="0" smtClean="0">
              <a:solidFill>
                <a:schemeClr val="bg1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bg1"/>
                </a:solidFill>
              </a:rPr>
              <a:t>涵盖应用需要访问其沙盒外部数据或资源，但对用户隐私或其他应用操作风险很小的区域</a:t>
            </a:r>
            <a:endParaRPr lang="en-US" altLang="zh-CN" sz="1400" dirty="0">
              <a:solidFill>
                <a:schemeClr val="bg1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844567" y="3517901"/>
            <a:ext cx="2559982" cy="1435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1967739" y="3396340"/>
            <a:ext cx="3103939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i="1" dirty="0" smtClean="0"/>
              <a:t>包括：</a:t>
            </a:r>
            <a:endParaRPr lang="en-US" altLang="zh-CN" sz="1600" b="1" i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i="1" dirty="0" smtClean="0"/>
              <a:t>网络</a:t>
            </a:r>
            <a:r>
              <a:rPr lang="zh-CN" altLang="en-US" sz="1600" dirty="0" smtClean="0"/>
              <a:t>、蓝牙、</a:t>
            </a:r>
            <a:r>
              <a:rPr lang="en-US" altLang="zh-CN" sz="1600" dirty="0" smtClean="0"/>
              <a:t>NFC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 smtClean="0"/>
              <a:t>设置时区、闹钟</a:t>
            </a:r>
            <a:endParaRPr lang="en-US" altLang="zh-CN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 smtClean="0"/>
              <a:t>获取网络、</a:t>
            </a:r>
            <a:r>
              <a:rPr lang="en-US" altLang="zh-CN" sz="1600" dirty="0" smtClean="0"/>
              <a:t>WIFI</a:t>
            </a:r>
            <a:r>
              <a:rPr lang="zh-CN" altLang="en-US" sz="1600" dirty="0" smtClean="0"/>
              <a:t>状态</a:t>
            </a:r>
            <a:r>
              <a:rPr lang="zh-CN" altLang="en-US" sz="1600" dirty="0" smtClean="0"/>
              <a:t>等等</a:t>
            </a:r>
            <a:endParaRPr lang="en-US" altLang="zh-CN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600" dirty="0" smtClean="0"/>
          </a:p>
          <a:p>
            <a:r>
              <a:rPr lang="zh-CN" altLang="en-US" sz="1600" b="1" i="1" dirty="0" smtClean="0"/>
              <a:t>修改</a:t>
            </a:r>
            <a:r>
              <a:rPr lang="zh-CN" altLang="en-US" sz="1600" b="1" i="1" dirty="0" smtClean="0"/>
              <a:t>：</a:t>
            </a:r>
            <a:endParaRPr lang="en-US" altLang="zh-CN" sz="1600" b="1" i="1" dirty="0" smtClean="0"/>
          </a:p>
          <a:p>
            <a:r>
              <a:rPr lang="en-US" altLang="zh-CN" sz="1600" dirty="0" smtClean="0"/>
              <a:t>  </a:t>
            </a:r>
            <a:r>
              <a:rPr lang="zh-CN" altLang="en-US" sz="1600" dirty="0" smtClean="0"/>
              <a:t>在</a:t>
            </a:r>
            <a:r>
              <a:rPr lang="en-US" altLang="zh-CN" sz="1600" dirty="0" smtClean="0"/>
              <a:t>AndroidManifest.xml</a:t>
            </a:r>
            <a:r>
              <a:rPr lang="zh-CN" altLang="en-US" sz="1600" dirty="0" smtClean="0"/>
              <a:t>定义即可永久使用。</a:t>
            </a:r>
            <a:endParaRPr lang="en-US" altLang="zh-CN" sz="1600" dirty="0" smtClean="0"/>
          </a:p>
          <a:p>
            <a:endParaRPr lang="en-US" altLang="zh-CN" dirty="0" smtClean="0"/>
          </a:p>
          <a:p>
            <a:endParaRPr lang="en-US" altLang="zh-CN" i="1" dirty="0" smtClean="0"/>
          </a:p>
        </p:txBody>
      </p:sp>
    </p:spTree>
    <p:extLst>
      <p:ext uri="{BB962C8B-B14F-4D97-AF65-F5344CB8AC3E}">
        <p14:creationId xmlns:p14="http://schemas.microsoft.com/office/powerpoint/2010/main" val="1586423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r>
              <a:rPr lang="en-US" altLang="zh-CN" cap="none" dirty="0">
                <a:solidFill>
                  <a:prstClr val="black"/>
                </a:solidFill>
                <a:latin typeface="+mj-ea"/>
              </a:rPr>
              <a:t>App</a:t>
            </a:r>
            <a:r>
              <a:rPr lang="zh-CN" altLang="en-US" cap="none" dirty="0">
                <a:solidFill>
                  <a:prstClr val="black"/>
                </a:solidFill>
                <a:latin typeface="+mj-ea"/>
              </a:rPr>
              <a:t>具体应用</a:t>
            </a:r>
            <a:r>
              <a:rPr kumimoji="1" lang="en-US" altLang="zh-CN" dirty="0"/>
              <a:t>						</a:t>
            </a:r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r>
              <a:rPr kumimoji="1" lang="en-US" altLang="zh-CN" dirty="0"/>
              <a:t>	</a:t>
            </a:r>
            <a:r>
              <a:rPr kumimoji="1" lang="en-US" altLang="zh-CN" dirty="0" smtClean="0"/>
              <a:t>							</a:t>
            </a:r>
            <a:endParaRPr kumimoji="1" lang="zh-CN" altLang="en-US" dirty="0"/>
          </a:p>
        </p:txBody>
      </p:sp>
      <p:sp>
        <p:nvSpPr>
          <p:cNvPr id="9" name="矩形 6"/>
          <p:cNvSpPr>
            <a:spLocks noChangeArrowheads="1"/>
          </p:cNvSpPr>
          <p:nvPr/>
        </p:nvSpPr>
        <p:spPr bwMode="auto">
          <a:xfrm>
            <a:off x="7360206" y="1962655"/>
            <a:ext cx="2822920" cy="14311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1600" b="1" dirty="0" smtClean="0">
                <a:solidFill>
                  <a:srgbClr val="EFE9EB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危险权限</a:t>
            </a:r>
            <a:endParaRPr lang="en-US" altLang="zh-CN" sz="1600" b="1" dirty="0" smtClean="0">
              <a:solidFill>
                <a:srgbClr val="EFE9EB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1400" dirty="0" smtClean="0">
                <a:solidFill>
                  <a:srgbClr val="EFE9EB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系统</a:t>
            </a:r>
            <a:r>
              <a:rPr lang="zh-CN" altLang="en-US" sz="1400" dirty="0" smtClean="0">
                <a:solidFill>
                  <a:srgbClr val="EFE9EB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不会自动授予权限给 </a:t>
            </a:r>
            <a:r>
              <a:rPr lang="en-US" altLang="zh-CN" sz="1400" dirty="0" smtClean="0">
                <a:solidFill>
                  <a:srgbClr val="EFE9EB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app</a:t>
            </a:r>
            <a:r>
              <a:rPr lang="zh-CN" altLang="en-US" sz="1400" dirty="0" smtClean="0">
                <a:solidFill>
                  <a:srgbClr val="EFE9EB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，</a:t>
            </a:r>
            <a:r>
              <a:rPr lang="zh-CN" altLang="en-US" sz="1400" dirty="0">
                <a:solidFill>
                  <a:srgbClr val="EFE9EB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每</a:t>
            </a:r>
            <a:r>
              <a:rPr lang="zh-CN" altLang="en-US" sz="1400" dirty="0" smtClean="0">
                <a:solidFill>
                  <a:srgbClr val="EFE9EB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用一次询问一次，不询问无法使用</a:t>
            </a:r>
            <a:r>
              <a:rPr lang="zh-CN" altLang="en-US" sz="1400" dirty="0" smtClean="0">
                <a:solidFill>
                  <a:srgbClr val="EFE9EB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。不同手机默认权限不同。</a:t>
            </a:r>
            <a:endParaRPr lang="zh-CN" altLang="en-US" sz="1400" dirty="0" smtClean="0">
              <a:solidFill>
                <a:srgbClr val="EFE9EB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" name="任意多边形 13"/>
          <p:cNvSpPr>
            <a:spLocks noChangeArrowheads="1"/>
          </p:cNvSpPr>
          <p:nvPr/>
        </p:nvSpPr>
        <p:spPr bwMode="auto">
          <a:xfrm>
            <a:off x="2032000" y="2874963"/>
            <a:ext cx="2266950" cy="2124075"/>
          </a:xfrm>
          <a:custGeom>
            <a:avLst/>
            <a:gdLst>
              <a:gd name="T0" fmla="*/ 1598888 w 2266626"/>
              <a:gd name="T1" fmla="*/ 0 h 2123793"/>
              <a:gd name="T2" fmla="*/ 1853336 w 2266626"/>
              <a:gd name="T3" fmla="*/ 254436 h 2123793"/>
              <a:gd name="T4" fmla="*/ 2080865 w 2266626"/>
              <a:gd name="T5" fmla="*/ 254436 h 2123793"/>
              <a:gd name="T6" fmla="*/ 2267922 w 2266626"/>
              <a:gd name="T7" fmla="*/ 441485 h 2123793"/>
              <a:gd name="T8" fmla="*/ 2267922 w 2266626"/>
              <a:gd name="T9" fmla="*/ 1937873 h 2123793"/>
              <a:gd name="T10" fmla="*/ 2080865 w 2266626"/>
              <a:gd name="T11" fmla="*/ 2124921 h 2123793"/>
              <a:gd name="T12" fmla="*/ 187057 w 2266626"/>
              <a:gd name="T13" fmla="*/ 2124921 h 2123793"/>
              <a:gd name="T14" fmla="*/ 0 w 2266626"/>
              <a:gd name="T15" fmla="*/ 1937873 h 2123793"/>
              <a:gd name="T16" fmla="*/ 0 w 2266626"/>
              <a:gd name="T17" fmla="*/ 441485 h 2123793"/>
              <a:gd name="T18" fmla="*/ 187057 w 2266626"/>
              <a:gd name="T19" fmla="*/ 254436 h 2123793"/>
              <a:gd name="T20" fmla="*/ 1598888 w 2266626"/>
              <a:gd name="T21" fmla="*/ 254436 h 2123793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266626"/>
              <a:gd name="T34" fmla="*/ 0 h 2123793"/>
              <a:gd name="T35" fmla="*/ 2266626 w 2266626"/>
              <a:gd name="T36" fmla="*/ 2123793 h 2123793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266626" h="2123793">
                <a:moveTo>
                  <a:pt x="1597976" y="0"/>
                </a:moveTo>
                <a:lnTo>
                  <a:pt x="1852276" y="254300"/>
                </a:lnTo>
                <a:lnTo>
                  <a:pt x="2079677" y="254300"/>
                </a:lnTo>
                <a:cubicBezTo>
                  <a:pt x="2182926" y="254300"/>
                  <a:pt x="2266626" y="338000"/>
                  <a:pt x="2266626" y="441249"/>
                </a:cubicBezTo>
                <a:lnTo>
                  <a:pt x="2266626" y="1936844"/>
                </a:lnTo>
                <a:cubicBezTo>
                  <a:pt x="2266626" y="2040093"/>
                  <a:pt x="2182926" y="2123793"/>
                  <a:pt x="2079677" y="2123793"/>
                </a:cubicBezTo>
                <a:lnTo>
                  <a:pt x="186949" y="2123793"/>
                </a:lnTo>
                <a:cubicBezTo>
                  <a:pt x="83700" y="2123793"/>
                  <a:pt x="0" y="2040093"/>
                  <a:pt x="0" y="1936844"/>
                </a:cubicBezTo>
                <a:lnTo>
                  <a:pt x="0" y="441249"/>
                </a:lnTo>
                <a:cubicBezTo>
                  <a:pt x="0" y="338000"/>
                  <a:pt x="83700" y="254300"/>
                  <a:pt x="186949" y="254300"/>
                </a:cubicBezTo>
                <a:lnTo>
                  <a:pt x="1597976" y="254300"/>
                </a:lnTo>
                <a:lnTo>
                  <a:pt x="1597976" y="0"/>
                </a:lnTo>
                <a:close/>
              </a:path>
            </a:pathLst>
          </a:custGeom>
          <a:solidFill>
            <a:srgbClr val="FFFFFF"/>
          </a:solidFill>
          <a:ln w="38100">
            <a:solidFill>
              <a:srgbClr val="26B7CC"/>
            </a:solidFill>
            <a:bevel/>
            <a:headEnd/>
            <a:tailEnd/>
          </a:ln>
        </p:spPr>
        <p:txBody>
          <a:bodyPr lIns="115412" tIns="115412" rIns="115412" bIns="516018"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2857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lnSpc>
                <a:spcPct val="90000"/>
              </a:lnSpc>
              <a:spcAft>
                <a:spcPct val="15000"/>
              </a:spcAft>
              <a:buFont typeface="Arial" panose="020B0604020202020204" pitchFamily="34" charset="0"/>
              <a:buChar char="•"/>
            </a:pPr>
            <a:endParaRPr lang="zh-CN" altLang="zh-CN" sz="3800">
              <a:solidFill>
                <a:srgbClr val="000000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  <a:spcAft>
                <a:spcPct val="15000"/>
              </a:spcAft>
              <a:buFont typeface="Arial" panose="020B0604020202020204" pitchFamily="34" charset="0"/>
              <a:buChar char="•"/>
            </a:pPr>
            <a:endParaRPr lang="zh-CN" altLang="zh-CN" sz="3800">
              <a:solidFill>
                <a:srgbClr val="000000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5" name="任意多边形 5"/>
          <p:cNvSpPr>
            <a:spLocks noChangeArrowheads="1"/>
          </p:cNvSpPr>
          <p:nvPr/>
        </p:nvSpPr>
        <p:spPr bwMode="auto">
          <a:xfrm>
            <a:off x="2505778" y="4597400"/>
            <a:ext cx="2043998" cy="1074402"/>
          </a:xfrm>
          <a:custGeom>
            <a:avLst/>
            <a:gdLst>
              <a:gd name="T0" fmla="*/ 0 w 2014779"/>
              <a:gd name="T1" fmla="*/ 80313 h 801211"/>
              <a:gd name="T2" fmla="*/ 80081 w 2014779"/>
              <a:gd name="T3" fmla="*/ 0 h 801211"/>
              <a:gd name="T4" fmla="*/ 1933730 w 2014779"/>
              <a:gd name="T5" fmla="*/ 0 h 801211"/>
              <a:gd name="T6" fmla="*/ 2013811 w 2014779"/>
              <a:gd name="T7" fmla="*/ 80313 h 801211"/>
              <a:gd name="T8" fmla="*/ 2013811 w 2014779"/>
              <a:gd name="T9" fmla="*/ 722809 h 801211"/>
              <a:gd name="T10" fmla="*/ 1933730 w 2014779"/>
              <a:gd name="T11" fmla="*/ 803121 h 801211"/>
              <a:gd name="T12" fmla="*/ 80081 w 2014779"/>
              <a:gd name="T13" fmla="*/ 803121 h 801211"/>
              <a:gd name="T14" fmla="*/ 0 w 2014779"/>
              <a:gd name="T15" fmla="*/ 722809 h 801211"/>
              <a:gd name="T16" fmla="*/ 0 w 2014779"/>
              <a:gd name="T17" fmla="*/ 80313 h 80121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014779"/>
              <a:gd name="T28" fmla="*/ 0 h 801211"/>
              <a:gd name="T29" fmla="*/ 2014779 w 2014779"/>
              <a:gd name="T30" fmla="*/ 801211 h 801211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014779" h="801211">
                <a:moveTo>
                  <a:pt x="0" y="80121"/>
                </a:moveTo>
                <a:cubicBezTo>
                  <a:pt x="0" y="35871"/>
                  <a:pt x="35871" y="0"/>
                  <a:pt x="80121" y="0"/>
                </a:cubicBezTo>
                <a:lnTo>
                  <a:pt x="1934658" y="0"/>
                </a:lnTo>
                <a:cubicBezTo>
                  <a:pt x="1978908" y="0"/>
                  <a:pt x="2014779" y="35871"/>
                  <a:pt x="2014779" y="80121"/>
                </a:cubicBezTo>
                <a:lnTo>
                  <a:pt x="2014779" y="721090"/>
                </a:lnTo>
                <a:cubicBezTo>
                  <a:pt x="2014779" y="765340"/>
                  <a:pt x="1978908" y="801211"/>
                  <a:pt x="1934658" y="801211"/>
                </a:cubicBezTo>
                <a:lnTo>
                  <a:pt x="80121" y="801211"/>
                </a:lnTo>
                <a:cubicBezTo>
                  <a:pt x="35871" y="801211"/>
                  <a:pt x="0" y="765340"/>
                  <a:pt x="0" y="721090"/>
                </a:cubicBezTo>
                <a:lnTo>
                  <a:pt x="0" y="80121"/>
                </a:lnTo>
                <a:close/>
              </a:path>
            </a:pathLst>
          </a:custGeom>
          <a:solidFill>
            <a:srgbClr val="26B7CC"/>
          </a:solidFill>
          <a:ln w="12700">
            <a:solidFill>
              <a:srgbClr val="FFFFFF"/>
            </a:solidFill>
            <a:miter lim="800000"/>
            <a:headEnd/>
            <a:tailEnd/>
          </a:ln>
        </p:spPr>
        <p:txBody>
          <a:bodyPr lIns="105382" tIns="78077" rIns="105382" bIns="78077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6" name="任意多边形 17"/>
          <p:cNvSpPr>
            <a:spLocks noChangeArrowheads="1"/>
          </p:cNvSpPr>
          <p:nvPr/>
        </p:nvSpPr>
        <p:spPr bwMode="auto">
          <a:xfrm>
            <a:off x="4837113" y="3128963"/>
            <a:ext cx="2265362" cy="2185987"/>
          </a:xfrm>
          <a:custGeom>
            <a:avLst/>
            <a:gdLst>
              <a:gd name="T0" fmla="*/ 186533 w 2266626"/>
              <a:gd name="T1" fmla="*/ 0 h 2185709"/>
              <a:gd name="T2" fmla="*/ 2075042 w 2266626"/>
              <a:gd name="T3" fmla="*/ 0 h 2185709"/>
              <a:gd name="T4" fmla="*/ 2261574 w 2266626"/>
              <a:gd name="T5" fmla="*/ 187045 h 2185709"/>
              <a:gd name="T6" fmla="*/ 2261574 w 2266626"/>
              <a:gd name="T7" fmla="*/ 1683401 h 2185709"/>
              <a:gd name="T8" fmla="*/ 2075042 w 2266626"/>
              <a:gd name="T9" fmla="*/ 1870445 h 2185709"/>
              <a:gd name="T10" fmla="*/ 2016515 w 2266626"/>
              <a:gd name="T11" fmla="*/ 1870445 h 2185709"/>
              <a:gd name="T12" fmla="*/ 2016515 w 2266626"/>
              <a:gd name="T13" fmla="*/ 2186821 h 2185709"/>
              <a:gd name="T14" fmla="*/ 1701004 w 2266626"/>
              <a:gd name="T15" fmla="*/ 1870445 h 2185709"/>
              <a:gd name="T16" fmla="*/ 186533 w 2266626"/>
              <a:gd name="T17" fmla="*/ 1870445 h 2185709"/>
              <a:gd name="T18" fmla="*/ 0 w 2266626"/>
              <a:gd name="T19" fmla="*/ 1683401 h 2185709"/>
              <a:gd name="T20" fmla="*/ 0 w 2266626"/>
              <a:gd name="T21" fmla="*/ 187045 h 2185709"/>
              <a:gd name="T22" fmla="*/ 186533 w 2266626"/>
              <a:gd name="T23" fmla="*/ 0 h 2185709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266626"/>
              <a:gd name="T37" fmla="*/ 0 h 2185709"/>
              <a:gd name="T38" fmla="*/ 2266626 w 2266626"/>
              <a:gd name="T39" fmla="*/ 2185709 h 2185709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266626" h="2185709">
                <a:moveTo>
                  <a:pt x="186949" y="0"/>
                </a:moveTo>
                <a:lnTo>
                  <a:pt x="2079677" y="0"/>
                </a:lnTo>
                <a:cubicBezTo>
                  <a:pt x="2182926" y="0"/>
                  <a:pt x="2266626" y="83700"/>
                  <a:pt x="2266626" y="186949"/>
                </a:cubicBezTo>
                <a:lnTo>
                  <a:pt x="2266626" y="1682544"/>
                </a:lnTo>
                <a:cubicBezTo>
                  <a:pt x="2266626" y="1785793"/>
                  <a:pt x="2182926" y="1869493"/>
                  <a:pt x="2079677" y="1869493"/>
                </a:cubicBezTo>
                <a:lnTo>
                  <a:pt x="2021020" y="1869493"/>
                </a:lnTo>
                <a:lnTo>
                  <a:pt x="2021020" y="2185709"/>
                </a:lnTo>
                <a:lnTo>
                  <a:pt x="1704804" y="1869493"/>
                </a:lnTo>
                <a:lnTo>
                  <a:pt x="186949" y="1869493"/>
                </a:lnTo>
                <a:cubicBezTo>
                  <a:pt x="83700" y="1869493"/>
                  <a:pt x="0" y="1785793"/>
                  <a:pt x="0" y="1682544"/>
                </a:cubicBezTo>
                <a:lnTo>
                  <a:pt x="0" y="186949"/>
                </a:lnTo>
                <a:cubicBezTo>
                  <a:pt x="0" y="83700"/>
                  <a:pt x="83700" y="0"/>
                  <a:pt x="186949" y="0"/>
                </a:cubicBezTo>
                <a:close/>
              </a:path>
            </a:pathLst>
          </a:custGeom>
          <a:noFill/>
          <a:ln w="38100">
            <a:solidFill>
              <a:srgbClr val="ED4989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15412" tIns="516018" rIns="115412" bIns="115412"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2857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lnSpc>
                <a:spcPct val="90000"/>
              </a:lnSpc>
              <a:spcAft>
                <a:spcPct val="15000"/>
              </a:spcAft>
              <a:buFont typeface="Arial" panose="020B0604020202020204" pitchFamily="34" charset="0"/>
              <a:buChar char="•"/>
            </a:pPr>
            <a:endParaRPr lang="zh-CN" altLang="zh-CN" sz="3800">
              <a:solidFill>
                <a:srgbClr val="000000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  <a:spcAft>
                <a:spcPct val="15000"/>
              </a:spcAft>
              <a:buFont typeface="Arial" panose="020B0604020202020204" pitchFamily="34" charset="0"/>
              <a:buChar char="•"/>
            </a:pPr>
            <a:endParaRPr lang="zh-CN" altLang="zh-CN" sz="3800">
              <a:solidFill>
                <a:srgbClr val="000000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7" name="环形箭头 7"/>
          <p:cNvSpPr>
            <a:spLocks noChangeArrowheads="1"/>
          </p:cNvSpPr>
          <p:nvPr/>
        </p:nvSpPr>
        <p:spPr bwMode="auto">
          <a:xfrm>
            <a:off x="6118225" y="2027238"/>
            <a:ext cx="2646363" cy="2646362"/>
          </a:xfrm>
          <a:custGeom>
            <a:avLst/>
            <a:gdLst>
              <a:gd name="T0" fmla="*/ 2147483647 w 21600"/>
              <a:gd name="T1" fmla="*/ 1802233129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3163 w 21600"/>
              <a:gd name="T19" fmla="*/ 3163 h 21600"/>
              <a:gd name="T20" fmla="*/ 18437 w 21600"/>
              <a:gd name="T21" fmla="*/ 18437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9331" y="5011"/>
                </a:moveTo>
                <a:cubicBezTo>
                  <a:pt x="17413" y="2183"/>
                  <a:pt x="14217" y="489"/>
                  <a:pt x="10799" y="490"/>
                </a:cubicBezTo>
                <a:cubicBezTo>
                  <a:pt x="7090" y="490"/>
                  <a:pt x="3666" y="2482"/>
                  <a:pt x="1834" y="5708"/>
                </a:cubicBezTo>
                <a:lnTo>
                  <a:pt x="1408" y="5466"/>
                </a:lnTo>
                <a:cubicBezTo>
                  <a:pt x="3327" y="2087"/>
                  <a:pt x="6914" y="0"/>
                  <a:pt x="10799" y="0"/>
                </a:cubicBezTo>
                <a:cubicBezTo>
                  <a:pt x="14379" y="-1"/>
                  <a:pt x="17727" y="1774"/>
                  <a:pt x="19737" y="4736"/>
                </a:cubicBezTo>
                <a:lnTo>
                  <a:pt x="21971" y="3220"/>
                </a:lnTo>
                <a:lnTo>
                  <a:pt x="21187" y="7311"/>
                </a:lnTo>
                <a:lnTo>
                  <a:pt x="17097" y="6527"/>
                </a:lnTo>
                <a:lnTo>
                  <a:pt x="19331" y="5011"/>
                </a:lnTo>
                <a:close/>
              </a:path>
            </a:pathLst>
          </a:custGeom>
          <a:solidFill>
            <a:srgbClr val="ED498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8" name="任意多边形 8"/>
          <p:cNvSpPr>
            <a:spLocks noChangeArrowheads="1"/>
          </p:cNvSpPr>
          <p:nvPr/>
        </p:nvSpPr>
        <p:spPr bwMode="auto">
          <a:xfrm>
            <a:off x="5340350" y="2728913"/>
            <a:ext cx="2014538" cy="801687"/>
          </a:xfrm>
          <a:custGeom>
            <a:avLst/>
            <a:gdLst>
              <a:gd name="T0" fmla="*/ 0 w 2014779"/>
              <a:gd name="T1" fmla="*/ 80313 h 801211"/>
              <a:gd name="T2" fmla="*/ 80081 w 2014779"/>
              <a:gd name="T3" fmla="*/ 0 h 801211"/>
              <a:gd name="T4" fmla="*/ 1933734 w 2014779"/>
              <a:gd name="T5" fmla="*/ 0 h 801211"/>
              <a:gd name="T6" fmla="*/ 2013815 w 2014779"/>
              <a:gd name="T7" fmla="*/ 80313 h 801211"/>
              <a:gd name="T8" fmla="*/ 2013815 w 2014779"/>
              <a:gd name="T9" fmla="*/ 722805 h 801211"/>
              <a:gd name="T10" fmla="*/ 1933734 w 2014779"/>
              <a:gd name="T11" fmla="*/ 803117 h 801211"/>
              <a:gd name="T12" fmla="*/ 80081 w 2014779"/>
              <a:gd name="T13" fmla="*/ 803117 h 801211"/>
              <a:gd name="T14" fmla="*/ 0 w 2014779"/>
              <a:gd name="T15" fmla="*/ 722805 h 801211"/>
              <a:gd name="T16" fmla="*/ 0 w 2014779"/>
              <a:gd name="T17" fmla="*/ 80313 h 80121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014779"/>
              <a:gd name="T28" fmla="*/ 0 h 801211"/>
              <a:gd name="T29" fmla="*/ 2014779 w 2014779"/>
              <a:gd name="T30" fmla="*/ 801211 h 801211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014779" h="801211">
                <a:moveTo>
                  <a:pt x="0" y="80121"/>
                </a:moveTo>
                <a:cubicBezTo>
                  <a:pt x="0" y="35871"/>
                  <a:pt x="35871" y="0"/>
                  <a:pt x="80121" y="0"/>
                </a:cubicBezTo>
                <a:lnTo>
                  <a:pt x="1934658" y="0"/>
                </a:lnTo>
                <a:cubicBezTo>
                  <a:pt x="1978908" y="0"/>
                  <a:pt x="2014779" y="35871"/>
                  <a:pt x="2014779" y="80121"/>
                </a:cubicBezTo>
                <a:lnTo>
                  <a:pt x="2014779" y="721090"/>
                </a:lnTo>
                <a:cubicBezTo>
                  <a:pt x="2014779" y="765340"/>
                  <a:pt x="1978908" y="801211"/>
                  <a:pt x="1934658" y="801211"/>
                </a:cubicBezTo>
                <a:lnTo>
                  <a:pt x="80121" y="801211"/>
                </a:lnTo>
                <a:cubicBezTo>
                  <a:pt x="35871" y="801211"/>
                  <a:pt x="0" y="765340"/>
                  <a:pt x="0" y="721090"/>
                </a:cubicBezTo>
                <a:lnTo>
                  <a:pt x="0" y="80121"/>
                </a:lnTo>
                <a:close/>
              </a:path>
            </a:pathLst>
          </a:custGeom>
          <a:solidFill>
            <a:srgbClr val="ED4989"/>
          </a:solidFill>
          <a:ln w="12700">
            <a:solidFill>
              <a:srgbClr val="FFFFFF"/>
            </a:solidFill>
            <a:miter lim="800000"/>
            <a:headEnd/>
            <a:tailEnd/>
          </a:ln>
        </p:spPr>
        <p:txBody>
          <a:bodyPr lIns="105382" tIns="78077" rIns="105382" bIns="78077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9" name="任意多边形 16"/>
          <p:cNvSpPr>
            <a:spLocks noChangeArrowheads="1"/>
          </p:cNvSpPr>
          <p:nvPr/>
        </p:nvSpPr>
        <p:spPr bwMode="auto">
          <a:xfrm>
            <a:off x="7642225" y="2836863"/>
            <a:ext cx="2265363" cy="2162175"/>
          </a:xfrm>
          <a:custGeom>
            <a:avLst/>
            <a:gdLst>
              <a:gd name="T0" fmla="*/ 1628847 w 2266626"/>
              <a:gd name="T1" fmla="*/ 0 h 2161893"/>
              <a:gd name="T2" fmla="*/ 1920596 w 2266626"/>
              <a:gd name="T3" fmla="*/ 292552 h 2161893"/>
              <a:gd name="T4" fmla="*/ 2075045 w 2266626"/>
              <a:gd name="T5" fmla="*/ 292552 h 2161893"/>
              <a:gd name="T6" fmla="*/ 2261577 w 2266626"/>
              <a:gd name="T7" fmla="*/ 479601 h 2161893"/>
              <a:gd name="T8" fmla="*/ 2261577 w 2266626"/>
              <a:gd name="T9" fmla="*/ 1975976 h 2161893"/>
              <a:gd name="T10" fmla="*/ 2075045 w 2266626"/>
              <a:gd name="T11" fmla="*/ 2163021 h 2161893"/>
              <a:gd name="T12" fmla="*/ 186533 w 2266626"/>
              <a:gd name="T13" fmla="*/ 2163021 h 2161893"/>
              <a:gd name="T14" fmla="*/ 0 w 2266626"/>
              <a:gd name="T15" fmla="*/ 1975976 h 2161893"/>
              <a:gd name="T16" fmla="*/ 0 w 2266626"/>
              <a:gd name="T17" fmla="*/ 479601 h 2161893"/>
              <a:gd name="T18" fmla="*/ 186533 w 2266626"/>
              <a:gd name="T19" fmla="*/ 292552 h 2161893"/>
              <a:gd name="T20" fmla="*/ 1628847 w 2266626"/>
              <a:gd name="T21" fmla="*/ 292552 h 2161893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266626"/>
              <a:gd name="T34" fmla="*/ 0 h 2161893"/>
              <a:gd name="T35" fmla="*/ 2266626 w 2266626"/>
              <a:gd name="T36" fmla="*/ 2161893 h 2161893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266626" h="2161893">
                <a:moveTo>
                  <a:pt x="1632483" y="0"/>
                </a:moveTo>
                <a:lnTo>
                  <a:pt x="1924883" y="292400"/>
                </a:lnTo>
                <a:lnTo>
                  <a:pt x="2079677" y="292400"/>
                </a:lnTo>
                <a:cubicBezTo>
                  <a:pt x="2182926" y="292400"/>
                  <a:pt x="2266626" y="376100"/>
                  <a:pt x="2266626" y="479349"/>
                </a:cubicBezTo>
                <a:lnTo>
                  <a:pt x="2266626" y="1974944"/>
                </a:lnTo>
                <a:cubicBezTo>
                  <a:pt x="2266626" y="2078193"/>
                  <a:pt x="2182926" y="2161893"/>
                  <a:pt x="2079677" y="2161893"/>
                </a:cubicBezTo>
                <a:lnTo>
                  <a:pt x="186949" y="2161893"/>
                </a:lnTo>
                <a:cubicBezTo>
                  <a:pt x="83700" y="2161893"/>
                  <a:pt x="0" y="2078193"/>
                  <a:pt x="0" y="1974944"/>
                </a:cubicBezTo>
                <a:lnTo>
                  <a:pt x="0" y="479349"/>
                </a:lnTo>
                <a:cubicBezTo>
                  <a:pt x="0" y="376100"/>
                  <a:pt x="83700" y="292400"/>
                  <a:pt x="186949" y="292400"/>
                </a:cubicBezTo>
                <a:lnTo>
                  <a:pt x="1632483" y="292400"/>
                </a:lnTo>
                <a:lnTo>
                  <a:pt x="1632483" y="0"/>
                </a:lnTo>
                <a:close/>
              </a:path>
            </a:pathLst>
          </a:custGeom>
          <a:solidFill>
            <a:srgbClr val="FFFFFF"/>
          </a:solidFill>
          <a:ln w="38100">
            <a:solidFill>
              <a:srgbClr val="2E3740"/>
            </a:solidFill>
            <a:bevel/>
            <a:headEnd/>
            <a:tailEnd/>
          </a:ln>
        </p:spPr>
        <p:txBody>
          <a:bodyPr lIns="115412" tIns="115412" rIns="115412" bIns="516018"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2857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lnSpc>
                <a:spcPct val="90000"/>
              </a:lnSpc>
              <a:spcAft>
                <a:spcPct val="15000"/>
              </a:spcAft>
              <a:buFont typeface="Arial" panose="020B0604020202020204" pitchFamily="34" charset="0"/>
              <a:buChar char="•"/>
            </a:pPr>
            <a:endParaRPr lang="zh-CN" altLang="zh-CN" sz="3800">
              <a:solidFill>
                <a:srgbClr val="000000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  <a:spcAft>
                <a:spcPct val="15000"/>
              </a:spcAft>
              <a:buFont typeface="Arial" panose="020B0604020202020204" pitchFamily="34" charset="0"/>
              <a:buChar char="•"/>
            </a:pPr>
            <a:endParaRPr lang="zh-CN" altLang="zh-CN" sz="3800">
              <a:solidFill>
                <a:srgbClr val="000000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0" name="任意多边形 10"/>
          <p:cNvSpPr>
            <a:spLocks noChangeArrowheads="1"/>
          </p:cNvSpPr>
          <p:nvPr/>
        </p:nvSpPr>
        <p:spPr bwMode="auto">
          <a:xfrm>
            <a:off x="8119684" y="4611661"/>
            <a:ext cx="2014537" cy="909237"/>
          </a:xfrm>
          <a:custGeom>
            <a:avLst/>
            <a:gdLst>
              <a:gd name="T0" fmla="*/ 0 w 2014779"/>
              <a:gd name="T1" fmla="*/ 80313 h 801211"/>
              <a:gd name="T2" fmla="*/ 80081 w 2014779"/>
              <a:gd name="T3" fmla="*/ 0 h 801211"/>
              <a:gd name="T4" fmla="*/ 1933730 w 2014779"/>
              <a:gd name="T5" fmla="*/ 0 h 801211"/>
              <a:gd name="T6" fmla="*/ 2013811 w 2014779"/>
              <a:gd name="T7" fmla="*/ 80313 h 801211"/>
              <a:gd name="T8" fmla="*/ 2013811 w 2014779"/>
              <a:gd name="T9" fmla="*/ 722809 h 801211"/>
              <a:gd name="T10" fmla="*/ 1933730 w 2014779"/>
              <a:gd name="T11" fmla="*/ 803121 h 801211"/>
              <a:gd name="T12" fmla="*/ 80081 w 2014779"/>
              <a:gd name="T13" fmla="*/ 803121 h 801211"/>
              <a:gd name="T14" fmla="*/ 0 w 2014779"/>
              <a:gd name="T15" fmla="*/ 722809 h 801211"/>
              <a:gd name="T16" fmla="*/ 0 w 2014779"/>
              <a:gd name="T17" fmla="*/ 80313 h 80121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014779"/>
              <a:gd name="T28" fmla="*/ 0 h 801211"/>
              <a:gd name="T29" fmla="*/ 2014779 w 2014779"/>
              <a:gd name="T30" fmla="*/ 801211 h 801211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014779" h="801211">
                <a:moveTo>
                  <a:pt x="0" y="80121"/>
                </a:moveTo>
                <a:cubicBezTo>
                  <a:pt x="0" y="35871"/>
                  <a:pt x="35871" y="0"/>
                  <a:pt x="80121" y="0"/>
                </a:cubicBezTo>
                <a:lnTo>
                  <a:pt x="1934658" y="0"/>
                </a:lnTo>
                <a:cubicBezTo>
                  <a:pt x="1978908" y="0"/>
                  <a:pt x="2014779" y="35871"/>
                  <a:pt x="2014779" y="80121"/>
                </a:cubicBezTo>
                <a:lnTo>
                  <a:pt x="2014779" y="721090"/>
                </a:lnTo>
                <a:cubicBezTo>
                  <a:pt x="2014779" y="765340"/>
                  <a:pt x="1978908" y="801211"/>
                  <a:pt x="1934658" y="801211"/>
                </a:cubicBezTo>
                <a:lnTo>
                  <a:pt x="80121" y="801211"/>
                </a:lnTo>
                <a:cubicBezTo>
                  <a:pt x="35871" y="801211"/>
                  <a:pt x="0" y="765340"/>
                  <a:pt x="0" y="721090"/>
                </a:cubicBezTo>
                <a:lnTo>
                  <a:pt x="0" y="80121"/>
                </a:lnTo>
                <a:close/>
              </a:path>
            </a:pathLst>
          </a:custGeom>
          <a:solidFill>
            <a:srgbClr val="2E3740"/>
          </a:solidFill>
          <a:ln w="12700">
            <a:solidFill>
              <a:srgbClr val="FFFFFF"/>
            </a:solidFill>
            <a:miter lim="800000"/>
            <a:headEnd/>
            <a:tailEnd/>
          </a:ln>
        </p:spPr>
        <p:txBody>
          <a:bodyPr lIns="105382" tIns="78077" rIns="105382" bIns="78077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1" name="矩形 19"/>
          <p:cNvSpPr>
            <a:spLocks noChangeArrowheads="1"/>
          </p:cNvSpPr>
          <p:nvPr/>
        </p:nvSpPr>
        <p:spPr bwMode="auto">
          <a:xfrm>
            <a:off x="2627313" y="4686300"/>
            <a:ext cx="185578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zh-CN" sz="1200" dirty="0">
              <a:solidFill>
                <a:srgbClr val="EFE9EB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22" name="矩形 20"/>
          <p:cNvSpPr>
            <a:spLocks noChangeArrowheads="1"/>
          </p:cNvSpPr>
          <p:nvPr/>
        </p:nvSpPr>
        <p:spPr bwMode="auto">
          <a:xfrm>
            <a:off x="5416135" y="2729766"/>
            <a:ext cx="190232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 dirty="0" err="1" smtClean="0">
                <a:solidFill>
                  <a:srgbClr val="EFE9EB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ActivityCompat.requestPermissions</a:t>
            </a:r>
            <a:r>
              <a:rPr lang="en-US" altLang="zh-CN" sz="1200" dirty="0" smtClean="0">
                <a:solidFill>
                  <a:srgbClr val="EFE9EB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(</a:t>
            </a:r>
            <a:r>
              <a:rPr lang="en-US" altLang="zh-CN" sz="1200" dirty="0" err="1" smtClean="0">
                <a:solidFill>
                  <a:srgbClr val="EFE9EB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this,new</a:t>
            </a:r>
            <a:r>
              <a:rPr lang="en-US" altLang="zh-CN" sz="1200" dirty="0" smtClean="0">
                <a:solidFill>
                  <a:srgbClr val="EFE9EB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 String[]{</a:t>
            </a:r>
          </a:p>
          <a:p>
            <a:pPr eaLnBrk="1" hangingPunct="1"/>
            <a:r>
              <a:rPr lang="en-US" altLang="zh-CN" sz="1200" dirty="0" smtClean="0">
                <a:solidFill>
                  <a:srgbClr val="EFE9EB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Manifest.permission.WRITE_EXTERNAL_STORAGE,1);</a:t>
            </a:r>
            <a:endParaRPr lang="en-US" altLang="zh-CN" sz="1200" dirty="0">
              <a:solidFill>
                <a:srgbClr val="EFE9EB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23" name="矩形 21"/>
          <p:cNvSpPr>
            <a:spLocks noChangeArrowheads="1"/>
          </p:cNvSpPr>
          <p:nvPr/>
        </p:nvSpPr>
        <p:spPr bwMode="auto">
          <a:xfrm>
            <a:off x="8162546" y="4642953"/>
            <a:ext cx="197167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200" dirty="0" smtClean="0">
                <a:solidFill>
                  <a:srgbClr val="EFE9EB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应用申请权限后，</a:t>
            </a:r>
            <a:r>
              <a:rPr lang="en-US" altLang="zh-CN" sz="1200" dirty="0" smtClean="0">
                <a:solidFill>
                  <a:srgbClr val="EFE9EB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Activity</a:t>
            </a:r>
            <a:r>
              <a:rPr lang="zh-CN" altLang="en-US" sz="1200" dirty="0" smtClean="0">
                <a:solidFill>
                  <a:srgbClr val="EFE9EB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触发回调函数</a:t>
            </a:r>
            <a:r>
              <a:rPr lang="en-US" altLang="zh-CN" sz="1200" dirty="0" err="1" smtClean="0">
                <a:solidFill>
                  <a:srgbClr val="EFE9EB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onRequestPermissionsResult</a:t>
            </a:r>
            <a:r>
              <a:rPr lang="zh-CN" altLang="en-US" sz="1200" dirty="0" smtClean="0">
                <a:solidFill>
                  <a:srgbClr val="EFE9EB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来进行文件枚举</a:t>
            </a:r>
            <a:r>
              <a:rPr lang="en-US" altLang="zh-CN" sz="1200" dirty="0" smtClean="0">
                <a:solidFill>
                  <a:srgbClr val="EFE9EB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(</a:t>
            </a:r>
            <a:r>
              <a:rPr lang="zh-CN" altLang="en-US" sz="1200" dirty="0" smtClean="0">
                <a:solidFill>
                  <a:srgbClr val="EFE9EB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下载</a:t>
            </a:r>
            <a:r>
              <a:rPr lang="en-US" altLang="zh-CN" sz="1200" dirty="0" smtClean="0">
                <a:solidFill>
                  <a:srgbClr val="EFE9EB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)</a:t>
            </a:r>
            <a:endParaRPr lang="en-US" altLang="zh-CN" sz="1200" dirty="0">
              <a:solidFill>
                <a:srgbClr val="EFE9EB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24" name="矩形 22"/>
          <p:cNvSpPr>
            <a:spLocks noChangeArrowheads="1"/>
          </p:cNvSpPr>
          <p:nvPr/>
        </p:nvSpPr>
        <p:spPr bwMode="auto">
          <a:xfrm>
            <a:off x="1912550" y="2435225"/>
            <a:ext cx="265329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i="1" dirty="0" smtClean="0">
                <a:solidFill>
                  <a:srgbClr val="26B7CC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判断用户有无读</a:t>
            </a:r>
            <a:r>
              <a:rPr lang="en-US" altLang="zh-CN" b="1" i="1" dirty="0" smtClean="0">
                <a:solidFill>
                  <a:srgbClr val="26B7CC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(</a:t>
            </a:r>
            <a:r>
              <a:rPr lang="zh-CN" altLang="en-US" b="1" i="1" dirty="0" smtClean="0">
                <a:solidFill>
                  <a:srgbClr val="26B7CC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写</a:t>
            </a:r>
            <a:r>
              <a:rPr lang="en-US" altLang="zh-CN" b="1" i="1" dirty="0" smtClean="0">
                <a:solidFill>
                  <a:srgbClr val="26B7CC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)</a:t>
            </a:r>
            <a:r>
              <a:rPr lang="zh-CN" altLang="en-US" b="1" i="1" dirty="0">
                <a:solidFill>
                  <a:srgbClr val="26B7CC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权限</a:t>
            </a:r>
          </a:p>
        </p:txBody>
      </p:sp>
      <p:sp>
        <p:nvSpPr>
          <p:cNvPr id="25" name="矩形 23"/>
          <p:cNvSpPr>
            <a:spLocks noChangeArrowheads="1"/>
          </p:cNvSpPr>
          <p:nvPr/>
        </p:nvSpPr>
        <p:spPr bwMode="auto">
          <a:xfrm>
            <a:off x="5926138" y="5426075"/>
            <a:ext cx="218842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i="1" dirty="0" smtClean="0">
                <a:solidFill>
                  <a:srgbClr val="ED4989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直接读取</a:t>
            </a:r>
            <a:r>
              <a:rPr lang="en-US" altLang="zh-CN" b="1" i="1" dirty="0" smtClean="0">
                <a:solidFill>
                  <a:srgbClr val="ED4989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(</a:t>
            </a:r>
            <a:r>
              <a:rPr lang="zh-CN" altLang="en-US" b="1" i="1" dirty="0" smtClean="0">
                <a:solidFill>
                  <a:srgbClr val="ED4989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下载</a:t>
            </a:r>
            <a:r>
              <a:rPr lang="en-US" altLang="zh-CN" b="1" i="1" dirty="0" smtClean="0">
                <a:solidFill>
                  <a:srgbClr val="ED4989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)</a:t>
            </a:r>
            <a:r>
              <a:rPr lang="zh-CN" altLang="en-US" b="1" i="1" dirty="0" smtClean="0">
                <a:solidFill>
                  <a:srgbClr val="ED4989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资源</a:t>
            </a:r>
            <a:endParaRPr lang="zh-CN" altLang="en-US" b="1" i="1" dirty="0">
              <a:solidFill>
                <a:srgbClr val="ED4989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26" name="矩形 24"/>
          <p:cNvSpPr>
            <a:spLocks noChangeArrowheads="1"/>
          </p:cNvSpPr>
          <p:nvPr/>
        </p:nvSpPr>
        <p:spPr bwMode="auto">
          <a:xfrm>
            <a:off x="8774113" y="2435225"/>
            <a:ext cx="11144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i="1" dirty="0" smtClean="0">
                <a:solidFill>
                  <a:srgbClr val="2E374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授权回调</a:t>
            </a:r>
            <a:endParaRPr lang="zh-CN" altLang="en-US" b="1" i="1" dirty="0">
              <a:solidFill>
                <a:srgbClr val="2E374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grpSp>
        <p:nvGrpSpPr>
          <p:cNvPr id="27" name="Group 24"/>
          <p:cNvGrpSpPr>
            <a:grpSpLocks/>
          </p:cNvGrpSpPr>
          <p:nvPr/>
        </p:nvGrpSpPr>
        <p:grpSpPr bwMode="auto">
          <a:xfrm>
            <a:off x="8437563" y="3613150"/>
            <a:ext cx="790575" cy="890588"/>
            <a:chOff x="0" y="0"/>
            <a:chExt cx="652463" cy="735013"/>
          </a:xfrm>
        </p:grpSpPr>
        <p:sp>
          <p:nvSpPr>
            <p:cNvPr id="28" name="Freeform 517"/>
            <p:cNvSpPr>
              <a:spLocks noChangeArrowheads="1"/>
            </p:cNvSpPr>
            <p:nvPr/>
          </p:nvSpPr>
          <p:spPr bwMode="auto">
            <a:xfrm>
              <a:off x="123825" y="473075"/>
              <a:ext cx="322263" cy="17463"/>
            </a:xfrm>
            <a:custGeom>
              <a:avLst/>
              <a:gdLst>
                <a:gd name="T0" fmla="*/ 2147483647 w 86"/>
                <a:gd name="T1" fmla="*/ 0 h 5"/>
                <a:gd name="T2" fmla="*/ 2147483647 w 86"/>
                <a:gd name="T3" fmla="*/ 0 h 5"/>
                <a:gd name="T4" fmla="*/ 0 w 86"/>
                <a:gd name="T5" fmla="*/ 2147483647 h 5"/>
                <a:gd name="T6" fmla="*/ 2147483647 w 86"/>
                <a:gd name="T7" fmla="*/ 2147483647 h 5"/>
                <a:gd name="T8" fmla="*/ 2147483647 w 86"/>
                <a:gd name="T9" fmla="*/ 2147483647 h 5"/>
                <a:gd name="T10" fmla="*/ 2147483647 w 86"/>
                <a:gd name="T11" fmla="*/ 2147483647 h 5"/>
                <a:gd name="T12" fmla="*/ 2147483647 w 86"/>
                <a:gd name="T13" fmla="*/ 0 h 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6"/>
                <a:gd name="T22" fmla="*/ 0 h 5"/>
                <a:gd name="T23" fmla="*/ 86 w 86"/>
                <a:gd name="T24" fmla="*/ 5 h 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6" h="5">
                  <a:moveTo>
                    <a:pt x="84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1" y="5"/>
                    <a:pt x="3" y="5"/>
                  </a:cubicBezTo>
                  <a:cubicBezTo>
                    <a:pt x="84" y="5"/>
                    <a:pt x="84" y="5"/>
                    <a:pt x="84" y="5"/>
                  </a:cubicBezTo>
                  <a:cubicBezTo>
                    <a:pt x="85" y="5"/>
                    <a:pt x="86" y="4"/>
                    <a:pt x="86" y="3"/>
                  </a:cubicBezTo>
                  <a:cubicBezTo>
                    <a:pt x="86" y="1"/>
                    <a:pt x="85" y="0"/>
                    <a:pt x="84" y="0"/>
                  </a:cubicBezTo>
                  <a:close/>
                </a:path>
              </a:pathLst>
            </a:custGeom>
            <a:solidFill>
              <a:srgbClr val="2E37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9" name="Freeform 518"/>
            <p:cNvSpPr>
              <a:spLocks noChangeArrowheads="1"/>
            </p:cNvSpPr>
            <p:nvPr/>
          </p:nvSpPr>
          <p:spPr bwMode="auto">
            <a:xfrm>
              <a:off x="123825" y="371475"/>
              <a:ext cx="322263" cy="19050"/>
            </a:xfrm>
            <a:custGeom>
              <a:avLst/>
              <a:gdLst>
                <a:gd name="T0" fmla="*/ 2147483647 w 86"/>
                <a:gd name="T1" fmla="*/ 0 h 5"/>
                <a:gd name="T2" fmla="*/ 2147483647 w 86"/>
                <a:gd name="T3" fmla="*/ 0 h 5"/>
                <a:gd name="T4" fmla="*/ 0 w 86"/>
                <a:gd name="T5" fmla="*/ 2147483647 h 5"/>
                <a:gd name="T6" fmla="*/ 2147483647 w 86"/>
                <a:gd name="T7" fmla="*/ 2147483647 h 5"/>
                <a:gd name="T8" fmla="*/ 2147483647 w 86"/>
                <a:gd name="T9" fmla="*/ 2147483647 h 5"/>
                <a:gd name="T10" fmla="*/ 2147483647 w 86"/>
                <a:gd name="T11" fmla="*/ 2147483647 h 5"/>
                <a:gd name="T12" fmla="*/ 2147483647 w 86"/>
                <a:gd name="T13" fmla="*/ 0 h 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6"/>
                <a:gd name="T22" fmla="*/ 0 h 5"/>
                <a:gd name="T23" fmla="*/ 86 w 86"/>
                <a:gd name="T24" fmla="*/ 5 h 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6" h="5">
                  <a:moveTo>
                    <a:pt x="84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1" y="5"/>
                    <a:pt x="3" y="5"/>
                  </a:cubicBezTo>
                  <a:cubicBezTo>
                    <a:pt x="84" y="5"/>
                    <a:pt x="84" y="5"/>
                    <a:pt x="84" y="5"/>
                  </a:cubicBezTo>
                  <a:cubicBezTo>
                    <a:pt x="85" y="5"/>
                    <a:pt x="86" y="4"/>
                    <a:pt x="86" y="2"/>
                  </a:cubicBezTo>
                  <a:cubicBezTo>
                    <a:pt x="86" y="1"/>
                    <a:pt x="85" y="0"/>
                    <a:pt x="84" y="0"/>
                  </a:cubicBezTo>
                  <a:close/>
                </a:path>
              </a:pathLst>
            </a:custGeom>
            <a:solidFill>
              <a:srgbClr val="2E37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0" name="Freeform 519"/>
            <p:cNvSpPr>
              <a:spLocks noChangeArrowheads="1"/>
            </p:cNvSpPr>
            <p:nvPr/>
          </p:nvSpPr>
          <p:spPr bwMode="auto">
            <a:xfrm>
              <a:off x="123825" y="266700"/>
              <a:ext cx="322263" cy="22225"/>
            </a:xfrm>
            <a:custGeom>
              <a:avLst/>
              <a:gdLst>
                <a:gd name="T0" fmla="*/ 2147483647 w 86"/>
                <a:gd name="T1" fmla="*/ 0 h 6"/>
                <a:gd name="T2" fmla="*/ 2147483647 w 86"/>
                <a:gd name="T3" fmla="*/ 0 h 6"/>
                <a:gd name="T4" fmla="*/ 0 w 86"/>
                <a:gd name="T5" fmla="*/ 2147483647 h 6"/>
                <a:gd name="T6" fmla="*/ 2147483647 w 86"/>
                <a:gd name="T7" fmla="*/ 2147483647 h 6"/>
                <a:gd name="T8" fmla="*/ 2147483647 w 86"/>
                <a:gd name="T9" fmla="*/ 2147483647 h 6"/>
                <a:gd name="T10" fmla="*/ 2147483647 w 86"/>
                <a:gd name="T11" fmla="*/ 2147483647 h 6"/>
                <a:gd name="T12" fmla="*/ 2147483647 w 86"/>
                <a:gd name="T13" fmla="*/ 0 h 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6"/>
                <a:gd name="T22" fmla="*/ 0 h 6"/>
                <a:gd name="T23" fmla="*/ 86 w 86"/>
                <a:gd name="T24" fmla="*/ 6 h 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6" h="6">
                  <a:moveTo>
                    <a:pt x="84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84" y="6"/>
                    <a:pt x="84" y="6"/>
                    <a:pt x="84" y="6"/>
                  </a:cubicBezTo>
                  <a:cubicBezTo>
                    <a:pt x="85" y="6"/>
                    <a:pt x="86" y="5"/>
                    <a:pt x="86" y="3"/>
                  </a:cubicBezTo>
                  <a:cubicBezTo>
                    <a:pt x="86" y="2"/>
                    <a:pt x="85" y="0"/>
                    <a:pt x="84" y="0"/>
                  </a:cubicBezTo>
                  <a:close/>
                </a:path>
              </a:pathLst>
            </a:custGeom>
            <a:solidFill>
              <a:srgbClr val="2E37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1" name="Freeform 520"/>
            <p:cNvSpPr>
              <a:spLocks noEditPoints="1" noChangeArrowheads="1"/>
            </p:cNvSpPr>
            <p:nvPr/>
          </p:nvSpPr>
          <p:spPr bwMode="auto">
            <a:xfrm>
              <a:off x="0" y="0"/>
              <a:ext cx="652463" cy="735013"/>
            </a:xfrm>
            <a:custGeom>
              <a:avLst/>
              <a:gdLst>
                <a:gd name="T0" fmla="*/ 2147483647 w 174"/>
                <a:gd name="T1" fmla="*/ 2147483647 h 196"/>
                <a:gd name="T2" fmla="*/ 2147483647 w 174"/>
                <a:gd name="T3" fmla="*/ 0 h 196"/>
                <a:gd name="T4" fmla="*/ 2147483647 w 174"/>
                <a:gd name="T5" fmla="*/ 0 h 196"/>
                <a:gd name="T6" fmla="*/ 2147483647 w 174"/>
                <a:gd name="T7" fmla="*/ 0 h 196"/>
                <a:gd name="T8" fmla="*/ 2147483647 w 174"/>
                <a:gd name="T9" fmla="*/ 0 h 196"/>
                <a:gd name="T10" fmla="*/ 0 w 174"/>
                <a:gd name="T11" fmla="*/ 2147483647 h 196"/>
                <a:gd name="T12" fmla="*/ 0 w 174"/>
                <a:gd name="T13" fmla="*/ 2147483647 h 196"/>
                <a:gd name="T14" fmla="*/ 2147483647 w 174"/>
                <a:gd name="T15" fmla="*/ 2147483647 h 196"/>
                <a:gd name="T16" fmla="*/ 2147483647 w 174"/>
                <a:gd name="T17" fmla="*/ 2147483647 h 196"/>
                <a:gd name="T18" fmla="*/ 2147483647 w 174"/>
                <a:gd name="T19" fmla="*/ 2147483647 h 196"/>
                <a:gd name="T20" fmla="*/ 2147483647 w 174"/>
                <a:gd name="T21" fmla="*/ 2147483647 h 196"/>
                <a:gd name="T22" fmla="*/ 2147483647 w 174"/>
                <a:gd name="T23" fmla="*/ 2147483647 h 196"/>
                <a:gd name="T24" fmla="*/ 2147483647 w 174"/>
                <a:gd name="T25" fmla="*/ 2147483647 h 196"/>
                <a:gd name="T26" fmla="*/ 2147483647 w 174"/>
                <a:gd name="T27" fmla="*/ 2147483647 h 196"/>
                <a:gd name="T28" fmla="*/ 2147483647 w 174"/>
                <a:gd name="T29" fmla="*/ 2147483647 h 196"/>
                <a:gd name="T30" fmla="*/ 2147483647 w 174"/>
                <a:gd name="T31" fmla="*/ 2147483647 h 196"/>
                <a:gd name="T32" fmla="*/ 2147483647 w 174"/>
                <a:gd name="T33" fmla="*/ 2147483647 h 196"/>
                <a:gd name="T34" fmla="*/ 2147483647 w 174"/>
                <a:gd name="T35" fmla="*/ 2147483647 h 196"/>
                <a:gd name="T36" fmla="*/ 2147483647 w 174"/>
                <a:gd name="T37" fmla="*/ 2147483647 h 196"/>
                <a:gd name="T38" fmla="*/ 2147483647 w 174"/>
                <a:gd name="T39" fmla="*/ 2147483647 h 196"/>
                <a:gd name="T40" fmla="*/ 2147483647 w 174"/>
                <a:gd name="T41" fmla="*/ 2147483647 h 196"/>
                <a:gd name="T42" fmla="*/ 2147483647 w 174"/>
                <a:gd name="T43" fmla="*/ 2147483647 h 196"/>
                <a:gd name="T44" fmla="*/ 2147483647 w 174"/>
                <a:gd name="T45" fmla="*/ 2147483647 h 196"/>
                <a:gd name="T46" fmla="*/ 2147483647 w 174"/>
                <a:gd name="T47" fmla="*/ 2147483647 h 196"/>
                <a:gd name="T48" fmla="*/ 2147483647 w 174"/>
                <a:gd name="T49" fmla="*/ 2147483647 h 196"/>
                <a:gd name="T50" fmla="*/ 2147483647 w 174"/>
                <a:gd name="T51" fmla="*/ 2147483647 h 196"/>
                <a:gd name="T52" fmla="*/ 2147483647 w 174"/>
                <a:gd name="T53" fmla="*/ 2147483647 h 196"/>
                <a:gd name="T54" fmla="*/ 2147483647 w 174"/>
                <a:gd name="T55" fmla="*/ 2147483647 h 196"/>
                <a:gd name="T56" fmla="*/ 2147483647 w 174"/>
                <a:gd name="T57" fmla="*/ 2147483647 h 196"/>
                <a:gd name="T58" fmla="*/ 2147483647 w 174"/>
                <a:gd name="T59" fmla="*/ 2147483647 h 196"/>
                <a:gd name="T60" fmla="*/ 2147483647 w 174"/>
                <a:gd name="T61" fmla="*/ 2147483647 h 196"/>
                <a:gd name="T62" fmla="*/ 2147483647 w 174"/>
                <a:gd name="T63" fmla="*/ 2147483647 h 196"/>
                <a:gd name="T64" fmla="*/ 2147483647 w 174"/>
                <a:gd name="T65" fmla="*/ 2147483647 h 196"/>
                <a:gd name="T66" fmla="*/ 2147483647 w 174"/>
                <a:gd name="T67" fmla="*/ 2147483647 h 196"/>
                <a:gd name="T68" fmla="*/ 2147483647 w 174"/>
                <a:gd name="T69" fmla="*/ 2147483647 h 196"/>
                <a:gd name="T70" fmla="*/ 2147483647 w 174"/>
                <a:gd name="T71" fmla="*/ 2147483647 h 196"/>
                <a:gd name="T72" fmla="*/ 2147483647 w 174"/>
                <a:gd name="T73" fmla="*/ 2147483647 h 196"/>
                <a:gd name="T74" fmla="*/ 2147483647 w 174"/>
                <a:gd name="T75" fmla="*/ 2147483647 h 196"/>
                <a:gd name="T76" fmla="*/ 2147483647 w 174"/>
                <a:gd name="T77" fmla="*/ 2147483647 h 196"/>
                <a:gd name="T78" fmla="*/ 2147483647 w 174"/>
                <a:gd name="T79" fmla="*/ 2147483647 h 196"/>
                <a:gd name="T80" fmla="*/ 2147483647 w 174"/>
                <a:gd name="T81" fmla="*/ 2147483647 h 196"/>
                <a:gd name="T82" fmla="*/ 2147483647 w 174"/>
                <a:gd name="T83" fmla="*/ 2147483647 h 196"/>
                <a:gd name="T84" fmla="*/ 2147483647 w 174"/>
                <a:gd name="T85" fmla="*/ 2147483647 h 196"/>
                <a:gd name="T86" fmla="*/ 2147483647 w 174"/>
                <a:gd name="T87" fmla="*/ 2147483647 h 196"/>
                <a:gd name="T88" fmla="*/ 2147483647 w 174"/>
                <a:gd name="T89" fmla="*/ 2147483647 h 196"/>
                <a:gd name="T90" fmla="*/ 2147483647 w 174"/>
                <a:gd name="T91" fmla="*/ 2147483647 h 196"/>
                <a:gd name="T92" fmla="*/ 2147483647 w 174"/>
                <a:gd name="T93" fmla="*/ 2147483647 h 196"/>
                <a:gd name="T94" fmla="*/ 2147483647 w 174"/>
                <a:gd name="T95" fmla="*/ 2147483647 h 19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174"/>
                <a:gd name="T145" fmla="*/ 0 h 196"/>
                <a:gd name="T146" fmla="*/ 174 w 174"/>
                <a:gd name="T147" fmla="*/ 196 h 19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174" h="196">
                  <a:moveTo>
                    <a:pt x="174" y="25"/>
                  </a:moveTo>
                  <a:cubicBezTo>
                    <a:pt x="174" y="11"/>
                    <a:pt x="163" y="0"/>
                    <a:pt x="149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11" y="0"/>
                    <a:pt x="0" y="11"/>
                    <a:pt x="0" y="25"/>
                  </a:cubicBezTo>
                  <a:cubicBezTo>
                    <a:pt x="0" y="169"/>
                    <a:pt x="0" y="169"/>
                    <a:pt x="0" y="169"/>
                  </a:cubicBezTo>
                  <a:cubicBezTo>
                    <a:pt x="0" y="171"/>
                    <a:pt x="1" y="172"/>
                    <a:pt x="2" y="174"/>
                  </a:cubicBezTo>
                  <a:cubicBezTo>
                    <a:pt x="22" y="193"/>
                    <a:pt x="22" y="193"/>
                    <a:pt x="22" y="193"/>
                  </a:cubicBezTo>
                  <a:cubicBezTo>
                    <a:pt x="25" y="196"/>
                    <a:pt x="29" y="196"/>
                    <a:pt x="31" y="193"/>
                  </a:cubicBezTo>
                  <a:cubicBezTo>
                    <a:pt x="52" y="173"/>
                    <a:pt x="52" y="173"/>
                    <a:pt x="52" y="173"/>
                  </a:cubicBezTo>
                  <a:cubicBezTo>
                    <a:pt x="73" y="194"/>
                    <a:pt x="73" y="194"/>
                    <a:pt x="73" y="194"/>
                  </a:cubicBezTo>
                  <a:cubicBezTo>
                    <a:pt x="76" y="196"/>
                    <a:pt x="80" y="196"/>
                    <a:pt x="82" y="194"/>
                  </a:cubicBezTo>
                  <a:cubicBezTo>
                    <a:pt x="104" y="173"/>
                    <a:pt x="104" y="173"/>
                    <a:pt x="104" y="173"/>
                  </a:cubicBezTo>
                  <a:cubicBezTo>
                    <a:pt x="125" y="194"/>
                    <a:pt x="125" y="194"/>
                    <a:pt x="125" y="194"/>
                  </a:cubicBezTo>
                  <a:cubicBezTo>
                    <a:pt x="126" y="195"/>
                    <a:pt x="128" y="196"/>
                    <a:pt x="130" y="196"/>
                  </a:cubicBezTo>
                  <a:cubicBezTo>
                    <a:pt x="131" y="196"/>
                    <a:pt x="133" y="195"/>
                    <a:pt x="134" y="194"/>
                  </a:cubicBezTo>
                  <a:cubicBezTo>
                    <a:pt x="153" y="175"/>
                    <a:pt x="153" y="175"/>
                    <a:pt x="153" y="175"/>
                  </a:cubicBezTo>
                  <a:cubicBezTo>
                    <a:pt x="155" y="174"/>
                    <a:pt x="155" y="172"/>
                    <a:pt x="155" y="170"/>
                  </a:cubicBezTo>
                  <a:cubicBezTo>
                    <a:pt x="155" y="49"/>
                    <a:pt x="155" y="49"/>
                    <a:pt x="155" y="49"/>
                  </a:cubicBezTo>
                  <a:cubicBezTo>
                    <a:pt x="166" y="46"/>
                    <a:pt x="174" y="36"/>
                    <a:pt x="174" y="25"/>
                  </a:cubicBezTo>
                  <a:close/>
                  <a:moveTo>
                    <a:pt x="130" y="180"/>
                  </a:moveTo>
                  <a:cubicBezTo>
                    <a:pt x="108" y="159"/>
                    <a:pt x="108" y="159"/>
                    <a:pt x="108" y="159"/>
                  </a:cubicBezTo>
                  <a:cubicBezTo>
                    <a:pt x="106" y="157"/>
                    <a:pt x="102" y="157"/>
                    <a:pt x="99" y="159"/>
                  </a:cubicBezTo>
                  <a:cubicBezTo>
                    <a:pt x="78" y="180"/>
                    <a:pt x="78" y="180"/>
                    <a:pt x="78" y="180"/>
                  </a:cubicBezTo>
                  <a:cubicBezTo>
                    <a:pt x="57" y="159"/>
                    <a:pt x="57" y="159"/>
                    <a:pt x="57" y="159"/>
                  </a:cubicBezTo>
                  <a:cubicBezTo>
                    <a:pt x="54" y="157"/>
                    <a:pt x="50" y="157"/>
                    <a:pt x="47" y="159"/>
                  </a:cubicBezTo>
                  <a:cubicBezTo>
                    <a:pt x="27" y="179"/>
                    <a:pt x="27" y="179"/>
                    <a:pt x="27" y="179"/>
                  </a:cubicBezTo>
                  <a:cubicBezTo>
                    <a:pt x="13" y="166"/>
                    <a:pt x="13" y="166"/>
                    <a:pt x="13" y="166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3" y="19"/>
                    <a:pt x="18" y="14"/>
                    <a:pt x="25" y="14"/>
                  </a:cubicBezTo>
                  <a:cubicBezTo>
                    <a:pt x="25" y="14"/>
                    <a:pt x="25" y="14"/>
                    <a:pt x="25" y="14"/>
                  </a:cubicBezTo>
                  <a:cubicBezTo>
                    <a:pt x="25" y="14"/>
                    <a:pt x="25" y="14"/>
                    <a:pt x="25" y="14"/>
                  </a:cubicBezTo>
                  <a:cubicBezTo>
                    <a:pt x="25" y="14"/>
                    <a:pt x="25" y="14"/>
                    <a:pt x="25" y="14"/>
                  </a:cubicBezTo>
                  <a:cubicBezTo>
                    <a:pt x="32" y="14"/>
                    <a:pt x="37" y="19"/>
                    <a:pt x="37" y="25"/>
                  </a:cubicBezTo>
                  <a:cubicBezTo>
                    <a:pt x="37" y="31"/>
                    <a:pt x="32" y="36"/>
                    <a:pt x="25" y="36"/>
                  </a:cubicBezTo>
                  <a:cubicBezTo>
                    <a:pt x="21" y="36"/>
                    <a:pt x="18" y="39"/>
                    <a:pt x="18" y="43"/>
                  </a:cubicBezTo>
                  <a:cubicBezTo>
                    <a:pt x="18" y="47"/>
                    <a:pt x="21" y="50"/>
                    <a:pt x="25" y="50"/>
                  </a:cubicBezTo>
                  <a:cubicBezTo>
                    <a:pt x="142" y="50"/>
                    <a:pt x="142" y="50"/>
                    <a:pt x="142" y="50"/>
                  </a:cubicBezTo>
                  <a:cubicBezTo>
                    <a:pt x="142" y="168"/>
                    <a:pt x="142" y="168"/>
                    <a:pt x="142" y="168"/>
                  </a:cubicBezTo>
                  <a:lnTo>
                    <a:pt x="130" y="180"/>
                  </a:lnTo>
                  <a:close/>
                  <a:moveTo>
                    <a:pt x="149" y="36"/>
                  </a:moveTo>
                  <a:cubicBezTo>
                    <a:pt x="47" y="36"/>
                    <a:pt x="47" y="36"/>
                    <a:pt x="47" y="36"/>
                  </a:cubicBezTo>
                  <a:cubicBezTo>
                    <a:pt x="49" y="33"/>
                    <a:pt x="50" y="29"/>
                    <a:pt x="50" y="25"/>
                  </a:cubicBezTo>
                  <a:cubicBezTo>
                    <a:pt x="50" y="21"/>
                    <a:pt x="49" y="17"/>
                    <a:pt x="47" y="14"/>
                  </a:cubicBezTo>
                  <a:cubicBezTo>
                    <a:pt x="149" y="14"/>
                    <a:pt x="149" y="14"/>
                    <a:pt x="149" y="14"/>
                  </a:cubicBezTo>
                  <a:cubicBezTo>
                    <a:pt x="155" y="14"/>
                    <a:pt x="161" y="19"/>
                    <a:pt x="161" y="25"/>
                  </a:cubicBezTo>
                  <a:cubicBezTo>
                    <a:pt x="161" y="31"/>
                    <a:pt x="155" y="36"/>
                    <a:pt x="149" y="36"/>
                  </a:cubicBezTo>
                  <a:close/>
                </a:path>
              </a:pathLst>
            </a:custGeom>
            <a:solidFill>
              <a:srgbClr val="2E37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32" name="Group 29"/>
          <p:cNvGrpSpPr>
            <a:grpSpLocks/>
          </p:cNvGrpSpPr>
          <p:nvPr/>
        </p:nvGrpSpPr>
        <p:grpSpPr bwMode="auto">
          <a:xfrm>
            <a:off x="5645150" y="3613150"/>
            <a:ext cx="703263" cy="890588"/>
            <a:chOff x="0" y="0"/>
            <a:chExt cx="581025" cy="735013"/>
          </a:xfrm>
        </p:grpSpPr>
        <p:sp>
          <p:nvSpPr>
            <p:cNvPr id="33" name="Freeform 572"/>
            <p:cNvSpPr>
              <a:spLocks noChangeArrowheads="1"/>
            </p:cNvSpPr>
            <p:nvPr/>
          </p:nvSpPr>
          <p:spPr bwMode="auto">
            <a:xfrm>
              <a:off x="123825" y="473075"/>
              <a:ext cx="322263" cy="17463"/>
            </a:xfrm>
            <a:custGeom>
              <a:avLst/>
              <a:gdLst>
                <a:gd name="T0" fmla="*/ 2147483647 w 86"/>
                <a:gd name="T1" fmla="*/ 0 h 5"/>
                <a:gd name="T2" fmla="*/ 2147483647 w 86"/>
                <a:gd name="T3" fmla="*/ 0 h 5"/>
                <a:gd name="T4" fmla="*/ 0 w 86"/>
                <a:gd name="T5" fmla="*/ 2147483647 h 5"/>
                <a:gd name="T6" fmla="*/ 2147483647 w 86"/>
                <a:gd name="T7" fmla="*/ 2147483647 h 5"/>
                <a:gd name="T8" fmla="*/ 2147483647 w 86"/>
                <a:gd name="T9" fmla="*/ 2147483647 h 5"/>
                <a:gd name="T10" fmla="*/ 2147483647 w 86"/>
                <a:gd name="T11" fmla="*/ 2147483647 h 5"/>
                <a:gd name="T12" fmla="*/ 2147483647 w 86"/>
                <a:gd name="T13" fmla="*/ 0 h 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6"/>
                <a:gd name="T22" fmla="*/ 0 h 5"/>
                <a:gd name="T23" fmla="*/ 86 w 86"/>
                <a:gd name="T24" fmla="*/ 5 h 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6" h="5">
                  <a:moveTo>
                    <a:pt x="83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83" y="5"/>
                    <a:pt x="83" y="5"/>
                    <a:pt x="83" y="5"/>
                  </a:cubicBezTo>
                  <a:cubicBezTo>
                    <a:pt x="85" y="5"/>
                    <a:pt x="86" y="4"/>
                    <a:pt x="86" y="3"/>
                  </a:cubicBezTo>
                  <a:cubicBezTo>
                    <a:pt x="86" y="1"/>
                    <a:pt x="85" y="0"/>
                    <a:pt x="83" y="0"/>
                  </a:cubicBezTo>
                  <a:close/>
                </a:path>
              </a:pathLst>
            </a:custGeom>
            <a:solidFill>
              <a:srgbClr val="ED49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4" name="Freeform 573"/>
            <p:cNvSpPr>
              <a:spLocks noChangeArrowheads="1"/>
            </p:cNvSpPr>
            <p:nvPr/>
          </p:nvSpPr>
          <p:spPr bwMode="auto">
            <a:xfrm>
              <a:off x="123825" y="390525"/>
              <a:ext cx="322263" cy="17463"/>
            </a:xfrm>
            <a:custGeom>
              <a:avLst/>
              <a:gdLst>
                <a:gd name="T0" fmla="*/ 2147483647 w 86"/>
                <a:gd name="T1" fmla="*/ 0 h 5"/>
                <a:gd name="T2" fmla="*/ 2147483647 w 86"/>
                <a:gd name="T3" fmla="*/ 0 h 5"/>
                <a:gd name="T4" fmla="*/ 0 w 86"/>
                <a:gd name="T5" fmla="*/ 2147483647 h 5"/>
                <a:gd name="T6" fmla="*/ 2147483647 w 86"/>
                <a:gd name="T7" fmla="*/ 2147483647 h 5"/>
                <a:gd name="T8" fmla="*/ 2147483647 w 86"/>
                <a:gd name="T9" fmla="*/ 2147483647 h 5"/>
                <a:gd name="T10" fmla="*/ 2147483647 w 86"/>
                <a:gd name="T11" fmla="*/ 2147483647 h 5"/>
                <a:gd name="T12" fmla="*/ 2147483647 w 86"/>
                <a:gd name="T13" fmla="*/ 0 h 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6"/>
                <a:gd name="T22" fmla="*/ 0 h 5"/>
                <a:gd name="T23" fmla="*/ 86 w 86"/>
                <a:gd name="T24" fmla="*/ 5 h 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6" h="5">
                  <a:moveTo>
                    <a:pt x="83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83" y="5"/>
                    <a:pt x="83" y="5"/>
                    <a:pt x="83" y="5"/>
                  </a:cubicBezTo>
                  <a:cubicBezTo>
                    <a:pt x="85" y="5"/>
                    <a:pt x="86" y="4"/>
                    <a:pt x="86" y="3"/>
                  </a:cubicBezTo>
                  <a:cubicBezTo>
                    <a:pt x="86" y="1"/>
                    <a:pt x="85" y="0"/>
                    <a:pt x="83" y="0"/>
                  </a:cubicBezTo>
                  <a:close/>
                </a:path>
              </a:pathLst>
            </a:custGeom>
            <a:solidFill>
              <a:srgbClr val="ED49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5" name="Freeform 574"/>
            <p:cNvSpPr>
              <a:spLocks noChangeArrowheads="1"/>
            </p:cNvSpPr>
            <p:nvPr/>
          </p:nvSpPr>
          <p:spPr bwMode="auto">
            <a:xfrm>
              <a:off x="123825" y="307975"/>
              <a:ext cx="322263" cy="17463"/>
            </a:xfrm>
            <a:custGeom>
              <a:avLst/>
              <a:gdLst>
                <a:gd name="T0" fmla="*/ 2147483647 w 86"/>
                <a:gd name="T1" fmla="*/ 0 h 5"/>
                <a:gd name="T2" fmla="*/ 2147483647 w 86"/>
                <a:gd name="T3" fmla="*/ 0 h 5"/>
                <a:gd name="T4" fmla="*/ 0 w 86"/>
                <a:gd name="T5" fmla="*/ 2147483647 h 5"/>
                <a:gd name="T6" fmla="*/ 2147483647 w 86"/>
                <a:gd name="T7" fmla="*/ 2147483647 h 5"/>
                <a:gd name="T8" fmla="*/ 2147483647 w 86"/>
                <a:gd name="T9" fmla="*/ 2147483647 h 5"/>
                <a:gd name="T10" fmla="*/ 2147483647 w 86"/>
                <a:gd name="T11" fmla="*/ 2147483647 h 5"/>
                <a:gd name="T12" fmla="*/ 2147483647 w 86"/>
                <a:gd name="T13" fmla="*/ 0 h 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6"/>
                <a:gd name="T22" fmla="*/ 0 h 5"/>
                <a:gd name="T23" fmla="*/ 86 w 86"/>
                <a:gd name="T24" fmla="*/ 5 h 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6" h="5">
                  <a:moveTo>
                    <a:pt x="83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83" y="5"/>
                    <a:pt x="83" y="5"/>
                    <a:pt x="83" y="5"/>
                  </a:cubicBezTo>
                  <a:cubicBezTo>
                    <a:pt x="85" y="5"/>
                    <a:pt x="86" y="4"/>
                    <a:pt x="86" y="3"/>
                  </a:cubicBezTo>
                  <a:cubicBezTo>
                    <a:pt x="86" y="1"/>
                    <a:pt x="85" y="0"/>
                    <a:pt x="83" y="0"/>
                  </a:cubicBezTo>
                  <a:close/>
                </a:path>
              </a:pathLst>
            </a:custGeom>
            <a:solidFill>
              <a:srgbClr val="ED49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6" name="Freeform 575"/>
            <p:cNvSpPr>
              <a:spLocks noChangeArrowheads="1"/>
            </p:cNvSpPr>
            <p:nvPr/>
          </p:nvSpPr>
          <p:spPr bwMode="auto">
            <a:xfrm>
              <a:off x="123825" y="228600"/>
              <a:ext cx="157163" cy="19050"/>
            </a:xfrm>
            <a:custGeom>
              <a:avLst/>
              <a:gdLst>
                <a:gd name="T0" fmla="*/ 2147483647 w 42"/>
                <a:gd name="T1" fmla="*/ 2147483647 h 5"/>
                <a:gd name="T2" fmla="*/ 2147483647 w 42"/>
                <a:gd name="T3" fmla="*/ 2147483647 h 5"/>
                <a:gd name="T4" fmla="*/ 2147483647 w 42"/>
                <a:gd name="T5" fmla="*/ 2147483647 h 5"/>
                <a:gd name="T6" fmla="*/ 2147483647 w 42"/>
                <a:gd name="T7" fmla="*/ 0 h 5"/>
                <a:gd name="T8" fmla="*/ 2147483647 w 42"/>
                <a:gd name="T9" fmla="*/ 0 h 5"/>
                <a:gd name="T10" fmla="*/ 0 w 42"/>
                <a:gd name="T11" fmla="*/ 2147483647 h 5"/>
                <a:gd name="T12" fmla="*/ 2147483647 w 42"/>
                <a:gd name="T13" fmla="*/ 2147483647 h 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2"/>
                <a:gd name="T22" fmla="*/ 0 h 5"/>
                <a:gd name="T23" fmla="*/ 42 w 42"/>
                <a:gd name="T24" fmla="*/ 5 h 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2" h="5">
                  <a:moveTo>
                    <a:pt x="2" y="5"/>
                  </a:moveTo>
                  <a:cubicBezTo>
                    <a:pt x="39" y="5"/>
                    <a:pt x="39" y="5"/>
                    <a:pt x="39" y="5"/>
                  </a:cubicBezTo>
                  <a:cubicBezTo>
                    <a:pt x="41" y="5"/>
                    <a:pt x="42" y="4"/>
                    <a:pt x="42" y="2"/>
                  </a:cubicBezTo>
                  <a:cubicBezTo>
                    <a:pt x="42" y="1"/>
                    <a:pt x="41" y="0"/>
                    <a:pt x="39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1" y="5"/>
                    <a:pt x="2" y="5"/>
                  </a:cubicBezTo>
                  <a:close/>
                </a:path>
              </a:pathLst>
            </a:custGeom>
            <a:solidFill>
              <a:srgbClr val="ED49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7" name="Freeform 576"/>
            <p:cNvSpPr>
              <a:spLocks noEditPoints="1" noChangeArrowheads="1"/>
            </p:cNvSpPr>
            <p:nvPr/>
          </p:nvSpPr>
          <p:spPr bwMode="auto">
            <a:xfrm>
              <a:off x="0" y="0"/>
              <a:ext cx="581025" cy="735013"/>
            </a:xfrm>
            <a:custGeom>
              <a:avLst/>
              <a:gdLst>
                <a:gd name="T0" fmla="*/ 2147483647 w 155"/>
                <a:gd name="T1" fmla="*/ 2147483647 h 196"/>
                <a:gd name="T2" fmla="*/ 2147483647 w 155"/>
                <a:gd name="T3" fmla="*/ 2147483647 h 196"/>
                <a:gd name="T4" fmla="*/ 2147483647 w 155"/>
                <a:gd name="T5" fmla="*/ 0 h 196"/>
                <a:gd name="T6" fmla="*/ 2147483647 w 155"/>
                <a:gd name="T7" fmla="*/ 0 h 196"/>
                <a:gd name="T8" fmla="*/ 0 w 155"/>
                <a:gd name="T9" fmla="*/ 2147483647 h 196"/>
                <a:gd name="T10" fmla="*/ 0 w 155"/>
                <a:gd name="T11" fmla="*/ 2147483647 h 196"/>
                <a:gd name="T12" fmla="*/ 2147483647 w 155"/>
                <a:gd name="T13" fmla="*/ 2147483647 h 196"/>
                <a:gd name="T14" fmla="*/ 2147483647 w 155"/>
                <a:gd name="T15" fmla="*/ 2147483647 h 196"/>
                <a:gd name="T16" fmla="*/ 2147483647 w 155"/>
                <a:gd name="T17" fmla="*/ 2147483647 h 196"/>
                <a:gd name="T18" fmla="*/ 2147483647 w 155"/>
                <a:gd name="T19" fmla="*/ 2147483647 h 196"/>
                <a:gd name="T20" fmla="*/ 2147483647 w 155"/>
                <a:gd name="T21" fmla="*/ 2147483647 h 196"/>
                <a:gd name="T22" fmla="*/ 2147483647 w 155"/>
                <a:gd name="T23" fmla="*/ 2147483647 h 196"/>
                <a:gd name="T24" fmla="*/ 2147483647 w 155"/>
                <a:gd name="T25" fmla="*/ 2147483647 h 196"/>
                <a:gd name="T26" fmla="*/ 2147483647 w 155"/>
                <a:gd name="T27" fmla="*/ 2147483647 h 196"/>
                <a:gd name="T28" fmla="*/ 2147483647 w 155"/>
                <a:gd name="T29" fmla="*/ 2147483647 h 196"/>
                <a:gd name="T30" fmla="*/ 2147483647 w 155"/>
                <a:gd name="T31" fmla="*/ 2147483647 h 196"/>
                <a:gd name="T32" fmla="*/ 2147483647 w 155"/>
                <a:gd name="T33" fmla="*/ 2147483647 h 196"/>
                <a:gd name="T34" fmla="*/ 2147483647 w 155"/>
                <a:gd name="T35" fmla="*/ 2147483647 h 196"/>
                <a:gd name="T36" fmla="*/ 2147483647 w 155"/>
                <a:gd name="T37" fmla="*/ 2147483647 h 196"/>
                <a:gd name="T38" fmla="*/ 2147483647 w 155"/>
                <a:gd name="T39" fmla="*/ 2147483647 h 196"/>
                <a:gd name="T40" fmla="*/ 2147483647 w 155"/>
                <a:gd name="T41" fmla="*/ 2147483647 h 196"/>
                <a:gd name="T42" fmla="*/ 2147483647 w 155"/>
                <a:gd name="T43" fmla="*/ 2147483647 h 196"/>
                <a:gd name="T44" fmla="*/ 2147483647 w 155"/>
                <a:gd name="T45" fmla="*/ 2147483647 h 196"/>
                <a:gd name="T46" fmla="*/ 2147483647 w 155"/>
                <a:gd name="T47" fmla="*/ 2147483647 h 196"/>
                <a:gd name="T48" fmla="*/ 2147483647 w 155"/>
                <a:gd name="T49" fmla="*/ 2147483647 h 196"/>
                <a:gd name="T50" fmla="*/ 2147483647 w 155"/>
                <a:gd name="T51" fmla="*/ 2147483647 h 196"/>
                <a:gd name="T52" fmla="*/ 2147483647 w 155"/>
                <a:gd name="T53" fmla="*/ 2147483647 h 196"/>
                <a:gd name="T54" fmla="*/ 2147483647 w 155"/>
                <a:gd name="T55" fmla="*/ 2147483647 h 196"/>
                <a:gd name="T56" fmla="*/ 2147483647 w 155"/>
                <a:gd name="T57" fmla="*/ 2147483647 h 196"/>
                <a:gd name="T58" fmla="*/ 2147483647 w 155"/>
                <a:gd name="T59" fmla="*/ 2147483647 h 196"/>
                <a:gd name="T60" fmla="*/ 2147483647 w 155"/>
                <a:gd name="T61" fmla="*/ 2147483647 h 196"/>
                <a:gd name="T62" fmla="*/ 2147483647 w 155"/>
                <a:gd name="T63" fmla="*/ 2147483647 h 196"/>
                <a:gd name="T64" fmla="*/ 2147483647 w 155"/>
                <a:gd name="T65" fmla="*/ 2147483647 h 196"/>
                <a:gd name="T66" fmla="*/ 2147483647 w 155"/>
                <a:gd name="T67" fmla="*/ 2147483647 h 196"/>
                <a:gd name="T68" fmla="*/ 2147483647 w 155"/>
                <a:gd name="T69" fmla="*/ 2147483647 h 196"/>
                <a:gd name="T70" fmla="*/ 2147483647 w 155"/>
                <a:gd name="T71" fmla="*/ 2147483647 h 19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155"/>
                <a:gd name="T109" fmla="*/ 0 h 196"/>
                <a:gd name="T110" fmla="*/ 155 w 155"/>
                <a:gd name="T111" fmla="*/ 196 h 19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155" h="196">
                  <a:moveTo>
                    <a:pt x="153" y="31"/>
                  </a:moveTo>
                  <a:cubicBezTo>
                    <a:pt x="125" y="2"/>
                    <a:pt x="125" y="2"/>
                    <a:pt x="125" y="2"/>
                  </a:cubicBezTo>
                  <a:cubicBezTo>
                    <a:pt x="123" y="1"/>
                    <a:pt x="122" y="0"/>
                    <a:pt x="120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169"/>
                    <a:pt x="0" y="169"/>
                    <a:pt x="0" y="169"/>
                  </a:cubicBezTo>
                  <a:cubicBezTo>
                    <a:pt x="0" y="171"/>
                    <a:pt x="0" y="172"/>
                    <a:pt x="2" y="174"/>
                  </a:cubicBezTo>
                  <a:cubicBezTo>
                    <a:pt x="22" y="193"/>
                    <a:pt x="22" y="193"/>
                    <a:pt x="22" y="193"/>
                  </a:cubicBezTo>
                  <a:cubicBezTo>
                    <a:pt x="24" y="196"/>
                    <a:pt x="28" y="196"/>
                    <a:pt x="31" y="193"/>
                  </a:cubicBezTo>
                  <a:cubicBezTo>
                    <a:pt x="52" y="173"/>
                    <a:pt x="52" y="173"/>
                    <a:pt x="52" y="173"/>
                  </a:cubicBezTo>
                  <a:cubicBezTo>
                    <a:pt x="73" y="194"/>
                    <a:pt x="73" y="194"/>
                    <a:pt x="73" y="194"/>
                  </a:cubicBezTo>
                  <a:cubicBezTo>
                    <a:pt x="75" y="196"/>
                    <a:pt x="80" y="196"/>
                    <a:pt x="82" y="194"/>
                  </a:cubicBezTo>
                  <a:cubicBezTo>
                    <a:pt x="103" y="173"/>
                    <a:pt x="103" y="173"/>
                    <a:pt x="103" y="173"/>
                  </a:cubicBezTo>
                  <a:cubicBezTo>
                    <a:pt x="125" y="194"/>
                    <a:pt x="125" y="194"/>
                    <a:pt x="125" y="194"/>
                  </a:cubicBezTo>
                  <a:cubicBezTo>
                    <a:pt x="126" y="195"/>
                    <a:pt x="128" y="196"/>
                    <a:pt x="129" y="196"/>
                  </a:cubicBezTo>
                  <a:cubicBezTo>
                    <a:pt x="131" y="196"/>
                    <a:pt x="133" y="195"/>
                    <a:pt x="134" y="194"/>
                  </a:cubicBezTo>
                  <a:cubicBezTo>
                    <a:pt x="153" y="175"/>
                    <a:pt x="153" y="175"/>
                    <a:pt x="153" y="175"/>
                  </a:cubicBezTo>
                  <a:cubicBezTo>
                    <a:pt x="154" y="174"/>
                    <a:pt x="155" y="172"/>
                    <a:pt x="155" y="170"/>
                  </a:cubicBezTo>
                  <a:cubicBezTo>
                    <a:pt x="155" y="35"/>
                    <a:pt x="155" y="35"/>
                    <a:pt x="155" y="35"/>
                  </a:cubicBezTo>
                  <a:cubicBezTo>
                    <a:pt x="155" y="34"/>
                    <a:pt x="155" y="32"/>
                    <a:pt x="153" y="31"/>
                  </a:cubicBezTo>
                  <a:close/>
                  <a:moveTo>
                    <a:pt x="129" y="180"/>
                  </a:moveTo>
                  <a:cubicBezTo>
                    <a:pt x="108" y="159"/>
                    <a:pt x="108" y="159"/>
                    <a:pt x="108" y="159"/>
                  </a:cubicBezTo>
                  <a:cubicBezTo>
                    <a:pt x="105" y="157"/>
                    <a:pt x="101" y="157"/>
                    <a:pt x="99" y="159"/>
                  </a:cubicBezTo>
                  <a:cubicBezTo>
                    <a:pt x="77" y="180"/>
                    <a:pt x="77" y="180"/>
                    <a:pt x="77" y="180"/>
                  </a:cubicBezTo>
                  <a:cubicBezTo>
                    <a:pt x="56" y="159"/>
                    <a:pt x="56" y="159"/>
                    <a:pt x="56" y="159"/>
                  </a:cubicBezTo>
                  <a:cubicBezTo>
                    <a:pt x="55" y="158"/>
                    <a:pt x="53" y="157"/>
                    <a:pt x="52" y="157"/>
                  </a:cubicBezTo>
                  <a:cubicBezTo>
                    <a:pt x="50" y="157"/>
                    <a:pt x="48" y="158"/>
                    <a:pt x="47" y="159"/>
                  </a:cubicBezTo>
                  <a:cubicBezTo>
                    <a:pt x="26" y="179"/>
                    <a:pt x="26" y="179"/>
                    <a:pt x="26" y="179"/>
                  </a:cubicBezTo>
                  <a:cubicBezTo>
                    <a:pt x="13" y="166"/>
                    <a:pt x="13" y="166"/>
                    <a:pt x="13" y="166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16" y="14"/>
                    <a:pt x="116" y="14"/>
                    <a:pt x="116" y="14"/>
                  </a:cubicBezTo>
                  <a:cubicBezTo>
                    <a:pt x="116" y="35"/>
                    <a:pt x="116" y="35"/>
                    <a:pt x="116" y="35"/>
                  </a:cubicBezTo>
                  <a:cubicBezTo>
                    <a:pt x="116" y="38"/>
                    <a:pt x="118" y="39"/>
                    <a:pt x="120" y="39"/>
                  </a:cubicBezTo>
                  <a:cubicBezTo>
                    <a:pt x="142" y="39"/>
                    <a:pt x="142" y="39"/>
                    <a:pt x="142" y="39"/>
                  </a:cubicBezTo>
                  <a:cubicBezTo>
                    <a:pt x="142" y="168"/>
                    <a:pt x="142" y="168"/>
                    <a:pt x="142" y="168"/>
                  </a:cubicBezTo>
                  <a:lnTo>
                    <a:pt x="129" y="180"/>
                  </a:lnTo>
                  <a:close/>
                </a:path>
              </a:pathLst>
            </a:custGeom>
            <a:solidFill>
              <a:srgbClr val="ED49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38" name="Group 35"/>
          <p:cNvGrpSpPr>
            <a:grpSpLocks/>
          </p:cNvGrpSpPr>
          <p:nvPr/>
        </p:nvGrpSpPr>
        <p:grpSpPr bwMode="auto">
          <a:xfrm>
            <a:off x="2867025" y="3611563"/>
            <a:ext cx="704850" cy="893762"/>
            <a:chOff x="0" y="0"/>
            <a:chExt cx="582613" cy="738188"/>
          </a:xfrm>
        </p:grpSpPr>
        <p:sp>
          <p:nvSpPr>
            <p:cNvPr id="39" name="Freeform 594"/>
            <p:cNvSpPr>
              <a:spLocks noChangeArrowheads="1"/>
            </p:cNvSpPr>
            <p:nvPr/>
          </p:nvSpPr>
          <p:spPr bwMode="auto">
            <a:xfrm>
              <a:off x="214313" y="195263"/>
              <a:ext cx="131763" cy="168275"/>
            </a:xfrm>
            <a:custGeom>
              <a:avLst/>
              <a:gdLst>
                <a:gd name="T0" fmla="*/ 0 w 35"/>
                <a:gd name="T1" fmla="*/ 2147483647 h 45"/>
                <a:gd name="T2" fmla="*/ 2147483647 w 35"/>
                <a:gd name="T3" fmla="*/ 2147483647 h 45"/>
                <a:gd name="T4" fmla="*/ 2147483647 w 35"/>
                <a:gd name="T5" fmla="*/ 2147483647 h 45"/>
                <a:gd name="T6" fmla="*/ 2147483647 w 35"/>
                <a:gd name="T7" fmla="*/ 2147483647 h 45"/>
                <a:gd name="T8" fmla="*/ 2147483647 w 35"/>
                <a:gd name="T9" fmla="*/ 2147483647 h 45"/>
                <a:gd name="T10" fmla="*/ 2147483647 w 35"/>
                <a:gd name="T11" fmla="*/ 2147483647 h 45"/>
                <a:gd name="T12" fmla="*/ 2147483647 w 35"/>
                <a:gd name="T13" fmla="*/ 2147483647 h 45"/>
                <a:gd name="T14" fmla="*/ 2147483647 w 35"/>
                <a:gd name="T15" fmla="*/ 2147483647 h 45"/>
                <a:gd name="T16" fmla="*/ 2147483647 w 35"/>
                <a:gd name="T17" fmla="*/ 2147483647 h 45"/>
                <a:gd name="T18" fmla="*/ 2147483647 w 35"/>
                <a:gd name="T19" fmla="*/ 0 h 45"/>
                <a:gd name="T20" fmla="*/ 2147483647 w 35"/>
                <a:gd name="T21" fmla="*/ 2147483647 h 45"/>
                <a:gd name="T22" fmla="*/ 2147483647 w 35"/>
                <a:gd name="T23" fmla="*/ 2147483647 h 45"/>
                <a:gd name="T24" fmla="*/ 0 w 35"/>
                <a:gd name="T25" fmla="*/ 2147483647 h 4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35"/>
                <a:gd name="T40" fmla="*/ 0 h 45"/>
                <a:gd name="T41" fmla="*/ 35 w 35"/>
                <a:gd name="T42" fmla="*/ 45 h 4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35" h="45">
                  <a:moveTo>
                    <a:pt x="0" y="26"/>
                  </a:moveTo>
                  <a:cubicBezTo>
                    <a:pt x="0" y="28"/>
                    <a:pt x="1" y="29"/>
                    <a:pt x="3" y="29"/>
                  </a:cubicBezTo>
                  <a:cubicBezTo>
                    <a:pt x="3" y="29"/>
                    <a:pt x="3" y="29"/>
                    <a:pt x="3" y="29"/>
                  </a:cubicBezTo>
                  <a:cubicBezTo>
                    <a:pt x="3" y="37"/>
                    <a:pt x="10" y="45"/>
                    <a:pt x="17" y="45"/>
                  </a:cubicBezTo>
                  <a:cubicBezTo>
                    <a:pt x="25" y="45"/>
                    <a:pt x="31" y="37"/>
                    <a:pt x="32" y="29"/>
                  </a:cubicBezTo>
                  <a:cubicBezTo>
                    <a:pt x="32" y="29"/>
                    <a:pt x="32" y="29"/>
                    <a:pt x="32" y="29"/>
                  </a:cubicBezTo>
                  <a:cubicBezTo>
                    <a:pt x="33" y="29"/>
                    <a:pt x="35" y="28"/>
                    <a:pt x="35" y="26"/>
                  </a:cubicBezTo>
                  <a:cubicBezTo>
                    <a:pt x="35" y="25"/>
                    <a:pt x="34" y="24"/>
                    <a:pt x="33" y="23"/>
                  </a:cubicBezTo>
                  <a:cubicBezTo>
                    <a:pt x="34" y="21"/>
                    <a:pt x="34" y="19"/>
                    <a:pt x="34" y="17"/>
                  </a:cubicBezTo>
                  <a:cubicBezTo>
                    <a:pt x="34" y="8"/>
                    <a:pt x="26" y="0"/>
                    <a:pt x="17" y="0"/>
                  </a:cubicBezTo>
                  <a:cubicBezTo>
                    <a:pt x="8" y="0"/>
                    <a:pt x="1" y="8"/>
                    <a:pt x="1" y="17"/>
                  </a:cubicBezTo>
                  <a:cubicBezTo>
                    <a:pt x="1" y="19"/>
                    <a:pt x="1" y="21"/>
                    <a:pt x="2" y="23"/>
                  </a:cubicBezTo>
                  <a:cubicBezTo>
                    <a:pt x="1" y="24"/>
                    <a:pt x="0" y="25"/>
                    <a:pt x="0" y="26"/>
                  </a:cubicBezTo>
                  <a:close/>
                </a:path>
              </a:pathLst>
            </a:custGeom>
            <a:solidFill>
              <a:srgbClr val="26B7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0" name="Freeform 595"/>
            <p:cNvSpPr>
              <a:spLocks noChangeArrowheads="1"/>
            </p:cNvSpPr>
            <p:nvPr/>
          </p:nvSpPr>
          <p:spPr bwMode="auto">
            <a:xfrm>
              <a:off x="139700" y="385763"/>
              <a:ext cx="277813" cy="82550"/>
            </a:xfrm>
            <a:custGeom>
              <a:avLst/>
              <a:gdLst>
                <a:gd name="T0" fmla="*/ 2147483647 w 74"/>
                <a:gd name="T1" fmla="*/ 2147483647 h 22"/>
                <a:gd name="T2" fmla="*/ 2147483647 w 74"/>
                <a:gd name="T3" fmla="*/ 2147483647 h 22"/>
                <a:gd name="T4" fmla="*/ 2147483647 w 74"/>
                <a:gd name="T5" fmla="*/ 2147483647 h 22"/>
                <a:gd name="T6" fmla="*/ 2147483647 w 74"/>
                <a:gd name="T7" fmla="*/ 2147483647 h 22"/>
                <a:gd name="T8" fmla="*/ 2147483647 w 74"/>
                <a:gd name="T9" fmla="*/ 2147483647 h 22"/>
                <a:gd name="T10" fmla="*/ 2147483647 w 74"/>
                <a:gd name="T11" fmla="*/ 0 h 22"/>
                <a:gd name="T12" fmla="*/ 2147483647 w 74"/>
                <a:gd name="T13" fmla="*/ 0 h 22"/>
                <a:gd name="T14" fmla="*/ 2147483647 w 74"/>
                <a:gd name="T15" fmla="*/ 0 h 22"/>
                <a:gd name="T16" fmla="*/ 2147483647 w 74"/>
                <a:gd name="T17" fmla="*/ 0 h 22"/>
                <a:gd name="T18" fmla="*/ 2147483647 w 74"/>
                <a:gd name="T19" fmla="*/ 2147483647 h 22"/>
                <a:gd name="T20" fmla="*/ 2147483647 w 74"/>
                <a:gd name="T21" fmla="*/ 0 h 22"/>
                <a:gd name="T22" fmla="*/ 2147483647 w 74"/>
                <a:gd name="T23" fmla="*/ 0 h 22"/>
                <a:gd name="T24" fmla="*/ 2147483647 w 74"/>
                <a:gd name="T25" fmla="*/ 0 h 22"/>
                <a:gd name="T26" fmla="*/ 2147483647 w 74"/>
                <a:gd name="T27" fmla="*/ 0 h 22"/>
                <a:gd name="T28" fmla="*/ 2147483647 w 74"/>
                <a:gd name="T29" fmla="*/ 2147483647 h 22"/>
                <a:gd name="T30" fmla="*/ 0 w 74"/>
                <a:gd name="T31" fmla="*/ 2147483647 h 22"/>
                <a:gd name="T32" fmla="*/ 0 w 74"/>
                <a:gd name="T33" fmla="*/ 2147483647 h 22"/>
                <a:gd name="T34" fmla="*/ 2147483647 w 74"/>
                <a:gd name="T35" fmla="*/ 2147483647 h 2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74"/>
                <a:gd name="T55" fmla="*/ 0 h 22"/>
                <a:gd name="T56" fmla="*/ 74 w 74"/>
                <a:gd name="T57" fmla="*/ 22 h 2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74" h="22">
                  <a:moveTo>
                    <a:pt x="2" y="22"/>
                  </a:moveTo>
                  <a:cubicBezTo>
                    <a:pt x="73" y="22"/>
                    <a:pt x="73" y="22"/>
                    <a:pt x="73" y="22"/>
                  </a:cubicBezTo>
                  <a:cubicBezTo>
                    <a:pt x="73" y="22"/>
                    <a:pt x="74" y="21"/>
                    <a:pt x="74" y="21"/>
                  </a:cubicBezTo>
                  <a:cubicBezTo>
                    <a:pt x="74" y="15"/>
                    <a:pt x="74" y="15"/>
                    <a:pt x="74" y="15"/>
                  </a:cubicBezTo>
                  <a:cubicBezTo>
                    <a:pt x="74" y="15"/>
                    <a:pt x="74" y="14"/>
                    <a:pt x="74" y="14"/>
                  </a:cubicBezTo>
                  <a:cubicBezTo>
                    <a:pt x="67" y="7"/>
                    <a:pt x="59" y="3"/>
                    <a:pt x="50" y="0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8" y="0"/>
                    <a:pt x="48" y="0"/>
                    <a:pt x="47" y="0"/>
                  </a:cubicBezTo>
                  <a:cubicBezTo>
                    <a:pt x="45" y="2"/>
                    <a:pt x="41" y="3"/>
                    <a:pt x="37" y="3"/>
                  </a:cubicBezTo>
                  <a:cubicBezTo>
                    <a:pt x="34" y="3"/>
                    <a:pt x="30" y="2"/>
                    <a:pt x="27" y="0"/>
                  </a:cubicBezTo>
                  <a:cubicBezTo>
                    <a:pt x="27" y="0"/>
                    <a:pt x="27" y="0"/>
                    <a:pt x="26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6" y="0"/>
                    <a:pt x="26" y="0"/>
                    <a:pt x="25" y="0"/>
                  </a:cubicBezTo>
                  <a:cubicBezTo>
                    <a:pt x="16" y="2"/>
                    <a:pt x="8" y="7"/>
                    <a:pt x="1" y="14"/>
                  </a:cubicBezTo>
                  <a:cubicBezTo>
                    <a:pt x="1" y="14"/>
                    <a:pt x="0" y="15"/>
                    <a:pt x="0" y="15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1"/>
                    <a:pt x="1" y="22"/>
                    <a:pt x="2" y="22"/>
                  </a:cubicBezTo>
                  <a:close/>
                </a:path>
              </a:pathLst>
            </a:custGeom>
            <a:solidFill>
              <a:srgbClr val="26B7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1" name="Freeform 596"/>
            <p:cNvSpPr>
              <a:spLocks noChangeArrowheads="1"/>
            </p:cNvSpPr>
            <p:nvPr/>
          </p:nvSpPr>
          <p:spPr bwMode="auto">
            <a:xfrm>
              <a:off x="115888" y="542925"/>
              <a:ext cx="323850" cy="19050"/>
            </a:xfrm>
            <a:custGeom>
              <a:avLst/>
              <a:gdLst>
                <a:gd name="T0" fmla="*/ 2147483647 w 86"/>
                <a:gd name="T1" fmla="*/ 0 h 5"/>
                <a:gd name="T2" fmla="*/ 2147483647 w 86"/>
                <a:gd name="T3" fmla="*/ 0 h 5"/>
                <a:gd name="T4" fmla="*/ 0 w 86"/>
                <a:gd name="T5" fmla="*/ 2147483647 h 5"/>
                <a:gd name="T6" fmla="*/ 2147483647 w 86"/>
                <a:gd name="T7" fmla="*/ 2147483647 h 5"/>
                <a:gd name="T8" fmla="*/ 2147483647 w 86"/>
                <a:gd name="T9" fmla="*/ 2147483647 h 5"/>
                <a:gd name="T10" fmla="*/ 2147483647 w 86"/>
                <a:gd name="T11" fmla="*/ 2147483647 h 5"/>
                <a:gd name="T12" fmla="*/ 2147483647 w 86"/>
                <a:gd name="T13" fmla="*/ 0 h 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6"/>
                <a:gd name="T22" fmla="*/ 0 h 5"/>
                <a:gd name="T23" fmla="*/ 86 w 86"/>
                <a:gd name="T24" fmla="*/ 5 h 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6" h="5">
                  <a:moveTo>
                    <a:pt x="84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1" y="5"/>
                    <a:pt x="3" y="5"/>
                  </a:cubicBezTo>
                  <a:cubicBezTo>
                    <a:pt x="84" y="5"/>
                    <a:pt x="84" y="5"/>
                    <a:pt x="84" y="5"/>
                  </a:cubicBezTo>
                  <a:cubicBezTo>
                    <a:pt x="85" y="5"/>
                    <a:pt x="86" y="4"/>
                    <a:pt x="86" y="2"/>
                  </a:cubicBezTo>
                  <a:cubicBezTo>
                    <a:pt x="86" y="1"/>
                    <a:pt x="85" y="0"/>
                    <a:pt x="84" y="0"/>
                  </a:cubicBezTo>
                  <a:close/>
                </a:path>
              </a:pathLst>
            </a:custGeom>
            <a:solidFill>
              <a:srgbClr val="26B7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2" name="Freeform 597"/>
            <p:cNvSpPr>
              <a:spLocks noEditPoints="1" noChangeArrowheads="1"/>
            </p:cNvSpPr>
            <p:nvPr/>
          </p:nvSpPr>
          <p:spPr bwMode="auto">
            <a:xfrm>
              <a:off x="0" y="0"/>
              <a:ext cx="582613" cy="738188"/>
            </a:xfrm>
            <a:custGeom>
              <a:avLst/>
              <a:gdLst>
                <a:gd name="T0" fmla="*/ 2147483647 w 155"/>
                <a:gd name="T1" fmla="*/ 2147483647 h 197"/>
                <a:gd name="T2" fmla="*/ 2147483647 w 155"/>
                <a:gd name="T3" fmla="*/ 2147483647 h 197"/>
                <a:gd name="T4" fmla="*/ 2147483647 w 155"/>
                <a:gd name="T5" fmla="*/ 0 h 197"/>
                <a:gd name="T6" fmla="*/ 2147483647 w 155"/>
                <a:gd name="T7" fmla="*/ 0 h 197"/>
                <a:gd name="T8" fmla="*/ 0 w 155"/>
                <a:gd name="T9" fmla="*/ 2147483647 h 197"/>
                <a:gd name="T10" fmla="*/ 0 w 155"/>
                <a:gd name="T11" fmla="*/ 2147483647 h 197"/>
                <a:gd name="T12" fmla="*/ 2147483647 w 155"/>
                <a:gd name="T13" fmla="*/ 2147483647 h 197"/>
                <a:gd name="T14" fmla="*/ 2147483647 w 155"/>
                <a:gd name="T15" fmla="*/ 2147483647 h 197"/>
                <a:gd name="T16" fmla="*/ 2147483647 w 155"/>
                <a:gd name="T17" fmla="*/ 2147483647 h 197"/>
                <a:gd name="T18" fmla="*/ 2147483647 w 155"/>
                <a:gd name="T19" fmla="*/ 2147483647 h 197"/>
                <a:gd name="T20" fmla="*/ 2147483647 w 155"/>
                <a:gd name="T21" fmla="*/ 2147483647 h 197"/>
                <a:gd name="T22" fmla="*/ 2147483647 w 155"/>
                <a:gd name="T23" fmla="*/ 2147483647 h 197"/>
                <a:gd name="T24" fmla="*/ 2147483647 w 155"/>
                <a:gd name="T25" fmla="*/ 2147483647 h 197"/>
                <a:gd name="T26" fmla="*/ 2147483647 w 155"/>
                <a:gd name="T27" fmla="*/ 2147483647 h 197"/>
                <a:gd name="T28" fmla="*/ 2147483647 w 155"/>
                <a:gd name="T29" fmla="*/ 2147483647 h 197"/>
                <a:gd name="T30" fmla="*/ 2147483647 w 155"/>
                <a:gd name="T31" fmla="*/ 2147483647 h 197"/>
                <a:gd name="T32" fmla="*/ 2147483647 w 155"/>
                <a:gd name="T33" fmla="*/ 2147483647 h 197"/>
                <a:gd name="T34" fmla="*/ 2147483647 w 155"/>
                <a:gd name="T35" fmla="*/ 2147483647 h 197"/>
                <a:gd name="T36" fmla="*/ 2147483647 w 155"/>
                <a:gd name="T37" fmla="*/ 2147483647 h 19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55"/>
                <a:gd name="T58" fmla="*/ 0 h 197"/>
                <a:gd name="T59" fmla="*/ 155 w 155"/>
                <a:gd name="T60" fmla="*/ 197 h 19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55" h="197">
                  <a:moveTo>
                    <a:pt x="153" y="31"/>
                  </a:moveTo>
                  <a:cubicBezTo>
                    <a:pt x="124" y="2"/>
                    <a:pt x="124" y="2"/>
                    <a:pt x="124" y="2"/>
                  </a:cubicBezTo>
                  <a:cubicBezTo>
                    <a:pt x="123" y="1"/>
                    <a:pt x="121" y="0"/>
                    <a:pt x="120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190"/>
                    <a:pt x="0" y="190"/>
                    <a:pt x="0" y="190"/>
                  </a:cubicBezTo>
                  <a:cubicBezTo>
                    <a:pt x="0" y="194"/>
                    <a:pt x="3" y="197"/>
                    <a:pt x="6" y="197"/>
                  </a:cubicBezTo>
                  <a:cubicBezTo>
                    <a:pt x="148" y="197"/>
                    <a:pt x="148" y="197"/>
                    <a:pt x="148" y="197"/>
                  </a:cubicBezTo>
                  <a:cubicBezTo>
                    <a:pt x="152" y="197"/>
                    <a:pt x="155" y="194"/>
                    <a:pt x="155" y="190"/>
                  </a:cubicBezTo>
                  <a:cubicBezTo>
                    <a:pt x="155" y="35"/>
                    <a:pt x="155" y="35"/>
                    <a:pt x="155" y="35"/>
                  </a:cubicBezTo>
                  <a:cubicBezTo>
                    <a:pt x="155" y="34"/>
                    <a:pt x="154" y="32"/>
                    <a:pt x="153" y="31"/>
                  </a:cubicBezTo>
                  <a:close/>
                  <a:moveTo>
                    <a:pt x="13" y="183"/>
                  </a:moveTo>
                  <a:cubicBezTo>
                    <a:pt x="13" y="14"/>
                    <a:pt x="13" y="14"/>
                    <a:pt x="13" y="14"/>
                  </a:cubicBezTo>
                  <a:cubicBezTo>
                    <a:pt x="116" y="14"/>
                    <a:pt x="116" y="14"/>
                    <a:pt x="116" y="14"/>
                  </a:cubicBezTo>
                  <a:cubicBezTo>
                    <a:pt x="116" y="35"/>
                    <a:pt x="116" y="35"/>
                    <a:pt x="116" y="35"/>
                  </a:cubicBezTo>
                  <a:cubicBezTo>
                    <a:pt x="116" y="38"/>
                    <a:pt x="118" y="39"/>
                    <a:pt x="120" y="39"/>
                  </a:cubicBezTo>
                  <a:cubicBezTo>
                    <a:pt x="142" y="39"/>
                    <a:pt x="142" y="39"/>
                    <a:pt x="142" y="39"/>
                  </a:cubicBezTo>
                  <a:cubicBezTo>
                    <a:pt x="142" y="183"/>
                    <a:pt x="142" y="183"/>
                    <a:pt x="142" y="183"/>
                  </a:cubicBezTo>
                  <a:lnTo>
                    <a:pt x="13" y="183"/>
                  </a:lnTo>
                  <a:close/>
                </a:path>
              </a:pathLst>
            </a:custGeom>
            <a:solidFill>
              <a:srgbClr val="26B7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43" name="矩形 21"/>
          <p:cNvSpPr>
            <a:spLocks noChangeArrowheads="1"/>
          </p:cNvSpPr>
          <p:nvPr/>
        </p:nvSpPr>
        <p:spPr bwMode="auto">
          <a:xfrm>
            <a:off x="2639546" y="4656139"/>
            <a:ext cx="182651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 dirty="0" smtClean="0">
                <a:latin typeface="Calibri" panose="020F0502020204030204" pitchFamily="34" charset="0"/>
                <a:sym typeface="Calibri" panose="020F0502020204030204" pitchFamily="34" charset="0"/>
              </a:rPr>
              <a:t>permission = </a:t>
            </a:r>
            <a:r>
              <a:rPr lang="en-US" altLang="zh-CN" sz="1200" dirty="0" err="1" smtClean="0">
                <a:latin typeface="Calibri" panose="020F0502020204030204" pitchFamily="34" charset="0"/>
                <a:sym typeface="Calibri" panose="020F0502020204030204" pitchFamily="34" charset="0"/>
              </a:rPr>
              <a:t>ContextCompat.checkSelfPermission</a:t>
            </a:r>
            <a:r>
              <a:rPr lang="en-US" altLang="zh-CN" sz="1200" dirty="0" smtClean="0">
                <a:latin typeface="Calibri" panose="020F0502020204030204" pitchFamily="34" charset="0"/>
                <a:sym typeface="Calibri" panose="020F0502020204030204" pitchFamily="34" charset="0"/>
              </a:rPr>
              <a:t>(</a:t>
            </a:r>
            <a:r>
              <a:rPr lang="en-US" altLang="zh-CN" sz="1200" dirty="0" err="1" smtClean="0">
                <a:latin typeface="Calibri" panose="020F0502020204030204" pitchFamily="34" charset="0"/>
                <a:sym typeface="Calibri" panose="020F0502020204030204" pitchFamily="34" charset="0"/>
              </a:rPr>
              <a:t>this,Manifest.permission.WRITE_EXTERNAL_STORAGE</a:t>
            </a:r>
            <a:r>
              <a:rPr lang="en-US" altLang="zh-CN" sz="1200" dirty="0" smtClean="0">
                <a:latin typeface="Calibri" panose="020F0502020204030204" pitchFamily="34" charset="0"/>
                <a:sym typeface="Calibri" panose="020F0502020204030204" pitchFamily="34" charset="0"/>
              </a:rPr>
              <a:t>);</a:t>
            </a:r>
          </a:p>
        </p:txBody>
      </p:sp>
      <p:sp>
        <p:nvSpPr>
          <p:cNvPr id="44" name="矩形 23"/>
          <p:cNvSpPr>
            <a:spLocks noChangeArrowheads="1"/>
          </p:cNvSpPr>
          <p:nvPr/>
        </p:nvSpPr>
        <p:spPr bwMode="auto">
          <a:xfrm>
            <a:off x="5218111" y="2383394"/>
            <a:ext cx="11144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i="1" dirty="0" smtClean="0">
                <a:solidFill>
                  <a:srgbClr val="ED4989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申请权限</a:t>
            </a:r>
            <a:endParaRPr lang="zh-CN" altLang="en-US" b="1" i="1" dirty="0">
              <a:solidFill>
                <a:srgbClr val="ED4989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780784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库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库</Template>
  <TotalTime>1854</TotalTime>
  <Words>1024</Words>
  <Application>Microsoft Office PowerPoint</Application>
  <PresentationFormat>宽屏</PresentationFormat>
  <Paragraphs>101</Paragraphs>
  <Slides>7</Slides>
  <Notes>5</Notes>
  <HiddenSlides>1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等线</vt:lpstr>
      <vt:lpstr>等线 Light</vt:lpstr>
      <vt:lpstr>宋体</vt:lpstr>
      <vt:lpstr>Arial</vt:lpstr>
      <vt:lpstr>Calibri</vt:lpstr>
      <vt:lpstr>Gill Sans MT</vt:lpstr>
      <vt:lpstr>库</vt:lpstr>
      <vt:lpstr> PermissionRequest</vt:lpstr>
      <vt:lpstr>功能描述        </vt:lpstr>
      <vt:lpstr>结构描述        </vt:lpstr>
      <vt:lpstr>关键点说明       </vt:lpstr>
      <vt:lpstr>源码解析         </vt:lpstr>
      <vt:lpstr> 总结说明         </vt:lpstr>
      <vt:lpstr> App具体应用              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APIDEMO解析</dc:title>
  <dc:creator>笔架州</dc:creator>
  <cp:lastModifiedBy>😉 ohazyi</cp:lastModifiedBy>
  <cp:revision>146</cp:revision>
  <dcterms:created xsi:type="dcterms:W3CDTF">2018-01-01T07:02:33Z</dcterms:created>
  <dcterms:modified xsi:type="dcterms:W3CDTF">2018-01-02T15:20:32Z</dcterms:modified>
</cp:coreProperties>
</file>