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E6A2-DAED-47CA-8CA3-4D0D4E40A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25D22-5EB1-4760-8AAD-8D0E1592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B8A85-57EF-40BB-8F96-B30B7B82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D58F0-6832-4F3F-A695-6330A53E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10C85-9ACF-40FD-AB85-6F5DCE2C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BFF27-435F-468E-9235-A6ED5975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E1314-4B26-4407-A2DE-D24D2C914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06371-FE82-47D6-8209-31A75E2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AAF9C-D32B-49EA-8B08-52D9CF2A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7CA32-8DCE-42D0-8218-F7D2D2DD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29D6F-216A-4992-A8D9-447A71935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65E60A-5DF0-467B-8C53-C031E75E7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0E7E0-CDF7-4766-AA41-3FAC90B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24DEB-F941-458E-975A-EA0021F8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C0AFB-E920-42AD-B068-DCA3FE39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57B4-AE50-47D1-91EC-016F9B20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16046-F94E-435C-9B88-988B67CB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21CC3-4CA8-4FFD-93A0-67685764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3B9C2-4D63-4DA2-A2D2-BDBFF53B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C14AA-80C2-4B02-975A-90FF8318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3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63DCD-12D7-42C3-97A1-9525C141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D2F77-DFC9-4669-83D2-56B53304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F63E7-2DBD-4EEB-8CCF-33C4E61F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4D53-8241-44E6-9085-77B6A32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D7939-347C-45A5-8008-5E267B09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3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F752-2398-40E2-867D-A92A4A23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E4452-3C00-48F4-9146-2AC477CF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CFB39-6DFD-4D80-9087-FE14A2BD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BC2E8-4457-45F0-A05C-D3E621B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700BF-9BB7-4A5E-9B3B-5949F7A7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77248-2301-4152-B965-D7A4DF74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F7AC-6680-47B9-9579-4127FD13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B28B3E-18F0-447A-84EF-97BC9723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FE95D-91FD-485E-BB7F-2E3F26C4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315455-F867-492D-9AB5-2CF79CB26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274A8-6377-453B-A877-C1635ABCC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6BEAE8-0B2A-499A-8646-9086901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B74391-26A6-4046-A8EB-6EFA0A05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CEA69-4F90-4E29-9BD2-6709DE2E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5E6E-07D0-4B1F-A410-2C98E947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5006D3-BA4A-438F-BB02-3BB901C9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F7447-FBA7-4304-B9CD-0E86E01B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6DC5-07AE-4D11-B719-4055D2F7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7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8FB45-BB81-4F2B-A63F-D9BD21DC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590F8-5109-4715-BF3A-F946C56B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2D8B4-DBA7-4443-BF5D-370A03E8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5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A1EC3-C87D-4CCF-9981-9D008D4B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C5A5D-92CB-4C04-8270-E237A25E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0F536-463F-492F-A210-2D18C451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1C84D-4651-4CF5-8B31-D5021516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ED191-28E0-4162-9F5A-7C6F07CF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A3104-92F9-40FD-9941-334067E5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C2B8A-6411-4CC2-84EF-930F33F6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2BD25-355E-406E-9E43-649C320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B8E22-60DF-4595-B3A8-0762F45D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5F0FF-10A4-47AC-B1B0-6696DFA3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7ADD6-E5AF-43EF-A415-E9A57B05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5E150-777A-4186-BF94-FB9D91C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4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B00FD-55EB-49E4-B375-C6DA287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8C484-4D0E-43D6-95D0-A30029D2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6915-89F5-420C-92C4-2DF9D772D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18F7-68CE-44C2-B2F3-2C9BCA7C630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F89C7-7A9D-4B4F-AD0A-25ECBC07D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7CC4B-2D12-46F0-B384-192B815F5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21CD-6C0D-4AF2-906B-70893B26B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柱形 28">
            <a:extLst>
              <a:ext uri="{FF2B5EF4-FFF2-40B4-BE49-F238E27FC236}">
                <a16:creationId xmlns:a16="http://schemas.microsoft.com/office/drawing/2014/main" id="{DBDC2106-F797-44D3-AF2C-52381C77F79A}"/>
              </a:ext>
            </a:extLst>
          </p:cNvPr>
          <p:cNvSpPr/>
          <p:nvPr/>
        </p:nvSpPr>
        <p:spPr>
          <a:xfrm>
            <a:off x="950407" y="318782"/>
            <a:ext cx="2086759" cy="6220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7714B56-8DC4-4F6F-B0B7-FAB45B3AD09F}"/>
              </a:ext>
            </a:extLst>
          </p:cNvPr>
          <p:cNvSpPr/>
          <p:nvPr/>
        </p:nvSpPr>
        <p:spPr>
          <a:xfrm>
            <a:off x="4808992" y="2724325"/>
            <a:ext cx="1853967" cy="14093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goods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31A503-EA2C-4244-B09A-F5CD9DF5B851}"/>
              </a:ext>
            </a:extLst>
          </p:cNvPr>
          <p:cNvSpPr/>
          <p:nvPr/>
        </p:nvSpPr>
        <p:spPr>
          <a:xfrm>
            <a:off x="1335602" y="1001548"/>
            <a:ext cx="1575731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表结构：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gs_activities_goods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gs_auction_part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gs_class_plan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gs_class_roster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gs_comment_annex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gs_comment_reply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gs_course_goods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gs_exchange_part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gs_goods_annex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gs_goods_catagory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gs_goods_comment 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gs_goods_logistics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gs_goods_sales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gs_goods_store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gs_lottery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gs_lottery_part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gs_lottery_prize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gs_lottery_ticket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gs_lottery_winning 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gs_prize_stock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gs_sales_auction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gs_sales_exchange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gs_sales_lottery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gs_sales_notify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gs_sales_plan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gs_user_prize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sys_parameter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函数：</a:t>
            </a:r>
            <a:r>
              <a:rPr lang="en-US" altLang="zh-CN" sz="1100" dirty="0" err="1">
                <a:solidFill>
                  <a:schemeClr val="bg1"/>
                </a:solidFill>
              </a:rPr>
              <a:t>seq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68271C-44C6-40E9-8E09-1BC6431B0BB0}"/>
              </a:ext>
            </a:extLst>
          </p:cNvPr>
          <p:cNvSpPr txBox="1"/>
          <p:nvPr/>
        </p:nvSpPr>
        <p:spPr>
          <a:xfrm>
            <a:off x="1787640" y="33175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gs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柱形 33">
            <a:extLst>
              <a:ext uri="{FF2B5EF4-FFF2-40B4-BE49-F238E27FC236}">
                <a16:creationId xmlns:a16="http://schemas.microsoft.com/office/drawing/2014/main" id="{FC6E864E-BB7C-4F0D-B3C1-D8B5FBA92AEC}"/>
              </a:ext>
            </a:extLst>
          </p:cNvPr>
          <p:cNvSpPr/>
          <p:nvPr/>
        </p:nvSpPr>
        <p:spPr>
          <a:xfrm>
            <a:off x="8434785" y="318782"/>
            <a:ext cx="2086759" cy="62204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ABCF4C-20FA-459F-971C-63373B12AB2B}"/>
              </a:ext>
            </a:extLst>
          </p:cNvPr>
          <p:cNvSpPr txBox="1"/>
          <p:nvPr/>
        </p:nvSpPr>
        <p:spPr>
          <a:xfrm>
            <a:off x="9272018" y="33175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AEB2F1-B10D-4639-A207-E22B06818DC3}"/>
              </a:ext>
            </a:extLst>
          </p:cNvPr>
          <p:cNvSpPr/>
          <p:nvPr/>
        </p:nvSpPr>
        <p:spPr>
          <a:xfrm>
            <a:off x="8895126" y="1662605"/>
            <a:ext cx="145845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表结构：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ats_account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ats_account_change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ats_account_serial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ats_award_record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ats_award_rule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ats_bank_info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ats_bind_card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ats_recharge_records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ats_zhimi_product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bs_action_member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bs_goods_order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bs_invoice_records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bs_logistics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bs_order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bs_order_logistics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bs_sales_order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bs_serial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bs_virtual_info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731101-7CF2-4D24-A6E5-7270F0909997}"/>
              </a:ext>
            </a:extLst>
          </p:cNvPr>
          <p:cNvCxnSpPr>
            <a:stCxn id="29" idx="4"/>
            <a:endCxn id="4" idx="2"/>
          </p:cNvCxnSpPr>
          <p:nvPr/>
        </p:nvCxnSpPr>
        <p:spPr>
          <a:xfrm>
            <a:off x="3037166" y="3429000"/>
            <a:ext cx="1771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038E1A-4990-4E27-B4E5-757A04624574}"/>
              </a:ext>
            </a:extLst>
          </p:cNvPr>
          <p:cNvCxnSpPr>
            <a:stCxn id="34" idx="2"/>
            <a:endCxn id="4" idx="4"/>
          </p:cNvCxnSpPr>
          <p:nvPr/>
        </p:nvCxnSpPr>
        <p:spPr>
          <a:xfrm flipH="1">
            <a:off x="6662959" y="3429000"/>
            <a:ext cx="1771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6AA332C-4DEB-4360-B73D-16C453BEED43}"/>
              </a:ext>
            </a:extLst>
          </p:cNvPr>
          <p:cNvSpPr txBox="1"/>
          <p:nvPr/>
        </p:nvSpPr>
        <p:spPr>
          <a:xfrm>
            <a:off x="3733234" y="31784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合并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E5F7CD2-73AB-4A97-9FAC-2C54EDB7C890}"/>
              </a:ext>
            </a:extLst>
          </p:cNvPr>
          <p:cNvSpPr/>
          <p:nvPr/>
        </p:nvSpPr>
        <p:spPr>
          <a:xfrm>
            <a:off x="7246274" y="317840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合并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3745C78-2540-49AF-A217-BE8E3FE757B4}"/>
              </a:ext>
            </a:extLst>
          </p:cNvPr>
          <p:cNvSpPr txBox="1"/>
          <p:nvPr/>
        </p:nvSpPr>
        <p:spPr>
          <a:xfrm>
            <a:off x="3146967" y="1352531"/>
            <a:ext cx="5351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PS</a:t>
            </a:r>
            <a:r>
              <a:rPr lang="zh-CN" altLang="en-US" sz="1200" dirty="0">
                <a:solidFill>
                  <a:srgbClr val="FF0000"/>
                </a:solidFill>
              </a:rPr>
              <a:t>：合并的内容以当时数据库的内容为准， sys_parameter表和</a:t>
            </a:r>
            <a:r>
              <a:rPr lang="en-US" altLang="zh-CN" sz="1200" dirty="0" err="1">
                <a:solidFill>
                  <a:srgbClr val="FF0000"/>
                </a:solidFill>
              </a:rPr>
              <a:t>seq</a:t>
            </a:r>
            <a:r>
              <a:rPr lang="zh-CN" altLang="en-US" sz="1200" dirty="0">
                <a:solidFill>
                  <a:srgbClr val="FF0000"/>
                </a:solidFill>
              </a:rPr>
              <a:t>函数只需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同步</a:t>
            </a:r>
            <a:r>
              <a:rPr lang="en-US" altLang="zh-CN" sz="1200" dirty="0" err="1">
                <a:solidFill>
                  <a:srgbClr val="FF0000"/>
                </a:solidFill>
              </a:rPr>
              <a:t>gs</a:t>
            </a:r>
            <a:r>
              <a:rPr lang="zh-CN" altLang="en-US" sz="1200" dirty="0">
                <a:solidFill>
                  <a:srgbClr val="FF0000"/>
                </a:solidFill>
              </a:rPr>
              <a:t>库中的即可。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具体数据同步方式：先创建</a:t>
            </a:r>
            <a:r>
              <a:rPr lang="en-US" altLang="zh-CN" sz="1200" dirty="0">
                <a:solidFill>
                  <a:srgbClr val="FF0000"/>
                </a:solidFill>
              </a:rPr>
              <a:t>goods</a:t>
            </a:r>
            <a:r>
              <a:rPr lang="zh-CN" altLang="en-US" sz="1200" dirty="0">
                <a:solidFill>
                  <a:srgbClr val="FF0000"/>
                </a:solidFill>
              </a:rPr>
              <a:t>库字符编码为</a:t>
            </a:r>
            <a:r>
              <a:rPr lang="en-US" altLang="zh-CN" sz="1200" dirty="0">
                <a:solidFill>
                  <a:srgbClr val="FF0000"/>
                </a:solidFill>
              </a:rPr>
              <a:t>UTF-8</a:t>
            </a:r>
            <a:r>
              <a:rPr lang="zh-CN" altLang="en-US" sz="1200" dirty="0">
                <a:solidFill>
                  <a:srgbClr val="FF0000"/>
                </a:solidFill>
              </a:rPr>
              <a:t>和原来的</a:t>
            </a:r>
            <a:r>
              <a:rPr lang="en-US" altLang="zh-CN" sz="1200" dirty="0" err="1">
                <a:solidFill>
                  <a:srgbClr val="FF0000"/>
                </a:solidFill>
              </a:rPr>
              <a:t>gs,bs</a:t>
            </a:r>
            <a:r>
              <a:rPr lang="zh-CN" altLang="en-US" sz="1200" dirty="0">
                <a:solidFill>
                  <a:srgbClr val="FF0000"/>
                </a:solidFill>
              </a:rPr>
              <a:t>库一样，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然后通过</a:t>
            </a:r>
            <a:r>
              <a:rPr lang="en-US" altLang="zh-CN" sz="1200" dirty="0" err="1">
                <a:solidFill>
                  <a:srgbClr val="FF0000"/>
                </a:solidFill>
              </a:rPr>
              <a:t>navicat</a:t>
            </a:r>
            <a:r>
              <a:rPr lang="en-US" altLang="zh-CN" sz="1200" dirty="0">
                <a:solidFill>
                  <a:srgbClr val="FF0000"/>
                </a:solidFill>
              </a:rPr>
              <a:t> for </a:t>
            </a:r>
            <a:r>
              <a:rPr lang="en-US" altLang="zh-CN" sz="1200" dirty="0" err="1">
                <a:solidFill>
                  <a:srgbClr val="FF0000"/>
                </a:solidFill>
              </a:rPr>
              <a:t>mysql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zh-CN" altLang="en-US" sz="1200" dirty="0">
                <a:solidFill>
                  <a:srgbClr val="FF0000"/>
                </a:solidFill>
              </a:rPr>
              <a:t>工具进行拷贝，先拷贝</a:t>
            </a:r>
            <a:r>
              <a:rPr lang="en-US" altLang="zh-CN" sz="1200" dirty="0" err="1">
                <a:solidFill>
                  <a:srgbClr val="FF0000"/>
                </a:solidFill>
              </a:rPr>
              <a:t>gs</a:t>
            </a:r>
            <a:r>
              <a:rPr lang="zh-CN" altLang="en-US" sz="1200" dirty="0">
                <a:solidFill>
                  <a:srgbClr val="FF0000"/>
                </a:solidFill>
              </a:rPr>
              <a:t>库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在拷贝</a:t>
            </a:r>
            <a:r>
              <a:rPr lang="en-US" altLang="zh-CN" sz="1200" dirty="0" err="1">
                <a:solidFill>
                  <a:srgbClr val="FF0000"/>
                </a:solidFill>
              </a:rPr>
              <a:t>bs</a:t>
            </a:r>
            <a:r>
              <a:rPr lang="zh-CN" altLang="en-US" sz="1200" dirty="0">
                <a:solidFill>
                  <a:srgbClr val="FF0000"/>
                </a:solidFill>
              </a:rPr>
              <a:t>库。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9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298</Words>
  <Application>Microsoft Office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冬瓜</dc:creator>
  <cp:lastModifiedBy>瓜 冬</cp:lastModifiedBy>
  <cp:revision>5</cp:revision>
  <dcterms:created xsi:type="dcterms:W3CDTF">2018-04-09T06:47:03Z</dcterms:created>
  <dcterms:modified xsi:type="dcterms:W3CDTF">2018-04-09T07:19:08Z</dcterms:modified>
</cp:coreProperties>
</file>