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8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2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5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3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0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0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DE74-0A3F-43AD-BF9E-58E710C296B8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F442E-F165-4216-9185-7D508ECD5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115" y="682171"/>
            <a:ext cx="1175657" cy="49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4115" y="682171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624114" y="1669142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624113" y="2656113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624113" y="3643084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624111" y="4630055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2474686" y="682171"/>
            <a:ext cx="1175657" cy="49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89196" y="1669141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2489192" y="682169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489198" y="2656113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14" name="矩形 13"/>
          <p:cNvSpPr/>
          <p:nvPr/>
        </p:nvSpPr>
        <p:spPr>
          <a:xfrm>
            <a:off x="2489198" y="3643084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15" name="矩形 14"/>
          <p:cNvSpPr/>
          <p:nvPr/>
        </p:nvSpPr>
        <p:spPr>
          <a:xfrm>
            <a:off x="2489196" y="4630055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26008" y="145849"/>
            <a:ext cx="130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4151086" y="682171"/>
            <a:ext cx="1175657" cy="49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65596" y="1669141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19" name="矩形 18"/>
          <p:cNvSpPr/>
          <p:nvPr/>
        </p:nvSpPr>
        <p:spPr>
          <a:xfrm>
            <a:off x="4165592" y="682169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4165598" y="2656113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21" name="矩形 20"/>
          <p:cNvSpPr/>
          <p:nvPr/>
        </p:nvSpPr>
        <p:spPr>
          <a:xfrm>
            <a:off x="4165598" y="3643084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22" name="矩形 21"/>
          <p:cNvSpPr/>
          <p:nvPr/>
        </p:nvSpPr>
        <p:spPr>
          <a:xfrm>
            <a:off x="4165596" y="4630055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474686" y="152398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5798468" y="682171"/>
            <a:ext cx="1175657" cy="49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812978" y="1669141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>
            <a:off x="5812974" y="682169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27" name="矩形 26"/>
          <p:cNvSpPr/>
          <p:nvPr/>
        </p:nvSpPr>
        <p:spPr>
          <a:xfrm>
            <a:off x="5798468" y="3636533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28" name="矩形 27"/>
          <p:cNvSpPr/>
          <p:nvPr/>
        </p:nvSpPr>
        <p:spPr>
          <a:xfrm>
            <a:off x="5812974" y="2636460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29" name="矩形 28"/>
          <p:cNvSpPr/>
          <p:nvPr/>
        </p:nvSpPr>
        <p:spPr>
          <a:xfrm>
            <a:off x="5812978" y="4630055"/>
            <a:ext cx="1175657" cy="98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59714" y="152398"/>
            <a:ext cx="130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第三次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7416832" y="682171"/>
            <a:ext cx="1175657" cy="49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342" y="1669141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33" name="矩形 32"/>
          <p:cNvSpPr/>
          <p:nvPr/>
        </p:nvSpPr>
        <p:spPr>
          <a:xfrm>
            <a:off x="7431338" y="682169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34" name="矩形 33"/>
          <p:cNvSpPr/>
          <p:nvPr/>
        </p:nvSpPr>
        <p:spPr>
          <a:xfrm>
            <a:off x="7416832" y="4630055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35" name="矩形 34"/>
          <p:cNvSpPr/>
          <p:nvPr/>
        </p:nvSpPr>
        <p:spPr>
          <a:xfrm>
            <a:off x="7431338" y="2636460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36" name="矩形 35"/>
          <p:cNvSpPr/>
          <p:nvPr/>
        </p:nvSpPr>
        <p:spPr>
          <a:xfrm>
            <a:off x="7432403" y="3629637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291754" y="172396"/>
            <a:ext cx="130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第四次</a:t>
            </a:r>
            <a:endParaRPr lang="zh-CN" altLang="en-US"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688486" y="1985039"/>
            <a:ext cx="800219" cy="43030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第一轮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323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1904" y="2154916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501900" y="1167944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487394" y="5115830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501900" y="3122235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502965" y="4115412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2011616" y="2154916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2011612" y="1167944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1997106" y="5115830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2011612" y="3122235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012677" y="4115412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11612" y="419572"/>
            <a:ext cx="129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611385" y="3168780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3611385" y="1167944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17" name="矩形 16"/>
          <p:cNvSpPr/>
          <p:nvPr/>
        </p:nvSpPr>
        <p:spPr>
          <a:xfrm>
            <a:off x="3596879" y="5115830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18" name="矩形 17"/>
          <p:cNvSpPr/>
          <p:nvPr/>
        </p:nvSpPr>
        <p:spPr>
          <a:xfrm>
            <a:off x="3611385" y="2168362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19" name="矩形 18"/>
          <p:cNvSpPr/>
          <p:nvPr/>
        </p:nvSpPr>
        <p:spPr>
          <a:xfrm>
            <a:off x="3612450" y="4115412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548845" y="433018"/>
            <a:ext cx="130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5154429" y="3180278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22" name="矩形 21"/>
          <p:cNvSpPr/>
          <p:nvPr/>
        </p:nvSpPr>
        <p:spPr>
          <a:xfrm>
            <a:off x="5154429" y="1179442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23" name="矩形 22"/>
          <p:cNvSpPr/>
          <p:nvPr/>
        </p:nvSpPr>
        <p:spPr>
          <a:xfrm>
            <a:off x="5139923" y="5127328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24" name="矩形 23"/>
          <p:cNvSpPr/>
          <p:nvPr/>
        </p:nvSpPr>
        <p:spPr>
          <a:xfrm>
            <a:off x="5154429" y="2179860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25" name="矩形 24"/>
          <p:cNvSpPr/>
          <p:nvPr/>
        </p:nvSpPr>
        <p:spPr>
          <a:xfrm>
            <a:off x="5155494" y="4126910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091889" y="444516"/>
            <a:ext cx="130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第三次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449185" y="2154915"/>
            <a:ext cx="800219" cy="43030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第二轮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79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3879" y="2865953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53879" y="865117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739373" y="4813003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753879" y="1865535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754944" y="3812585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2292166" y="2879400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2277658" y="1905875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2277660" y="4826450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2277659" y="907980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293231" y="3826032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232532" y="341897"/>
            <a:ext cx="129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935212" y="2890324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16" name="矩形 15"/>
          <p:cNvSpPr/>
          <p:nvPr/>
        </p:nvSpPr>
        <p:spPr>
          <a:xfrm>
            <a:off x="3920704" y="1916799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17" name="矩形 16"/>
          <p:cNvSpPr/>
          <p:nvPr/>
        </p:nvSpPr>
        <p:spPr>
          <a:xfrm>
            <a:off x="3949282" y="4837374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18" name="矩形 17"/>
          <p:cNvSpPr/>
          <p:nvPr/>
        </p:nvSpPr>
        <p:spPr>
          <a:xfrm>
            <a:off x="3920705" y="918904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19" name="矩形 18"/>
          <p:cNvSpPr/>
          <p:nvPr/>
        </p:nvSpPr>
        <p:spPr>
          <a:xfrm>
            <a:off x="3936277" y="3836956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875578" y="352821"/>
            <a:ext cx="129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第二次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877560" y="2399360"/>
            <a:ext cx="800219" cy="43030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第三轮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193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3374" y="3047487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648866" y="2073962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677444" y="4994537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648867" y="1076067"/>
            <a:ext cx="1175657" cy="9869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664439" y="3994119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2144511" y="3047487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23</a:t>
            </a:r>
            <a:endParaRPr lang="zh-CN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2144291" y="2073962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</a:t>
            </a:r>
            <a:endParaRPr lang="zh-CN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2172869" y="4994537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78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2144292" y="1076067"/>
            <a:ext cx="1175657" cy="9869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6</a:t>
            </a:r>
            <a:endParaRPr lang="zh-CN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159864" y="3994119"/>
            <a:ext cx="1175657" cy="9869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45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232532" y="341897"/>
            <a:ext cx="129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第一次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077335" y="2185047"/>
            <a:ext cx="800219" cy="43030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/>
              <a:t>第四轮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441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94</Words>
  <Application>Microsoft Office PowerPoint</Application>
  <PresentationFormat>宽屏</PresentationFormat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web-01</dc:creator>
  <cp:lastModifiedBy>web-01</cp:lastModifiedBy>
  <cp:revision>5</cp:revision>
  <dcterms:created xsi:type="dcterms:W3CDTF">2017-10-26T06:15:22Z</dcterms:created>
  <dcterms:modified xsi:type="dcterms:W3CDTF">2017-10-26T10:51:03Z</dcterms:modified>
</cp:coreProperties>
</file>