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9"/>
  </p:notesMasterIdLst>
  <p:handoutMasterIdLst>
    <p:handoutMasterId r:id="rId20"/>
  </p:handoutMasterIdLst>
  <p:sldIdLst>
    <p:sldId id="3184" r:id="rId2"/>
    <p:sldId id="3185" r:id="rId3"/>
    <p:sldId id="3206" r:id="rId4"/>
    <p:sldId id="3145" r:id="rId5"/>
    <p:sldId id="3205" r:id="rId6"/>
    <p:sldId id="3204" r:id="rId7"/>
    <p:sldId id="3207" r:id="rId8"/>
    <p:sldId id="3208" r:id="rId9"/>
    <p:sldId id="3192" r:id="rId10"/>
    <p:sldId id="3194" r:id="rId11"/>
    <p:sldId id="3195" r:id="rId12"/>
    <p:sldId id="3198" r:id="rId13"/>
    <p:sldId id="3200" r:id="rId14"/>
    <p:sldId id="3201" r:id="rId15"/>
    <p:sldId id="3202" r:id="rId16"/>
    <p:sldId id="3203" r:id="rId17"/>
    <p:sldId id="3190" r:id="rId18"/>
  </p:sldIdLst>
  <p:sldSz cx="12858750" cy="7232650"/>
  <p:notesSz cx="6858000" cy="9144000"/>
  <p:custDataLst>
    <p:tags r:id="rId2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7121"/>
    <a:srgbClr val="F3C5BE"/>
    <a:srgbClr val="60AEA9"/>
    <a:srgbClr val="00B369"/>
    <a:srgbClr val="1A8CE1"/>
    <a:srgbClr val="FFFFFF"/>
    <a:srgbClr val="A78357"/>
    <a:srgbClr val="28C7D4"/>
    <a:srgbClr val="F94D4D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13" autoAdjust="0"/>
    <p:restoredTop sz="92986" autoAdjust="0"/>
  </p:normalViewPr>
  <p:slideViewPr>
    <p:cSldViewPr>
      <p:cViewPr varScale="1">
        <p:scale>
          <a:sx n="70" d="100"/>
          <a:sy n="70" d="100"/>
        </p:scale>
        <p:origin x="-882" y="-96"/>
      </p:cViewPr>
      <p:guideLst>
        <p:guide orient="horz" pos="328"/>
        <p:guide orient="horz" pos="4183"/>
        <p:guide pos="4050"/>
        <p:guide pos="557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762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340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340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340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340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340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340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340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55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379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654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340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340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340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265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265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340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/>
          <p:nvPr userDrawn="1"/>
        </p:nvSpPr>
        <p:spPr>
          <a:xfrm rot="5400000">
            <a:off x="6332560" y="-5552780"/>
            <a:ext cx="45719" cy="121012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8C92ADDF-ABC6-4EEC-846D-A1AE2D41067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887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css3/css3-tutorial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anyifeng.com/blog/2015/07/flex-grammar.html?utm_source=tuicool)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28975" y="684485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淘宝网chenying0907出品 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淘宝网chenying0907出品 10"/>
          <p:cNvSpPr txBox="1"/>
          <p:nvPr/>
        </p:nvSpPr>
        <p:spPr>
          <a:xfrm>
            <a:off x="7437487" y="4734868"/>
            <a:ext cx="3214630" cy="1731227"/>
          </a:xfrm>
          <a:prstGeom prst="rect">
            <a:avLst/>
          </a:prstGeom>
          <a:noFill/>
        </p:spPr>
        <p:txBody>
          <a:bodyPr wrap="none" lIns="68564" tIns="34282" rIns="68564" bIns="34282">
            <a:spAutoFit/>
          </a:bodyPr>
          <a:lstStyle/>
          <a:p>
            <a:pPr>
              <a:buNone/>
            </a:pPr>
            <a:r>
              <a:rPr lang="en-US" altLang="zh-CN" sz="5400" dirty="0">
                <a:solidFill>
                  <a:srgbClr val="92D05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CSS</a:t>
            </a:r>
            <a:r>
              <a:rPr lang="zh-CN" altLang="en-US" sz="5400" dirty="0">
                <a:solidFill>
                  <a:srgbClr val="92D05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的使用</a:t>
            </a:r>
            <a:endParaRPr lang="en-US" altLang="zh-CN" sz="5400" dirty="0">
              <a:solidFill>
                <a:srgbClr val="92D050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  <a:p>
            <a:pPr>
              <a:buNone/>
            </a:pPr>
            <a:endParaRPr lang="zh-CN" altLang="en-US" sz="5400" dirty="0">
              <a:solidFill>
                <a:srgbClr val="92D050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4" name="淘宝网chenying0907出品 3"/>
          <p:cNvSpPr/>
          <p:nvPr/>
        </p:nvSpPr>
        <p:spPr>
          <a:xfrm>
            <a:off x="5521702" y="6108313"/>
            <a:ext cx="6323029" cy="715564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+mj-lt"/>
                <a:ea typeface="Source Han Sans ExtraLight" panose="020B0200000000000000" pitchFamily="34" charset="-122"/>
                <a:cs typeface="Arial" panose="020B0604020202020204" pitchFamily="34" charset="0"/>
              </a:rPr>
              <a:t>Each day is a new beginning Seize new opportunities from now on </a:t>
            </a:r>
            <a:r>
              <a:rPr lang="en-US" altLang="zh-CN" sz="1400" dirty="0">
                <a:solidFill>
                  <a:schemeClr val="bg1"/>
                </a:solidFill>
                <a:ea typeface="Source Han Sans ExtraLight" panose="020B0200000000000000" pitchFamily="34" charset="-122"/>
                <a:cs typeface="Arial" panose="020B0604020202020204" pitchFamily="34" charset="0"/>
              </a:rPr>
              <a:t>Each day is a new beginning Seize new opportunities from now </a:t>
            </a:r>
            <a:r>
              <a:rPr lang="en-US" altLang="zh-CN" sz="1400" dirty="0" err="1">
                <a:solidFill>
                  <a:schemeClr val="bg1"/>
                </a:solidFill>
                <a:ea typeface="Source Han Sans ExtraLight" panose="020B0200000000000000" pitchFamily="34" charset="-122"/>
                <a:cs typeface="Arial" panose="020B0604020202020204" pitchFamily="34" charset="0"/>
              </a:rPr>
              <a:t>onEach</a:t>
            </a:r>
            <a:r>
              <a:rPr lang="en-US" altLang="zh-CN" sz="1400" dirty="0">
                <a:solidFill>
                  <a:schemeClr val="bg1"/>
                </a:solidFill>
                <a:ea typeface="Source Han Sans ExtraLight" panose="020B0200000000000000" pitchFamily="34" charset="-122"/>
                <a:cs typeface="Arial" panose="020B0604020202020204" pitchFamily="34" charset="0"/>
              </a:rPr>
              <a:t> day is a new beginning Seize new opportunities from now on</a:t>
            </a:r>
          </a:p>
        </p:txBody>
      </p:sp>
    </p:spTree>
    <p:extLst>
      <p:ext uri="{BB962C8B-B14F-4D97-AF65-F5344CB8AC3E}">
        <p14:creationId xmlns:p14="http://schemas.microsoft.com/office/powerpoint/2010/main" val="277913068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1" dur="8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12" dur="8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/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/>
          <p:bldP spid="4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淘宝网chenying0907出品 19"/>
          <p:cNvSpPr>
            <a:spLocks noEditPoints="1"/>
          </p:cNvSpPr>
          <p:nvPr/>
        </p:nvSpPr>
        <p:spPr bwMode="auto">
          <a:xfrm>
            <a:off x="4390043" y="3813718"/>
            <a:ext cx="459466" cy="443672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606" tIns="45802" rIns="91606" bIns="4580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id-ID" sz="781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淘宝网chenying0907出品 11"/>
          <p:cNvSpPr>
            <a:spLocks noChangeAspect="1" noEditPoints="1"/>
          </p:cNvSpPr>
          <p:nvPr/>
        </p:nvSpPr>
        <p:spPr bwMode="auto">
          <a:xfrm>
            <a:off x="4337420" y="2553902"/>
            <a:ext cx="480416" cy="480926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606" tIns="45802" rIns="91606" bIns="4580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78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360470" y="5174136"/>
            <a:ext cx="452288" cy="443672"/>
            <a:chOff x="6786562" y="796925"/>
            <a:chExt cx="500063" cy="490538"/>
          </a:xfrm>
          <a:solidFill>
            <a:schemeClr val="bg1"/>
          </a:solidFill>
        </p:grpSpPr>
        <p:sp>
          <p:nvSpPr>
            <p:cNvPr id="23" name="淘宝网chenying0907出品 27"/>
            <p:cNvSpPr>
              <a:spLocks noEditPoints="1"/>
            </p:cNvSpPr>
            <p:nvPr/>
          </p:nvSpPr>
          <p:spPr bwMode="auto">
            <a:xfrm>
              <a:off x="6786562" y="796925"/>
              <a:ext cx="500063" cy="490538"/>
            </a:xfrm>
            <a:custGeom>
              <a:avLst/>
              <a:gdLst>
                <a:gd name="T0" fmla="*/ 127 w 130"/>
                <a:gd name="T1" fmla="*/ 42 h 128"/>
                <a:gd name="T2" fmla="*/ 87 w 130"/>
                <a:gd name="T3" fmla="*/ 2 h 128"/>
                <a:gd name="T4" fmla="*/ 79 w 130"/>
                <a:gd name="T5" fmla="*/ 0 h 128"/>
                <a:gd name="T6" fmla="*/ 75 w 130"/>
                <a:gd name="T7" fmla="*/ 2 h 128"/>
                <a:gd name="T8" fmla="*/ 73 w 130"/>
                <a:gd name="T9" fmla="*/ 6 h 128"/>
                <a:gd name="T10" fmla="*/ 64 w 130"/>
                <a:gd name="T11" fmla="*/ 21 h 128"/>
                <a:gd name="T12" fmla="*/ 41 w 130"/>
                <a:gd name="T13" fmla="*/ 37 h 128"/>
                <a:gd name="T14" fmla="*/ 15 w 130"/>
                <a:gd name="T15" fmla="*/ 55 h 128"/>
                <a:gd name="T16" fmla="*/ 1 w 130"/>
                <a:gd name="T17" fmla="*/ 78 h 128"/>
                <a:gd name="T18" fmla="*/ 3 w 130"/>
                <a:gd name="T19" fmla="*/ 86 h 128"/>
                <a:gd name="T20" fmla="*/ 43 w 130"/>
                <a:gd name="T21" fmla="*/ 126 h 128"/>
                <a:gd name="T22" fmla="*/ 51 w 130"/>
                <a:gd name="T23" fmla="*/ 128 h 128"/>
                <a:gd name="T24" fmla="*/ 55 w 130"/>
                <a:gd name="T25" fmla="*/ 126 h 128"/>
                <a:gd name="T26" fmla="*/ 57 w 130"/>
                <a:gd name="T27" fmla="*/ 122 h 128"/>
                <a:gd name="T28" fmla="*/ 66 w 130"/>
                <a:gd name="T29" fmla="*/ 107 h 128"/>
                <a:gd name="T30" fmla="*/ 89 w 130"/>
                <a:gd name="T31" fmla="*/ 91 h 128"/>
                <a:gd name="T32" fmla="*/ 115 w 130"/>
                <a:gd name="T33" fmla="*/ 73 h 128"/>
                <a:gd name="T34" fmla="*/ 129 w 130"/>
                <a:gd name="T35" fmla="*/ 50 h 128"/>
                <a:gd name="T36" fmla="*/ 127 w 130"/>
                <a:gd name="T37" fmla="*/ 42 h 128"/>
                <a:gd name="T38" fmla="*/ 49 w 130"/>
                <a:gd name="T39" fmla="*/ 120 h 128"/>
                <a:gd name="T40" fmla="*/ 9 w 130"/>
                <a:gd name="T41" fmla="*/ 80 h 128"/>
                <a:gd name="T42" fmla="*/ 81 w 130"/>
                <a:gd name="T43" fmla="*/ 8 h 128"/>
                <a:gd name="T44" fmla="*/ 121 w 130"/>
                <a:gd name="T45" fmla="*/ 48 h 128"/>
                <a:gd name="T46" fmla="*/ 49 w 130"/>
                <a:gd name="T47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28">
                  <a:moveTo>
                    <a:pt x="127" y="42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5" y="0"/>
                    <a:pt x="82" y="0"/>
                    <a:pt x="79" y="0"/>
                  </a:cubicBezTo>
                  <a:cubicBezTo>
                    <a:pt x="78" y="1"/>
                    <a:pt x="76" y="1"/>
                    <a:pt x="75" y="2"/>
                  </a:cubicBezTo>
                  <a:cubicBezTo>
                    <a:pt x="74" y="3"/>
                    <a:pt x="74" y="4"/>
                    <a:pt x="73" y="6"/>
                  </a:cubicBezTo>
                  <a:cubicBezTo>
                    <a:pt x="72" y="12"/>
                    <a:pt x="68" y="17"/>
                    <a:pt x="64" y="21"/>
                  </a:cubicBezTo>
                  <a:cubicBezTo>
                    <a:pt x="58" y="27"/>
                    <a:pt x="50" y="32"/>
                    <a:pt x="41" y="37"/>
                  </a:cubicBezTo>
                  <a:cubicBezTo>
                    <a:pt x="32" y="42"/>
                    <a:pt x="23" y="48"/>
                    <a:pt x="15" y="55"/>
                  </a:cubicBezTo>
                  <a:cubicBezTo>
                    <a:pt x="8" y="62"/>
                    <a:pt x="4" y="69"/>
                    <a:pt x="1" y="78"/>
                  </a:cubicBezTo>
                  <a:cubicBezTo>
                    <a:pt x="0" y="80"/>
                    <a:pt x="1" y="84"/>
                    <a:pt x="3" y="8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5" y="128"/>
                    <a:pt x="48" y="128"/>
                    <a:pt x="51" y="128"/>
                  </a:cubicBezTo>
                  <a:cubicBezTo>
                    <a:pt x="52" y="127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8" y="116"/>
                    <a:pt x="62" y="111"/>
                    <a:pt x="66" y="107"/>
                  </a:cubicBezTo>
                  <a:cubicBezTo>
                    <a:pt x="72" y="101"/>
                    <a:pt x="80" y="96"/>
                    <a:pt x="89" y="91"/>
                  </a:cubicBezTo>
                  <a:cubicBezTo>
                    <a:pt x="98" y="86"/>
                    <a:pt x="107" y="80"/>
                    <a:pt x="115" y="73"/>
                  </a:cubicBezTo>
                  <a:cubicBezTo>
                    <a:pt x="122" y="66"/>
                    <a:pt x="126" y="59"/>
                    <a:pt x="129" y="50"/>
                  </a:cubicBezTo>
                  <a:cubicBezTo>
                    <a:pt x="130" y="48"/>
                    <a:pt x="129" y="44"/>
                    <a:pt x="127" y="42"/>
                  </a:cubicBezTo>
                  <a:close/>
                  <a:moveTo>
                    <a:pt x="49" y="120"/>
                  </a:moveTo>
                  <a:cubicBezTo>
                    <a:pt x="36" y="107"/>
                    <a:pt x="22" y="93"/>
                    <a:pt x="9" y="80"/>
                  </a:cubicBezTo>
                  <a:cubicBezTo>
                    <a:pt x="20" y="43"/>
                    <a:pt x="70" y="45"/>
                    <a:pt x="81" y="8"/>
                  </a:cubicBezTo>
                  <a:cubicBezTo>
                    <a:pt x="94" y="21"/>
                    <a:pt x="108" y="35"/>
                    <a:pt x="121" y="48"/>
                  </a:cubicBezTo>
                  <a:cubicBezTo>
                    <a:pt x="110" y="85"/>
                    <a:pt x="60" y="83"/>
                    <a:pt x="4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淘宝网chenying0907出品 28"/>
            <p:cNvSpPr>
              <a:spLocks noEditPoints="1"/>
            </p:cNvSpPr>
            <p:nvPr/>
          </p:nvSpPr>
          <p:spPr bwMode="auto">
            <a:xfrm>
              <a:off x="6967538" y="969963"/>
              <a:ext cx="134938" cy="138113"/>
            </a:xfrm>
            <a:custGeom>
              <a:avLst/>
              <a:gdLst>
                <a:gd name="T0" fmla="*/ 28 w 35"/>
                <a:gd name="T1" fmla="*/ 12 h 36"/>
                <a:gd name="T2" fmla="*/ 20 w 35"/>
                <a:gd name="T3" fmla="*/ 13 h 36"/>
                <a:gd name="T4" fmla="*/ 10 w 35"/>
                <a:gd name="T5" fmla="*/ 7 h 36"/>
                <a:gd name="T6" fmla="*/ 15 w 35"/>
                <a:gd name="T7" fmla="*/ 6 h 36"/>
                <a:gd name="T8" fmla="*/ 19 w 35"/>
                <a:gd name="T9" fmla="*/ 6 h 36"/>
                <a:gd name="T10" fmla="*/ 20 w 35"/>
                <a:gd name="T11" fmla="*/ 2 h 36"/>
                <a:gd name="T12" fmla="*/ 13 w 35"/>
                <a:gd name="T13" fmla="*/ 1 h 36"/>
                <a:gd name="T14" fmla="*/ 6 w 35"/>
                <a:gd name="T15" fmla="*/ 4 h 36"/>
                <a:gd name="T16" fmla="*/ 5 w 35"/>
                <a:gd name="T17" fmla="*/ 3 h 36"/>
                <a:gd name="T18" fmla="*/ 3 w 35"/>
                <a:gd name="T19" fmla="*/ 5 h 36"/>
                <a:gd name="T20" fmla="*/ 4 w 35"/>
                <a:gd name="T21" fmla="*/ 6 h 36"/>
                <a:gd name="T22" fmla="*/ 1 w 35"/>
                <a:gd name="T23" fmla="*/ 15 h 36"/>
                <a:gd name="T24" fmla="*/ 3 w 35"/>
                <a:gd name="T25" fmla="*/ 22 h 36"/>
                <a:gd name="T26" fmla="*/ 18 w 35"/>
                <a:gd name="T27" fmla="*/ 21 h 36"/>
                <a:gd name="T28" fmla="*/ 23 w 35"/>
                <a:gd name="T29" fmla="*/ 31 h 36"/>
                <a:gd name="T30" fmla="*/ 19 w 35"/>
                <a:gd name="T31" fmla="*/ 30 h 36"/>
                <a:gd name="T32" fmla="*/ 16 w 35"/>
                <a:gd name="T33" fmla="*/ 28 h 36"/>
                <a:gd name="T34" fmla="*/ 13 w 35"/>
                <a:gd name="T35" fmla="*/ 31 h 36"/>
                <a:gd name="T36" fmla="*/ 17 w 35"/>
                <a:gd name="T37" fmla="*/ 35 h 36"/>
                <a:gd name="T38" fmla="*/ 25 w 35"/>
                <a:gd name="T39" fmla="*/ 36 h 36"/>
                <a:gd name="T40" fmla="*/ 31 w 35"/>
                <a:gd name="T41" fmla="*/ 35 h 36"/>
                <a:gd name="T42" fmla="*/ 33 w 35"/>
                <a:gd name="T43" fmla="*/ 34 h 36"/>
                <a:gd name="T44" fmla="*/ 33 w 35"/>
                <a:gd name="T45" fmla="*/ 32 h 36"/>
                <a:gd name="T46" fmla="*/ 34 w 35"/>
                <a:gd name="T47" fmla="*/ 26 h 36"/>
                <a:gd name="T48" fmla="*/ 35 w 35"/>
                <a:gd name="T49" fmla="*/ 18 h 36"/>
                <a:gd name="T50" fmla="*/ 10 w 35"/>
                <a:gd name="T51" fmla="*/ 17 h 36"/>
                <a:gd name="T52" fmla="*/ 6 w 35"/>
                <a:gd name="T53" fmla="*/ 15 h 36"/>
                <a:gd name="T54" fmla="*/ 7 w 35"/>
                <a:gd name="T55" fmla="*/ 11 h 36"/>
                <a:gd name="T56" fmla="*/ 14 w 35"/>
                <a:gd name="T57" fmla="*/ 16 h 36"/>
                <a:gd name="T58" fmla="*/ 29 w 35"/>
                <a:gd name="T59" fmla="*/ 25 h 36"/>
                <a:gd name="T60" fmla="*/ 21 w 35"/>
                <a:gd name="T61" fmla="*/ 20 h 36"/>
                <a:gd name="T62" fmla="*/ 25 w 35"/>
                <a:gd name="T63" fmla="*/ 18 h 36"/>
                <a:gd name="T64" fmla="*/ 28 w 35"/>
                <a:gd name="T65" fmla="*/ 20 h 36"/>
                <a:gd name="T66" fmla="*/ 29 w 35"/>
                <a:gd name="T67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36">
                  <a:moveTo>
                    <a:pt x="32" y="15"/>
                  </a:moveTo>
                  <a:cubicBezTo>
                    <a:pt x="31" y="14"/>
                    <a:pt x="30" y="13"/>
                    <a:pt x="28" y="12"/>
                  </a:cubicBezTo>
                  <a:cubicBezTo>
                    <a:pt x="27" y="12"/>
                    <a:pt x="26" y="12"/>
                    <a:pt x="24" y="12"/>
                  </a:cubicBezTo>
                  <a:cubicBezTo>
                    <a:pt x="23" y="12"/>
                    <a:pt x="22" y="12"/>
                    <a:pt x="20" y="13"/>
                  </a:cubicBezTo>
                  <a:cubicBezTo>
                    <a:pt x="19" y="13"/>
                    <a:pt x="18" y="14"/>
                    <a:pt x="16" y="15"/>
                  </a:cubicBezTo>
                  <a:cubicBezTo>
                    <a:pt x="14" y="12"/>
                    <a:pt x="12" y="10"/>
                    <a:pt x="10" y="7"/>
                  </a:cubicBezTo>
                  <a:cubicBezTo>
                    <a:pt x="11" y="7"/>
                    <a:pt x="12" y="6"/>
                    <a:pt x="13" y="6"/>
                  </a:cubicBezTo>
                  <a:cubicBezTo>
                    <a:pt x="14" y="6"/>
                    <a:pt x="14" y="6"/>
                    <a:pt x="15" y="6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18" y="7"/>
                    <a:pt x="19" y="7"/>
                    <a:pt x="19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4"/>
                    <a:pt x="20" y="3"/>
                    <a:pt x="20" y="2"/>
                  </a:cubicBezTo>
                  <a:cubicBezTo>
                    <a:pt x="19" y="1"/>
                    <a:pt x="18" y="1"/>
                    <a:pt x="16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1"/>
                    <a:pt x="10" y="1"/>
                    <a:pt x="9" y="2"/>
                  </a:cubicBezTo>
                  <a:cubicBezTo>
                    <a:pt x="8" y="3"/>
                    <a:pt x="7" y="3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2" y="9"/>
                    <a:pt x="2" y="10"/>
                  </a:cubicBezTo>
                  <a:cubicBezTo>
                    <a:pt x="1" y="12"/>
                    <a:pt x="1" y="13"/>
                    <a:pt x="1" y="15"/>
                  </a:cubicBezTo>
                  <a:cubicBezTo>
                    <a:pt x="0" y="16"/>
                    <a:pt x="1" y="17"/>
                    <a:pt x="1" y="18"/>
                  </a:cubicBezTo>
                  <a:cubicBezTo>
                    <a:pt x="1" y="20"/>
                    <a:pt x="2" y="21"/>
                    <a:pt x="3" y="22"/>
                  </a:cubicBezTo>
                  <a:cubicBezTo>
                    <a:pt x="5" y="23"/>
                    <a:pt x="8" y="24"/>
                    <a:pt x="10" y="24"/>
                  </a:cubicBezTo>
                  <a:cubicBezTo>
                    <a:pt x="13" y="23"/>
                    <a:pt x="15" y="23"/>
                    <a:pt x="18" y="21"/>
                  </a:cubicBezTo>
                  <a:cubicBezTo>
                    <a:pt x="21" y="24"/>
                    <a:pt x="23" y="27"/>
                    <a:pt x="25" y="29"/>
                  </a:cubicBezTo>
                  <a:cubicBezTo>
                    <a:pt x="24" y="30"/>
                    <a:pt x="24" y="30"/>
                    <a:pt x="23" y="31"/>
                  </a:cubicBezTo>
                  <a:cubicBezTo>
                    <a:pt x="22" y="31"/>
                    <a:pt x="21" y="31"/>
                    <a:pt x="21" y="31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8" y="29"/>
                    <a:pt x="18" y="29"/>
                    <a:pt x="17" y="29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15" y="28"/>
                    <a:pt x="15" y="29"/>
                    <a:pt x="14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2"/>
                    <a:pt x="13" y="33"/>
                    <a:pt x="14" y="33"/>
                  </a:cubicBezTo>
                  <a:cubicBezTo>
                    <a:pt x="15" y="34"/>
                    <a:pt x="16" y="35"/>
                    <a:pt x="17" y="35"/>
                  </a:cubicBezTo>
                  <a:cubicBezTo>
                    <a:pt x="18" y="36"/>
                    <a:pt x="19" y="36"/>
                    <a:pt x="20" y="36"/>
                  </a:cubicBezTo>
                  <a:cubicBezTo>
                    <a:pt x="22" y="36"/>
                    <a:pt x="23" y="36"/>
                    <a:pt x="25" y="36"/>
                  </a:cubicBezTo>
                  <a:cubicBezTo>
                    <a:pt x="26" y="35"/>
                    <a:pt x="27" y="34"/>
                    <a:pt x="29" y="33"/>
                  </a:cubicBezTo>
                  <a:cubicBezTo>
                    <a:pt x="30" y="33"/>
                    <a:pt x="30" y="34"/>
                    <a:pt x="31" y="35"/>
                  </a:cubicBezTo>
                  <a:cubicBezTo>
                    <a:pt x="31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4"/>
                  </a:cubicBezTo>
                  <a:cubicBezTo>
                    <a:pt x="33" y="34"/>
                    <a:pt x="34" y="34"/>
                    <a:pt x="34" y="33"/>
                  </a:cubicBezTo>
                  <a:cubicBezTo>
                    <a:pt x="34" y="33"/>
                    <a:pt x="33" y="32"/>
                    <a:pt x="33" y="32"/>
                  </a:cubicBezTo>
                  <a:cubicBezTo>
                    <a:pt x="32" y="32"/>
                    <a:pt x="32" y="31"/>
                    <a:pt x="31" y="30"/>
                  </a:cubicBezTo>
                  <a:cubicBezTo>
                    <a:pt x="32" y="29"/>
                    <a:pt x="33" y="27"/>
                    <a:pt x="34" y="26"/>
                  </a:cubicBezTo>
                  <a:cubicBezTo>
                    <a:pt x="35" y="24"/>
                    <a:pt x="35" y="23"/>
                    <a:pt x="35" y="21"/>
                  </a:cubicBezTo>
                  <a:cubicBezTo>
                    <a:pt x="35" y="20"/>
                    <a:pt x="35" y="19"/>
                    <a:pt x="35" y="18"/>
                  </a:cubicBezTo>
                  <a:cubicBezTo>
                    <a:pt x="34" y="17"/>
                    <a:pt x="33" y="16"/>
                    <a:pt x="32" y="15"/>
                  </a:cubicBezTo>
                  <a:close/>
                  <a:moveTo>
                    <a:pt x="10" y="17"/>
                  </a:moveTo>
                  <a:cubicBezTo>
                    <a:pt x="9" y="17"/>
                    <a:pt x="8" y="17"/>
                    <a:pt x="7" y="16"/>
                  </a:cubicBezTo>
                  <a:cubicBezTo>
                    <a:pt x="7" y="16"/>
                    <a:pt x="6" y="15"/>
                    <a:pt x="6" y="15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7" y="11"/>
                  </a:cubicBezTo>
                  <a:cubicBezTo>
                    <a:pt x="7" y="11"/>
                    <a:pt x="7" y="10"/>
                    <a:pt x="8" y="9"/>
                  </a:cubicBezTo>
                  <a:cubicBezTo>
                    <a:pt x="10" y="11"/>
                    <a:pt x="12" y="14"/>
                    <a:pt x="14" y="16"/>
                  </a:cubicBezTo>
                  <a:cubicBezTo>
                    <a:pt x="12" y="17"/>
                    <a:pt x="11" y="17"/>
                    <a:pt x="10" y="17"/>
                  </a:cubicBezTo>
                  <a:close/>
                  <a:moveTo>
                    <a:pt x="29" y="25"/>
                  </a:moveTo>
                  <a:cubicBezTo>
                    <a:pt x="28" y="26"/>
                    <a:pt x="28" y="27"/>
                    <a:pt x="27" y="27"/>
                  </a:cubicBezTo>
                  <a:cubicBezTo>
                    <a:pt x="25" y="25"/>
                    <a:pt x="23" y="22"/>
                    <a:pt x="21" y="20"/>
                  </a:cubicBezTo>
                  <a:cubicBezTo>
                    <a:pt x="21" y="20"/>
                    <a:pt x="22" y="19"/>
                    <a:pt x="23" y="19"/>
                  </a:cubicBezTo>
                  <a:cubicBezTo>
                    <a:pt x="23" y="19"/>
                    <a:pt x="24" y="19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7" y="19"/>
                    <a:pt x="28" y="19"/>
                    <a:pt x="28" y="20"/>
                  </a:cubicBezTo>
                  <a:cubicBezTo>
                    <a:pt x="29" y="20"/>
                    <a:pt x="29" y="21"/>
                    <a:pt x="29" y="21"/>
                  </a:cubicBezTo>
                  <a:cubicBezTo>
                    <a:pt x="30" y="22"/>
                    <a:pt x="30" y="23"/>
                    <a:pt x="29" y="23"/>
                  </a:cubicBezTo>
                  <a:cubicBezTo>
                    <a:pt x="29" y="24"/>
                    <a:pt x="29" y="25"/>
                    <a:pt x="2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淘宝网chenying0907出品 29"/>
            <p:cNvSpPr>
              <a:spLocks/>
            </p:cNvSpPr>
            <p:nvPr/>
          </p:nvSpPr>
          <p:spPr bwMode="auto">
            <a:xfrm>
              <a:off x="6956425" y="1135063"/>
              <a:ext cx="73025" cy="79375"/>
            </a:xfrm>
            <a:custGeom>
              <a:avLst/>
              <a:gdLst>
                <a:gd name="T0" fmla="*/ 16 w 19"/>
                <a:gd name="T1" fmla="*/ 1 h 21"/>
                <a:gd name="T2" fmla="*/ 16 w 19"/>
                <a:gd name="T3" fmla="*/ 1 h 21"/>
                <a:gd name="T4" fmla="*/ 9 w 19"/>
                <a:gd name="T5" fmla="*/ 7 h 21"/>
                <a:gd name="T6" fmla="*/ 3 w 19"/>
                <a:gd name="T7" fmla="*/ 14 h 21"/>
                <a:gd name="T8" fmla="*/ 0 w 19"/>
                <a:gd name="T9" fmla="*/ 17 h 21"/>
                <a:gd name="T10" fmla="*/ 0 w 19"/>
                <a:gd name="T11" fmla="*/ 17 h 21"/>
                <a:gd name="T12" fmla="*/ 0 w 19"/>
                <a:gd name="T13" fmla="*/ 20 h 21"/>
                <a:gd name="T14" fmla="*/ 3 w 19"/>
                <a:gd name="T15" fmla="*/ 20 h 21"/>
                <a:gd name="T16" fmla="*/ 3 w 19"/>
                <a:gd name="T17" fmla="*/ 20 h 21"/>
                <a:gd name="T18" fmla="*/ 6 w 19"/>
                <a:gd name="T19" fmla="*/ 16 h 21"/>
                <a:gd name="T20" fmla="*/ 11 w 19"/>
                <a:gd name="T21" fmla="*/ 10 h 21"/>
                <a:gd name="T22" fmla="*/ 18 w 19"/>
                <a:gd name="T23" fmla="*/ 4 h 21"/>
                <a:gd name="T24" fmla="*/ 18 w 19"/>
                <a:gd name="T25" fmla="*/ 4 h 21"/>
                <a:gd name="T26" fmla="*/ 19 w 19"/>
                <a:gd name="T27" fmla="*/ 4 h 21"/>
                <a:gd name="T28" fmla="*/ 19 w 19"/>
                <a:gd name="T29" fmla="*/ 1 h 21"/>
                <a:gd name="T30" fmla="*/ 16 w 19"/>
                <a:gd name="T3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3" y="3"/>
                    <a:pt x="11" y="5"/>
                    <a:pt x="9" y="7"/>
                  </a:cubicBezTo>
                  <a:cubicBezTo>
                    <a:pt x="6" y="9"/>
                    <a:pt x="5" y="11"/>
                    <a:pt x="3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4"/>
                    <a:pt x="9" y="12"/>
                    <a:pt x="11" y="10"/>
                  </a:cubicBezTo>
                  <a:cubicBezTo>
                    <a:pt x="14" y="8"/>
                    <a:pt x="16" y="6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3"/>
                    <a:pt x="19" y="2"/>
                    <a:pt x="19" y="1"/>
                  </a:cubicBezTo>
                  <a:cubicBezTo>
                    <a:pt x="18" y="0"/>
                    <a:pt x="17" y="0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淘宝网chenying0907出品 30"/>
            <p:cNvSpPr>
              <a:spLocks/>
            </p:cNvSpPr>
            <p:nvPr/>
          </p:nvSpPr>
          <p:spPr bwMode="auto">
            <a:xfrm>
              <a:off x="7043738" y="873125"/>
              <a:ext cx="77788" cy="80963"/>
            </a:xfrm>
            <a:custGeom>
              <a:avLst/>
              <a:gdLst>
                <a:gd name="T0" fmla="*/ 8 w 20"/>
                <a:gd name="T1" fmla="*/ 11 h 21"/>
                <a:gd name="T2" fmla="*/ 1 w 20"/>
                <a:gd name="T3" fmla="*/ 17 h 21"/>
                <a:gd name="T4" fmla="*/ 0 w 20"/>
                <a:gd name="T5" fmla="*/ 17 h 21"/>
                <a:gd name="T6" fmla="*/ 0 w 20"/>
                <a:gd name="T7" fmla="*/ 20 h 21"/>
                <a:gd name="T8" fmla="*/ 3 w 20"/>
                <a:gd name="T9" fmla="*/ 20 h 21"/>
                <a:gd name="T10" fmla="*/ 3 w 20"/>
                <a:gd name="T11" fmla="*/ 20 h 21"/>
                <a:gd name="T12" fmla="*/ 10 w 20"/>
                <a:gd name="T13" fmla="*/ 14 h 21"/>
                <a:gd name="T14" fmla="*/ 16 w 20"/>
                <a:gd name="T15" fmla="*/ 7 h 21"/>
                <a:gd name="T16" fmla="*/ 19 w 20"/>
                <a:gd name="T17" fmla="*/ 3 h 21"/>
                <a:gd name="T18" fmla="*/ 19 w 20"/>
                <a:gd name="T19" fmla="*/ 3 h 21"/>
                <a:gd name="T20" fmla="*/ 19 w 20"/>
                <a:gd name="T21" fmla="*/ 0 h 21"/>
                <a:gd name="T22" fmla="*/ 16 w 20"/>
                <a:gd name="T23" fmla="*/ 0 h 21"/>
                <a:gd name="T24" fmla="*/ 16 w 20"/>
                <a:gd name="T25" fmla="*/ 1 h 21"/>
                <a:gd name="T26" fmla="*/ 13 w 20"/>
                <a:gd name="T27" fmla="*/ 5 h 21"/>
                <a:gd name="T28" fmla="*/ 8 w 20"/>
                <a:gd name="T2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21">
                  <a:moveTo>
                    <a:pt x="8" y="11"/>
                  </a:moveTo>
                  <a:cubicBezTo>
                    <a:pt x="5" y="13"/>
                    <a:pt x="3" y="15"/>
                    <a:pt x="1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8"/>
                    <a:pt x="8" y="16"/>
                    <a:pt x="10" y="14"/>
                  </a:cubicBezTo>
                  <a:cubicBezTo>
                    <a:pt x="13" y="12"/>
                    <a:pt x="14" y="9"/>
                    <a:pt x="16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2"/>
                    <a:pt x="20" y="1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7"/>
                    <a:pt x="10" y="9"/>
                    <a:pt x="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3" name="标题 1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35" name="内容占位符 2"/>
          <p:cNvSpPr>
            <a:spLocks noGrp="1" noChangeArrowheads="1"/>
          </p:cNvSpPr>
          <p:nvPr/>
        </p:nvSpPr>
        <p:spPr bwMode="auto">
          <a:xfrm>
            <a:off x="4197127" y="2032149"/>
            <a:ext cx="8661622" cy="4422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74295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标题 1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38" name="内容占位符 2"/>
          <p:cNvSpPr>
            <a:spLocks noGrp="1" noChangeArrowheads="1"/>
          </p:cNvSpPr>
          <p:nvPr/>
        </p:nvSpPr>
        <p:spPr bwMode="auto">
          <a:xfrm>
            <a:off x="611188" y="5157788"/>
            <a:ext cx="82296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74295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标题 1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b="1" dirty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常见样式 一 padding</a:t>
            </a:r>
          </a:p>
        </p:txBody>
      </p:sp>
      <p:sp>
        <p:nvSpPr>
          <p:cNvPr id="15" name="内容占位符 2"/>
          <p:cNvSpPr>
            <a:spLocks noGrp="1" noChangeArrowheads="1"/>
          </p:cNvSpPr>
          <p:nvPr/>
        </p:nvSpPr>
        <p:spPr bwMode="auto">
          <a:xfrm>
            <a:off x="611188" y="1628775"/>
            <a:ext cx="8229600" cy="322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74295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padding 内边距</a:t>
            </a:r>
          </a:p>
          <a:p>
            <a:pPr lvl="1"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lvl="1"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	padding-top         上边内边距</a:t>
            </a:r>
          </a:p>
          <a:p>
            <a:pPr lvl="1"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	padding-right         右边内边距</a:t>
            </a:r>
          </a:p>
          <a:p>
            <a:pPr lvl="1"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	padding-bottom    下边内边距</a:t>
            </a:r>
          </a:p>
          <a:p>
            <a:pPr lvl="1"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	padding-left            左边内边距</a:t>
            </a:r>
          </a:p>
          <a:p>
            <a:pPr lvl="1"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lvl="1"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	padding: top right bottom left;</a:t>
            </a:r>
          </a:p>
          <a:p>
            <a:pPr lvl="1">
              <a:buClr>
                <a:srgbClr val="F50A64"/>
              </a:buClr>
              <a:buFont typeface="Wingdings" pitchFamily="2" charset="2"/>
              <a:buNone/>
            </a:pPr>
            <a:endParaRPr lang="en-US" altLang="zh-CN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注意：内边距相当于给一个盒子加了填充厚度会影响盒子大小。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036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淘宝网chenying0907出品 19"/>
          <p:cNvSpPr>
            <a:spLocks noEditPoints="1"/>
          </p:cNvSpPr>
          <p:nvPr/>
        </p:nvSpPr>
        <p:spPr bwMode="auto">
          <a:xfrm>
            <a:off x="4390043" y="3813718"/>
            <a:ext cx="459466" cy="443672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606" tIns="45802" rIns="91606" bIns="4580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id-ID" sz="781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淘宝网chenying0907出品 11"/>
          <p:cNvSpPr>
            <a:spLocks noChangeAspect="1" noEditPoints="1"/>
          </p:cNvSpPr>
          <p:nvPr/>
        </p:nvSpPr>
        <p:spPr bwMode="auto">
          <a:xfrm>
            <a:off x="4337420" y="2553902"/>
            <a:ext cx="480416" cy="480926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606" tIns="45802" rIns="91606" bIns="4580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78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360470" y="5174136"/>
            <a:ext cx="452288" cy="443672"/>
            <a:chOff x="6786562" y="796925"/>
            <a:chExt cx="500063" cy="490538"/>
          </a:xfrm>
          <a:solidFill>
            <a:schemeClr val="bg1"/>
          </a:solidFill>
        </p:grpSpPr>
        <p:sp>
          <p:nvSpPr>
            <p:cNvPr id="23" name="淘宝网chenying0907出品 27"/>
            <p:cNvSpPr>
              <a:spLocks noEditPoints="1"/>
            </p:cNvSpPr>
            <p:nvPr/>
          </p:nvSpPr>
          <p:spPr bwMode="auto">
            <a:xfrm>
              <a:off x="6786562" y="796925"/>
              <a:ext cx="500063" cy="490538"/>
            </a:xfrm>
            <a:custGeom>
              <a:avLst/>
              <a:gdLst>
                <a:gd name="T0" fmla="*/ 127 w 130"/>
                <a:gd name="T1" fmla="*/ 42 h 128"/>
                <a:gd name="T2" fmla="*/ 87 w 130"/>
                <a:gd name="T3" fmla="*/ 2 h 128"/>
                <a:gd name="T4" fmla="*/ 79 w 130"/>
                <a:gd name="T5" fmla="*/ 0 h 128"/>
                <a:gd name="T6" fmla="*/ 75 w 130"/>
                <a:gd name="T7" fmla="*/ 2 h 128"/>
                <a:gd name="T8" fmla="*/ 73 w 130"/>
                <a:gd name="T9" fmla="*/ 6 h 128"/>
                <a:gd name="T10" fmla="*/ 64 w 130"/>
                <a:gd name="T11" fmla="*/ 21 h 128"/>
                <a:gd name="T12" fmla="*/ 41 w 130"/>
                <a:gd name="T13" fmla="*/ 37 h 128"/>
                <a:gd name="T14" fmla="*/ 15 w 130"/>
                <a:gd name="T15" fmla="*/ 55 h 128"/>
                <a:gd name="T16" fmla="*/ 1 w 130"/>
                <a:gd name="T17" fmla="*/ 78 h 128"/>
                <a:gd name="T18" fmla="*/ 3 w 130"/>
                <a:gd name="T19" fmla="*/ 86 h 128"/>
                <a:gd name="T20" fmla="*/ 43 w 130"/>
                <a:gd name="T21" fmla="*/ 126 h 128"/>
                <a:gd name="T22" fmla="*/ 51 w 130"/>
                <a:gd name="T23" fmla="*/ 128 h 128"/>
                <a:gd name="T24" fmla="*/ 55 w 130"/>
                <a:gd name="T25" fmla="*/ 126 h 128"/>
                <a:gd name="T26" fmla="*/ 57 w 130"/>
                <a:gd name="T27" fmla="*/ 122 h 128"/>
                <a:gd name="T28" fmla="*/ 66 w 130"/>
                <a:gd name="T29" fmla="*/ 107 h 128"/>
                <a:gd name="T30" fmla="*/ 89 w 130"/>
                <a:gd name="T31" fmla="*/ 91 h 128"/>
                <a:gd name="T32" fmla="*/ 115 w 130"/>
                <a:gd name="T33" fmla="*/ 73 h 128"/>
                <a:gd name="T34" fmla="*/ 129 w 130"/>
                <a:gd name="T35" fmla="*/ 50 h 128"/>
                <a:gd name="T36" fmla="*/ 127 w 130"/>
                <a:gd name="T37" fmla="*/ 42 h 128"/>
                <a:gd name="T38" fmla="*/ 49 w 130"/>
                <a:gd name="T39" fmla="*/ 120 h 128"/>
                <a:gd name="T40" fmla="*/ 9 w 130"/>
                <a:gd name="T41" fmla="*/ 80 h 128"/>
                <a:gd name="T42" fmla="*/ 81 w 130"/>
                <a:gd name="T43" fmla="*/ 8 h 128"/>
                <a:gd name="T44" fmla="*/ 121 w 130"/>
                <a:gd name="T45" fmla="*/ 48 h 128"/>
                <a:gd name="T46" fmla="*/ 49 w 130"/>
                <a:gd name="T47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28">
                  <a:moveTo>
                    <a:pt x="127" y="42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5" y="0"/>
                    <a:pt x="82" y="0"/>
                    <a:pt x="79" y="0"/>
                  </a:cubicBezTo>
                  <a:cubicBezTo>
                    <a:pt x="78" y="1"/>
                    <a:pt x="76" y="1"/>
                    <a:pt x="75" y="2"/>
                  </a:cubicBezTo>
                  <a:cubicBezTo>
                    <a:pt x="74" y="3"/>
                    <a:pt x="74" y="4"/>
                    <a:pt x="73" y="6"/>
                  </a:cubicBezTo>
                  <a:cubicBezTo>
                    <a:pt x="72" y="12"/>
                    <a:pt x="68" y="17"/>
                    <a:pt x="64" y="21"/>
                  </a:cubicBezTo>
                  <a:cubicBezTo>
                    <a:pt x="58" y="27"/>
                    <a:pt x="50" y="32"/>
                    <a:pt x="41" y="37"/>
                  </a:cubicBezTo>
                  <a:cubicBezTo>
                    <a:pt x="32" y="42"/>
                    <a:pt x="23" y="48"/>
                    <a:pt x="15" y="55"/>
                  </a:cubicBezTo>
                  <a:cubicBezTo>
                    <a:pt x="8" y="62"/>
                    <a:pt x="4" y="69"/>
                    <a:pt x="1" y="78"/>
                  </a:cubicBezTo>
                  <a:cubicBezTo>
                    <a:pt x="0" y="80"/>
                    <a:pt x="1" y="84"/>
                    <a:pt x="3" y="8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5" y="128"/>
                    <a:pt x="48" y="128"/>
                    <a:pt x="51" y="128"/>
                  </a:cubicBezTo>
                  <a:cubicBezTo>
                    <a:pt x="52" y="127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8" y="116"/>
                    <a:pt x="62" y="111"/>
                    <a:pt x="66" y="107"/>
                  </a:cubicBezTo>
                  <a:cubicBezTo>
                    <a:pt x="72" y="101"/>
                    <a:pt x="80" y="96"/>
                    <a:pt x="89" y="91"/>
                  </a:cubicBezTo>
                  <a:cubicBezTo>
                    <a:pt x="98" y="86"/>
                    <a:pt x="107" y="80"/>
                    <a:pt x="115" y="73"/>
                  </a:cubicBezTo>
                  <a:cubicBezTo>
                    <a:pt x="122" y="66"/>
                    <a:pt x="126" y="59"/>
                    <a:pt x="129" y="50"/>
                  </a:cubicBezTo>
                  <a:cubicBezTo>
                    <a:pt x="130" y="48"/>
                    <a:pt x="129" y="44"/>
                    <a:pt x="127" y="42"/>
                  </a:cubicBezTo>
                  <a:close/>
                  <a:moveTo>
                    <a:pt x="49" y="120"/>
                  </a:moveTo>
                  <a:cubicBezTo>
                    <a:pt x="36" y="107"/>
                    <a:pt x="22" y="93"/>
                    <a:pt x="9" y="80"/>
                  </a:cubicBezTo>
                  <a:cubicBezTo>
                    <a:pt x="20" y="43"/>
                    <a:pt x="70" y="45"/>
                    <a:pt x="81" y="8"/>
                  </a:cubicBezTo>
                  <a:cubicBezTo>
                    <a:pt x="94" y="21"/>
                    <a:pt x="108" y="35"/>
                    <a:pt x="121" y="48"/>
                  </a:cubicBezTo>
                  <a:cubicBezTo>
                    <a:pt x="110" y="85"/>
                    <a:pt x="60" y="83"/>
                    <a:pt x="4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淘宝网chenying0907出品 28"/>
            <p:cNvSpPr>
              <a:spLocks noEditPoints="1"/>
            </p:cNvSpPr>
            <p:nvPr/>
          </p:nvSpPr>
          <p:spPr bwMode="auto">
            <a:xfrm>
              <a:off x="6967538" y="969963"/>
              <a:ext cx="134938" cy="138113"/>
            </a:xfrm>
            <a:custGeom>
              <a:avLst/>
              <a:gdLst>
                <a:gd name="T0" fmla="*/ 28 w 35"/>
                <a:gd name="T1" fmla="*/ 12 h 36"/>
                <a:gd name="T2" fmla="*/ 20 w 35"/>
                <a:gd name="T3" fmla="*/ 13 h 36"/>
                <a:gd name="T4" fmla="*/ 10 w 35"/>
                <a:gd name="T5" fmla="*/ 7 h 36"/>
                <a:gd name="T6" fmla="*/ 15 w 35"/>
                <a:gd name="T7" fmla="*/ 6 h 36"/>
                <a:gd name="T8" fmla="*/ 19 w 35"/>
                <a:gd name="T9" fmla="*/ 6 h 36"/>
                <a:gd name="T10" fmla="*/ 20 w 35"/>
                <a:gd name="T11" fmla="*/ 2 h 36"/>
                <a:gd name="T12" fmla="*/ 13 w 35"/>
                <a:gd name="T13" fmla="*/ 1 h 36"/>
                <a:gd name="T14" fmla="*/ 6 w 35"/>
                <a:gd name="T15" fmla="*/ 4 h 36"/>
                <a:gd name="T16" fmla="*/ 5 w 35"/>
                <a:gd name="T17" fmla="*/ 3 h 36"/>
                <a:gd name="T18" fmla="*/ 3 w 35"/>
                <a:gd name="T19" fmla="*/ 5 h 36"/>
                <a:gd name="T20" fmla="*/ 4 w 35"/>
                <a:gd name="T21" fmla="*/ 6 h 36"/>
                <a:gd name="T22" fmla="*/ 1 w 35"/>
                <a:gd name="T23" fmla="*/ 15 h 36"/>
                <a:gd name="T24" fmla="*/ 3 w 35"/>
                <a:gd name="T25" fmla="*/ 22 h 36"/>
                <a:gd name="T26" fmla="*/ 18 w 35"/>
                <a:gd name="T27" fmla="*/ 21 h 36"/>
                <a:gd name="T28" fmla="*/ 23 w 35"/>
                <a:gd name="T29" fmla="*/ 31 h 36"/>
                <a:gd name="T30" fmla="*/ 19 w 35"/>
                <a:gd name="T31" fmla="*/ 30 h 36"/>
                <a:gd name="T32" fmla="*/ 16 w 35"/>
                <a:gd name="T33" fmla="*/ 28 h 36"/>
                <a:gd name="T34" fmla="*/ 13 w 35"/>
                <a:gd name="T35" fmla="*/ 31 h 36"/>
                <a:gd name="T36" fmla="*/ 17 w 35"/>
                <a:gd name="T37" fmla="*/ 35 h 36"/>
                <a:gd name="T38" fmla="*/ 25 w 35"/>
                <a:gd name="T39" fmla="*/ 36 h 36"/>
                <a:gd name="T40" fmla="*/ 31 w 35"/>
                <a:gd name="T41" fmla="*/ 35 h 36"/>
                <a:gd name="T42" fmla="*/ 33 w 35"/>
                <a:gd name="T43" fmla="*/ 34 h 36"/>
                <a:gd name="T44" fmla="*/ 33 w 35"/>
                <a:gd name="T45" fmla="*/ 32 h 36"/>
                <a:gd name="T46" fmla="*/ 34 w 35"/>
                <a:gd name="T47" fmla="*/ 26 h 36"/>
                <a:gd name="T48" fmla="*/ 35 w 35"/>
                <a:gd name="T49" fmla="*/ 18 h 36"/>
                <a:gd name="T50" fmla="*/ 10 w 35"/>
                <a:gd name="T51" fmla="*/ 17 h 36"/>
                <a:gd name="T52" fmla="*/ 6 w 35"/>
                <a:gd name="T53" fmla="*/ 15 h 36"/>
                <a:gd name="T54" fmla="*/ 7 w 35"/>
                <a:gd name="T55" fmla="*/ 11 h 36"/>
                <a:gd name="T56" fmla="*/ 14 w 35"/>
                <a:gd name="T57" fmla="*/ 16 h 36"/>
                <a:gd name="T58" fmla="*/ 29 w 35"/>
                <a:gd name="T59" fmla="*/ 25 h 36"/>
                <a:gd name="T60" fmla="*/ 21 w 35"/>
                <a:gd name="T61" fmla="*/ 20 h 36"/>
                <a:gd name="T62" fmla="*/ 25 w 35"/>
                <a:gd name="T63" fmla="*/ 18 h 36"/>
                <a:gd name="T64" fmla="*/ 28 w 35"/>
                <a:gd name="T65" fmla="*/ 20 h 36"/>
                <a:gd name="T66" fmla="*/ 29 w 35"/>
                <a:gd name="T67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36">
                  <a:moveTo>
                    <a:pt x="32" y="15"/>
                  </a:moveTo>
                  <a:cubicBezTo>
                    <a:pt x="31" y="14"/>
                    <a:pt x="30" y="13"/>
                    <a:pt x="28" y="12"/>
                  </a:cubicBezTo>
                  <a:cubicBezTo>
                    <a:pt x="27" y="12"/>
                    <a:pt x="26" y="12"/>
                    <a:pt x="24" y="12"/>
                  </a:cubicBezTo>
                  <a:cubicBezTo>
                    <a:pt x="23" y="12"/>
                    <a:pt x="22" y="12"/>
                    <a:pt x="20" y="13"/>
                  </a:cubicBezTo>
                  <a:cubicBezTo>
                    <a:pt x="19" y="13"/>
                    <a:pt x="18" y="14"/>
                    <a:pt x="16" y="15"/>
                  </a:cubicBezTo>
                  <a:cubicBezTo>
                    <a:pt x="14" y="12"/>
                    <a:pt x="12" y="10"/>
                    <a:pt x="10" y="7"/>
                  </a:cubicBezTo>
                  <a:cubicBezTo>
                    <a:pt x="11" y="7"/>
                    <a:pt x="12" y="6"/>
                    <a:pt x="13" y="6"/>
                  </a:cubicBezTo>
                  <a:cubicBezTo>
                    <a:pt x="14" y="6"/>
                    <a:pt x="14" y="6"/>
                    <a:pt x="15" y="6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18" y="7"/>
                    <a:pt x="19" y="7"/>
                    <a:pt x="19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4"/>
                    <a:pt x="20" y="3"/>
                    <a:pt x="20" y="2"/>
                  </a:cubicBezTo>
                  <a:cubicBezTo>
                    <a:pt x="19" y="1"/>
                    <a:pt x="18" y="1"/>
                    <a:pt x="16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1"/>
                    <a:pt x="10" y="1"/>
                    <a:pt x="9" y="2"/>
                  </a:cubicBezTo>
                  <a:cubicBezTo>
                    <a:pt x="8" y="3"/>
                    <a:pt x="7" y="3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2" y="9"/>
                    <a:pt x="2" y="10"/>
                  </a:cubicBezTo>
                  <a:cubicBezTo>
                    <a:pt x="1" y="12"/>
                    <a:pt x="1" y="13"/>
                    <a:pt x="1" y="15"/>
                  </a:cubicBezTo>
                  <a:cubicBezTo>
                    <a:pt x="0" y="16"/>
                    <a:pt x="1" y="17"/>
                    <a:pt x="1" y="18"/>
                  </a:cubicBezTo>
                  <a:cubicBezTo>
                    <a:pt x="1" y="20"/>
                    <a:pt x="2" y="21"/>
                    <a:pt x="3" y="22"/>
                  </a:cubicBezTo>
                  <a:cubicBezTo>
                    <a:pt x="5" y="23"/>
                    <a:pt x="8" y="24"/>
                    <a:pt x="10" y="24"/>
                  </a:cubicBezTo>
                  <a:cubicBezTo>
                    <a:pt x="13" y="23"/>
                    <a:pt x="15" y="23"/>
                    <a:pt x="18" y="21"/>
                  </a:cubicBezTo>
                  <a:cubicBezTo>
                    <a:pt x="21" y="24"/>
                    <a:pt x="23" y="27"/>
                    <a:pt x="25" y="29"/>
                  </a:cubicBezTo>
                  <a:cubicBezTo>
                    <a:pt x="24" y="30"/>
                    <a:pt x="24" y="30"/>
                    <a:pt x="23" y="31"/>
                  </a:cubicBezTo>
                  <a:cubicBezTo>
                    <a:pt x="22" y="31"/>
                    <a:pt x="21" y="31"/>
                    <a:pt x="21" y="31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8" y="29"/>
                    <a:pt x="18" y="29"/>
                    <a:pt x="17" y="29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15" y="28"/>
                    <a:pt x="15" y="29"/>
                    <a:pt x="14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2"/>
                    <a:pt x="13" y="33"/>
                    <a:pt x="14" y="33"/>
                  </a:cubicBezTo>
                  <a:cubicBezTo>
                    <a:pt x="15" y="34"/>
                    <a:pt x="16" y="35"/>
                    <a:pt x="17" y="35"/>
                  </a:cubicBezTo>
                  <a:cubicBezTo>
                    <a:pt x="18" y="36"/>
                    <a:pt x="19" y="36"/>
                    <a:pt x="20" y="36"/>
                  </a:cubicBezTo>
                  <a:cubicBezTo>
                    <a:pt x="22" y="36"/>
                    <a:pt x="23" y="36"/>
                    <a:pt x="25" y="36"/>
                  </a:cubicBezTo>
                  <a:cubicBezTo>
                    <a:pt x="26" y="35"/>
                    <a:pt x="27" y="34"/>
                    <a:pt x="29" y="33"/>
                  </a:cubicBezTo>
                  <a:cubicBezTo>
                    <a:pt x="30" y="33"/>
                    <a:pt x="30" y="34"/>
                    <a:pt x="31" y="35"/>
                  </a:cubicBezTo>
                  <a:cubicBezTo>
                    <a:pt x="31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4"/>
                  </a:cubicBezTo>
                  <a:cubicBezTo>
                    <a:pt x="33" y="34"/>
                    <a:pt x="34" y="34"/>
                    <a:pt x="34" y="33"/>
                  </a:cubicBezTo>
                  <a:cubicBezTo>
                    <a:pt x="34" y="33"/>
                    <a:pt x="33" y="32"/>
                    <a:pt x="33" y="32"/>
                  </a:cubicBezTo>
                  <a:cubicBezTo>
                    <a:pt x="32" y="32"/>
                    <a:pt x="32" y="31"/>
                    <a:pt x="31" y="30"/>
                  </a:cubicBezTo>
                  <a:cubicBezTo>
                    <a:pt x="32" y="29"/>
                    <a:pt x="33" y="27"/>
                    <a:pt x="34" y="26"/>
                  </a:cubicBezTo>
                  <a:cubicBezTo>
                    <a:pt x="35" y="24"/>
                    <a:pt x="35" y="23"/>
                    <a:pt x="35" y="21"/>
                  </a:cubicBezTo>
                  <a:cubicBezTo>
                    <a:pt x="35" y="20"/>
                    <a:pt x="35" y="19"/>
                    <a:pt x="35" y="18"/>
                  </a:cubicBezTo>
                  <a:cubicBezTo>
                    <a:pt x="34" y="17"/>
                    <a:pt x="33" y="16"/>
                    <a:pt x="32" y="15"/>
                  </a:cubicBezTo>
                  <a:close/>
                  <a:moveTo>
                    <a:pt x="10" y="17"/>
                  </a:moveTo>
                  <a:cubicBezTo>
                    <a:pt x="9" y="17"/>
                    <a:pt x="8" y="17"/>
                    <a:pt x="7" y="16"/>
                  </a:cubicBezTo>
                  <a:cubicBezTo>
                    <a:pt x="7" y="16"/>
                    <a:pt x="6" y="15"/>
                    <a:pt x="6" y="15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7" y="11"/>
                  </a:cubicBezTo>
                  <a:cubicBezTo>
                    <a:pt x="7" y="11"/>
                    <a:pt x="7" y="10"/>
                    <a:pt x="8" y="9"/>
                  </a:cubicBezTo>
                  <a:cubicBezTo>
                    <a:pt x="10" y="11"/>
                    <a:pt x="12" y="14"/>
                    <a:pt x="14" y="16"/>
                  </a:cubicBezTo>
                  <a:cubicBezTo>
                    <a:pt x="12" y="17"/>
                    <a:pt x="11" y="17"/>
                    <a:pt x="10" y="17"/>
                  </a:cubicBezTo>
                  <a:close/>
                  <a:moveTo>
                    <a:pt x="29" y="25"/>
                  </a:moveTo>
                  <a:cubicBezTo>
                    <a:pt x="28" y="26"/>
                    <a:pt x="28" y="27"/>
                    <a:pt x="27" y="27"/>
                  </a:cubicBezTo>
                  <a:cubicBezTo>
                    <a:pt x="25" y="25"/>
                    <a:pt x="23" y="22"/>
                    <a:pt x="21" y="20"/>
                  </a:cubicBezTo>
                  <a:cubicBezTo>
                    <a:pt x="21" y="20"/>
                    <a:pt x="22" y="19"/>
                    <a:pt x="23" y="19"/>
                  </a:cubicBezTo>
                  <a:cubicBezTo>
                    <a:pt x="23" y="19"/>
                    <a:pt x="24" y="19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7" y="19"/>
                    <a:pt x="28" y="19"/>
                    <a:pt x="28" y="20"/>
                  </a:cubicBezTo>
                  <a:cubicBezTo>
                    <a:pt x="29" y="20"/>
                    <a:pt x="29" y="21"/>
                    <a:pt x="29" y="21"/>
                  </a:cubicBezTo>
                  <a:cubicBezTo>
                    <a:pt x="30" y="22"/>
                    <a:pt x="30" y="23"/>
                    <a:pt x="29" y="23"/>
                  </a:cubicBezTo>
                  <a:cubicBezTo>
                    <a:pt x="29" y="24"/>
                    <a:pt x="29" y="25"/>
                    <a:pt x="2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淘宝网chenying0907出品 29"/>
            <p:cNvSpPr>
              <a:spLocks/>
            </p:cNvSpPr>
            <p:nvPr/>
          </p:nvSpPr>
          <p:spPr bwMode="auto">
            <a:xfrm>
              <a:off x="6956425" y="1135063"/>
              <a:ext cx="73025" cy="79375"/>
            </a:xfrm>
            <a:custGeom>
              <a:avLst/>
              <a:gdLst>
                <a:gd name="T0" fmla="*/ 16 w 19"/>
                <a:gd name="T1" fmla="*/ 1 h 21"/>
                <a:gd name="T2" fmla="*/ 16 w 19"/>
                <a:gd name="T3" fmla="*/ 1 h 21"/>
                <a:gd name="T4" fmla="*/ 9 w 19"/>
                <a:gd name="T5" fmla="*/ 7 h 21"/>
                <a:gd name="T6" fmla="*/ 3 w 19"/>
                <a:gd name="T7" fmla="*/ 14 h 21"/>
                <a:gd name="T8" fmla="*/ 0 w 19"/>
                <a:gd name="T9" fmla="*/ 17 h 21"/>
                <a:gd name="T10" fmla="*/ 0 w 19"/>
                <a:gd name="T11" fmla="*/ 17 h 21"/>
                <a:gd name="T12" fmla="*/ 0 w 19"/>
                <a:gd name="T13" fmla="*/ 20 h 21"/>
                <a:gd name="T14" fmla="*/ 3 w 19"/>
                <a:gd name="T15" fmla="*/ 20 h 21"/>
                <a:gd name="T16" fmla="*/ 3 w 19"/>
                <a:gd name="T17" fmla="*/ 20 h 21"/>
                <a:gd name="T18" fmla="*/ 6 w 19"/>
                <a:gd name="T19" fmla="*/ 16 h 21"/>
                <a:gd name="T20" fmla="*/ 11 w 19"/>
                <a:gd name="T21" fmla="*/ 10 h 21"/>
                <a:gd name="T22" fmla="*/ 18 w 19"/>
                <a:gd name="T23" fmla="*/ 4 h 21"/>
                <a:gd name="T24" fmla="*/ 18 w 19"/>
                <a:gd name="T25" fmla="*/ 4 h 21"/>
                <a:gd name="T26" fmla="*/ 19 w 19"/>
                <a:gd name="T27" fmla="*/ 4 h 21"/>
                <a:gd name="T28" fmla="*/ 19 w 19"/>
                <a:gd name="T29" fmla="*/ 1 h 21"/>
                <a:gd name="T30" fmla="*/ 16 w 19"/>
                <a:gd name="T3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3" y="3"/>
                    <a:pt x="11" y="5"/>
                    <a:pt x="9" y="7"/>
                  </a:cubicBezTo>
                  <a:cubicBezTo>
                    <a:pt x="6" y="9"/>
                    <a:pt x="5" y="11"/>
                    <a:pt x="3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4"/>
                    <a:pt x="9" y="12"/>
                    <a:pt x="11" y="10"/>
                  </a:cubicBezTo>
                  <a:cubicBezTo>
                    <a:pt x="14" y="8"/>
                    <a:pt x="16" y="6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3"/>
                    <a:pt x="19" y="2"/>
                    <a:pt x="19" y="1"/>
                  </a:cubicBezTo>
                  <a:cubicBezTo>
                    <a:pt x="18" y="0"/>
                    <a:pt x="17" y="0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淘宝网chenying0907出品 30"/>
            <p:cNvSpPr>
              <a:spLocks/>
            </p:cNvSpPr>
            <p:nvPr/>
          </p:nvSpPr>
          <p:spPr bwMode="auto">
            <a:xfrm>
              <a:off x="7043738" y="873125"/>
              <a:ext cx="77788" cy="80963"/>
            </a:xfrm>
            <a:custGeom>
              <a:avLst/>
              <a:gdLst>
                <a:gd name="T0" fmla="*/ 8 w 20"/>
                <a:gd name="T1" fmla="*/ 11 h 21"/>
                <a:gd name="T2" fmla="*/ 1 w 20"/>
                <a:gd name="T3" fmla="*/ 17 h 21"/>
                <a:gd name="T4" fmla="*/ 0 w 20"/>
                <a:gd name="T5" fmla="*/ 17 h 21"/>
                <a:gd name="T6" fmla="*/ 0 w 20"/>
                <a:gd name="T7" fmla="*/ 20 h 21"/>
                <a:gd name="T8" fmla="*/ 3 w 20"/>
                <a:gd name="T9" fmla="*/ 20 h 21"/>
                <a:gd name="T10" fmla="*/ 3 w 20"/>
                <a:gd name="T11" fmla="*/ 20 h 21"/>
                <a:gd name="T12" fmla="*/ 10 w 20"/>
                <a:gd name="T13" fmla="*/ 14 h 21"/>
                <a:gd name="T14" fmla="*/ 16 w 20"/>
                <a:gd name="T15" fmla="*/ 7 h 21"/>
                <a:gd name="T16" fmla="*/ 19 w 20"/>
                <a:gd name="T17" fmla="*/ 3 h 21"/>
                <a:gd name="T18" fmla="*/ 19 w 20"/>
                <a:gd name="T19" fmla="*/ 3 h 21"/>
                <a:gd name="T20" fmla="*/ 19 w 20"/>
                <a:gd name="T21" fmla="*/ 0 h 21"/>
                <a:gd name="T22" fmla="*/ 16 w 20"/>
                <a:gd name="T23" fmla="*/ 0 h 21"/>
                <a:gd name="T24" fmla="*/ 16 w 20"/>
                <a:gd name="T25" fmla="*/ 1 h 21"/>
                <a:gd name="T26" fmla="*/ 13 w 20"/>
                <a:gd name="T27" fmla="*/ 5 h 21"/>
                <a:gd name="T28" fmla="*/ 8 w 20"/>
                <a:gd name="T2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21">
                  <a:moveTo>
                    <a:pt x="8" y="11"/>
                  </a:moveTo>
                  <a:cubicBezTo>
                    <a:pt x="5" y="13"/>
                    <a:pt x="3" y="15"/>
                    <a:pt x="1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8"/>
                    <a:pt x="8" y="16"/>
                    <a:pt x="10" y="14"/>
                  </a:cubicBezTo>
                  <a:cubicBezTo>
                    <a:pt x="13" y="12"/>
                    <a:pt x="14" y="9"/>
                    <a:pt x="16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2"/>
                    <a:pt x="20" y="1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7"/>
                    <a:pt x="10" y="9"/>
                    <a:pt x="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3" name="标题 1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35" name="内容占位符 2"/>
          <p:cNvSpPr>
            <a:spLocks noGrp="1" noChangeArrowheads="1"/>
          </p:cNvSpPr>
          <p:nvPr/>
        </p:nvSpPr>
        <p:spPr bwMode="auto">
          <a:xfrm>
            <a:off x="4197127" y="2032149"/>
            <a:ext cx="8661622" cy="4422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74295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标题 1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38" name="内容占位符 2"/>
          <p:cNvSpPr>
            <a:spLocks noGrp="1" noChangeArrowheads="1"/>
          </p:cNvSpPr>
          <p:nvPr/>
        </p:nvSpPr>
        <p:spPr bwMode="auto">
          <a:xfrm>
            <a:off x="611188" y="5157788"/>
            <a:ext cx="82296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74295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标题 1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zh-CN" altLang="en-US" b="1" dirty="0">
              <a:solidFill>
                <a:srgbClr val="F50A64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内容占位符 2"/>
          <p:cNvSpPr>
            <a:spLocks noGrp="1" noChangeArrowheads="1"/>
          </p:cNvSpPr>
          <p:nvPr/>
        </p:nvSpPr>
        <p:spPr bwMode="auto">
          <a:xfrm>
            <a:off x="611188" y="1628775"/>
            <a:ext cx="8229600" cy="322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74295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dirty="0"/>
          </a:p>
        </p:txBody>
      </p:sp>
      <p:sp>
        <p:nvSpPr>
          <p:cNvPr id="16" name="标题 1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b="1" dirty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常见样式 一</a:t>
            </a:r>
            <a:r>
              <a:rPr lang="zh-CN" altLang="en-US" sz="3600" b="1" dirty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margin</a:t>
            </a:r>
            <a:endParaRPr lang="zh-CN" altLang="en-US" dirty="0"/>
          </a:p>
        </p:txBody>
      </p:sp>
      <p:sp>
        <p:nvSpPr>
          <p:cNvPr id="17" name="内容占位符 2"/>
          <p:cNvSpPr>
            <a:spLocks noGrp="1" noChangeArrowheads="1"/>
          </p:cNvSpPr>
          <p:nvPr/>
        </p:nvSpPr>
        <p:spPr bwMode="auto">
          <a:xfrm>
            <a:off x="447675" y="1844675"/>
            <a:ext cx="8229600" cy="424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74295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margin 外边距</a:t>
            </a: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rgbClr val="F50A64"/>
              </a:buClr>
              <a:buFont typeface="Wingdings" pitchFamily="2" charset="2"/>
              <a:buNone/>
            </a:pP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外边距的问题：</a:t>
            </a:r>
          </a:p>
          <a:p>
            <a:pPr lvl="1"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	1、上下外边距会叠压；</a:t>
            </a:r>
          </a:p>
          <a:p>
            <a:pPr lvl="1"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	2、父子级包含的时候子级的margin-top会传递给父级；（内边距替代外边距）</a:t>
            </a:r>
          </a:p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外边距复合：margin: top right bottom left;</a:t>
            </a:r>
          </a:p>
          <a:p>
            <a:pPr lvl="1"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	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162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淘宝网chenying0907出品 19"/>
          <p:cNvSpPr>
            <a:spLocks noEditPoints="1"/>
          </p:cNvSpPr>
          <p:nvPr/>
        </p:nvSpPr>
        <p:spPr bwMode="auto">
          <a:xfrm>
            <a:off x="4390043" y="3813718"/>
            <a:ext cx="459466" cy="443672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606" tIns="45802" rIns="91606" bIns="4580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id-ID" sz="781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淘宝网chenying0907出品 11"/>
          <p:cNvSpPr>
            <a:spLocks noChangeAspect="1" noEditPoints="1"/>
          </p:cNvSpPr>
          <p:nvPr/>
        </p:nvSpPr>
        <p:spPr bwMode="auto">
          <a:xfrm>
            <a:off x="4337420" y="2553902"/>
            <a:ext cx="480416" cy="480926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606" tIns="45802" rIns="91606" bIns="4580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78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360470" y="5174136"/>
            <a:ext cx="452288" cy="443672"/>
            <a:chOff x="6786562" y="796925"/>
            <a:chExt cx="500063" cy="490538"/>
          </a:xfrm>
          <a:solidFill>
            <a:schemeClr val="bg1"/>
          </a:solidFill>
        </p:grpSpPr>
        <p:sp>
          <p:nvSpPr>
            <p:cNvPr id="23" name="淘宝网chenying0907出品 27"/>
            <p:cNvSpPr>
              <a:spLocks noEditPoints="1"/>
            </p:cNvSpPr>
            <p:nvPr/>
          </p:nvSpPr>
          <p:spPr bwMode="auto">
            <a:xfrm>
              <a:off x="6786562" y="796925"/>
              <a:ext cx="500063" cy="490538"/>
            </a:xfrm>
            <a:custGeom>
              <a:avLst/>
              <a:gdLst>
                <a:gd name="T0" fmla="*/ 127 w 130"/>
                <a:gd name="T1" fmla="*/ 42 h 128"/>
                <a:gd name="T2" fmla="*/ 87 w 130"/>
                <a:gd name="T3" fmla="*/ 2 h 128"/>
                <a:gd name="T4" fmla="*/ 79 w 130"/>
                <a:gd name="T5" fmla="*/ 0 h 128"/>
                <a:gd name="T6" fmla="*/ 75 w 130"/>
                <a:gd name="T7" fmla="*/ 2 h 128"/>
                <a:gd name="T8" fmla="*/ 73 w 130"/>
                <a:gd name="T9" fmla="*/ 6 h 128"/>
                <a:gd name="T10" fmla="*/ 64 w 130"/>
                <a:gd name="T11" fmla="*/ 21 h 128"/>
                <a:gd name="T12" fmla="*/ 41 w 130"/>
                <a:gd name="T13" fmla="*/ 37 h 128"/>
                <a:gd name="T14" fmla="*/ 15 w 130"/>
                <a:gd name="T15" fmla="*/ 55 h 128"/>
                <a:gd name="T16" fmla="*/ 1 w 130"/>
                <a:gd name="T17" fmla="*/ 78 h 128"/>
                <a:gd name="T18" fmla="*/ 3 w 130"/>
                <a:gd name="T19" fmla="*/ 86 h 128"/>
                <a:gd name="T20" fmla="*/ 43 w 130"/>
                <a:gd name="T21" fmla="*/ 126 h 128"/>
                <a:gd name="T22" fmla="*/ 51 w 130"/>
                <a:gd name="T23" fmla="*/ 128 h 128"/>
                <a:gd name="T24" fmla="*/ 55 w 130"/>
                <a:gd name="T25" fmla="*/ 126 h 128"/>
                <a:gd name="T26" fmla="*/ 57 w 130"/>
                <a:gd name="T27" fmla="*/ 122 h 128"/>
                <a:gd name="T28" fmla="*/ 66 w 130"/>
                <a:gd name="T29" fmla="*/ 107 h 128"/>
                <a:gd name="T30" fmla="*/ 89 w 130"/>
                <a:gd name="T31" fmla="*/ 91 h 128"/>
                <a:gd name="T32" fmla="*/ 115 w 130"/>
                <a:gd name="T33" fmla="*/ 73 h 128"/>
                <a:gd name="T34" fmla="*/ 129 w 130"/>
                <a:gd name="T35" fmla="*/ 50 h 128"/>
                <a:gd name="T36" fmla="*/ 127 w 130"/>
                <a:gd name="T37" fmla="*/ 42 h 128"/>
                <a:gd name="T38" fmla="*/ 49 w 130"/>
                <a:gd name="T39" fmla="*/ 120 h 128"/>
                <a:gd name="T40" fmla="*/ 9 w 130"/>
                <a:gd name="T41" fmla="*/ 80 h 128"/>
                <a:gd name="T42" fmla="*/ 81 w 130"/>
                <a:gd name="T43" fmla="*/ 8 h 128"/>
                <a:gd name="T44" fmla="*/ 121 w 130"/>
                <a:gd name="T45" fmla="*/ 48 h 128"/>
                <a:gd name="T46" fmla="*/ 49 w 130"/>
                <a:gd name="T47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28">
                  <a:moveTo>
                    <a:pt x="127" y="42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5" y="0"/>
                    <a:pt x="82" y="0"/>
                    <a:pt x="79" y="0"/>
                  </a:cubicBezTo>
                  <a:cubicBezTo>
                    <a:pt x="78" y="1"/>
                    <a:pt x="76" y="1"/>
                    <a:pt x="75" y="2"/>
                  </a:cubicBezTo>
                  <a:cubicBezTo>
                    <a:pt x="74" y="3"/>
                    <a:pt x="74" y="4"/>
                    <a:pt x="73" y="6"/>
                  </a:cubicBezTo>
                  <a:cubicBezTo>
                    <a:pt x="72" y="12"/>
                    <a:pt x="68" y="17"/>
                    <a:pt x="64" y="21"/>
                  </a:cubicBezTo>
                  <a:cubicBezTo>
                    <a:pt x="58" y="27"/>
                    <a:pt x="50" y="32"/>
                    <a:pt x="41" y="37"/>
                  </a:cubicBezTo>
                  <a:cubicBezTo>
                    <a:pt x="32" y="42"/>
                    <a:pt x="23" y="48"/>
                    <a:pt x="15" y="55"/>
                  </a:cubicBezTo>
                  <a:cubicBezTo>
                    <a:pt x="8" y="62"/>
                    <a:pt x="4" y="69"/>
                    <a:pt x="1" y="78"/>
                  </a:cubicBezTo>
                  <a:cubicBezTo>
                    <a:pt x="0" y="80"/>
                    <a:pt x="1" y="84"/>
                    <a:pt x="3" y="8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5" y="128"/>
                    <a:pt x="48" y="128"/>
                    <a:pt x="51" y="128"/>
                  </a:cubicBezTo>
                  <a:cubicBezTo>
                    <a:pt x="52" y="127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8" y="116"/>
                    <a:pt x="62" y="111"/>
                    <a:pt x="66" y="107"/>
                  </a:cubicBezTo>
                  <a:cubicBezTo>
                    <a:pt x="72" y="101"/>
                    <a:pt x="80" y="96"/>
                    <a:pt x="89" y="91"/>
                  </a:cubicBezTo>
                  <a:cubicBezTo>
                    <a:pt x="98" y="86"/>
                    <a:pt x="107" y="80"/>
                    <a:pt x="115" y="73"/>
                  </a:cubicBezTo>
                  <a:cubicBezTo>
                    <a:pt x="122" y="66"/>
                    <a:pt x="126" y="59"/>
                    <a:pt x="129" y="50"/>
                  </a:cubicBezTo>
                  <a:cubicBezTo>
                    <a:pt x="130" y="48"/>
                    <a:pt x="129" y="44"/>
                    <a:pt x="127" y="42"/>
                  </a:cubicBezTo>
                  <a:close/>
                  <a:moveTo>
                    <a:pt x="49" y="120"/>
                  </a:moveTo>
                  <a:cubicBezTo>
                    <a:pt x="36" y="107"/>
                    <a:pt x="22" y="93"/>
                    <a:pt x="9" y="80"/>
                  </a:cubicBezTo>
                  <a:cubicBezTo>
                    <a:pt x="20" y="43"/>
                    <a:pt x="70" y="45"/>
                    <a:pt x="81" y="8"/>
                  </a:cubicBezTo>
                  <a:cubicBezTo>
                    <a:pt x="94" y="21"/>
                    <a:pt x="108" y="35"/>
                    <a:pt x="121" y="48"/>
                  </a:cubicBezTo>
                  <a:cubicBezTo>
                    <a:pt x="110" y="85"/>
                    <a:pt x="60" y="83"/>
                    <a:pt x="4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淘宝网chenying0907出品 28"/>
            <p:cNvSpPr>
              <a:spLocks noEditPoints="1"/>
            </p:cNvSpPr>
            <p:nvPr/>
          </p:nvSpPr>
          <p:spPr bwMode="auto">
            <a:xfrm>
              <a:off x="6967538" y="969963"/>
              <a:ext cx="134938" cy="138113"/>
            </a:xfrm>
            <a:custGeom>
              <a:avLst/>
              <a:gdLst>
                <a:gd name="T0" fmla="*/ 28 w 35"/>
                <a:gd name="T1" fmla="*/ 12 h 36"/>
                <a:gd name="T2" fmla="*/ 20 w 35"/>
                <a:gd name="T3" fmla="*/ 13 h 36"/>
                <a:gd name="T4" fmla="*/ 10 w 35"/>
                <a:gd name="T5" fmla="*/ 7 h 36"/>
                <a:gd name="T6" fmla="*/ 15 w 35"/>
                <a:gd name="T7" fmla="*/ 6 h 36"/>
                <a:gd name="T8" fmla="*/ 19 w 35"/>
                <a:gd name="T9" fmla="*/ 6 h 36"/>
                <a:gd name="T10" fmla="*/ 20 w 35"/>
                <a:gd name="T11" fmla="*/ 2 h 36"/>
                <a:gd name="T12" fmla="*/ 13 w 35"/>
                <a:gd name="T13" fmla="*/ 1 h 36"/>
                <a:gd name="T14" fmla="*/ 6 w 35"/>
                <a:gd name="T15" fmla="*/ 4 h 36"/>
                <a:gd name="T16" fmla="*/ 5 w 35"/>
                <a:gd name="T17" fmla="*/ 3 h 36"/>
                <a:gd name="T18" fmla="*/ 3 w 35"/>
                <a:gd name="T19" fmla="*/ 5 h 36"/>
                <a:gd name="T20" fmla="*/ 4 w 35"/>
                <a:gd name="T21" fmla="*/ 6 h 36"/>
                <a:gd name="T22" fmla="*/ 1 w 35"/>
                <a:gd name="T23" fmla="*/ 15 h 36"/>
                <a:gd name="T24" fmla="*/ 3 w 35"/>
                <a:gd name="T25" fmla="*/ 22 h 36"/>
                <a:gd name="T26" fmla="*/ 18 w 35"/>
                <a:gd name="T27" fmla="*/ 21 h 36"/>
                <a:gd name="T28" fmla="*/ 23 w 35"/>
                <a:gd name="T29" fmla="*/ 31 h 36"/>
                <a:gd name="T30" fmla="*/ 19 w 35"/>
                <a:gd name="T31" fmla="*/ 30 h 36"/>
                <a:gd name="T32" fmla="*/ 16 w 35"/>
                <a:gd name="T33" fmla="*/ 28 h 36"/>
                <a:gd name="T34" fmla="*/ 13 w 35"/>
                <a:gd name="T35" fmla="*/ 31 h 36"/>
                <a:gd name="T36" fmla="*/ 17 w 35"/>
                <a:gd name="T37" fmla="*/ 35 h 36"/>
                <a:gd name="T38" fmla="*/ 25 w 35"/>
                <a:gd name="T39" fmla="*/ 36 h 36"/>
                <a:gd name="T40" fmla="*/ 31 w 35"/>
                <a:gd name="T41" fmla="*/ 35 h 36"/>
                <a:gd name="T42" fmla="*/ 33 w 35"/>
                <a:gd name="T43" fmla="*/ 34 h 36"/>
                <a:gd name="T44" fmla="*/ 33 w 35"/>
                <a:gd name="T45" fmla="*/ 32 h 36"/>
                <a:gd name="T46" fmla="*/ 34 w 35"/>
                <a:gd name="T47" fmla="*/ 26 h 36"/>
                <a:gd name="T48" fmla="*/ 35 w 35"/>
                <a:gd name="T49" fmla="*/ 18 h 36"/>
                <a:gd name="T50" fmla="*/ 10 w 35"/>
                <a:gd name="T51" fmla="*/ 17 h 36"/>
                <a:gd name="T52" fmla="*/ 6 w 35"/>
                <a:gd name="T53" fmla="*/ 15 h 36"/>
                <a:gd name="T54" fmla="*/ 7 w 35"/>
                <a:gd name="T55" fmla="*/ 11 h 36"/>
                <a:gd name="T56" fmla="*/ 14 w 35"/>
                <a:gd name="T57" fmla="*/ 16 h 36"/>
                <a:gd name="T58" fmla="*/ 29 w 35"/>
                <a:gd name="T59" fmla="*/ 25 h 36"/>
                <a:gd name="T60" fmla="*/ 21 w 35"/>
                <a:gd name="T61" fmla="*/ 20 h 36"/>
                <a:gd name="T62" fmla="*/ 25 w 35"/>
                <a:gd name="T63" fmla="*/ 18 h 36"/>
                <a:gd name="T64" fmla="*/ 28 w 35"/>
                <a:gd name="T65" fmla="*/ 20 h 36"/>
                <a:gd name="T66" fmla="*/ 29 w 35"/>
                <a:gd name="T67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36">
                  <a:moveTo>
                    <a:pt x="32" y="15"/>
                  </a:moveTo>
                  <a:cubicBezTo>
                    <a:pt x="31" y="14"/>
                    <a:pt x="30" y="13"/>
                    <a:pt x="28" y="12"/>
                  </a:cubicBezTo>
                  <a:cubicBezTo>
                    <a:pt x="27" y="12"/>
                    <a:pt x="26" y="12"/>
                    <a:pt x="24" y="12"/>
                  </a:cubicBezTo>
                  <a:cubicBezTo>
                    <a:pt x="23" y="12"/>
                    <a:pt x="22" y="12"/>
                    <a:pt x="20" y="13"/>
                  </a:cubicBezTo>
                  <a:cubicBezTo>
                    <a:pt x="19" y="13"/>
                    <a:pt x="18" y="14"/>
                    <a:pt x="16" y="15"/>
                  </a:cubicBezTo>
                  <a:cubicBezTo>
                    <a:pt x="14" y="12"/>
                    <a:pt x="12" y="10"/>
                    <a:pt x="10" y="7"/>
                  </a:cubicBezTo>
                  <a:cubicBezTo>
                    <a:pt x="11" y="7"/>
                    <a:pt x="12" y="6"/>
                    <a:pt x="13" y="6"/>
                  </a:cubicBezTo>
                  <a:cubicBezTo>
                    <a:pt x="14" y="6"/>
                    <a:pt x="14" y="6"/>
                    <a:pt x="15" y="6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18" y="7"/>
                    <a:pt x="19" y="7"/>
                    <a:pt x="19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4"/>
                    <a:pt x="20" y="3"/>
                    <a:pt x="20" y="2"/>
                  </a:cubicBezTo>
                  <a:cubicBezTo>
                    <a:pt x="19" y="1"/>
                    <a:pt x="18" y="1"/>
                    <a:pt x="16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1"/>
                    <a:pt x="10" y="1"/>
                    <a:pt x="9" y="2"/>
                  </a:cubicBezTo>
                  <a:cubicBezTo>
                    <a:pt x="8" y="3"/>
                    <a:pt x="7" y="3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2" y="9"/>
                    <a:pt x="2" y="10"/>
                  </a:cubicBezTo>
                  <a:cubicBezTo>
                    <a:pt x="1" y="12"/>
                    <a:pt x="1" y="13"/>
                    <a:pt x="1" y="15"/>
                  </a:cubicBezTo>
                  <a:cubicBezTo>
                    <a:pt x="0" y="16"/>
                    <a:pt x="1" y="17"/>
                    <a:pt x="1" y="18"/>
                  </a:cubicBezTo>
                  <a:cubicBezTo>
                    <a:pt x="1" y="20"/>
                    <a:pt x="2" y="21"/>
                    <a:pt x="3" y="22"/>
                  </a:cubicBezTo>
                  <a:cubicBezTo>
                    <a:pt x="5" y="23"/>
                    <a:pt x="8" y="24"/>
                    <a:pt x="10" y="24"/>
                  </a:cubicBezTo>
                  <a:cubicBezTo>
                    <a:pt x="13" y="23"/>
                    <a:pt x="15" y="23"/>
                    <a:pt x="18" y="21"/>
                  </a:cubicBezTo>
                  <a:cubicBezTo>
                    <a:pt x="21" y="24"/>
                    <a:pt x="23" y="27"/>
                    <a:pt x="25" y="29"/>
                  </a:cubicBezTo>
                  <a:cubicBezTo>
                    <a:pt x="24" y="30"/>
                    <a:pt x="24" y="30"/>
                    <a:pt x="23" y="31"/>
                  </a:cubicBezTo>
                  <a:cubicBezTo>
                    <a:pt x="22" y="31"/>
                    <a:pt x="21" y="31"/>
                    <a:pt x="21" y="31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8" y="29"/>
                    <a:pt x="18" y="29"/>
                    <a:pt x="17" y="29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15" y="28"/>
                    <a:pt x="15" y="29"/>
                    <a:pt x="14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2"/>
                    <a:pt x="13" y="33"/>
                    <a:pt x="14" y="33"/>
                  </a:cubicBezTo>
                  <a:cubicBezTo>
                    <a:pt x="15" y="34"/>
                    <a:pt x="16" y="35"/>
                    <a:pt x="17" y="35"/>
                  </a:cubicBezTo>
                  <a:cubicBezTo>
                    <a:pt x="18" y="36"/>
                    <a:pt x="19" y="36"/>
                    <a:pt x="20" y="36"/>
                  </a:cubicBezTo>
                  <a:cubicBezTo>
                    <a:pt x="22" y="36"/>
                    <a:pt x="23" y="36"/>
                    <a:pt x="25" y="36"/>
                  </a:cubicBezTo>
                  <a:cubicBezTo>
                    <a:pt x="26" y="35"/>
                    <a:pt x="27" y="34"/>
                    <a:pt x="29" y="33"/>
                  </a:cubicBezTo>
                  <a:cubicBezTo>
                    <a:pt x="30" y="33"/>
                    <a:pt x="30" y="34"/>
                    <a:pt x="31" y="35"/>
                  </a:cubicBezTo>
                  <a:cubicBezTo>
                    <a:pt x="31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4"/>
                  </a:cubicBezTo>
                  <a:cubicBezTo>
                    <a:pt x="33" y="34"/>
                    <a:pt x="34" y="34"/>
                    <a:pt x="34" y="33"/>
                  </a:cubicBezTo>
                  <a:cubicBezTo>
                    <a:pt x="34" y="33"/>
                    <a:pt x="33" y="32"/>
                    <a:pt x="33" y="32"/>
                  </a:cubicBezTo>
                  <a:cubicBezTo>
                    <a:pt x="32" y="32"/>
                    <a:pt x="32" y="31"/>
                    <a:pt x="31" y="30"/>
                  </a:cubicBezTo>
                  <a:cubicBezTo>
                    <a:pt x="32" y="29"/>
                    <a:pt x="33" y="27"/>
                    <a:pt x="34" y="26"/>
                  </a:cubicBezTo>
                  <a:cubicBezTo>
                    <a:pt x="35" y="24"/>
                    <a:pt x="35" y="23"/>
                    <a:pt x="35" y="21"/>
                  </a:cubicBezTo>
                  <a:cubicBezTo>
                    <a:pt x="35" y="20"/>
                    <a:pt x="35" y="19"/>
                    <a:pt x="35" y="18"/>
                  </a:cubicBezTo>
                  <a:cubicBezTo>
                    <a:pt x="34" y="17"/>
                    <a:pt x="33" y="16"/>
                    <a:pt x="32" y="15"/>
                  </a:cubicBezTo>
                  <a:close/>
                  <a:moveTo>
                    <a:pt x="10" y="17"/>
                  </a:moveTo>
                  <a:cubicBezTo>
                    <a:pt x="9" y="17"/>
                    <a:pt x="8" y="17"/>
                    <a:pt x="7" y="16"/>
                  </a:cubicBezTo>
                  <a:cubicBezTo>
                    <a:pt x="7" y="16"/>
                    <a:pt x="6" y="15"/>
                    <a:pt x="6" y="15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7" y="11"/>
                  </a:cubicBezTo>
                  <a:cubicBezTo>
                    <a:pt x="7" y="11"/>
                    <a:pt x="7" y="10"/>
                    <a:pt x="8" y="9"/>
                  </a:cubicBezTo>
                  <a:cubicBezTo>
                    <a:pt x="10" y="11"/>
                    <a:pt x="12" y="14"/>
                    <a:pt x="14" y="16"/>
                  </a:cubicBezTo>
                  <a:cubicBezTo>
                    <a:pt x="12" y="17"/>
                    <a:pt x="11" y="17"/>
                    <a:pt x="10" y="17"/>
                  </a:cubicBezTo>
                  <a:close/>
                  <a:moveTo>
                    <a:pt x="29" y="25"/>
                  </a:moveTo>
                  <a:cubicBezTo>
                    <a:pt x="28" y="26"/>
                    <a:pt x="28" y="27"/>
                    <a:pt x="27" y="27"/>
                  </a:cubicBezTo>
                  <a:cubicBezTo>
                    <a:pt x="25" y="25"/>
                    <a:pt x="23" y="22"/>
                    <a:pt x="21" y="20"/>
                  </a:cubicBezTo>
                  <a:cubicBezTo>
                    <a:pt x="21" y="20"/>
                    <a:pt x="22" y="19"/>
                    <a:pt x="23" y="19"/>
                  </a:cubicBezTo>
                  <a:cubicBezTo>
                    <a:pt x="23" y="19"/>
                    <a:pt x="24" y="19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7" y="19"/>
                    <a:pt x="28" y="19"/>
                    <a:pt x="28" y="20"/>
                  </a:cubicBezTo>
                  <a:cubicBezTo>
                    <a:pt x="29" y="20"/>
                    <a:pt x="29" y="21"/>
                    <a:pt x="29" y="21"/>
                  </a:cubicBezTo>
                  <a:cubicBezTo>
                    <a:pt x="30" y="22"/>
                    <a:pt x="30" y="23"/>
                    <a:pt x="29" y="23"/>
                  </a:cubicBezTo>
                  <a:cubicBezTo>
                    <a:pt x="29" y="24"/>
                    <a:pt x="29" y="25"/>
                    <a:pt x="2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淘宝网chenying0907出品 29"/>
            <p:cNvSpPr>
              <a:spLocks/>
            </p:cNvSpPr>
            <p:nvPr/>
          </p:nvSpPr>
          <p:spPr bwMode="auto">
            <a:xfrm>
              <a:off x="6956425" y="1135063"/>
              <a:ext cx="73025" cy="79375"/>
            </a:xfrm>
            <a:custGeom>
              <a:avLst/>
              <a:gdLst>
                <a:gd name="T0" fmla="*/ 16 w 19"/>
                <a:gd name="T1" fmla="*/ 1 h 21"/>
                <a:gd name="T2" fmla="*/ 16 w 19"/>
                <a:gd name="T3" fmla="*/ 1 h 21"/>
                <a:gd name="T4" fmla="*/ 9 w 19"/>
                <a:gd name="T5" fmla="*/ 7 h 21"/>
                <a:gd name="T6" fmla="*/ 3 w 19"/>
                <a:gd name="T7" fmla="*/ 14 h 21"/>
                <a:gd name="T8" fmla="*/ 0 w 19"/>
                <a:gd name="T9" fmla="*/ 17 h 21"/>
                <a:gd name="T10" fmla="*/ 0 w 19"/>
                <a:gd name="T11" fmla="*/ 17 h 21"/>
                <a:gd name="T12" fmla="*/ 0 w 19"/>
                <a:gd name="T13" fmla="*/ 20 h 21"/>
                <a:gd name="T14" fmla="*/ 3 w 19"/>
                <a:gd name="T15" fmla="*/ 20 h 21"/>
                <a:gd name="T16" fmla="*/ 3 w 19"/>
                <a:gd name="T17" fmla="*/ 20 h 21"/>
                <a:gd name="T18" fmla="*/ 6 w 19"/>
                <a:gd name="T19" fmla="*/ 16 h 21"/>
                <a:gd name="T20" fmla="*/ 11 w 19"/>
                <a:gd name="T21" fmla="*/ 10 h 21"/>
                <a:gd name="T22" fmla="*/ 18 w 19"/>
                <a:gd name="T23" fmla="*/ 4 h 21"/>
                <a:gd name="T24" fmla="*/ 18 w 19"/>
                <a:gd name="T25" fmla="*/ 4 h 21"/>
                <a:gd name="T26" fmla="*/ 19 w 19"/>
                <a:gd name="T27" fmla="*/ 4 h 21"/>
                <a:gd name="T28" fmla="*/ 19 w 19"/>
                <a:gd name="T29" fmla="*/ 1 h 21"/>
                <a:gd name="T30" fmla="*/ 16 w 19"/>
                <a:gd name="T3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3" y="3"/>
                    <a:pt x="11" y="5"/>
                    <a:pt x="9" y="7"/>
                  </a:cubicBezTo>
                  <a:cubicBezTo>
                    <a:pt x="6" y="9"/>
                    <a:pt x="5" y="11"/>
                    <a:pt x="3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4"/>
                    <a:pt x="9" y="12"/>
                    <a:pt x="11" y="10"/>
                  </a:cubicBezTo>
                  <a:cubicBezTo>
                    <a:pt x="14" y="8"/>
                    <a:pt x="16" y="6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3"/>
                    <a:pt x="19" y="2"/>
                    <a:pt x="19" y="1"/>
                  </a:cubicBezTo>
                  <a:cubicBezTo>
                    <a:pt x="18" y="0"/>
                    <a:pt x="17" y="0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淘宝网chenying0907出品 30"/>
            <p:cNvSpPr>
              <a:spLocks/>
            </p:cNvSpPr>
            <p:nvPr/>
          </p:nvSpPr>
          <p:spPr bwMode="auto">
            <a:xfrm>
              <a:off x="7043738" y="873125"/>
              <a:ext cx="77788" cy="80963"/>
            </a:xfrm>
            <a:custGeom>
              <a:avLst/>
              <a:gdLst>
                <a:gd name="T0" fmla="*/ 8 w 20"/>
                <a:gd name="T1" fmla="*/ 11 h 21"/>
                <a:gd name="T2" fmla="*/ 1 w 20"/>
                <a:gd name="T3" fmla="*/ 17 h 21"/>
                <a:gd name="T4" fmla="*/ 0 w 20"/>
                <a:gd name="T5" fmla="*/ 17 h 21"/>
                <a:gd name="T6" fmla="*/ 0 w 20"/>
                <a:gd name="T7" fmla="*/ 20 h 21"/>
                <a:gd name="T8" fmla="*/ 3 w 20"/>
                <a:gd name="T9" fmla="*/ 20 h 21"/>
                <a:gd name="T10" fmla="*/ 3 w 20"/>
                <a:gd name="T11" fmla="*/ 20 h 21"/>
                <a:gd name="T12" fmla="*/ 10 w 20"/>
                <a:gd name="T13" fmla="*/ 14 h 21"/>
                <a:gd name="T14" fmla="*/ 16 w 20"/>
                <a:gd name="T15" fmla="*/ 7 h 21"/>
                <a:gd name="T16" fmla="*/ 19 w 20"/>
                <a:gd name="T17" fmla="*/ 3 h 21"/>
                <a:gd name="T18" fmla="*/ 19 w 20"/>
                <a:gd name="T19" fmla="*/ 3 h 21"/>
                <a:gd name="T20" fmla="*/ 19 w 20"/>
                <a:gd name="T21" fmla="*/ 0 h 21"/>
                <a:gd name="T22" fmla="*/ 16 w 20"/>
                <a:gd name="T23" fmla="*/ 0 h 21"/>
                <a:gd name="T24" fmla="*/ 16 w 20"/>
                <a:gd name="T25" fmla="*/ 1 h 21"/>
                <a:gd name="T26" fmla="*/ 13 w 20"/>
                <a:gd name="T27" fmla="*/ 5 h 21"/>
                <a:gd name="T28" fmla="*/ 8 w 20"/>
                <a:gd name="T2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21">
                  <a:moveTo>
                    <a:pt x="8" y="11"/>
                  </a:moveTo>
                  <a:cubicBezTo>
                    <a:pt x="5" y="13"/>
                    <a:pt x="3" y="15"/>
                    <a:pt x="1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8"/>
                    <a:pt x="8" y="16"/>
                    <a:pt x="10" y="14"/>
                  </a:cubicBezTo>
                  <a:cubicBezTo>
                    <a:pt x="13" y="12"/>
                    <a:pt x="14" y="9"/>
                    <a:pt x="16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2"/>
                    <a:pt x="20" y="1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7"/>
                    <a:pt x="10" y="9"/>
                    <a:pt x="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3" name="标题 1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35" name="内容占位符 2"/>
          <p:cNvSpPr>
            <a:spLocks noGrp="1" noChangeArrowheads="1"/>
          </p:cNvSpPr>
          <p:nvPr/>
        </p:nvSpPr>
        <p:spPr bwMode="auto">
          <a:xfrm>
            <a:off x="4197127" y="2032149"/>
            <a:ext cx="8661622" cy="4422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74295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标题 1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38" name="内容占位符 2"/>
          <p:cNvSpPr>
            <a:spLocks noGrp="1" noChangeArrowheads="1"/>
          </p:cNvSpPr>
          <p:nvPr/>
        </p:nvSpPr>
        <p:spPr bwMode="auto">
          <a:xfrm>
            <a:off x="611188" y="5157788"/>
            <a:ext cx="82296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74295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标题 1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zh-CN" altLang="en-US" b="1" dirty="0">
              <a:solidFill>
                <a:srgbClr val="F50A64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内容占位符 2"/>
          <p:cNvSpPr>
            <a:spLocks noGrp="1" noChangeArrowheads="1"/>
          </p:cNvSpPr>
          <p:nvPr/>
        </p:nvSpPr>
        <p:spPr bwMode="auto">
          <a:xfrm>
            <a:off x="611188" y="1628775"/>
            <a:ext cx="8229600" cy="322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74295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dirty="0"/>
          </a:p>
        </p:txBody>
      </p:sp>
      <p:sp>
        <p:nvSpPr>
          <p:cNvPr id="16" name="标题 1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17" name="内容占位符 2"/>
          <p:cNvSpPr>
            <a:spLocks noGrp="1" noChangeArrowheads="1"/>
          </p:cNvSpPr>
          <p:nvPr/>
        </p:nvSpPr>
        <p:spPr bwMode="auto">
          <a:xfrm>
            <a:off x="447675" y="1844675"/>
            <a:ext cx="8229600" cy="424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74295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dirty="0"/>
          </a:p>
        </p:txBody>
      </p:sp>
      <p:sp>
        <p:nvSpPr>
          <p:cNvPr id="18" name="标题 1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b="1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float/文档流</a:t>
            </a:r>
            <a:endParaRPr lang="zh-CN" altLang="en-US" b="1" dirty="0">
              <a:solidFill>
                <a:srgbClr val="F50A64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9" name="内容占位符 2"/>
          <p:cNvSpPr>
            <a:spLocks noGrp="1" noChangeArrowheads="1"/>
          </p:cNvSpPr>
          <p:nvPr/>
        </p:nvSpPr>
        <p:spPr bwMode="auto">
          <a:xfrm>
            <a:off x="250825" y="4221163"/>
            <a:ext cx="83566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74295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2">
              <a:spcBef>
                <a:spcPct val="20000"/>
              </a:spcBef>
            </a:pPr>
            <a:endParaRPr lang="zh-CN" altLang="en-US" sz="240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2">
              <a:spcBef>
                <a:spcPct val="20000"/>
              </a:spcBef>
            </a:pPr>
            <a:endParaRPr lang="zh-CN" altLang="en-US" sz="240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2">
              <a:spcBef>
                <a:spcPct val="20000"/>
              </a:spcBef>
            </a:pPr>
            <a:endParaRPr lang="zh-CN" altLang="en-US" sz="240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2">
              <a:spcBef>
                <a:spcPct val="20000"/>
              </a:spcBef>
            </a:pPr>
            <a:endParaRPr lang="zh-CN" altLang="en-US" sz="240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2">
              <a:spcBef>
                <a:spcPct val="20000"/>
              </a:spcBef>
            </a:pPr>
            <a:endParaRPr lang="zh-CN" altLang="en-US" sz="240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27" name="内容占位符 2"/>
          <p:cNvSpPr>
            <a:spLocks noGrp="1" noChangeArrowheads="1"/>
          </p:cNvSpPr>
          <p:nvPr/>
        </p:nvSpPr>
        <p:spPr bwMode="auto">
          <a:xfrm>
            <a:off x="466725" y="1700213"/>
            <a:ext cx="8366125" cy="424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342900" indent="-3429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1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float:left | right | none ;</a:t>
            </a:r>
          </a:p>
          <a:p>
            <a:pPr lvl="1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文档流是文档中可显示对象在排列时所占用的位置。</a:t>
            </a:r>
          </a:p>
          <a:p>
            <a:pPr lvl="1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浮动的定义：使元素脱离文档流，按照指定方向发生移动，遇到父级边界或者相邻的浮动元素停了下来。</a:t>
            </a:r>
          </a:p>
          <a:p>
            <a:pPr lvl="1" eaLnBrk="1" hangingPunct="1">
              <a:buClr>
                <a:srgbClr val="F50A64"/>
              </a:buClr>
              <a:buFont typeface="Wingdings" pitchFamily="2" charset="2"/>
              <a:buNone/>
            </a:pP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8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after伪类 清浮动方法（现在主流方法）</a:t>
            </a:r>
            <a:endParaRPr lang="en-US" altLang="zh-CN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0" eaLnBrk="1" hangingPunct="1">
              <a:lnSpc>
                <a:spcPct val="80000"/>
              </a:lnSpc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    .clear:after{content:'';display:block;clear:both;}</a:t>
            </a:r>
          </a:p>
          <a:p>
            <a:pPr lvl="1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4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277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淘宝网chenying0907出品 19"/>
          <p:cNvSpPr>
            <a:spLocks noEditPoints="1"/>
          </p:cNvSpPr>
          <p:nvPr/>
        </p:nvSpPr>
        <p:spPr bwMode="auto">
          <a:xfrm>
            <a:off x="4390043" y="3813718"/>
            <a:ext cx="459466" cy="443672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606" tIns="45802" rIns="91606" bIns="4580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id-ID" sz="781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淘宝网chenying0907出品 11"/>
          <p:cNvSpPr>
            <a:spLocks noChangeAspect="1" noEditPoints="1"/>
          </p:cNvSpPr>
          <p:nvPr/>
        </p:nvSpPr>
        <p:spPr bwMode="auto">
          <a:xfrm>
            <a:off x="4337420" y="2553902"/>
            <a:ext cx="480416" cy="480926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606" tIns="45802" rIns="91606" bIns="4580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78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360470" y="5174136"/>
            <a:ext cx="452288" cy="443672"/>
            <a:chOff x="6786562" y="796925"/>
            <a:chExt cx="500063" cy="490538"/>
          </a:xfrm>
          <a:solidFill>
            <a:schemeClr val="bg1"/>
          </a:solidFill>
        </p:grpSpPr>
        <p:sp>
          <p:nvSpPr>
            <p:cNvPr id="23" name="淘宝网chenying0907出品 27"/>
            <p:cNvSpPr>
              <a:spLocks noEditPoints="1"/>
            </p:cNvSpPr>
            <p:nvPr/>
          </p:nvSpPr>
          <p:spPr bwMode="auto">
            <a:xfrm>
              <a:off x="6786562" y="796925"/>
              <a:ext cx="500063" cy="490538"/>
            </a:xfrm>
            <a:custGeom>
              <a:avLst/>
              <a:gdLst>
                <a:gd name="T0" fmla="*/ 127 w 130"/>
                <a:gd name="T1" fmla="*/ 42 h 128"/>
                <a:gd name="T2" fmla="*/ 87 w 130"/>
                <a:gd name="T3" fmla="*/ 2 h 128"/>
                <a:gd name="T4" fmla="*/ 79 w 130"/>
                <a:gd name="T5" fmla="*/ 0 h 128"/>
                <a:gd name="T6" fmla="*/ 75 w 130"/>
                <a:gd name="T7" fmla="*/ 2 h 128"/>
                <a:gd name="T8" fmla="*/ 73 w 130"/>
                <a:gd name="T9" fmla="*/ 6 h 128"/>
                <a:gd name="T10" fmla="*/ 64 w 130"/>
                <a:gd name="T11" fmla="*/ 21 h 128"/>
                <a:gd name="T12" fmla="*/ 41 w 130"/>
                <a:gd name="T13" fmla="*/ 37 h 128"/>
                <a:gd name="T14" fmla="*/ 15 w 130"/>
                <a:gd name="T15" fmla="*/ 55 h 128"/>
                <a:gd name="T16" fmla="*/ 1 w 130"/>
                <a:gd name="T17" fmla="*/ 78 h 128"/>
                <a:gd name="T18" fmla="*/ 3 w 130"/>
                <a:gd name="T19" fmla="*/ 86 h 128"/>
                <a:gd name="T20" fmla="*/ 43 w 130"/>
                <a:gd name="T21" fmla="*/ 126 h 128"/>
                <a:gd name="T22" fmla="*/ 51 w 130"/>
                <a:gd name="T23" fmla="*/ 128 h 128"/>
                <a:gd name="T24" fmla="*/ 55 w 130"/>
                <a:gd name="T25" fmla="*/ 126 h 128"/>
                <a:gd name="T26" fmla="*/ 57 w 130"/>
                <a:gd name="T27" fmla="*/ 122 h 128"/>
                <a:gd name="T28" fmla="*/ 66 w 130"/>
                <a:gd name="T29" fmla="*/ 107 h 128"/>
                <a:gd name="T30" fmla="*/ 89 w 130"/>
                <a:gd name="T31" fmla="*/ 91 h 128"/>
                <a:gd name="T32" fmla="*/ 115 w 130"/>
                <a:gd name="T33" fmla="*/ 73 h 128"/>
                <a:gd name="T34" fmla="*/ 129 w 130"/>
                <a:gd name="T35" fmla="*/ 50 h 128"/>
                <a:gd name="T36" fmla="*/ 127 w 130"/>
                <a:gd name="T37" fmla="*/ 42 h 128"/>
                <a:gd name="T38" fmla="*/ 49 w 130"/>
                <a:gd name="T39" fmla="*/ 120 h 128"/>
                <a:gd name="T40" fmla="*/ 9 w 130"/>
                <a:gd name="T41" fmla="*/ 80 h 128"/>
                <a:gd name="T42" fmla="*/ 81 w 130"/>
                <a:gd name="T43" fmla="*/ 8 h 128"/>
                <a:gd name="T44" fmla="*/ 121 w 130"/>
                <a:gd name="T45" fmla="*/ 48 h 128"/>
                <a:gd name="T46" fmla="*/ 49 w 130"/>
                <a:gd name="T47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28">
                  <a:moveTo>
                    <a:pt x="127" y="42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5" y="0"/>
                    <a:pt x="82" y="0"/>
                    <a:pt x="79" y="0"/>
                  </a:cubicBezTo>
                  <a:cubicBezTo>
                    <a:pt x="78" y="1"/>
                    <a:pt x="76" y="1"/>
                    <a:pt x="75" y="2"/>
                  </a:cubicBezTo>
                  <a:cubicBezTo>
                    <a:pt x="74" y="3"/>
                    <a:pt x="74" y="4"/>
                    <a:pt x="73" y="6"/>
                  </a:cubicBezTo>
                  <a:cubicBezTo>
                    <a:pt x="72" y="12"/>
                    <a:pt x="68" y="17"/>
                    <a:pt x="64" y="21"/>
                  </a:cubicBezTo>
                  <a:cubicBezTo>
                    <a:pt x="58" y="27"/>
                    <a:pt x="50" y="32"/>
                    <a:pt x="41" y="37"/>
                  </a:cubicBezTo>
                  <a:cubicBezTo>
                    <a:pt x="32" y="42"/>
                    <a:pt x="23" y="48"/>
                    <a:pt x="15" y="55"/>
                  </a:cubicBezTo>
                  <a:cubicBezTo>
                    <a:pt x="8" y="62"/>
                    <a:pt x="4" y="69"/>
                    <a:pt x="1" y="78"/>
                  </a:cubicBezTo>
                  <a:cubicBezTo>
                    <a:pt x="0" y="80"/>
                    <a:pt x="1" y="84"/>
                    <a:pt x="3" y="8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5" y="128"/>
                    <a:pt x="48" y="128"/>
                    <a:pt x="51" y="128"/>
                  </a:cubicBezTo>
                  <a:cubicBezTo>
                    <a:pt x="52" y="127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8" y="116"/>
                    <a:pt x="62" y="111"/>
                    <a:pt x="66" y="107"/>
                  </a:cubicBezTo>
                  <a:cubicBezTo>
                    <a:pt x="72" y="101"/>
                    <a:pt x="80" y="96"/>
                    <a:pt x="89" y="91"/>
                  </a:cubicBezTo>
                  <a:cubicBezTo>
                    <a:pt x="98" y="86"/>
                    <a:pt x="107" y="80"/>
                    <a:pt x="115" y="73"/>
                  </a:cubicBezTo>
                  <a:cubicBezTo>
                    <a:pt x="122" y="66"/>
                    <a:pt x="126" y="59"/>
                    <a:pt x="129" y="50"/>
                  </a:cubicBezTo>
                  <a:cubicBezTo>
                    <a:pt x="130" y="48"/>
                    <a:pt x="129" y="44"/>
                    <a:pt x="127" y="42"/>
                  </a:cubicBezTo>
                  <a:close/>
                  <a:moveTo>
                    <a:pt x="49" y="120"/>
                  </a:moveTo>
                  <a:cubicBezTo>
                    <a:pt x="36" y="107"/>
                    <a:pt x="22" y="93"/>
                    <a:pt x="9" y="80"/>
                  </a:cubicBezTo>
                  <a:cubicBezTo>
                    <a:pt x="20" y="43"/>
                    <a:pt x="70" y="45"/>
                    <a:pt x="81" y="8"/>
                  </a:cubicBezTo>
                  <a:cubicBezTo>
                    <a:pt x="94" y="21"/>
                    <a:pt x="108" y="35"/>
                    <a:pt x="121" y="48"/>
                  </a:cubicBezTo>
                  <a:cubicBezTo>
                    <a:pt x="110" y="85"/>
                    <a:pt x="60" y="83"/>
                    <a:pt x="4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淘宝网chenying0907出品 28"/>
            <p:cNvSpPr>
              <a:spLocks noEditPoints="1"/>
            </p:cNvSpPr>
            <p:nvPr/>
          </p:nvSpPr>
          <p:spPr bwMode="auto">
            <a:xfrm>
              <a:off x="6967538" y="969963"/>
              <a:ext cx="134938" cy="138113"/>
            </a:xfrm>
            <a:custGeom>
              <a:avLst/>
              <a:gdLst>
                <a:gd name="T0" fmla="*/ 28 w 35"/>
                <a:gd name="T1" fmla="*/ 12 h 36"/>
                <a:gd name="T2" fmla="*/ 20 w 35"/>
                <a:gd name="T3" fmla="*/ 13 h 36"/>
                <a:gd name="T4" fmla="*/ 10 w 35"/>
                <a:gd name="T5" fmla="*/ 7 h 36"/>
                <a:gd name="T6" fmla="*/ 15 w 35"/>
                <a:gd name="T7" fmla="*/ 6 h 36"/>
                <a:gd name="T8" fmla="*/ 19 w 35"/>
                <a:gd name="T9" fmla="*/ 6 h 36"/>
                <a:gd name="T10" fmla="*/ 20 w 35"/>
                <a:gd name="T11" fmla="*/ 2 h 36"/>
                <a:gd name="T12" fmla="*/ 13 w 35"/>
                <a:gd name="T13" fmla="*/ 1 h 36"/>
                <a:gd name="T14" fmla="*/ 6 w 35"/>
                <a:gd name="T15" fmla="*/ 4 h 36"/>
                <a:gd name="T16" fmla="*/ 5 w 35"/>
                <a:gd name="T17" fmla="*/ 3 h 36"/>
                <a:gd name="T18" fmla="*/ 3 w 35"/>
                <a:gd name="T19" fmla="*/ 5 h 36"/>
                <a:gd name="T20" fmla="*/ 4 w 35"/>
                <a:gd name="T21" fmla="*/ 6 h 36"/>
                <a:gd name="T22" fmla="*/ 1 w 35"/>
                <a:gd name="T23" fmla="*/ 15 h 36"/>
                <a:gd name="T24" fmla="*/ 3 w 35"/>
                <a:gd name="T25" fmla="*/ 22 h 36"/>
                <a:gd name="T26" fmla="*/ 18 w 35"/>
                <a:gd name="T27" fmla="*/ 21 h 36"/>
                <a:gd name="T28" fmla="*/ 23 w 35"/>
                <a:gd name="T29" fmla="*/ 31 h 36"/>
                <a:gd name="T30" fmla="*/ 19 w 35"/>
                <a:gd name="T31" fmla="*/ 30 h 36"/>
                <a:gd name="T32" fmla="*/ 16 w 35"/>
                <a:gd name="T33" fmla="*/ 28 h 36"/>
                <a:gd name="T34" fmla="*/ 13 w 35"/>
                <a:gd name="T35" fmla="*/ 31 h 36"/>
                <a:gd name="T36" fmla="*/ 17 w 35"/>
                <a:gd name="T37" fmla="*/ 35 h 36"/>
                <a:gd name="T38" fmla="*/ 25 w 35"/>
                <a:gd name="T39" fmla="*/ 36 h 36"/>
                <a:gd name="T40" fmla="*/ 31 w 35"/>
                <a:gd name="T41" fmla="*/ 35 h 36"/>
                <a:gd name="T42" fmla="*/ 33 w 35"/>
                <a:gd name="T43" fmla="*/ 34 h 36"/>
                <a:gd name="T44" fmla="*/ 33 w 35"/>
                <a:gd name="T45" fmla="*/ 32 h 36"/>
                <a:gd name="T46" fmla="*/ 34 w 35"/>
                <a:gd name="T47" fmla="*/ 26 h 36"/>
                <a:gd name="T48" fmla="*/ 35 w 35"/>
                <a:gd name="T49" fmla="*/ 18 h 36"/>
                <a:gd name="T50" fmla="*/ 10 w 35"/>
                <a:gd name="T51" fmla="*/ 17 h 36"/>
                <a:gd name="T52" fmla="*/ 6 w 35"/>
                <a:gd name="T53" fmla="*/ 15 h 36"/>
                <a:gd name="T54" fmla="*/ 7 w 35"/>
                <a:gd name="T55" fmla="*/ 11 h 36"/>
                <a:gd name="T56" fmla="*/ 14 w 35"/>
                <a:gd name="T57" fmla="*/ 16 h 36"/>
                <a:gd name="T58" fmla="*/ 29 w 35"/>
                <a:gd name="T59" fmla="*/ 25 h 36"/>
                <a:gd name="T60" fmla="*/ 21 w 35"/>
                <a:gd name="T61" fmla="*/ 20 h 36"/>
                <a:gd name="T62" fmla="*/ 25 w 35"/>
                <a:gd name="T63" fmla="*/ 18 h 36"/>
                <a:gd name="T64" fmla="*/ 28 w 35"/>
                <a:gd name="T65" fmla="*/ 20 h 36"/>
                <a:gd name="T66" fmla="*/ 29 w 35"/>
                <a:gd name="T67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36">
                  <a:moveTo>
                    <a:pt x="32" y="15"/>
                  </a:moveTo>
                  <a:cubicBezTo>
                    <a:pt x="31" y="14"/>
                    <a:pt x="30" y="13"/>
                    <a:pt x="28" y="12"/>
                  </a:cubicBezTo>
                  <a:cubicBezTo>
                    <a:pt x="27" y="12"/>
                    <a:pt x="26" y="12"/>
                    <a:pt x="24" y="12"/>
                  </a:cubicBezTo>
                  <a:cubicBezTo>
                    <a:pt x="23" y="12"/>
                    <a:pt x="22" y="12"/>
                    <a:pt x="20" y="13"/>
                  </a:cubicBezTo>
                  <a:cubicBezTo>
                    <a:pt x="19" y="13"/>
                    <a:pt x="18" y="14"/>
                    <a:pt x="16" y="15"/>
                  </a:cubicBezTo>
                  <a:cubicBezTo>
                    <a:pt x="14" y="12"/>
                    <a:pt x="12" y="10"/>
                    <a:pt x="10" y="7"/>
                  </a:cubicBezTo>
                  <a:cubicBezTo>
                    <a:pt x="11" y="7"/>
                    <a:pt x="12" y="6"/>
                    <a:pt x="13" y="6"/>
                  </a:cubicBezTo>
                  <a:cubicBezTo>
                    <a:pt x="14" y="6"/>
                    <a:pt x="14" y="6"/>
                    <a:pt x="15" y="6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18" y="7"/>
                    <a:pt x="19" y="7"/>
                    <a:pt x="19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4"/>
                    <a:pt x="20" y="3"/>
                    <a:pt x="20" y="2"/>
                  </a:cubicBezTo>
                  <a:cubicBezTo>
                    <a:pt x="19" y="1"/>
                    <a:pt x="18" y="1"/>
                    <a:pt x="16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1"/>
                    <a:pt x="10" y="1"/>
                    <a:pt x="9" y="2"/>
                  </a:cubicBezTo>
                  <a:cubicBezTo>
                    <a:pt x="8" y="3"/>
                    <a:pt x="7" y="3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2" y="9"/>
                    <a:pt x="2" y="10"/>
                  </a:cubicBezTo>
                  <a:cubicBezTo>
                    <a:pt x="1" y="12"/>
                    <a:pt x="1" y="13"/>
                    <a:pt x="1" y="15"/>
                  </a:cubicBezTo>
                  <a:cubicBezTo>
                    <a:pt x="0" y="16"/>
                    <a:pt x="1" y="17"/>
                    <a:pt x="1" y="18"/>
                  </a:cubicBezTo>
                  <a:cubicBezTo>
                    <a:pt x="1" y="20"/>
                    <a:pt x="2" y="21"/>
                    <a:pt x="3" y="22"/>
                  </a:cubicBezTo>
                  <a:cubicBezTo>
                    <a:pt x="5" y="23"/>
                    <a:pt x="8" y="24"/>
                    <a:pt x="10" y="24"/>
                  </a:cubicBezTo>
                  <a:cubicBezTo>
                    <a:pt x="13" y="23"/>
                    <a:pt x="15" y="23"/>
                    <a:pt x="18" y="21"/>
                  </a:cubicBezTo>
                  <a:cubicBezTo>
                    <a:pt x="21" y="24"/>
                    <a:pt x="23" y="27"/>
                    <a:pt x="25" y="29"/>
                  </a:cubicBezTo>
                  <a:cubicBezTo>
                    <a:pt x="24" y="30"/>
                    <a:pt x="24" y="30"/>
                    <a:pt x="23" y="31"/>
                  </a:cubicBezTo>
                  <a:cubicBezTo>
                    <a:pt x="22" y="31"/>
                    <a:pt x="21" y="31"/>
                    <a:pt x="21" y="31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8" y="29"/>
                    <a:pt x="18" y="29"/>
                    <a:pt x="17" y="29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15" y="28"/>
                    <a:pt x="15" y="29"/>
                    <a:pt x="14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2"/>
                    <a:pt x="13" y="33"/>
                    <a:pt x="14" y="33"/>
                  </a:cubicBezTo>
                  <a:cubicBezTo>
                    <a:pt x="15" y="34"/>
                    <a:pt x="16" y="35"/>
                    <a:pt x="17" y="35"/>
                  </a:cubicBezTo>
                  <a:cubicBezTo>
                    <a:pt x="18" y="36"/>
                    <a:pt x="19" y="36"/>
                    <a:pt x="20" y="36"/>
                  </a:cubicBezTo>
                  <a:cubicBezTo>
                    <a:pt x="22" y="36"/>
                    <a:pt x="23" y="36"/>
                    <a:pt x="25" y="36"/>
                  </a:cubicBezTo>
                  <a:cubicBezTo>
                    <a:pt x="26" y="35"/>
                    <a:pt x="27" y="34"/>
                    <a:pt x="29" y="33"/>
                  </a:cubicBezTo>
                  <a:cubicBezTo>
                    <a:pt x="30" y="33"/>
                    <a:pt x="30" y="34"/>
                    <a:pt x="31" y="35"/>
                  </a:cubicBezTo>
                  <a:cubicBezTo>
                    <a:pt x="31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4"/>
                  </a:cubicBezTo>
                  <a:cubicBezTo>
                    <a:pt x="33" y="34"/>
                    <a:pt x="34" y="34"/>
                    <a:pt x="34" y="33"/>
                  </a:cubicBezTo>
                  <a:cubicBezTo>
                    <a:pt x="34" y="33"/>
                    <a:pt x="33" y="32"/>
                    <a:pt x="33" y="32"/>
                  </a:cubicBezTo>
                  <a:cubicBezTo>
                    <a:pt x="32" y="32"/>
                    <a:pt x="32" y="31"/>
                    <a:pt x="31" y="30"/>
                  </a:cubicBezTo>
                  <a:cubicBezTo>
                    <a:pt x="32" y="29"/>
                    <a:pt x="33" y="27"/>
                    <a:pt x="34" y="26"/>
                  </a:cubicBezTo>
                  <a:cubicBezTo>
                    <a:pt x="35" y="24"/>
                    <a:pt x="35" y="23"/>
                    <a:pt x="35" y="21"/>
                  </a:cubicBezTo>
                  <a:cubicBezTo>
                    <a:pt x="35" y="20"/>
                    <a:pt x="35" y="19"/>
                    <a:pt x="35" y="18"/>
                  </a:cubicBezTo>
                  <a:cubicBezTo>
                    <a:pt x="34" y="17"/>
                    <a:pt x="33" y="16"/>
                    <a:pt x="32" y="15"/>
                  </a:cubicBezTo>
                  <a:close/>
                  <a:moveTo>
                    <a:pt x="10" y="17"/>
                  </a:moveTo>
                  <a:cubicBezTo>
                    <a:pt x="9" y="17"/>
                    <a:pt x="8" y="17"/>
                    <a:pt x="7" y="16"/>
                  </a:cubicBezTo>
                  <a:cubicBezTo>
                    <a:pt x="7" y="16"/>
                    <a:pt x="6" y="15"/>
                    <a:pt x="6" y="15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7" y="11"/>
                  </a:cubicBezTo>
                  <a:cubicBezTo>
                    <a:pt x="7" y="11"/>
                    <a:pt x="7" y="10"/>
                    <a:pt x="8" y="9"/>
                  </a:cubicBezTo>
                  <a:cubicBezTo>
                    <a:pt x="10" y="11"/>
                    <a:pt x="12" y="14"/>
                    <a:pt x="14" y="16"/>
                  </a:cubicBezTo>
                  <a:cubicBezTo>
                    <a:pt x="12" y="17"/>
                    <a:pt x="11" y="17"/>
                    <a:pt x="10" y="17"/>
                  </a:cubicBezTo>
                  <a:close/>
                  <a:moveTo>
                    <a:pt x="29" y="25"/>
                  </a:moveTo>
                  <a:cubicBezTo>
                    <a:pt x="28" y="26"/>
                    <a:pt x="28" y="27"/>
                    <a:pt x="27" y="27"/>
                  </a:cubicBezTo>
                  <a:cubicBezTo>
                    <a:pt x="25" y="25"/>
                    <a:pt x="23" y="22"/>
                    <a:pt x="21" y="20"/>
                  </a:cubicBezTo>
                  <a:cubicBezTo>
                    <a:pt x="21" y="20"/>
                    <a:pt x="22" y="19"/>
                    <a:pt x="23" y="19"/>
                  </a:cubicBezTo>
                  <a:cubicBezTo>
                    <a:pt x="23" y="19"/>
                    <a:pt x="24" y="19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7" y="19"/>
                    <a:pt x="28" y="19"/>
                    <a:pt x="28" y="20"/>
                  </a:cubicBezTo>
                  <a:cubicBezTo>
                    <a:pt x="29" y="20"/>
                    <a:pt x="29" y="21"/>
                    <a:pt x="29" y="21"/>
                  </a:cubicBezTo>
                  <a:cubicBezTo>
                    <a:pt x="30" y="22"/>
                    <a:pt x="30" y="23"/>
                    <a:pt x="29" y="23"/>
                  </a:cubicBezTo>
                  <a:cubicBezTo>
                    <a:pt x="29" y="24"/>
                    <a:pt x="29" y="25"/>
                    <a:pt x="2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淘宝网chenying0907出品 29"/>
            <p:cNvSpPr>
              <a:spLocks/>
            </p:cNvSpPr>
            <p:nvPr/>
          </p:nvSpPr>
          <p:spPr bwMode="auto">
            <a:xfrm>
              <a:off x="6956425" y="1135063"/>
              <a:ext cx="73025" cy="79375"/>
            </a:xfrm>
            <a:custGeom>
              <a:avLst/>
              <a:gdLst>
                <a:gd name="T0" fmla="*/ 16 w 19"/>
                <a:gd name="T1" fmla="*/ 1 h 21"/>
                <a:gd name="T2" fmla="*/ 16 w 19"/>
                <a:gd name="T3" fmla="*/ 1 h 21"/>
                <a:gd name="T4" fmla="*/ 9 w 19"/>
                <a:gd name="T5" fmla="*/ 7 h 21"/>
                <a:gd name="T6" fmla="*/ 3 w 19"/>
                <a:gd name="T7" fmla="*/ 14 h 21"/>
                <a:gd name="T8" fmla="*/ 0 w 19"/>
                <a:gd name="T9" fmla="*/ 17 h 21"/>
                <a:gd name="T10" fmla="*/ 0 w 19"/>
                <a:gd name="T11" fmla="*/ 17 h 21"/>
                <a:gd name="T12" fmla="*/ 0 w 19"/>
                <a:gd name="T13" fmla="*/ 20 h 21"/>
                <a:gd name="T14" fmla="*/ 3 w 19"/>
                <a:gd name="T15" fmla="*/ 20 h 21"/>
                <a:gd name="T16" fmla="*/ 3 w 19"/>
                <a:gd name="T17" fmla="*/ 20 h 21"/>
                <a:gd name="T18" fmla="*/ 6 w 19"/>
                <a:gd name="T19" fmla="*/ 16 h 21"/>
                <a:gd name="T20" fmla="*/ 11 w 19"/>
                <a:gd name="T21" fmla="*/ 10 h 21"/>
                <a:gd name="T22" fmla="*/ 18 w 19"/>
                <a:gd name="T23" fmla="*/ 4 h 21"/>
                <a:gd name="T24" fmla="*/ 18 w 19"/>
                <a:gd name="T25" fmla="*/ 4 h 21"/>
                <a:gd name="T26" fmla="*/ 19 w 19"/>
                <a:gd name="T27" fmla="*/ 4 h 21"/>
                <a:gd name="T28" fmla="*/ 19 w 19"/>
                <a:gd name="T29" fmla="*/ 1 h 21"/>
                <a:gd name="T30" fmla="*/ 16 w 19"/>
                <a:gd name="T3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3" y="3"/>
                    <a:pt x="11" y="5"/>
                    <a:pt x="9" y="7"/>
                  </a:cubicBezTo>
                  <a:cubicBezTo>
                    <a:pt x="6" y="9"/>
                    <a:pt x="5" y="11"/>
                    <a:pt x="3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4"/>
                    <a:pt x="9" y="12"/>
                    <a:pt x="11" y="10"/>
                  </a:cubicBezTo>
                  <a:cubicBezTo>
                    <a:pt x="14" y="8"/>
                    <a:pt x="16" y="6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3"/>
                    <a:pt x="19" y="2"/>
                    <a:pt x="19" y="1"/>
                  </a:cubicBezTo>
                  <a:cubicBezTo>
                    <a:pt x="18" y="0"/>
                    <a:pt x="17" y="0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淘宝网chenying0907出品 30"/>
            <p:cNvSpPr>
              <a:spLocks/>
            </p:cNvSpPr>
            <p:nvPr/>
          </p:nvSpPr>
          <p:spPr bwMode="auto">
            <a:xfrm>
              <a:off x="7043738" y="873125"/>
              <a:ext cx="77788" cy="80963"/>
            </a:xfrm>
            <a:custGeom>
              <a:avLst/>
              <a:gdLst>
                <a:gd name="T0" fmla="*/ 8 w 20"/>
                <a:gd name="T1" fmla="*/ 11 h 21"/>
                <a:gd name="T2" fmla="*/ 1 w 20"/>
                <a:gd name="T3" fmla="*/ 17 h 21"/>
                <a:gd name="T4" fmla="*/ 0 w 20"/>
                <a:gd name="T5" fmla="*/ 17 h 21"/>
                <a:gd name="T6" fmla="*/ 0 w 20"/>
                <a:gd name="T7" fmla="*/ 20 h 21"/>
                <a:gd name="T8" fmla="*/ 3 w 20"/>
                <a:gd name="T9" fmla="*/ 20 h 21"/>
                <a:gd name="T10" fmla="*/ 3 w 20"/>
                <a:gd name="T11" fmla="*/ 20 h 21"/>
                <a:gd name="T12" fmla="*/ 10 w 20"/>
                <a:gd name="T13" fmla="*/ 14 h 21"/>
                <a:gd name="T14" fmla="*/ 16 w 20"/>
                <a:gd name="T15" fmla="*/ 7 h 21"/>
                <a:gd name="T16" fmla="*/ 19 w 20"/>
                <a:gd name="T17" fmla="*/ 3 h 21"/>
                <a:gd name="T18" fmla="*/ 19 w 20"/>
                <a:gd name="T19" fmla="*/ 3 h 21"/>
                <a:gd name="T20" fmla="*/ 19 w 20"/>
                <a:gd name="T21" fmla="*/ 0 h 21"/>
                <a:gd name="T22" fmla="*/ 16 w 20"/>
                <a:gd name="T23" fmla="*/ 0 h 21"/>
                <a:gd name="T24" fmla="*/ 16 w 20"/>
                <a:gd name="T25" fmla="*/ 1 h 21"/>
                <a:gd name="T26" fmla="*/ 13 w 20"/>
                <a:gd name="T27" fmla="*/ 5 h 21"/>
                <a:gd name="T28" fmla="*/ 8 w 20"/>
                <a:gd name="T2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21">
                  <a:moveTo>
                    <a:pt x="8" y="11"/>
                  </a:moveTo>
                  <a:cubicBezTo>
                    <a:pt x="5" y="13"/>
                    <a:pt x="3" y="15"/>
                    <a:pt x="1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8"/>
                    <a:pt x="8" y="16"/>
                    <a:pt x="10" y="14"/>
                  </a:cubicBezTo>
                  <a:cubicBezTo>
                    <a:pt x="13" y="12"/>
                    <a:pt x="14" y="9"/>
                    <a:pt x="16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2"/>
                    <a:pt x="20" y="1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7"/>
                    <a:pt x="10" y="9"/>
                    <a:pt x="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3" name="标题 1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35" name="内容占位符 2"/>
          <p:cNvSpPr>
            <a:spLocks noGrp="1" noChangeArrowheads="1"/>
          </p:cNvSpPr>
          <p:nvPr/>
        </p:nvSpPr>
        <p:spPr bwMode="auto">
          <a:xfrm>
            <a:off x="4197127" y="2032149"/>
            <a:ext cx="8661622" cy="4422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74295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标题 1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38" name="内容占位符 2"/>
          <p:cNvSpPr>
            <a:spLocks noGrp="1" noChangeArrowheads="1"/>
          </p:cNvSpPr>
          <p:nvPr/>
        </p:nvSpPr>
        <p:spPr bwMode="auto">
          <a:xfrm>
            <a:off x="611188" y="5157788"/>
            <a:ext cx="82296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74295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标题 1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zh-CN" altLang="en-US" b="1" dirty="0">
              <a:solidFill>
                <a:srgbClr val="F50A64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内容占位符 2"/>
          <p:cNvSpPr>
            <a:spLocks noGrp="1" noChangeArrowheads="1"/>
          </p:cNvSpPr>
          <p:nvPr/>
        </p:nvSpPr>
        <p:spPr bwMode="auto">
          <a:xfrm>
            <a:off x="611188" y="1628775"/>
            <a:ext cx="8229600" cy="322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74295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dirty="0"/>
          </a:p>
        </p:txBody>
      </p:sp>
      <p:sp>
        <p:nvSpPr>
          <p:cNvPr id="16" name="标题 1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17" name="内容占位符 2"/>
          <p:cNvSpPr>
            <a:spLocks noGrp="1" noChangeArrowheads="1"/>
          </p:cNvSpPr>
          <p:nvPr/>
        </p:nvSpPr>
        <p:spPr bwMode="auto">
          <a:xfrm>
            <a:off x="447675" y="1844675"/>
            <a:ext cx="8229600" cy="424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74295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dirty="0"/>
          </a:p>
        </p:txBody>
      </p:sp>
      <p:sp>
        <p:nvSpPr>
          <p:cNvPr id="18" name="标题 1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b="1" dirty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position</a:t>
            </a:r>
            <a:r>
              <a:rPr lang="zh-CN" altLang="en-US" b="1" dirty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/定位</a:t>
            </a:r>
          </a:p>
        </p:txBody>
      </p:sp>
      <p:sp>
        <p:nvSpPr>
          <p:cNvPr id="19" name="内容占位符 2"/>
          <p:cNvSpPr>
            <a:spLocks noGrp="1" noChangeArrowheads="1"/>
          </p:cNvSpPr>
          <p:nvPr/>
        </p:nvSpPr>
        <p:spPr bwMode="auto">
          <a:xfrm>
            <a:off x="250825" y="4221163"/>
            <a:ext cx="83566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74295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2">
              <a:spcBef>
                <a:spcPct val="20000"/>
              </a:spcBef>
            </a:pPr>
            <a:endParaRPr lang="zh-CN" altLang="en-US" sz="240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2">
              <a:spcBef>
                <a:spcPct val="20000"/>
              </a:spcBef>
            </a:pPr>
            <a:endParaRPr lang="zh-CN" altLang="en-US" sz="240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2">
              <a:spcBef>
                <a:spcPct val="20000"/>
              </a:spcBef>
            </a:pPr>
            <a:endParaRPr lang="zh-CN" altLang="en-US" sz="240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2">
              <a:spcBef>
                <a:spcPct val="20000"/>
              </a:spcBef>
            </a:pPr>
            <a:endParaRPr lang="zh-CN" altLang="en-US" sz="240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2">
              <a:spcBef>
                <a:spcPct val="20000"/>
              </a:spcBef>
            </a:pPr>
            <a:endParaRPr lang="zh-CN" altLang="en-US" sz="240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27" name="内容占位符 2"/>
          <p:cNvSpPr>
            <a:spLocks noGrp="1" noChangeArrowheads="1"/>
          </p:cNvSpPr>
          <p:nvPr/>
        </p:nvSpPr>
        <p:spPr bwMode="auto">
          <a:xfrm>
            <a:off x="481148" y="1689989"/>
            <a:ext cx="9923090" cy="450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342900" indent="-3429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1" eaLnBrk="1" hangingPunct="1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20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position</a:t>
            </a:r>
            <a:r>
              <a:rPr lang="zh-CN" altLang="en-US" sz="20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0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relative</a:t>
            </a:r>
            <a:r>
              <a:rPr lang="zh-CN" altLang="en-US" sz="20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en-US" altLang="zh-CN" sz="20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absolute</a:t>
            </a:r>
            <a:r>
              <a:rPr lang="zh-CN" altLang="en-US" sz="20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en-US" altLang="zh-CN" sz="20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fixed</a:t>
            </a:r>
            <a:r>
              <a:rPr lang="zh-CN" altLang="en-US" sz="20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en-US" altLang="zh-CN" sz="20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zh-CN" altLang="en-US" sz="20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20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top/right/bottom/left  定位元素偏移量</a:t>
            </a:r>
          </a:p>
          <a:p>
            <a:pPr lvl="1" eaLnBrk="1" hangingPunct="1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20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relative</a:t>
            </a:r>
            <a:r>
              <a:rPr lang="zh-CN" altLang="en-US" sz="20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：（相对定位 ）不</a:t>
            </a: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脱离文档流；针对自身的位置进行偏移。</a:t>
            </a:r>
          </a:p>
          <a:p>
            <a:pPr lvl="1" eaLnBrk="1" hangingPunct="1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absolute:  </a:t>
            </a: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（绝对定位）</a:t>
            </a:r>
            <a: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脱离文档流；如果有定位父级相对于定位父级发生偏移，没有定位父级相对于整个文档发生偏移；一般都是配合相对定位元素使用；</a:t>
            </a:r>
          </a:p>
          <a:p>
            <a:pPr lvl="1" eaLnBrk="1" hangingPunct="1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20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fixed </a:t>
            </a:r>
            <a:r>
              <a:rPr lang="zh-CN" altLang="en-US" sz="20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：（固定定位）相对于浏览器窗口进行定位。</a:t>
            </a:r>
            <a:endParaRPr lang="en-US" altLang="zh-CN" sz="20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z-index:[number] ：（定位层级 ） 定位元素默认后者层级高于前者。</a:t>
            </a:r>
          </a:p>
        </p:txBody>
      </p:sp>
    </p:spTree>
    <p:extLst>
      <p:ext uri="{BB962C8B-B14F-4D97-AF65-F5344CB8AC3E}">
        <p14:creationId xmlns:p14="http://schemas.microsoft.com/office/powerpoint/2010/main" val="973609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淘宝网chenying0907出品 19"/>
          <p:cNvSpPr>
            <a:spLocks noEditPoints="1"/>
          </p:cNvSpPr>
          <p:nvPr/>
        </p:nvSpPr>
        <p:spPr bwMode="auto">
          <a:xfrm>
            <a:off x="4390043" y="3813718"/>
            <a:ext cx="459466" cy="443672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606" tIns="45802" rIns="91606" bIns="4580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id-ID" sz="781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淘宝网chenying0907出品 11"/>
          <p:cNvSpPr>
            <a:spLocks noChangeAspect="1" noEditPoints="1"/>
          </p:cNvSpPr>
          <p:nvPr/>
        </p:nvSpPr>
        <p:spPr bwMode="auto">
          <a:xfrm>
            <a:off x="4337420" y="2553902"/>
            <a:ext cx="480416" cy="480926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606" tIns="45802" rIns="91606" bIns="4580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78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360470" y="5174136"/>
            <a:ext cx="452288" cy="443672"/>
            <a:chOff x="6786562" y="796925"/>
            <a:chExt cx="500063" cy="490538"/>
          </a:xfrm>
          <a:solidFill>
            <a:schemeClr val="bg1"/>
          </a:solidFill>
        </p:grpSpPr>
        <p:sp>
          <p:nvSpPr>
            <p:cNvPr id="23" name="淘宝网chenying0907出品 27"/>
            <p:cNvSpPr>
              <a:spLocks noEditPoints="1"/>
            </p:cNvSpPr>
            <p:nvPr/>
          </p:nvSpPr>
          <p:spPr bwMode="auto">
            <a:xfrm>
              <a:off x="6786562" y="796925"/>
              <a:ext cx="500063" cy="490538"/>
            </a:xfrm>
            <a:custGeom>
              <a:avLst/>
              <a:gdLst>
                <a:gd name="T0" fmla="*/ 127 w 130"/>
                <a:gd name="T1" fmla="*/ 42 h 128"/>
                <a:gd name="T2" fmla="*/ 87 w 130"/>
                <a:gd name="T3" fmla="*/ 2 h 128"/>
                <a:gd name="T4" fmla="*/ 79 w 130"/>
                <a:gd name="T5" fmla="*/ 0 h 128"/>
                <a:gd name="T6" fmla="*/ 75 w 130"/>
                <a:gd name="T7" fmla="*/ 2 h 128"/>
                <a:gd name="T8" fmla="*/ 73 w 130"/>
                <a:gd name="T9" fmla="*/ 6 h 128"/>
                <a:gd name="T10" fmla="*/ 64 w 130"/>
                <a:gd name="T11" fmla="*/ 21 h 128"/>
                <a:gd name="T12" fmla="*/ 41 w 130"/>
                <a:gd name="T13" fmla="*/ 37 h 128"/>
                <a:gd name="T14" fmla="*/ 15 w 130"/>
                <a:gd name="T15" fmla="*/ 55 h 128"/>
                <a:gd name="T16" fmla="*/ 1 w 130"/>
                <a:gd name="T17" fmla="*/ 78 h 128"/>
                <a:gd name="T18" fmla="*/ 3 w 130"/>
                <a:gd name="T19" fmla="*/ 86 h 128"/>
                <a:gd name="T20" fmla="*/ 43 w 130"/>
                <a:gd name="T21" fmla="*/ 126 h 128"/>
                <a:gd name="T22" fmla="*/ 51 w 130"/>
                <a:gd name="T23" fmla="*/ 128 h 128"/>
                <a:gd name="T24" fmla="*/ 55 w 130"/>
                <a:gd name="T25" fmla="*/ 126 h 128"/>
                <a:gd name="T26" fmla="*/ 57 w 130"/>
                <a:gd name="T27" fmla="*/ 122 h 128"/>
                <a:gd name="T28" fmla="*/ 66 w 130"/>
                <a:gd name="T29" fmla="*/ 107 h 128"/>
                <a:gd name="T30" fmla="*/ 89 w 130"/>
                <a:gd name="T31" fmla="*/ 91 h 128"/>
                <a:gd name="T32" fmla="*/ 115 w 130"/>
                <a:gd name="T33" fmla="*/ 73 h 128"/>
                <a:gd name="T34" fmla="*/ 129 w 130"/>
                <a:gd name="T35" fmla="*/ 50 h 128"/>
                <a:gd name="T36" fmla="*/ 127 w 130"/>
                <a:gd name="T37" fmla="*/ 42 h 128"/>
                <a:gd name="T38" fmla="*/ 49 w 130"/>
                <a:gd name="T39" fmla="*/ 120 h 128"/>
                <a:gd name="T40" fmla="*/ 9 w 130"/>
                <a:gd name="T41" fmla="*/ 80 h 128"/>
                <a:gd name="T42" fmla="*/ 81 w 130"/>
                <a:gd name="T43" fmla="*/ 8 h 128"/>
                <a:gd name="T44" fmla="*/ 121 w 130"/>
                <a:gd name="T45" fmla="*/ 48 h 128"/>
                <a:gd name="T46" fmla="*/ 49 w 130"/>
                <a:gd name="T47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28">
                  <a:moveTo>
                    <a:pt x="127" y="42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5" y="0"/>
                    <a:pt x="82" y="0"/>
                    <a:pt x="79" y="0"/>
                  </a:cubicBezTo>
                  <a:cubicBezTo>
                    <a:pt x="78" y="1"/>
                    <a:pt x="76" y="1"/>
                    <a:pt x="75" y="2"/>
                  </a:cubicBezTo>
                  <a:cubicBezTo>
                    <a:pt x="74" y="3"/>
                    <a:pt x="74" y="4"/>
                    <a:pt x="73" y="6"/>
                  </a:cubicBezTo>
                  <a:cubicBezTo>
                    <a:pt x="72" y="12"/>
                    <a:pt x="68" y="17"/>
                    <a:pt x="64" y="21"/>
                  </a:cubicBezTo>
                  <a:cubicBezTo>
                    <a:pt x="58" y="27"/>
                    <a:pt x="50" y="32"/>
                    <a:pt x="41" y="37"/>
                  </a:cubicBezTo>
                  <a:cubicBezTo>
                    <a:pt x="32" y="42"/>
                    <a:pt x="23" y="48"/>
                    <a:pt x="15" y="55"/>
                  </a:cubicBezTo>
                  <a:cubicBezTo>
                    <a:pt x="8" y="62"/>
                    <a:pt x="4" y="69"/>
                    <a:pt x="1" y="78"/>
                  </a:cubicBezTo>
                  <a:cubicBezTo>
                    <a:pt x="0" y="80"/>
                    <a:pt x="1" y="84"/>
                    <a:pt x="3" y="8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5" y="128"/>
                    <a:pt x="48" y="128"/>
                    <a:pt x="51" y="128"/>
                  </a:cubicBezTo>
                  <a:cubicBezTo>
                    <a:pt x="52" y="127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8" y="116"/>
                    <a:pt x="62" y="111"/>
                    <a:pt x="66" y="107"/>
                  </a:cubicBezTo>
                  <a:cubicBezTo>
                    <a:pt x="72" y="101"/>
                    <a:pt x="80" y="96"/>
                    <a:pt x="89" y="91"/>
                  </a:cubicBezTo>
                  <a:cubicBezTo>
                    <a:pt x="98" y="86"/>
                    <a:pt x="107" y="80"/>
                    <a:pt x="115" y="73"/>
                  </a:cubicBezTo>
                  <a:cubicBezTo>
                    <a:pt x="122" y="66"/>
                    <a:pt x="126" y="59"/>
                    <a:pt x="129" y="50"/>
                  </a:cubicBezTo>
                  <a:cubicBezTo>
                    <a:pt x="130" y="48"/>
                    <a:pt x="129" y="44"/>
                    <a:pt x="127" y="42"/>
                  </a:cubicBezTo>
                  <a:close/>
                  <a:moveTo>
                    <a:pt x="49" y="120"/>
                  </a:moveTo>
                  <a:cubicBezTo>
                    <a:pt x="36" y="107"/>
                    <a:pt x="22" y="93"/>
                    <a:pt x="9" y="80"/>
                  </a:cubicBezTo>
                  <a:cubicBezTo>
                    <a:pt x="20" y="43"/>
                    <a:pt x="70" y="45"/>
                    <a:pt x="81" y="8"/>
                  </a:cubicBezTo>
                  <a:cubicBezTo>
                    <a:pt x="94" y="21"/>
                    <a:pt x="108" y="35"/>
                    <a:pt x="121" y="48"/>
                  </a:cubicBezTo>
                  <a:cubicBezTo>
                    <a:pt x="110" y="85"/>
                    <a:pt x="60" y="83"/>
                    <a:pt x="4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淘宝网chenying0907出品 28"/>
            <p:cNvSpPr>
              <a:spLocks noEditPoints="1"/>
            </p:cNvSpPr>
            <p:nvPr/>
          </p:nvSpPr>
          <p:spPr bwMode="auto">
            <a:xfrm>
              <a:off x="6967538" y="969963"/>
              <a:ext cx="134938" cy="138113"/>
            </a:xfrm>
            <a:custGeom>
              <a:avLst/>
              <a:gdLst>
                <a:gd name="T0" fmla="*/ 28 w 35"/>
                <a:gd name="T1" fmla="*/ 12 h 36"/>
                <a:gd name="T2" fmla="*/ 20 w 35"/>
                <a:gd name="T3" fmla="*/ 13 h 36"/>
                <a:gd name="T4" fmla="*/ 10 w 35"/>
                <a:gd name="T5" fmla="*/ 7 h 36"/>
                <a:gd name="T6" fmla="*/ 15 w 35"/>
                <a:gd name="T7" fmla="*/ 6 h 36"/>
                <a:gd name="T8" fmla="*/ 19 w 35"/>
                <a:gd name="T9" fmla="*/ 6 h 36"/>
                <a:gd name="T10" fmla="*/ 20 w 35"/>
                <a:gd name="T11" fmla="*/ 2 h 36"/>
                <a:gd name="T12" fmla="*/ 13 w 35"/>
                <a:gd name="T13" fmla="*/ 1 h 36"/>
                <a:gd name="T14" fmla="*/ 6 w 35"/>
                <a:gd name="T15" fmla="*/ 4 h 36"/>
                <a:gd name="T16" fmla="*/ 5 w 35"/>
                <a:gd name="T17" fmla="*/ 3 h 36"/>
                <a:gd name="T18" fmla="*/ 3 w 35"/>
                <a:gd name="T19" fmla="*/ 5 h 36"/>
                <a:gd name="T20" fmla="*/ 4 w 35"/>
                <a:gd name="T21" fmla="*/ 6 h 36"/>
                <a:gd name="T22" fmla="*/ 1 w 35"/>
                <a:gd name="T23" fmla="*/ 15 h 36"/>
                <a:gd name="T24" fmla="*/ 3 w 35"/>
                <a:gd name="T25" fmla="*/ 22 h 36"/>
                <a:gd name="T26" fmla="*/ 18 w 35"/>
                <a:gd name="T27" fmla="*/ 21 h 36"/>
                <a:gd name="T28" fmla="*/ 23 w 35"/>
                <a:gd name="T29" fmla="*/ 31 h 36"/>
                <a:gd name="T30" fmla="*/ 19 w 35"/>
                <a:gd name="T31" fmla="*/ 30 h 36"/>
                <a:gd name="T32" fmla="*/ 16 w 35"/>
                <a:gd name="T33" fmla="*/ 28 h 36"/>
                <a:gd name="T34" fmla="*/ 13 w 35"/>
                <a:gd name="T35" fmla="*/ 31 h 36"/>
                <a:gd name="T36" fmla="*/ 17 w 35"/>
                <a:gd name="T37" fmla="*/ 35 h 36"/>
                <a:gd name="T38" fmla="*/ 25 w 35"/>
                <a:gd name="T39" fmla="*/ 36 h 36"/>
                <a:gd name="T40" fmla="*/ 31 w 35"/>
                <a:gd name="T41" fmla="*/ 35 h 36"/>
                <a:gd name="T42" fmla="*/ 33 w 35"/>
                <a:gd name="T43" fmla="*/ 34 h 36"/>
                <a:gd name="T44" fmla="*/ 33 w 35"/>
                <a:gd name="T45" fmla="*/ 32 h 36"/>
                <a:gd name="T46" fmla="*/ 34 w 35"/>
                <a:gd name="T47" fmla="*/ 26 h 36"/>
                <a:gd name="T48" fmla="*/ 35 w 35"/>
                <a:gd name="T49" fmla="*/ 18 h 36"/>
                <a:gd name="T50" fmla="*/ 10 w 35"/>
                <a:gd name="T51" fmla="*/ 17 h 36"/>
                <a:gd name="T52" fmla="*/ 6 w 35"/>
                <a:gd name="T53" fmla="*/ 15 h 36"/>
                <a:gd name="T54" fmla="*/ 7 w 35"/>
                <a:gd name="T55" fmla="*/ 11 h 36"/>
                <a:gd name="T56" fmla="*/ 14 w 35"/>
                <a:gd name="T57" fmla="*/ 16 h 36"/>
                <a:gd name="T58" fmla="*/ 29 w 35"/>
                <a:gd name="T59" fmla="*/ 25 h 36"/>
                <a:gd name="T60" fmla="*/ 21 w 35"/>
                <a:gd name="T61" fmla="*/ 20 h 36"/>
                <a:gd name="T62" fmla="*/ 25 w 35"/>
                <a:gd name="T63" fmla="*/ 18 h 36"/>
                <a:gd name="T64" fmla="*/ 28 w 35"/>
                <a:gd name="T65" fmla="*/ 20 h 36"/>
                <a:gd name="T66" fmla="*/ 29 w 35"/>
                <a:gd name="T67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36">
                  <a:moveTo>
                    <a:pt x="32" y="15"/>
                  </a:moveTo>
                  <a:cubicBezTo>
                    <a:pt x="31" y="14"/>
                    <a:pt x="30" y="13"/>
                    <a:pt x="28" y="12"/>
                  </a:cubicBezTo>
                  <a:cubicBezTo>
                    <a:pt x="27" y="12"/>
                    <a:pt x="26" y="12"/>
                    <a:pt x="24" y="12"/>
                  </a:cubicBezTo>
                  <a:cubicBezTo>
                    <a:pt x="23" y="12"/>
                    <a:pt x="22" y="12"/>
                    <a:pt x="20" y="13"/>
                  </a:cubicBezTo>
                  <a:cubicBezTo>
                    <a:pt x="19" y="13"/>
                    <a:pt x="18" y="14"/>
                    <a:pt x="16" y="15"/>
                  </a:cubicBezTo>
                  <a:cubicBezTo>
                    <a:pt x="14" y="12"/>
                    <a:pt x="12" y="10"/>
                    <a:pt x="10" y="7"/>
                  </a:cubicBezTo>
                  <a:cubicBezTo>
                    <a:pt x="11" y="7"/>
                    <a:pt x="12" y="6"/>
                    <a:pt x="13" y="6"/>
                  </a:cubicBezTo>
                  <a:cubicBezTo>
                    <a:pt x="14" y="6"/>
                    <a:pt x="14" y="6"/>
                    <a:pt x="15" y="6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18" y="7"/>
                    <a:pt x="19" y="7"/>
                    <a:pt x="19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4"/>
                    <a:pt x="20" y="3"/>
                    <a:pt x="20" y="2"/>
                  </a:cubicBezTo>
                  <a:cubicBezTo>
                    <a:pt x="19" y="1"/>
                    <a:pt x="18" y="1"/>
                    <a:pt x="16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1"/>
                    <a:pt x="10" y="1"/>
                    <a:pt x="9" y="2"/>
                  </a:cubicBezTo>
                  <a:cubicBezTo>
                    <a:pt x="8" y="3"/>
                    <a:pt x="7" y="3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2" y="9"/>
                    <a:pt x="2" y="10"/>
                  </a:cubicBezTo>
                  <a:cubicBezTo>
                    <a:pt x="1" y="12"/>
                    <a:pt x="1" y="13"/>
                    <a:pt x="1" y="15"/>
                  </a:cubicBezTo>
                  <a:cubicBezTo>
                    <a:pt x="0" y="16"/>
                    <a:pt x="1" y="17"/>
                    <a:pt x="1" y="18"/>
                  </a:cubicBezTo>
                  <a:cubicBezTo>
                    <a:pt x="1" y="20"/>
                    <a:pt x="2" y="21"/>
                    <a:pt x="3" y="22"/>
                  </a:cubicBezTo>
                  <a:cubicBezTo>
                    <a:pt x="5" y="23"/>
                    <a:pt x="8" y="24"/>
                    <a:pt x="10" y="24"/>
                  </a:cubicBezTo>
                  <a:cubicBezTo>
                    <a:pt x="13" y="23"/>
                    <a:pt x="15" y="23"/>
                    <a:pt x="18" y="21"/>
                  </a:cubicBezTo>
                  <a:cubicBezTo>
                    <a:pt x="21" y="24"/>
                    <a:pt x="23" y="27"/>
                    <a:pt x="25" y="29"/>
                  </a:cubicBezTo>
                  <a:cubicBezTo>
                    <a:pt x="24" y="30"/>
                    <a:pt x="24" y="30"/>
                    <a:pt x="23" y="31"/>
                  </a:cubicBezTo>
                  <a:cubicBezTo>
                    <a:pt x="22" y="31"/>
                    <a:pt x="21" y="31"/>
                    <a:pt x="21" y="31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8" y="29"/>
                    <a:pt x="18" y="29"/>
                    <a:pt x="17" y="29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15" y="28"/>
                    <a:pt x="15" y="29"/>
                    <a:pt x="14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2"/>
                    <a:pt x="13" y="33"/>
                    <a:pt x="14" y="33"/>
                  </a:cubicBezTo>
                  <a:cubicBezTo>
                    <a:pt x="15" y="34"/>
                    <a:pt x="16" y="35"/>
                    <a:pt x="17" y="35"/>
                  </a:cubicBezTo>
                  <a:cubicBezTo>
                    <a:pt x="18" y="36"/>
                    <a:pt x="19" y="36"/>
                    <a:pt x="20" y="36"/>
                  </a:cubicBezTo>
                  <a:cubicBezTo>
                    <a:pt x="22" y="36"/>
                    <a:pt x="23" y="36"/>
                    <a:pt x="25" y="36"/>
                  </a:cubicBezTo>
                  <a:cubicBezTo>
                    <a:pt x="26" y="35"/>
                    <a:pt x="27" y="34"/>
                    <a:pt x="29" y="33"/>
                  </a:cubicBezTo>
                  <a:cubicBezTo>
                    <a:pt x="30" y="33"/>
                    <a:pt x="30" y="34"/>
                    <a:pt x="31" y="35"/>
                  </a:cubicBezTo>
                  <a:cubicBezTo>
                    <a:pt x="31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4"/>
                  </a:cubicBezTo>
                  <a:cubicBezTo>
                    <a:pt x="33" y="34"/>
                    <a:pt x="34" y="34"/>
                    <a:pt x="34" y="33"/>
                  </a:cubicBezTo>
                  <a:cubicBezTo>
                    <a:pt x="34" y="33"/>
                    <a:pt x="33" y="32"/>
                    <a:pt x="33" y="32"/>
                  </a:cubicBezTo>
                  <a:cubicBezTo>
                    <a:pt x="32" y="32"/>
                    <a:pt x="32" y="31"/>
                    <a:pt x="31" y="30"/>
                  </a:cubicBezTo>
                  <a:cubicBezTo>
                    <a:pt x="32" y="29"/>
                    <a:pt x="33" y="27"/>
                    <a:pt x="34" y="26"/>
                  </a:cubicBezTo>
                  <a:cubicBezTo>
                    <a:pt x="35" y="24"/>
                    <a:pt x="35" y="23"/>
                    <a:pt x="35" y="21"/>
                  </a:cubicBezTo>
                  <a:cubicBezTo>
                    <a:pt x="35" y="20"/>
                    <a:pt x="35" y="19"/>
                    <a:pt x="35" y="18"/>
                  </a:cubicBezTo>
                  <a:cubicBezTo>
                    <a:pt x="34" y="17"/>
                    <a:pt x="33" y="16"/>
                    <a:pt x="32" y="15"/>
                  </a:cubicBezTo>
                  <a:close/>
                  <a:moveTo>
                    <a:pt x="10" y="17"/>
                  </a:moveTo>
                  <a:cubicBezTo>
                    <a:pt x="9" y="17"/>
                    <a:pt x="8" y="17"/>
                    <a:pt x="7" y="16"/>
                  </a:cubicBezTo>
                  <a:cubicBezTo>
                    <a:pt x="7" y="16"/>
                    <a:pt x="6" y="15"/>
                    <a:pt x="6" y="15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7" y="11"/>
                  </a:cubicBezTo>
                  <a:cubicBezTo>
                    <a:pt x="7" y="11"/>
                    <a:pt x="7" y="10"/>
                    <a:pt x="8" y="9"/>
                  </a:cubicBezTo>
                  <a:cubicBezTo>
                    <a:pt x="10" y="11"/>
                    <a:pt x="12" y="14"/>
                    <a:pt x="14" y="16"/>
                  </a:cubicBezTo>
                  <a:cubicBezTo>
                    <a:pt x="12" y="17"/>
                    <a:pt x="11" y="17"/>
                    <a:pt x="10" y="17"/>
                  </a:cubicBezTo>
                  <a:close/>
                  <a:moveTo>
                    <a:pt x="29" y="25"/>
                  </a:moveTo>
                  <a:cubicBezTo>
                    <a:pt x="28" y="26"/>
                    <a:pt x="28" y="27"/>
                    <a:pt x="27" y="27"/>
                  </a:cubicBezTo>
                  <a:cubicBezTo>
                    <a:pt x="25" y="25"/>
                    <a:pt x="23" y="22"/>
                    <a:pt x="21" y="20"/>
                  </a:cubicBezTo>
                  <a:cubicBezTo>
                    <a:pt x="21" y="20"/>
                    <a:pt x="22" y="19"/>
                    <a:pt x="23" y="19"/>
                  </a:cubicBezTo>
                  <a:cubicBezTo>
                    <a:pt x="23" y="19"/>
                    <a:pt x="24" y="19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7" y="19"/>
                    <a:pt x="28" y="19"/>
                    <a:pt x="28" y="20"/>
                  </a:cubicBezTo>
                  <a:cubicBezTo>
                    <a:pt x="29" y="20"/>
                    <a:pt x="29" y="21"/>
                    <a:pt x="29" y="21"/>
                  </a:cubicBezTo>
                  <a:cubicBezTo>
                    <a:pt x="30" y="22"/>
                    <a:pt x="30" y="23"/>
                    <a:pt x="29" y="23"/>
                  </a:cubicBezTo>
                  <a:cubicBezTo>
                    <a:pt x="29" y="24"/>
                    <a:pt x="29" y="25"/>
                    <a:pt x="2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淘宝网chenying0907出品 29"/>
            <p:cNvSpPr>
              <a:spLocks/>
            </p:cNvSpPr>
            <p:nvPr/>
          </p:nvSpPr>
          <p:spPr bwMode="auto">
            <a:xfrm>
              <a:off x="6956425" y="1135063"/>
              <a:ext cx="73025" cy="79375"/>
            </a:xfrm>
            <a:custGeom>
              <a:avLst/>
              <a:gdLst>
                <a:gd name="T0" fmla="*/ 16 w 19"/>
                <a:gd name="T1" fmla="*/ 1 h 21"/>
                <a:gd name="T2" fmla="*/ 16 w 19"/>
                <a:gd name="T3" fmla="*/ 1 h 21"/>
                <a:gd name="T4" fmla="*/ 9 w 19"/>
                <a:gd name="T5" fmla="*/ 7 h 21"/>
                <a:gd name="T6" fmla="*/ 3 w 19"/>
                <a:gd name="T7" fmla="*/ 14 h 21"/>
                <a:gd name="T8" fmla="*/ 0 w 19"/>
                <a:gd name="T9" fmla="*/ 17 h 21"/>
                <a:gd name="T10" fmla="*/ 0 w 19"/>
                <a:gd name="T11" fmla="*/ 17 h 21"/>
                <a:gd name="T12" fmla="*/ 0 w 19"/>
                <a:gd name="T13" fmla="*/ 20 h 21"/>
                <a:gd name="T14" fmla="*/ 3 w 19"/>
                <a:gd name="T15" fmla="*/ 20 h 21"/>
                <a:gd name="T16" fmla="*/ 3 w 19"/>
                <a:gd name="T17" fmla="*/ 20 h 21"/>
                <a:gd name="T18" fmla="*/ 6 w 19"/>
                <a:gd name="T19" fmla="*/ 16 h 21"/>
                <a:gd name="T20" fmla="*/ 11 w 19"/>
                <a:gd name="T21" fmla="*/ 10 h 21"/>
                <a:gd name="T22" fmla="*/ 18 w 19"/>
                <a:gd name="T23" fmla="*/ 4 h 21"/>
                <a:gd name="T24" fmla="*/ 18 w 19"/>
                <a:gd name="T25" fmla="*/ 4 h 21"/>
                <a:gd name="T26" fmla="*/ 19 w 19"/>
                <a:gd name="T27" fmla="*/ 4 h 21"/>
                <a:gd name="T28" fmla="*/ 19 w 19"/>
                <a:gd name="T29" fmla="*/ 1 h 21"/>
                <a:gd name="T30" fmla="*/ 16 w 19"/>
                <a:gd name="T3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3" y="3"/>
                    <a:pt x="11" y="5"/>
                    <a:pt x="9" y="7"/>
                  </a:cubicBezTo>
                  <a:cubicBezTo>
                    <a:pt x="6" y="9"/>
                    <a:pt x="5" y="11"/>
                    <a:pt x="3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4"/>
                    <a:pt x="9" y="12"/>
                    <a:pt x="11" y="10"/>
                  </a:cubicBezTo>
                  <a:cubicBezTo>
                    <a:pt x="14" y="8"/>
                    <a:pt x="16" y="6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3"/>
                    <a:pt x="19" y="2"/>
                    <a:pt x="19" y="1"/>
                  </a:cubicBezTo>
                  <a:cubicBezTo>
                    <a:pt x="18" y="0"/>
                    <a:pt x="17" y="0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淘宝网chenying0907出品 30"/>
            <p:cNvSpPr>
              <a:spLocks/>
            </p:cNvSpPr>
            <p:nvPr/>
          </p:nvSpPr>
          <p:spPr bwMode="auto">
            <a:xfrm>
              <a:off x="7043738" y="873125"/>
              <a:ext cx="77788" cy="80963"/>
            </a:xfrm>
            <a:custGeom>
              <a:avLst/>
              <a:gdLst>
                <a:gd name="T0" fmla="*/ 8 w 20"/>
                <a:gd name="T1" fmla="*/ 11 h 21"/>
                <a:gd name="T2" fmla="*/ 1 w 20"/>
                <a:gd name="T3" fmla="*/ 17 h 21"/>
                <a:gd name="T4" fmla="*/ 0 w 20"/>
                <a:gd name="T5" fmla="*/ 17 h 21"/>
                <a:gd name="T6" fmla="*/ 0 w 20"/>
                <a:gd name="T7" fmla="*/ 20 h 21"/>
                <a:gd name="T8" fmla="*/ 3 w 20"/>
                <a:gd name="T9" fmla="*/ 20 h 21"/>
                <a:gd name="T10" fmla="*/ 3 w 20"/>
                <a:gd name="T11" fmla="*/ 20 h 21"/>
                <a:gd name="T12" fmla="*/ 10 w 20"/>
                <a:gd name="T13" fmla="*/ 14 h 21"/>
                <a:gd name="T14" fmla="*/ 16 w 20"/>
                <a:gd name="T15" fmla="*/ 7 h 21"/>
                <a:gd name="T16" fmla="*/ 19 w 20"/>
                <a:gd name="T17" fmla="*/ 3 h 21"/>
                <a:gd name="T18" fmla="*/ 19 w 20"/>
                <a:gd name="T19" fmla="*/ 3 h 21"/>
                <a:gd name="T20" fmla="*/ 19 w 20"/>
                <a:gd name="T21" fmla="*/ 0 h 21"/>
                <a:gd name="T22" fmla="*/ 16 w 20"/>
                <a:gd name="T23" fmla="*/ 0 h 21"/>
                <a:gd name="T24" fmla="*/ 16 w 20"/>
                <a:gd name="T25" fmla="*/ 1 h 21"/>
                <a:gd name="T26" fmla="*/ 13 w 20"/>
                <a:gd name="T27" fmla="*/ 5 h 21"/>
                <a:gd name="T28" fmla="*/ 8 w 20"/>
                <a:gd name="T2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21">
                  <a:moveTo>
                    <a:pt x="8" y="11"/>
                  </a:moveTo>
                  <a:cubicBezTo>
                    <a:pt x="5" y="13"/>
                    <a:pt x="3" y="15"/>
                    <a:pt x="1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8"/>
                    <a:pt x="8" y="16"/>
                    <a:pt x="10" y="14"/>
                  </a:cubicBezTo>
                  <a:cubicBezTo>
                    <a:pt x="13" y="12"/>
                    <a:pt x="14" y="9"/>
                    <a:pt x="16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2"/>
                    <a:pt x="20" y="1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7"/>
                    <a:pt x="10" y="9"/>
                    <a:pt x="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5" name="内容占位符 2"/>
          <p:cNvSpPr>
            <a:spLocks noGrp="1" noChangeArrowheads="1"/>
          </p:cNvSpPr>
          <p:nvPr/>
        </p:nvSpPr>
        <p:spPr bwMode="auto">
          <a:xfrm>
            <a:off x="4197127" y="2032149"/>
            <a:ext cx="8661622" cy="4422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74295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标题 1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38" name="内容占位符 2"/>
          <p:cNvSpPr>
            <a:spLocks noGrp="1" noChangeArrowheads="1"/>
          </p:cNvSpPr>
          <p:nvPr/>
        </p:nvSpPr>
        <p:spPr bwMode="auto">
          <a:xfrm>
            <a:off x="611188" y="5157788"/>
            <a:ext cx="82296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74295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标题 1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zh-CN" altLang="en-US" b="1" dirty="0">
              <a:solidFill>
                <a:srgbClr val="F50A64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内容占位符 2"/>
          <p:cNvSpPr>
            <a:spLocks noGrp="1" noChangeArrowheads="1"/>
          </p:cNvSpPr>
          <p:nvPr/>
        </p:nvSpPr>
        <p:spPr bwMode="auto">
          <a:xfrm>
            <a:off x="611188" y="1628775"/>
            <a:ext cx="8229600" cy="322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74295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dirty="0"/>
          </a:p>
        </p:txBody>
      </p:sp>
      <p:sp>
        <p:nvSpPr>
          <p:cNvPr id="16" name="标题 1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17" name="内容占位符 2"/>
          <p:cNvSpPr>
            <a:spLocks noGrp="1" noChangeArrowheads="1"/>
          </p:cNvSpPr>
          <p:nvPr/>
        </p:nvSpPr>
        <p:spPr bwMode="auto">
          <a:xfrm>
            <a:off x="447675" y="1844675"/>
            <a:ext cx="8229600" cy="424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74295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dirty="0"/>
          </a:p>
        </p:txBody>
      </p:sp>
      <p:sp>
        <p:nvSpPr>
          <p:cNvPr id="18" name="标题 1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zh-CN" altLang="en-US" b="1" dirty="0">
              <a:solidFill>
                <a:srgbClr val="F50A64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9" name="内容占位符 2"/>
          <p:cNvSpPr>
            <a:spLocks noGrp="1" noChangeArrowheads="1"/>
          </p:cNvSpPr>
          <p:nvPr/>
        </p:nvSpPr>
        <p:spPr bwMode="auto">
          <a:xfrm>
            <a:off x="250825" y="4221163"/>
            <a:ext cx="83566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74295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2">
              <a:spcBef>
                <a:spcPct val="20000"/>
              </a:spcBef>
            </a:pPr>
            <a:endParaRPr lang="zh-CN" altLang="en-US" sz="240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2">
              <a:spcBef>
                <a:spcPct val="20000"/>
              </a:spcBef>
            </a:pPr>
            <a:endParaRPr lang="zh-CN" altLang="en-US" sz="240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2">
              <a:spcBef>
                <a:spcPct val="20000"/>
              </a:spcBef>
            </a:pPr>
            <a:endParaRPr lang="zh-CN" altLang="en-US" sz="240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2">
              <a:spcBef>
                <a:spcPct val="20000"/>
              </a:spcBef>
            </a:pPr>
            <a:endParaRPr lang="zh-CN" altLang="en-US" sz="240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2">
              <a:spcBef>
                <a:spcPct val="20000"/>
              </a:spcBef>
            </a:pPr>
            <a:endParaRPr lang="zh-CN" altLang="en-US" sz="240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27" name="内容占位符 2"/>
          <p:cNvSpPr>
            <a:spLocks noGrp="1" noChangeArrowheads="1"/>
          </p:cNvSpPr>
          <p:nvPr/>
        </p:nvSpPr>
        <p:spPr bwMode="auto">
          <a:xfrm>
            <a:off x="445191" y="1711350"/>
            <a:ext cx="8366125" cy="2557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342900" indent="-3429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lvl="1" indent="0" eaLnBrk="1" hangingPunct="1">
              <a:buClr>
                <a:srgbClr val="F50A64"/>
              </a:buClr>
              <a:buNone/>
            </a:pP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457200" y="808013"/>
            <a:ext cx="8229600" cy="12241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40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css3-</a:t>
            </a:r>
            <a:r>
              <a:rPr lang="zh-CN" altLang="en-US" sz="40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圆角</a:t>
            </a:r>
          </a:p>
        </p:txBody>
      </p:sp>
      <p:sp>
        <p:nvSpPr>
          <p:cNvPr id="29" name="内容占位符 2"/>
          <p:cNvSpPr txBox="1">
            <a:spLocks/>
          </p:cNvSpPr>
          <p:nvPr/>
        </p:nvSpPr>
        <p:spPr>
          <a:xfrm>
            <a:off x="457200" y="1711350"/>
            <a:ext cx="8229600" cy="327312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fontAlgn="auto">
              <a:spcAft>
                <a:spcPts val="0"/>
              </a:spcAft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border-radius: 1-4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个数字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1-4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个数字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fontAlgn="auto">
              <a:spcAft>
                <a:spcPts val="0"/>
              </a:spcAft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前面是水平，后面是垂直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border-radius: 10px  5px;</a:t>
            </a:r>
          </a:p>
          <a:p>
            <a:pPr marL="342900" lvl="1" indent="-342900" fontAlgn="auto">
              <a:spcAft>
                <a:spcPts val="0"/>
              </a:spcAft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fontAlgn="auto">
              <a:spcAft>
                <a:spcPts val="0"/>
              </a:spcAft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各种长度单位都可以：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px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9402" y="3549504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auto">
              <a:spcAft>
                <a:spcPts val="0"/>
              </a:spcAft>
            </a:pPr>
            <a:r>
              <a:rPr lang="en-US" altLang="zh-CN" sz="4000" b="1" dirty="0">
                <a:solidFill>
                  <a:srgbClr val="F50A64"/>
                </a:solidFill>
                <a:uFill>
                  <a:solidFill>
                    <a:prstClr val="white">
                      <a:lumMod val="50000"/>
                    </a:prstClr>
                  </a:solidFill>
                </a:uFill>
                <a:latin typeface="微软雅黑" pitchFamily="34" charset="-122"/>
                <a:ea typeface="微软雅黑" pitchFamily="34" charset="-122"/>
              </a:rPr>
              <a:t>css3-</a:t>
            </a:r>
            <a:r>
              <a:rPr lang="zh-CN" altLang="en-US" sz="4000" b="1" dirty="0">
                <a:solidFill>
                  <a:srgbClr val="F50A64"/>
                </a:solidFill>
                <a:uFill>
                  <a:solidFill>
                    <a:prstClr val="white">
                      <a:lumMod val="50000"/>
                    </a:prstClr>
                  </a:solidFill>
                </a:uFill>
                <a:latin typeface="微软雅黑" pitchFamily="34" charset="-122"/>
                <a:ea typeface="微软雅黑" pitchFamily="34" charset="-122"/>
              </a:rPr>
              <a:t>文字阴影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1271" y="4397598"/>
            <a:ext cx="111187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文字阴影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text-shadow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x y blur color, …</a:t>
            </a:r>
          </a:p>
          <a:p>
            <a:pPr marL="742950" lvl="2" indent="-342900"/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x		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横向偏移</a:t>
            </a:r>
          </a:p>
          <a:p>
            <a:pPr marL="1200150" lvl="3" indent="-342900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y		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纵向偏移</a:t>
            </a:r>
          </a:p>
          <a:p>
            <a:pPr marL="1200150" lvl="3" indent="-342900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blur	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模糊距离</a:t>
            </a:r>
          </a:p>
          <a:p>
            <a:pPr marL="1200150" lvl="3" indent="-342900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color	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阴影颜色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css3</a:t>
            </a:r>
            <a:r>
              <a:rPr lang="zh-CN" altLang="en-US" dirty="0"/>
              <a:t>样式：可参考 </a:t>
            </a:r>
            <a:r>
              <a:rPr lang="en-US" altLang="zh-CN" dirty="0">
                <a:hlinkClick r:id="rId3"/>
              </a:rPr>
              <a:t>https://www.runoob.com/css3/css3-tutorial.html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20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淘宝网chenying0907出品 19"/>
          <p:cNvSpPr>
            <a:spLocks noEditPoints="1"/>
          </p:cNvSpPr>
          <p:nvPr/>
        </p:nvSpPr>
        <p:spPr bwMode="auto">
          <a:xfrm>
            <a:off x="4390043" y="3813718"/>
            <a:ext cx="459466" cy="443672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606" tIns="45802" rIns="91606" bIns="4580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id-ID" sz="781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淘宝网chenying0907出品 11"/>
          <p:cNvSpPr>
            <a:spLocks noChangeAspect="1" noEditPoints="1"/>
          </p:cNvSpPr>
          <p:nvPr/>
        </p:nvSpPr>
        <p:spPr bwMode="auto">
          <a:xfrm>
            <a:off x="4337420" y="2553902"/>
            <a:ext cx="480416" cy="480926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606" tIns="45802" rIns="91606" bIns="4580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78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360470" y="5174136"/>
            <a:ext cx="452288" cy="443672"/>
            <a:chOff x="6786562" y="796925"/>
            <a:chExt cx="500063" cy="490538"/>
          </a:xfrm>
          <a:solidFill>
            <a:schemeClr val="bg1"/>
          </a:solidFill>
        </p:grpSpPr>
        <p:sp>
          <p:nvSpPr>
            <p:cNvPr id="23" name="淘宝网chenying0907出品 27"/>
            <p:cNvSpPr>
              <a:spLocks noEditPoints="1"/>
            </p:cNvSpPr>
            <p:nvPr/>
          </p:nvSpPr>
          <p:spPr bwMode="auto">
            <a:xfrm>
              <a:off x="6786562" y="796925"/>
              <a:ext cx="500063" cy="490538"/>
            </a:xfrm>
            <a:custGeom>
              <a:avLst/>
              <a:gdLst>
                <a:gd name="T0" fmla="*/ 127 w 130"/>
                <a:gd name="T1" fmla="*/ 42 h 128"/>
                <a:gd name="T2" fmla="*/ 87 w 130"/>
                <a:gd name="T3" fmla="*/ 2 h 128"/>
                <a:gd name="T4" fmla="*/ 79 w 130"/>
                <a:gd name="T5" fmla="*/ 0 h 128"/>
                <a:gd name="T6" fmla="*/ 75 w 130"/>
                <a:gd name="T7" fmla="*/ 2 h 128"/>
                <a:gd name="T8" fmla="*/ 73 w 130"/>
                <a:gd name="T9" fmla="*/ 6 h 128"/>
                <a:gd name="T10" fmla="*/ 64 w 130"/>
                <a:gd name="T11" fmla="*/ 21 h 128"/>
                <a:gd name="T12" fmla="*/ 41 w 130"/>
                <a:gd name="T13" fmla="*/ 37 h 128"/>
                <a:gd name="T14" fmla="*/ 15 w 130"/>
                <a:gd name="T15" fmla="*/ 55 h 128"/>
                <a:gd name="T16" fmla="*/ 1 w 130"/>
                <a:gd name="T17" fmla="*/ 78 h 128"/>
                <a:gd name="T18" fmla="*/ 3 w 130"/>
                <a:gd name="T19" fmla="*/ 86 h 128"/>
                <a:gd name="T20" fmla="*/ 43 w 130"/>
                <a:gd name="T21" fmla="*/ 126 h 128"/>
                <a:gd name="T22" fmla="*/ 51 w 130"/>
                <a:gd name="T23" fmla="*/ 128 h 128"/>
                <a:gd name="T24" fmla="*/ 55 w 130"/>
                <a:gd name="T25" fmla="*/ 126 h 128"/>
                <a:gd name="T26" fmla="*/ 57 w 130"/>
                <a:gd name="T27" fmla="*/ 122 h 128"/>
                <a:gd name="T28" fmla="*/ 66 w 130"/>
                <a:gd name="T29" fmla="*/ 107 h 128"/>
                <a:gd name="T30" fmla="*/ 89 w 130"/>
                <a:gd name="T31" fmla="*/ 91 h 128"/>
                <a:gd name="T32" fmla="*/ 115 w 130"/>
                <a:gd name="T33" fmla="*/ 73 h 128"/>
                <a:gd name="T34" fmla="*/ 129 w 130"/>
                <a:gd name="T35" fmla="*/ 50 h 128"/>
                <a:gd name="T36" fmla="*/ 127 w 130"/>
                <a:gd name="T37" fmla="*/ 42 h 128"/>
                <a:gd name="T38" fmla="*/ 49 w 130"/>
                <a:gd name="T39" fmla="*/ 120 h 128"/>
                <a:gd name="T40" fmla="*/ 9 w 130"/>
                <a:gd name="T41" fmla="*/ 80 h 128"/>
                <a:gd name="T42" fmla="*/ 81 w 130"/>
                <a:gd name="T43" fmla="*/ 8 h 128"/>
                <a:gd name="T44" fmla="*/ 121 w 130"/>
                <a:gd name="T45" fmla="*/ 48 h 128"/>
                <a:gd name="T46" fmla="*/ 49 w 130"/>
                <a:gd name="T47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28">
                  <a:moveTo>
                    <a:pt x="127" y="42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5" y="0"/>
                    <a:pt x="82" y="0"/>
                    <a:pt x="79" y="0"/>
                  </a:cubicBezTo>
                  <a:cubicBezTo>
                    <a:pt x="78" y="1"/>
                    <a:pt x="76" y="1"/>
                    <a:pt x="75" y="2"/>
                  </a:cubicBezTo>
                  <a:cubicBezTo>
                    <a:pt x="74" y="3"/>
                    <a:pt x="74" y="4"/>
                    <a:pt x="73" y="6"/>
                  </a:cubicBezTo>
                  <a:cubicBezTo>
                    <a:pt x="72" y="12"/>
                    <a:pt x="68" y="17"/>
                    <a:pt x="64" y="21"/>
                  </a:cubicBezTo>
                  <a:cubicBezTo>
                    <a:pt x="58" y="27"/>
                    <a:pt x="50" y="32"/>
                    <a:pt x="41" y="37"/>
                  </a:cubicBezTo>
                  <a:cubicBezTo>
                    <a:pt x="32" y="42"/>
                    <a:pt x="23" y="48"/>
                    <a:pt x="15" y="55"/>
                  </a:cubicBezTo>
                  <a:cubicBezTo>
                    <a:pt x="8" y="62"/>
                    <a:pt x="4" y="69"/>
                    <a:pt x="1" y="78"/>
                  </a:cubicBezTo>
                  <a:cubicBezTo>
                    <a:pt x="0" y="80"/>
                    <a:pt x="1" y="84"/>
                    <a:pt x="3" y="8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5" y="128"/>
                    <a:pt x="48" y="128"/>
                    <a:pt x="51" y="128"/>
                  </a:cubicBezTo>
                  <a:cubicBezTo>
                    <a:pt x="52" y="127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8" y="116"/>
                    <a:pt x="62" y="111"/>
                    <a:pt x="66" y="107"/>
                  </a:cubicBezTo>
                  <a:cubicBezTo>
                    <a:pt x="72" y="101"/>
                    <a:pt x="80" y="96"/>
                    <a:pt x="89" y="91"/>
                  </a:cubicBezTo>
                  <a:cubicBezTo>
                    <a:pt x="98" y="86"/>
                    <a:pt x="107" y="80"/>
                    <a:pt x="115" y="73"/>
                  </a:cubicBezTo>
                  <a:cubicBezTo>
                    <a:pt x="122" y="66"/>
                    <a:pt x="126" y="59"/>
                    <a:pt x="129" y="50"/>
                  </a:cubicBezTo>
                  <a:cubicBezTo>
                    <a:pt x="130" y="48"/>
                    <a:pt x="129" y="44"/>
                    <a:pt x="127" y="42"/>
                  </a:cubicBezTo>
                  <a:close/>
                  <a:moveTo>
                    <a:pt x="49" y="120"/>
                  </a:moveTo>
                  <a:cubicBezTo>
                    <a:pt x="36" y="107"/>
                    <a:pt x="22" y="93"/>
                    <a:pt x="9" y="80"/>
                  </a:cubicBezTo>
                  <a:cubicBezTo>
                    <a:pt x="20" y="43"/>
                    <a:pt x="70" y="45"/>
                    <a:pt x="81" y="8"/>
                  </a:cubicBezTo>
                  <a:cubicBezTo>
                    <a:pt x="94" y="21"/>
                    <a:pt x="108" y="35"/>
                    <a:pt x="121" y="48"/>
                  </a:cubicBezTo>
                  <a:cubicBezTo>
                    <a:pt x="110" y="85"/>
                    <a:pt x="60" y="83"/>
                    <a:pt x="4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淘宝网chenying0907出品 28"/>
            <p:cNvSpPr>
              <a:spLocks noEditPoints="1"/>
            </p:cNvSpPr>
            <p:nvPr/>
          </p:nvSpPr>
          <p:spPr bwMode="auto">
            <a:xfrm>
              <a:off x="6967538" y="969963"/>
              <a:ext cx="134938" cy="138113"/>
            </a:xfrm>
            <a:custGeom>
              <a:avLst/>
              <a:gdLst>
                <a:gd name="T0" fmla="*/ 28 w 35"/>
                <a:gd name="T1" fmla="*/ 12 h 36"/>
                <a:gd name="T2" fmla="*/ 20 w 35"/>
                <a:gd name="T3" fmla="*/ 13 h 36"/>
                <a:gd name="T4" fmla="*/ 10 w 35"/>
                <a:gd name="T5" fmla="*/ 7 h 36"/>
                <a:gd name="T6" fmla="*/ 15 w 35"/>
                <a:gd name="T7" fmla="*/ 6 h 36"/>
                <a:gd name="T8" fmla="*/ 19 w 35"/>
                <a:gd name="T9" fmla="*/ 6 h 36"/>
                <a:gd name="T10" fmla="*/ 20 w 35"/>
                <a:gd name="T11" fmla="*/ 2 h 36"/>
                <a:gd name="T12" fmla="*/ 13 w 35"/>
                <a:gd name="T13" fmla="*/ 1 h 36"/>
                <a:gd name="T14" fmla="*/ 6 w 35"/>
                <a:gd name="T15" fmla="*/ 4 h 36"/>
                <a:gd name="T16" fmla="*/ 5 w 35"/>
                <a:gd name="T17" fmla="*/ 3 h 36"/>
                <a:gd name="T18" fmla="*/ 3 w 35"/>
                <a:gd name="T19" fmla="*/ 5 h 36"/>
                <a:gd name="T20" fmla="*/ 4 w 35"/>
                <a:gd name="T21" fmla="*/ 6 h 36"/>
                <a:gd name="T22" fmla="*/ 1 w 35"/>
                <a:gd name="T23" fmla="*/ 15 h 36"/>
                <a:gd name="T24" fmla="*/ 3 w 35"/>
                <a:gd name="T25" fmla="*/ 22 h 36"/>
                <a:gd name="T26" fmla="*/ 18 w 35"/>
                <a:gd name="T27" fmla="*/ 21 h 36"/>
                <a:gd name="T28" fmla="*/ 23 w 35"/>
                <a:gd name="T29" fmla="*/ 31 h 36"/>
                <a:gd name="T30" fmla="*/ 19 w 35"/>
                <a:gd name="T31" fmla="*/ 30 h 36"/>
                <a:gd name="T32" fmla="*/ 16 w 35"/>
                <a:gd name="T33" fmla="*/ 28 h 36"/>
                <a:gd name="T34" fmla="*/ 13 w 35"/>
                <a:gd name="T35" fmla="*/ 31 h 36"/>
                <a:gd name="T36" fmla="*/ 17 w 35"/>
                <a:gd name="T37" fmla="*/ 35 h 36"/>
                <a:gd name="T38" fmla="*/ 25 w 35"/>
                <a:gd name="T39" fmla="*/ 36 h 36"/>
                <a:gd name="T40" fmla="*/ 31 w 35"/>
                <a:gd name="T41" fmla="*/ 35 h 36"/>
                <a:gd name="T42" fmla="*/ 33 w 35"/>
                <a:gd name="T43" fmla="*/ 34 h 36"/>
                <a:gd name="T44" fmla="*/ 33 w 35"/>
                <a:gd name="T45" fmla="*/ 32 h 36"/>
                <a:gd name="T46" fmla="*/ 34 w 35"/>
                <a:gd name="T47" fmla="*/ 26 h 36"/>
                <a:gd name="T48" fmla="*/ 35 w 35"/>
                <a:gd name="T49" fmla="*/ 18 h 36"/>
                <a:gd name="T50" fmla="*/ 10 w 35"/>
                <a:gd name="T51" fmla="*/ 17 h 36"/>
                <a:gd name="T52" fmla="*/ 6 w 35"/>
                <a:gd name="T53" fmla="*/ 15 h 36"/>
                <a:gd name="T54" fmla="*/ 7 w 35"/>
                <a:gd name="T55" fmla="*/ 11 h 36"/>
                <a:gd name="T56" fmla="*/ 14 w 35"/>
                <a:gd name="T57" fmla="*/ 16 h 36"/>
                <a:gd name="T58" fmla="*/ 29 w 35"/>
                <a:gd name="T59" fmla="*/ 25 h 36"/>
                <a:gd name="T60" fmla="*/ 21 w 35"/>
                <a:gd name="T61" fmla="*/ 20 h 36"/>
                <a:gd name="T62" fmla="*/ 25 w 35"/>
                <a:gd name="T63" fmla="*/ 18 h 36"/>
                <a:gd name="T64" fmla="*/ 28 w 35"/>
                <a:gd name="T65" fmla="*/ 20 h 36"/>
                <a:gd name="T66" fmla="*/ 29 w 35"/>
                <a:gd name="T67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36">
                  <a:moveTo>
                    <a:pt x="32" y="15"/>
                  </a:moveTo>
                  <a:cubicBezTo>
                    <a:pt x="31" y="14"/>
                    <a:pt x="30" y="13"/>
                    <a:pt x="28" y="12"/>
                  </a:cubicBezTo>
                  <a:cubicBezTo>
                    <a:pt x="27" y="12"/>
                    <a:pt x="26" y="12"/>
                    <a:pt x="24" y="12"/>
                  </a:cubicBezTo>
                  <a:cubicBezTo>
                    <a:pt x="23" y="12"/>
                    <a:pt x="22" y="12"/>
                    <a:pt x="20" y="13"/>
                  </a:cubicBezTo>
                  <a:cubicBezTo>
                    <a:pt x="19" y="13"/>
                    <a:pt x="18" y="14"/>
                    <a:pt x="16" y="15"/>
                  </a:cubicBezTo>
                  <a:cubicBezTo>
                    <a:pt x="14" y="12"/>
                    <a:pt x="12" y="10"/>
                    <a:pt x="10" y="7"/>
                  </a:cubicBezTo>
                  <a:cubicBezTo>
                    <a:pt x="11" y="7"/>
                    <a:pt x="12" y="6"/>
                    <a:pt x="13" y="6"/>
                  </a:cubicBezTo>
                  <a:cubicBezTo>
                    <a:pt x="14" y="6"/>
                    <a:pt x="14" y="6"/>
                    <a:pt x="15" y="6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18" y="7"/>
                    <a:pt x="19" y="7"/>
                    <a:pt x="19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4"/>
                    <a:pt x="20" y="3"/>
                    <a:pt x="20" y="2"/>
                  </a:cubicBezTo>
                  <a:cubicBezTo>
                    <a:pt x="19" y="1"/>
                    <a:pt x="18" y="1"/>
                    <a:pt x="16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1"/>
                    <a:pt x="10" y="1"/>
                    <a:pt x="9" y="2"/>
                  </a:cubicBezTo>
                  <a:cubicBezTo>
                    <a:pt x="8" y="3"/>
                    <a:pt x="7" y="3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2" y="9"/>
                    <a:pt x="2" y="10"/>
                  </a:cubicBezTo>
                  <a:cubicBezTo>
                    <a:pt x="1" y="12"/>
                    <a:pt x="1" y="13"/>
                    <a:pt x="1" y="15"/>
                  </a:cubicBezTo>
                  <a:cubicBezTo>
                    <a:pt x="0" y="16"/>
                    <a:pt x="1" y="17"/>
                    <a:pt x="1" y="18"/>
                  </a:cubicBezTo>
                  <a:cubicBezTo>
                    <a:pt x="1" y="20"/>
                    <a:pt x="2" y="21"/>
                    <a:pt x="3" y="22"/>
                  </a:cubicBezTo>
                  <a:cubicBezTo>
                    <a:pt x="5" y="23"/>
                    <a:pt x="8" y="24"/>
                    <a:pt x="10" y="24"/>
                  </a:cubicBezTo>
                  <a:cubicBezTo>
                    <a:pt x="13" y="23"/>
                    <a:pt x="15" y="23"/>
                    <a:pt x="18" y="21"/>
                  </a:cubicBezTo>
                  <a:cubicBezTo>
                    <a:pt x="21" y="24"/>
                    <a:pt x="23" y="27"/>
                    <a:pt x="25" y="29"/>
                  </a:cubicBezTo>
                  <a:cubicBezTo>
                    <a:pt x="24" y="30"/>
                    <a:pt x="24" y="30"/>
                    <a:pt x="23" y="31"/>
                  </a:cubicBezTo>
                  <a:cubicBezTo>
                    <a:pt x="22" y="31"/>
                    <a:pt x="21" y="31"/>
                    <a:pt x="21" y="31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8" y="29"/>
                    <a:pt x="18" y="29"/>
                    <a:pt x="17" y="29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15" y="28"/>
                    <a:pt x="15" y="29"/>
                    <a:pt x="14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2"/>
                    <a:pt x="13" y="33"/>
                    <a:pt x="14" y="33"/>
                  </a:cubicBezTo>
                  <a:cubicBezTo>
                    <a:pt x="15" y="34"/>
                    <a:pt x="16" y="35"/>
                    <a:pt x="17" y="35"/>
                  </a:cubicBezTo>
                  <a:cubicBezTo>
                    <a:pt x="18" y="36"/>
                    <a:pt x="19" y="36"/>
                    <a:pt x="20" y="36"/>
                  </a:cubicBezTo>
                  <a:cubicBezTo>
                    <a:pt x="22" y="36"/>
                    <a:pt x="23" y="36"/>
                    <a:pt x="25" y="36"/>
                  </a:cubicBezTo>
                  <a:cubicBezTo>
                    <a:pt x="26" y="35"/>
                    <a:pt x="27" y="34"/>
                    <a:pt x="29" y="33"/>
                  </a:cubicBezTo>
                  <a:cubicBezTo>
                    <a:pt x="30" y="33"/>
                    <a:pt x="30" y="34"/>
                    <a:pt x="31" y="35"/>
                  </a:cubicBezTo>
                  <a:cubicBezTo>
                    <a:pt x="31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4"/>
                  </a:cubicBezTo>
                  <a:cubicBezTo>
                    <a:pt x="33" y="34"/>
                    <a:pt x="34" y="34"/>
                    <a:pt x="34" y="33"/>
                  </a:cubicBezTo>
                  <a:cubicBezTo>
                    <a:pt x="34" y="33"/>
                    <a:pt x="33" y="32"/>
                    <a:pt x="33" y="32"/>
                  </a:cubicBezTo>
                  <a:cubicBezTo>
                    <a:pt x="32" y="32"/>
                    <a:pt x="32" y="31"/>
                    <a:pt x="31" y="30"/>
                  </a:cubicBezTo>
                  <a:cubicBezTo>
                    <a:pt x="32" y="29"/>
                    <a:pt x="33" y="27"/>
                    <a:pt x="34" y="26"/>
                  </a:cubicBezTo>
                  <a:cubicBezTo>
                    <a:pt x="35" y="24"/>
                    <a:pt x="35" y="23"/>
                    <a:pt x="35" y="21"/>
                  </a:cubicBezTo>
                  <a:cubicBezTo>
                    <a:pt x="35" y="20"/>
                    <a:pt x="35" y="19"/>
                    <a:pt x="35" y="18"/>
                  </a:cubicBezTo>
                  <a:cubicBezTo>
                    <a:pt x="34" y="17"/>
                    <a:pt x="33" y="16"/>
                    <a:pt x="32" y="15"/>
                  </a:cubicBezTo>
                  <a:close/>
                  <a:moveTo>
                    <a:pt x="10" y="17"/>
                  </a:moveTo>
                  <a:cubicBezTo>
                    <a:pt x="9" y="17"/>
                    <a:pt x="8" y="17"/>
                    <a:pt x="7" y="16"/>
                  </a:cubicBezTo>
                  <a:cubicBezTo>
                    <a:pt x="7" y="16"/>
                    <a:pt x="6" y="15"/>
                    <a:pt x="6" y="15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7" y="11"/>
                  </a:cubicBezTo>
                  <a:cubicBezTo>
                    <a:pt x="7" y="11"/>
                    <a:pt x="7" y="10"/>
                    <a:pt x="8" y="9"/>
                  </a:cubicBezTo>
                  <a:cubicBezTo>
                    <a:pt x="10" y="11"/>
                    <a:pt x="12" y="14"/>
                    <a:pt x="14" y="16"/>
                  </a:cubicBezTo>
                  <a:cubicBezTo>
                    <a:pt x="12" y="17"/>
                    <a:pt x="11" y="17"/>
                    <a:pt x="10" y="17"/>
                  </a:cubicBezTo>
                  <a:close/>
                  <a:moveTo>
                    <a:pt x="29" y="25"/>
                  </a:moveTo>
                  <a:cubicBezTo>
                    <a:pt x="28" y="26"/>
                    <a:pt x="28" y="27"/>
                    <a:pt x="27" y="27"/>
                  </a:cubicBezTo>
                  <a:cubicBezTo>
                    <a:pt x="25" y="25"/>
                    <a:pt x="23" y="22"/>
                    <a:pt x="21" y="20"/>
                  </a:cubicBezTo>
                  <a:cubicBezTo>
                    <a:pt x="21" y="20"/>
                    <a:pt x="22" y="19"/>
                    <a:pt x="23" y="19"/>
                  </a:cubicBezTo>
                  <a:cubicBezTo>
                    <a:pt x="23" y="19"/>
                    <a:pt x="24" y="19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7" y="19"/>
                    <a:pt x="28" y="19"/>
                    <a:pt x="28" y="20"/>
                  </a:cubicBezTo>
                  <a:cubicBezTo>
                    <a:pt x="29" y="20"/>
                    <a:pt x="29" y="21"/>
                    <a:pt x="29" y="21"/>
                  </a:cubicBezTo>
                  <a:cubicBezTo>
                    <a:pt x="30" y="22"/>
                    <a:pt x="30" y="23"/>
                    <a:pt x="29" y="23"/>
                  </a:cubicBezTo>
                  <a:cubicBezTo>
                    <a:pt x="29" y="24"/>
                    <a:pt x="29" y="25"/>
                    <a:pt x="2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淘宝网chenying0907出品 29"/>
            <p:cNvSpPr>
              <a:spLocks/>
            </p:cNvSpPr>
            <p:nvPr/>
          </p:nvSpPr>
          <p:spPr bwMode="auto">
            <a:xfrm>
              <a:off x="6956425" y="1135063"/>
              <a:ext cx="73025" cy="79375"/>
            </a:xfrm>
            <a:custGeom>
              <a:avLst/>
              <a:gdLst>
                <a:gd name="T0" fmla="*/ 16 w 19"/>
                <a:gd name="T1" fmla="*/ 1 h 21"/>
                <a:gd name="T2" fmla="*/ 16 w 19"/>
                <a:gd name="T3" fmla="*/ 1 h 21"/>
                <a:gd name="T4" fmla="*/ 9 w 19"/>
                <a:gd name="T5" fmla="*/ 7 h 21"/>
                <a:gd name="T6" fmla="*/ 3 w 19"/>
                <a:gd name="T7" fmla="*/ 14 h 21"/>
                <a:gd name="T8" fmla="*/ 0 w 19"/>
                <a:gd name="T9" fmla="*/ 17 h 21"/>
                <a:gd name="T10" fmla="*/ 0 w 19"/>
                <a:gd name="T11" fmla="*/ 17 h 21"/>
                <a:gd name="T12" fmla="*/ 0 w 19"/>
                <a:gd name="T13" fmla="*/ 20 h 21"/>
                <a:gd name="T14" fmla="*/ 3 w 19"/>
                <a:gd name="T15" fmla="*/ 20 h 21"/>
                <a:gd name="T16" fmla="*/ 3 w 19"/>
                <a:gd name="T17" fmla="*/ 20 h 21"/>
                <a:gd name="T18" fmla="*/ 6 w 19"/>
                <a:gd name="T19" fmla="*/ 16 h 21"/>
                <a:gd name="T20" fmla="*/ 11 w 19"/>
                <a:gd name="T21" fmla="*/ 10 h 21"/>
                <a:gd name="T22" fmla="*/ 18 w 19"/>
                <a:gd name="T23" fmla="*/ 4 h 21"/>
                <a:gd name="T24" fmla="*/ 18 w 19"/>
                <a:gd name="T25" fmla="*/ 4 h 21"/>
                <a:gd name="T26" fmla="*/ 19 w 19"/>
                <a:gd name="T27" fmla="*/ 4 h 21"/>
                <a:gd name="T28" fmla="*/ 19 w 19"/>
                <a:gd name="T29" fmla="*/ 1 h 21"/>
                <a:gd name="T30" fmla="*/ 16 w 19"/>
                <a:gd name="T3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3" y="3"/>
                    <a:pt x="11" y="5"/>
                    <a:pt x="9" y="7"/>
                  </a:cubicBezTo>
                  <a:cubicBezTo>
                    <a:pt x="6" y="9"/>
                    <a:pt x="5" y="11"/>
                    <a:pt x="3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4"/>
                    <a:pt x="9" y="12"/>
                    <a:pt x="11" y="10"/>
                  </a:cubicBezTo>
                  <a:cubicBezTo>
                    <a:pt x="14" y="8"/>
                    <a:pt x="16" y="6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3"/>
                    <a:pt x="19" y="2"/>
                    <a:pt x="19" y="1"/>
                  </a:cubicBezTo>
                  <a:cubicBezTo>
                    <a:pt x="18" y="0"/>
                    <a:pt x="17" y="0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淘宝网chenying0907出品 30"/>
            <p:cNvSpPr>
              <a:spLocks/>
            </p:cNvSpPr>
            <p:nvPr/>
          </p:nvSpPr>
          <p:spPr bwMode="auto">
            <a:xfrm>
              <a:off x="7043738" y="873125"/>
              <a:ext cx="77788" cy="80963"/>
            </a:xfrm>
            <a:custGeom>
              <a:avLst/>
              <a:gdLst>
                <a:gd name="T0" fmla="*/ 8 w 20"/>
                <a:gd name="T1" fmla="*/ 11 h 21"/>
                <a:gd name="T2" fmla="*/ 1 w 20"/>
                <a:gd name="T3" fmla="*/ 17 h 21"/>
                <a:gd name="T4" fmla="*/ 0 w 20"/>
                <a:gd name="T5" fmla="*/ 17 h 21"/>
                <a:gd name="T6" fmla="*/ 0 w 20"/>
                <a:gd name="T7" fmla="*/ 20 h 21"/>
                <a:gd name="T8" fmla="*/ 3 w 20"/>
                <a:gd name="T9" fmla="*/ 20 h 21"/>
                <a:gd name="T10" fmla="*/ 3 w 20"/>
                <a:gd name="T11" fmla="*/ 20 h 21"/>
                <a:gd name="T12" fmla="*/ 10 w 20"/>
                <a:gd name="T13" fmla="*/ 14 h 21"/>
                <a:gd name="T14" fmla="*/ 16 w 20"/>
                <a:gd name="T15" fmla="*/ 7 h 21"/>
                <a:gd name="T16" fmla="*/ 19 w 20"/>
                <a:gd name="T17" fmla="*/ 3 h 21"/>
                <a:gd name="T18" fmla="*/ 19 w 20"/>
                <a:gd name="T19" fmla="*/ 3 h 21"/>
                <a:gd name="T20" fmla="*/ 19 w 20"/>
                <a:gd name="T21" fmla="*/ 0 h 21"/>
                <a:gd name="T22" fmla="*/ 16 w 20"/>
                <a:gd name="T23" fmla="*/ 0 h 21"/>
                <a:gd name="T24" fmla="*/ 16 w 20"/>
                <a:gd name="T25" fmla="*/ 1 h 21"/>
                <a:gd name="T26" fmla="*/ 13 w 20"/>
                <a:gd name="T27" fmla="*/ 5 h 21"/>
                <a:gd name="T28" fmla="*/ 8 w 20"/>
                <a:gd name="T2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21">
                  <a:moveTo>
                    <a:pt x="8" y="11"/>
                  </a:moveTo>
                  <a:cubicBezTo>
                    <a:pt x="5" y="13"/>
                    <a:pt x="3" y="15"/>
                    <a:pt x="1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8"/>
                    <a:pt x="8" y="16"/>
                    <a:pt x="10" y="14"/>
                  </a:cubicBezTo>
                  <a:cubicBezTo>
                    <a:pt x="13" y="12"/>
                    <a:pt x="14" y="9"/>
                    <a:pt x="16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2"/>
                    <a:pt x="20" y="1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7"/>
                    <a:pt x="10" y="9"/>
                    <a:pt x="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5" name="内容占位符 2"/>
          <p:cNvSpPr>
            <a:spLocks noGrp="1" noChangeArrowheads="1"/>
          </p:cNvSpPr>
          <p:nvPr/>
        </p:nvSpPr>
        <p:spPr bwMode="auto">
          <a:xfrm>
            <a:off x="4197127" y="2032149"/>
            <a:ext cx="8661622" cy="4422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74295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标题 1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38" name="内容占位符 2"/>
          <p:cNvSpPr>
            <a:spLocks noGrp="1" noChangeArrowheads="1"/>
          </p:cNvSpPr>
          <p:nvPr/>
        </p:nvSpPr>
        <p:spPr bwMode="auto">
          <a:xfrm>
            <a:off x="611188" y="5157788"/>
            <a:ext cx="82296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74295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标题 1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zh-CN" altLang="en-US" b="1" dirty="0">
              <a:solidFill>
                <a:srgbClr val="F50A64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内容占位符 2"/>
          <p:cNvSpPr>
            <a:spLocks noGrp="1" noChangeArrowheads="1"/>
          </p:cNvSpPr>
          <p:nvPr/>
        </p:nvSpPr>
        <p:spPr bwMode="auto">
          <a:xfrm>
            <a:off x="611188" y="1628775"/>
            <a:ext cx="8229600" cy="322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74295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dirty="0"/>
          </a:p>
        </p:txBody>
      </p:sp>
      <p:sp>
        <p:nvSpPr>
          <p:cNvPr id="16" name="标题 1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18" name="标题 1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zh-CN" altLang="en-US" b="1" dirty="0">
              <a:solidFill>
                <a:srgbClr val="F50A64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9" name="内容占位符 2"/>
          <p:cNvSpPr>
            <a:spLocks noGrp="1" noChangeArrowheads="1"/>
          </p:cNvSpPr>
          <p:nvPr/>
        </p:nvSpPr>
        <p:spPr bwMode="auto">
          <a:xfrm>
            <a:off x="250825" y="4221163"/>
            <a:ext cx="83566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74295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2">
              <a:spcBef>
                <a:spcPct val="20000"/>
              </a:spcBef>
            </a:pPr>
            <a:endParaRPr lang="zh-CN" altLang="en-US" sz="240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2">
              <a:spcBef>
                <a:spcPct val="20000"/>
              </a:spcBef>
            </a:pPr>
            <a:endParaRPr lang="zh-CN" altLang="en-US" sz="240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2">
              <a:spcBef>
                <a:spcPct val="20000"/>
              </a:spcBef>
            </a:pPr>
            <a:endParaRPr lang="zh-CN" altLang="en-US" sz="240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2">
              <a:spcBef>
                <a:spcPct val="20000"/>
              </a:spcBef>
            </a:pPr>
            <a:endParaRPr lang="zh-CN" altLang="en-US" sz="240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2">
              <a:spcBef>
                <a:spcPct val="20000"/>
              </a:spcBef>
            </a:pPr>
            <a:endParaRPr lang="zh-CN" altLang="en-US" sz="240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188" y="695520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auto">
              <a:spcAft>
                <a:spcPts val="0"/>
              </a:spcAft>
            </a:pPr>
            <a:r>
              <a:rPr lang="en-US" altLang="zh-CN" sz="4000" b="1" dirty="0">
                <a:solidFill>
                  <a:srgbClr val="F50A64"/>
                </a:solidFill>
                <a:uFill>
                  <a:solidFill>
                    <a:prstClr val="white">
                      <a:lumMod val="50000"/>
                    </a:prstClr>
                  </a:solidFill>
                </a:uFill>
                <a:latin typeface="微软雅黑" pitchFamily="34" charset="-122"/>
                <a:ea typeface="微软雅黑" pitchFamily="34" charset="-122"/>
              </a:rPr>
              <a:t>css3-</a:t>
            </a:r>
            <a:r>
              <a:rPr lang="zh-CN" altLang="en-US" sz="4000" b="1" dirty="0">
                <a:solidFill>
                  <a:srgbClr val="F50A64"/>
                </a:solidFill>
                <a:uFill>
                  <a:solidFill>
                    <a:prstClr val="white">
                      <a:lumMod val="50000"/>
                    </a:prstClr>
                  </a:solidFill>
                </a:u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弹性盒模型</a:t>
            </a:r>
            <a:endParaRPr lang="en-US" altLang="zh-CN" sz="4000" b="1" dirty="0">
              <a:solidFill>
                <a:srgbClr val="F50A64"/>
              </a:solidFill>
              <a:uFill>
                <a:solidFill>
                  <a:prstClr val="white">
                    <a:lumMod val="50000"/>
                  </a:prst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2750" y="1414297"/>
            <a:ext cx="11380613" cy="633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注意在使用弹性盒模型的时候 父元素必须要加</a:t>
            </a:r>
            <a:r>
              <a:rPr lang="en-US" altLang="zh-CN" dirty="0" err="1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display:flex</a:t>
            </a:r>
            <a:r>
              <a:rPr lang="zh-CN" altLang="en-US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或者</a:t>
            </a:r>
            <a:r>
              <a:rPr lang="en-US" altLang="zh-CN" dirty="0"/>
              <a:t>display: inline-flex; 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flex-direction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属性决定主轴的方向（即项目的排列方向）。</a:t>
            </a:r>
            <a:endParaRPr lang="en-US" altLang="zh-CN" sz="14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flex-wrap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属性定义，如果一条轴线排不下，如何换行。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justify-content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属性定义了项目在主轴上的对齐方式。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align-items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属性定义项目在交叉轴上如何对齐。</a:t>
            </a:r>
            <a:b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align-content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属性定义了多根轴线的对齐方式。如果项目只有一根轴线，该属性不起作用。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项目的属性</a:t>
            </a:r>
            <a:endParaRPr lang="en-US" altLang="zh-CN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lvl="1" indent="0">
              <a:buClr>
                <a:srgbClr val="F50A64"/>
              </a:buClr>
            </a:pPr>
            <a:r>
              <a:rPr lang="en-US" altLang="zh-CN" sz="1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</a:t>
            </a:r>
          </a:p>
          <a:p>
            <a:pPr latinLnBrk="1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属性定义项目的排列顺序。数值越小，排列越靠前，默认为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flex-grow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属性定义项目的放大比例，默认为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，即如果存在剩余空间，也不放大。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flex-shrink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属性定义了项目的缩小比例，默认为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，即如果空间不足，该项目将缩小。</a:t>
            </a:r>
            <a:b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flex-basis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属性定义了在分配多余空间之前，项目占据的主轴空间（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 size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flex-grow, flex-shrink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flex-basis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的简写，默认值为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1 auto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。后两个属性可选。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align-self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属性允许单个项目有与其他项目不一样的对齐方式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备注：可参考 </a:t>
            </a:r>
            <a:r>
              <a:rPr lang="en-US" altLang="zh-CN" dirty="0">
                <a:hlinkClick r:id="rId3"/>
              </a:rPr>
              <a:t>http://www.ruanyifeng.com/blog/2015/07/flex-grammar.html?utm_source=tuicool)</a:t>
            </a:r>
            <a:endParaRPr lang="en-US" altLang="zh-CN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/>
            <a:endParaRPr lang="zh-CN" altLang="en-US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1978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淘宝网chenying0907出品 19"/>
          <p:cNvSpPr>
            <a:spLocks noEditPoints="1"/>
          </p:cNvSpPr>
          <p:nvPr/>
        </p:nvSpPr>
        <p:spPr bwMode="auto">
          <a:xfrm>
            <a:off x="4390043" y="3813718"/>
            <a:ext cx="459466" cy="443672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606" tIns="45802" rIns="91606" bIns="4580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id-ID" sz="781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淘宝网chenying0907出品 11"/>
          <p:cNvSpPr>
            <a:spLocks noChangeAspect="1" noEditPoints="1"/>
          </p:cNvSpPr>
          <p:nvPr/>
        </p:nvSpPr>
        <p:spPr bwMode="auto">
          <a:xfrm>
            <a:off x="4337420" y="2553902"/>
            <a:ext cx="480416" cy="480926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606" tIns="45802" rIns="91606" bIns="4580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78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360470" y="5174136"/>
            <a:ext cx="452288" cy="443672"/>
            <a:chOff x="6786562" y="796925"/>
            <a:chExt cx="500063" cy="490538"/>
          </a:xfrm>
          <a:solidFill>
            <a:schemeClr val="bg1"/>
          </a:solidFill>
        </p:grpSpPr>
        <p:sp>
          <p:nvSpPr>
            <p:cNvPr id="23" name="淘宝网chenying0907出品 27"/>
            <p:cNvSpPr>
              <a:spLocks noEditPoints="1"/>
            </p:cNvSpPr>
            <p:nvPr/>
          </p:nvSpPr>
          <p:spPr bwMode="auto">
            <a:xfrm>
              <a:off x="6786562" y="796925"/>
              <a:ext cx="500063" cy="490538"/>
            </a:xfrm>
            <a:custGeom>
              <a:avLst/>
              <a:gdLst>
                <a:gd name="T0" fmla="*/ 127 w 130"/>
                <a:gd name="T1" fmla="*/ 42 h 128"/>
                <a:gd name="T2" fmla="*/ 87 w 130"/>
                <a:gd name="T3" fmla="*/ 2 h 128"/>
                <a:gd name="T4" fmla="*/ 79 w 130"/>
                <a:gd name="T5" fmla="*/ 0 h 128"/>
                <a:gd name="T6" fmla="*/ 75 w 130"/>
                <a:gd name="T7" fmla="*/ 2 h 128"/>
                <a:gd name="T8" fmla="*/ 73 w 130"/>
                <a:gd name="T9" fmla="*/ 6 h 128"/>
                <a:gd name="T10" fmla="*/ 64 w 130"/>
                <a:gd name="T11" fmla="*/ 21 h 128"/>
                <a:gd name="T12" fmla="*/ 41 w 130"/>
                <a:gd name="T13" fmla="*/ 37 h 128"/>
                <a:gd name="T14" fmla="*/ 15 w 130"/>
                <a:gd name="T15" fmla="*/ 55 h 128"/>
                <a:gd name="T16" fmla="*/ 1 w 130"/>
                <a:gd name="T17" fmla="*/ 78 h 128"/>
                <a:gd name="T18" fmla="*/ 3 w 130"/>
                <a:gd name="T19" fmla="*/ 86 h 128"/>
                <a:gd name="T20" fmla="*/ 43 w 130"/>
                <a:gd name="T21" fmla="*/ 126 h 128"/>
                <a:gd name="T22" fmla="*/ 51 w 130"/>
                <a:gd name="T23" fmla="*/ 128 h 128"/>
                <a:gd name="T24" fmla="*/ 55 w 130"/>
                <a:gd name="T25" fmla="*/ 126 h 128"/>
                <a:gd name="T26" fmla="*/ 57 w 130"/>
                <a:gd name="T27" fmla="*/ 122 h 128"/>
                <a:gd name="T28" fmla="*/ 66 w 130"/>
                <a:gd name="T29" fmla="*/ 107 h 128"/>
                <a:gd name="T30" fmla="*/ 89 w 130"/>
                <a:gd name="T31" fmla="*/ 91 h 128"/>
                <a:gd name="T32" fmla="*/ 115 w 130"/>
                <a:gd name="T33" fmla="*/ 73 h 128"/>
                <a:gd name="T34" fmla="*/ 129 w 130"/>
                <a:gd name="T35" fmla="*/ 50 h 128"/>
                <a:gd name="T36" fmla="*/ 127 w 130"/>
                <a:gd name="T37" fmla="*/ 42 h 128"/>
                <a:gd name="T38" fmla="*/ 49 w 130"/>
                <a:gd name="T39" fmla="*/ 120 h 128"/>
                <a:gd name="T40" fmla="*/ 9 w 130"/>
                <a:gd name="T41" fmla="*/ 80 h 128"/>
                <a:gd name="T42" fmla="*/ 81 w 130"/>
                <a:gd name="T43" fmla="*/ 8 h 128"/>
                <a:gd name="T44" fmla="*/ 121 w 130"/>
                <a:gd name="T45" fmla="*/ 48 h 128"/>
                <a:gd name="T46" fmla="*/ 49 w 130"/>
                <a:gd name="T47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28">
                  <a:moveTo>
                    <a:pt x="127" y="42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5" y="0"/>
                    <a:pt x="82" y="0"/>
                    <a:pt x="79" y="0"/>
                  </a:cubicBezTo>
                  <a:cubicBezTo>
                    <a:pt x="78" y="1"/>
                    <a:pt x="76" y="1"/>
                    <a:pt x="75" y="2"/>
                  </a:cubicBezTo>
                  <a:cubicBezTo>
                    <a:pt x="74" y="3"/>
                    <a:pt x="74" y="4"/>
                    <a:pt x="73" y="6"/>
                  </a:cubicBezTo>
                  <a:cubicBezTo>
                    <a:pt x="72" y="12"/>
                    <a:pt x="68" y="17"/>
                    <a:pt x="64" y="21"/>
                  </a:cubicBezTo>
                  <a:cubicBezTo>
                    <a:pt x="58" y="27"/>
                    <a:pt x="50" y="32"/>
                    <a:pt x="41" y="37"/>
                  </a:cubicBezTo>
                  <a:cubicBezTo>
                    <a:pt x="32" y="42"/>
                    <a:pt x="23" y="48"/>
                    <a:pt x="15" y="55"/>
                  </a:cubicBezTo>
                  <a:cubicBezTo>
                    <a:pt x="8" y="62"/>
                    <a:pt x="4" y="69"/>
                    <a:pt x="1" y="78"/>
                  </a:cubicBezTo>
                  <a:cubicBezTo>
                    <a:pt x="0" y="80"/>
                    <a:pt x="1" y="84"/>
                    <a:pt x="3" y="8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5" y="128"/>
                    <a:pt x="48" y="128"/>
                    <a:pt x="51" y="128"/>
                  </a:cubicBezTo>
                  <a:cubicBezTo>
                    <a:pt x="52" y="127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8" y="116"/>
                    <a:pt x="62" y="111"/>
                    <a:pt x="66" y="107"/>
                  </a:cubicBezTo>
                  <a:cubicBezTo>
                    <a:pt x="72" y="101"/>
                    <a:pt x="80" y="96"/>
                    <a:pt x="89" y="91"/>
                  </a:cubicBezTo>
                  <a:cubicBezTo>
                    <a:pt x="98" y="86"/>
                    <a:pt x="107" y="80"/>
                    <a:pt x="115" y="73"/>
                  </a:cubicBezTo>
                  <a:cubicBezTo>
                    <a:pt x="122" y="66"/>
                    <a:pt x="126" y="59"/>
                    <a:pt x="129" y="50"/>
                  </a:cubicBezTo>
                  <a:cubicBezTo>
                    <a:pt x="130" y="48"/>
                    <a:pt x="129" y="44"/>
                    <a:pt x="127" y="42"/>
                  </a:cubicBezTo>
                  <a:close/>
                  <a:moveTo>
                    <a:pt x="49" y="120"/>
                  </a:moveTo>
                  <a:cubicBezTo>
                    <a:pt x="36" y="107"/>
                    <a:pt x="22" y="93"/>
                    <a:pt x="9" y="80"/>
                  </a:cubicBezTo>
                  <a:cubicBezTo>
                    <a:pt x="20" y="43"/>
                    <a:pt x="70" y="45"/>
                    <a:pt x="81" y="8"/>
                  </a:cubicBezTo>
                  <a:cubicBezTo>
                    <a:pt x="94" y="21"/>
                    <a:pt x="108" y="35"/>
                    <a:pt x="121" y="48"/>
                  </a:cubicBezTo>
                  <a:cubicBezTo>
                    <a:pt x="110" y="85"/>
                    <a:pt x="60" y="83"/>
                    <a:pt x="4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淘宝网chenying0907出品 28"/>
            <p:cNvSpPr>
              <a:spLocks noEditPoints="1"/>
            </p:cNvSpPr>
            <p:nvPr/>
          </p:nvSpPr>
          <p:spPr bwMode="auto">
            <a:xfrm>
              <a:off x="6967538" y="969963"/>
              <a:ext cx="134938" cy="138113"/>
            </a:xfrm>
            <a:custGeom>
              <a:avLst/>
              <a:gdLst>
                <a:gd name="T0" fmla="*/ 28 w 35"/>
                <a:gd name="T1" fmla="*/ 12 h 36"/>
                <a:gd name="T2" fmla="*/ 20 w 35"/>
                <a:gd name="T3" fmla="*/ 13 h 36"/>
                <a:gd name="T4" fmla="*/ 10 w 35"/>
                <a:gd name="T5" fmla="*/ 7 h 36"/>
                <a:gd name="T6" fmla="*/ 15 w 35"/>
                <a:gd name="T7" fmla="*/ 6 h 36"/>
                <a:gd name="T8" fmla="*/ 19 w 35"/>
                <a:gd name="T9" fmla="*/ 6 h 36"/>
                <a:gd name="T10" fmla="*/ 20 w 35"/>
                <a:gd name="T11" fmla="*/ 2 h 36"/>
                <a:gd name="T12" fmla="*/ 13 w 35"/>
                <a:gd name="T13" fmla="*/ 1 h 36"/>
                <a:gd name="T14" fmla="*/ 6 w 35"/>
                <a:gd name="T15" fmla="*/ 4 h 36"/>
                <a:gd name="T16" fmla="*/ 5 w 35"/>
                <a:gd name="T17" fmla="*/ 3 h 36"/>
                <a:gd name="T18" fmla="*/ 3 w 35"/>
                <a:gd name="T19" fmla="*/ 5 h 36"/>
                <a:gd name="T20" fmla="*/ 4 w 35"/>
                <a:gd name="T21" fmla="*/ 6 h 36"/>
                <a:gd name="T22" fmla="*/ 1 w 35"/>
                <a:gd name="T23" fmla="*/ 15 h 36"/>
                <a:gd name="T24" fmla="*/ 3 w 35"/>
                <a:gd name="T25" fmla="*/ 22 h 36"/>
                <a:gd name="T26" fmla="*/ 18 w 35"/>
                <a:gd name="T27" fmla="*/ 21 h 36"/>
                <a:gd name="T28" fmla="*/ 23 w 35"/>
                <a:gd name="T29" fmla="*/ 31 h 36"/>
                <a:gd name="T30" fmla="*/ 19 w 35"/>
                <a:gd name="T31" fmla="*/ 30 h 36"/>
                <a:gd name="T32" fmla="*/ 16 w 35"/>
                <a:gd name="T33" fmla="*/ 28 h 36"/>
                <a:gd name="T34" fmla="*/ 13 w 35"/>
                <a:gd name="T35" fmla="*/ 31 h 36"/>
                <a:gd name="T36" fmla="*/ 17 w 35"/>
                <a:gd name="T37" fmla="*/ 35 h 36"/>
                <a:gd name="T38" fmla="*/ 25 w 35"/>
                <a:gd name="T39" fmla="*/ 36 h 36"/>
                <a:gd name="T40" fmla="*/ 31 w 35"/>
                <a:gd name="T41" fmla="*/ 35 h 36"/>
                <a:gd name="T42" fmla="*/ 33 w 35"/>
                <a:gd name="T43" fmla="*/ 34 h 36"/>
                <a:gd name="T44" fmla="*/ 33 w 35"/>
                <a:gd name="T45" fmla="*/ 32 h 36"/>
                <a:gd name="T46" fmla="*/ 34 w 35"/>
                <a:gd name="T47" fmla="*/ 26 h 36"/>
                <a:gd name="T48" fmla="*/ 35 w 35"/>
                <a:gd name="T49" fmla="*/ 18 h 36"/>
                <a:gd name="T50" fmla="*/ 10 w 35"/>
                <a:gd name="T51" fmla="*/ 17 h 36"/>
                <a:gd name="T52" fmla="*/ 6 w 35"/>
                <a:gd name="T53" fmla="*/ 15 h 36"/>
                <a:gd name="T54" fmla="*/ 7 w 35"/>
                <a:gd name="T55" fmla="*/ 11 h 36"/>
                <a:gd name="T56" fmla="*/ 14 w 35"/>
                <a:gd name="T57" fmla="*/ 16 h 36"/>
                <a:gd name="T58" fmla="*/ 29 w 35"/>
                <a:gd name="T59" fmla="*/ 25 h 36"/>
                <a:gd name="T60" fmla="*/ 21 w 35"/>
                <a:gd name="T61" fmla="*/ 20 h 36"/>
                <a:gd name="T62" fmla="*/ 25 w 35"/>
                <a:gd name="T63" fmla="*/ 18 h 36"/>
                <a:gd name="T64" fmla="*/ 28 w 35"/>
                <a:gd name="T65" fmla="*/ 20 h 36"/>
                <a:gd name="T66" fmla="*/ 29 w 35"/>
                <a:gd name="T67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36">
                  <a:moveTo>
                    <a:pt x="32" y="15"/>
                  </a:moveTo>
                  <a:cubicBezTo>
                    <a:pt x="31" y="14"/>
                    <a:pt x="30" y="13"/>
                    <a:pt x="28" y="12"/>
                  </a:cubicBezTo>
                  <a:cubicBezTo>
                    <a:pt x="27" y="12"/>
                    <a:pt x="26" y="12"/>
                    <a:pt x="24" y="12"/>
                  </a:cubicBezTo>
                  <a:cubicBezTo>
                    <a:pt x="23" y="12"/>
                    <a:pt x="22" y="12"/>
                    <a:pt x="20" y="13"/>
                  </a:cubicBezTo>
                  <a:cubicBezTo>
                    <a:pt x="19" y="13"/>
                    <a:pt x="18" y="14"/>
                    <a:pt x="16" y="15"/>
                  </a:cubicBezTo>
                  <a:cubicBezTo>
                    <a:pt x="14" y="12"/>
                    <a:pt x="12" y="10"/>
                    <a:pt x="10" y="7"/>
                  </a:cubicBezTo>
                  <a:cubicBezTo>
                    <a:pt x="11" y="7"/>
                    <a:pt x="12" y="6"/>
                    <a:pt x="13" y="6"/>
                  </a:cubicBezTo>
                  <a:cubicBezTo>
                    <a:pt x="14" y="6"/>
                    <a:pt x="14" y="6"/>
                    <a:pt x="15" y="6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18" y="7"/>
                    <a:pt x="19" y="7"/>
                    <a:pt x="19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4"/>
                    <a:pt x="20" y="3"/>
                    <a:pt x="20" y="2"/>
                  </a:cubicBezTo>
                  <a:cubicBezTo>
                    <a:pt x="19" y="1"/>
                    <a:pt x="18" y="1"/>
                    <a:pt x="16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1"/>
                    <a:pt x="10" y="1"/>
                    <a:pt x="9" y="2"/>
                  </a:cubicBezTo>
                  <a:cubicBezTo>
                    <a:pt x="8" y="3"/>
                    <a:pt x="7" y="3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2" y="9"/>
                    <a:pt x="2" y="10"/>
                  </a:cubicBezTo>
                  <a:cubicBezTo>
                    <a:pt x="1" y="12"/>
                    <a:pt x="1" y="13"/>
                    <a:pt x="1" y="15"/>
                  </a:cubicBezTo>
                  <a:cubicBezTo>
                    <a:pt x="0" y="16"/>
                    <a:pt x="1" y="17"/>
                    <a:pt x="1" y="18"/>
                  </a:cubicBezTo>
                  <a:cubicBezTo>
                    <a:pt x="1" y="20"/>
                    <a:pt x="2" y="21"/>
                    <a:pt x="3" y="22"/>
                  </a:cubicBezTo>
                  <a:cubicBezTo>
                    <a:pt x="5" y="23"/>
                    <a:pt x="8" y="24"/>
                    <a:pt x="10" y="24"/>
                  </a:cubicBezTo>
                  <a:cubicBezTo>
                    <a:pt x="13" y="23"/>
                    <a:pt x="15" y="23"/>
                    <a:pt x="18" y="21"/>
                  </a:cubicBezTo>
                  <a:cubicBezTo>
                    <a:pt x="21" y="24"/>
                    <a:pt x="23" y="27"/>
                    <a:pt x="25" y="29"/>
                  </a:cubicBezTo>
                  <a:cubicBezTo>
                    <a:pt x="24" y="30"/>
                    <a:pt x="24" y="30"/>
                    <a:pt x="23" y="31"/>
                  </a:cubicBezTo>
                  <a:cubicBezTo>
                    <a:pt x="22" y="31"/>
                    <a:pt x="21" y="31"/>
                    <a:pt x="21" y="31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8" y="29"/>
                    <a:pt x="18" y="29"/>
                    <a:pt x="17" y="29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15" y="28"/>
                    <a:pt x="15" y="29"/>
                    <a:pt x="14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2"/>
                    <a:pt x="13" y="33"/>
                    <a:pt x="14" y="33"/>
                  </a:cubicBezTo>
                  <a:cubicBezTo>
                    <a:pt x="15" y="34"/>
                    <a:pt x="16" y="35"/>
                    <a:pt x="17" y="35"/>
                  </a:cubicBezTo>
                  <a:cubicBezTo>
                    <a:pt x="18" y="36"/>
                    <a:pt x="19" y="36"/>
                    <a:pt x="20" y="36"/>
                  </a:cubicBezTo>
                  <a:cubicBezTo>
                    <a:pt x="22" y="36"/>
                    <a:pt x="23" y="36"/>
                    <a:pt x="25" y="36"/>
                  </a:cubicBezTo>
                  <a:cubicBezTo>
                    <a:pt x="26" y="35"/>
                    <a:pt x="27" y="34"/>
                    <a:pt x="29" y="33"/>
                  </a:cubicBezTo>
                  <a:cubicBezTo>
                    <a:pt x="30" y="33"/>
                    <a:pt x="30" y="34"/>
                    <a:pt x="31" y="35"/>
                  </a:cubicBezTo>
                  <a:cubicBezTo>
                    <a:pt x="31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4"/>
                  </a:cubicBezTo>
                  <a:cubicBezTo>
                    <a:pt x="33" y="34"/>
                    <a:pt x="34" y="34"/>
                    <a:pt x="34" y="33"/>
                  </a:cubicBezTo>
                  <a:cubicBezTo>
                    <a:pt x="34" y="33"/>
                    <a:pt x="33" y="32"/>
                    <a:pt x="33" y="32"/>
                  </a:cubicBezTo>
                  <a:cubicBezTo>
                    <a:pt x="32" y="32"/>
                    <a:pt x="32" y="31"/>
                    <a:pt x="31" y="30"/>
                  </a:cubicBezTo>
                  <a:cubicBezTo>
                    <a:pt x="32" y="29"/>
                    <a:pt x="33" y="27"/>
                    <a:pt x="34" y="26"/>
                  </a:cubicBezTo>
                  <a:cubicBezTo>
                    <a:pt x="35" y="24"/>
                    <a:pt x="35" y="23"/>
                    <a:pt x="35" y="21"/>
                  </a:cubicBezTo>
                  <a:cubicBezTo>
                    <a:pt x="35" y="20"/>
                    <a:pt x="35" y="19"/>
                    <a:pt x="35" y="18"/>
                  </a:cubicBezTo>
                  <a:cubicBezTo>
                    <a:pt x="34" y="17"/>
                    <a:pt x="33" y="16"/>
                    <a:pt x="32" y="15"/>
                  </a:cubicBezTo>
                  <a:close/>
                  <a:moveTo>
                    <a:pt x="10" y="17"/>
                  </a:moveTo>
                  <a:cubicBezTo>
                    <a:pt x="9" y="17"/>
                    <a:pt x="8" y="17"/>
                    <a:pt x="7" y="16"/>
                  </a:cubicBezTo>
                  <a:cubicBezTo>
                    <a:pt x="7" y="16"/>
                    <a:pt x="6" y="15"/>
                    <a:pt x="6" y="15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7" y="11"/>
                  </a:cubicBezTo>
                  <a:cubicBezTo>
                    <a:pt x="7" y="11"/>
                    <a:pt x="7" y="10"/>
                    <a:pt x="8" y="9"/>
                  </a:cubicBezTo>
                  <a:cubicBezTo>
                    <a:pt x="10" y="11"/>
                    <a:pt x="12" y="14"/>
                    <a:pt x="14" y="16"/>
                  </a:cubicBezTo>
                  <a:cubicBezTo>
                    <a:pt x="12" y="17"/>
                    <a:pt x="11" y="17"/>
                    <a:pt x="10" y="17"/>
                  </a:cubicBezTo>
                  <a:close/>
                  <a:moveTo>
                    <a:pt x="29" y="25"/>
                  </a:moveTo>
                  <a:cubicBezTo>
                    <a:pt x="28" y="26"/>
                    <a:pt x="28" y="27"/>
                    <a:pt x="27" y="27"/>
                  </a:cubicBezTo>
                  <a:cubicBezTo>
                    <a:pt x="25" y="25"/>
                    <a:pt x="23" y="22"/>
                    <a:pt x="21" y="20"/>
                  </a:cubicBezTo>
                  <a:cubicBezTo>
                    <a:pt x="21" y="20"/>
                    <a:pt x="22" y="19"/>
                    <a:pt x="23" y="19"/>
                  </a:cubicBezTo>
                  <a:cubicBezTo>
                    <a:pt x="23" y="19"/>
                    <a:pt x="24" y="19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7" y="19"/>
                    <a:pt x="28" y="19"/>
                    <a:pt x="28" y="20"/>
                  </a:cubicBezTo>
                  <a:cubicBezTo>
                    <a:pt x="29" y="20"/>
                    <a:pt x="29" y="21"/>
                    <a:pt x="29" y="21"/>
                  </a:cubicBezTo>
                  <a:cubicBezTo>
                    <a:pt x="30" y="22"/>
                    <a:pt x="30" y="23"/>
                    <a:pt x="29" y="23"/>
                  </a:cubicBezTo>
                  <a:cubicBezTo>
                    <a:pt x="29" y="24"/>
                    <a:pt x="29" y="25"/>
                    <a:pt x="2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淘宝网chenying0907出品 29"/>
            <p:cNvSpPr>
              <a:spLocks/>
            </p:cNvSpPr>
            <p:nvPr/>
          </p:nvSpPr>
          <p:spPr bwMode="auto">
            <a:xfrm>
              <a:off x="6956425" y="1135063"/>
              <a:ext cx="73025" cy="79375"/>
            </a:xfrm>
            <a:custGeom>
              <a:avLst/>
              <a:gdLst>
                <a:gd name="T0" fmla="*/ 16 w 19"/>
                <a:gd name="T1" fmla="*/ 1 h 21"/>
                <a:gd name="T2" fmla="*/ 16 w 19"/>
                <a:gd name="T3" fmla="*/ 1 h 21"/>
                <a:gd name="T4" fmla="*/ 9 w 19"/>
                <a:gd name="T5" fmla="*/ 7 h 21"/>
                <a:gd name="T6" fmla="*/ 3 w 19"/>
                <a:gd name="T7" fmla="*/ 14 h 21"/>
                <a:gd name="T8" fmla="*/ 0 w 19"/>
                <a:gd name="T9" fmla="*/ 17 h 21"/>
                <a:gd name="T10" fmla="*/ 0 w 19"/>
                <a:gd name="T11" fmla="*/ 17 h 21"/>
                <a:gd name="T12" fmla="*/ 0 w 19"/>
                <a:gd name="T13" fmla="*/ 20 h 21"/>
                <a:gd name="T14" fmla="*/ 3 w 19"/>
                <a:gd name="T15" fmla="*/ 20 h 21"/>
                <a:gd name="T16" fmla="*/ 3 w 19"/>
                <a:gd name="T17" fmla="*/ 20 h 21"/>
                <a:gd name="T18" fmla="*/ 6 w 19"/>
                <a:gd name="T19" fmla="*/ 16 h 21"/>
                <a:gd name="T20" fmla="*/ 11 w 19"/>
                <a:gd name="T21" fmla="*/ 10 h 21"/>
                <a:gd name="T22" fmla="*/ 18 w 19"/>
                <a:gd name="T23" fmla="*/ 4 h 21"/>
                <a:gd name="T24" fmla="*/ 18 w 19"/>
                <a:gd name="T25" fmla="*/ 4 h 21"/>
                <a:gd name="T26" fmla="*/ 19 w 19"/>
                <a:gd name="T27" fmla="*/ 4 h 21"/>
                <a:gd name="T28" fmla="*/ 19 w 19"/>
                <a:gd name="T29" fmla="*/ 1 h 21"/>
                <a:gd name="T30" fmla="*/ 16 w 19"/>
                <a:gd name="T3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3" y="3"/>
                    <a:pt x="11" y="5"/>
                    <a:pt x="9" y="7"/>
                  </a:cubicBezTo>
                  <a:cubicBezTo>
                    <a:pt x="6" y="9"/>
                    <a:pt x="5" y="11"/>
                    <a:pt x="3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4"/>
                    <a:pt x="9" y="12"/>
                    <a:pt x="11" y="10"/>
                  </a:cubicBezTo>
                  <a:cubicBezTo>
                    <a:pt x="14" y="8"/>
                    <a:pt x="16" y="6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3"/>
                    <a:pt x="19" y="2"/>
                    <a:pt x="19" y="1"/>
                  </a:cubicBezTo>
                  <a:cubicBezTo>
                    <a:pt x="18" y="0"/>
                    <a:pt x="17" y="0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淘宝网chenying0907出品 30"/>
            <p:cNvSpPr>
              <a:spLocks/>
            </p:cNvSpPr>
            <p:nvPr/>
          </p:nvSpPr>
          <p:spPr bwMode="auto">
            <a:xfrm>
              <a:off x="7043738" y="873125"/>
              <a:ext cx="77788" cy="80963"/>
            </a:xfrm>
            <a:custGeom>
              <a:avLst/>
              <a:gdLst>
                <a:gd name="T0" fmla="*/ 8 w 20"/>
                <a:gd name="T1" fmla="*/ 11 h 21"/>
                <a:gd name="T2" fmla="*/ 1 w 20"/>
                <a:gd name="T3" fmla="*/ 17 h 21"/>
                <a:gd name="T4" fmla="*/ 0 w 20"/>
                <a:gd name="T5" fmla="*/ 17 h 21"/>
                <a:gd name="T6" fmla="*/ 0 w 20"/>
                <a:gd name="T7" fmla="*/ 20 h 21"/>
                <a:gd name="T8" fmla="*/ 3 w 20"/>
                <a:gd name="T9" fmla="*/ 20 h 21"/>
                <a:gd name="T10" fmla="*/ 3 w 20"/>
                <a:gd name="T11" fmla="*/ 20 h 21"/>
                <a:gd name="T12" fmla="*/ 10 w 20"/>
                <a:gd name="T13" fmla="*/ 14 h 21"/>
                <a:gd name="T14" fmla="*/ 16 w 20"/>
                <a:gd name="T15" fmla="*/ 7 h 21"/>
                <a:gd name="T16" fmla="*/ 19 w 20"/>
                <a:gd name="T17" fmla="*/ 3 h 21"/>
                <a:gd name="T18" fmla="*/ 19 w 20"/>
                <a:gd name="T19" fmla="*/ 3 h 21"/>
                <a:gd name="T20" fmla="*/ 19 w 20"/>
                <a:gd name="T21" fmla="*/ 0 h 21"/>
                <a:gd name="T22" fmla="*/ 16 w 20"/>
                <a:gd name="T23" fmla="*/ 0 h 21"/>
                <a:gd name="T24" fmla="*/ 16 w 20"/>
                <a:gd name="T25" fmla="*/ 1 h 21"/>
                <a:gd name="T26" fmla="*/ 13 w 20"/>
                <a:gd name="T27" fmla="*/ 5 h 21"/>
                <a:gd name="T28" fmla="*/ 8 w 20"/>
                <a:gd name="T2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21">
                  <a:moveTo>
                    <a:pt x="8" y="11"/>
                  </a:moveTo>
                  <a:cubicBezTo>
                    <a:pt x="5" y="13"/>
                    <a:pt x="3" y="15"/>
                    <a:pt x="1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8"/>
                    <a:pt x="8" y="16"/>
                    <a:pt x="10" y="14"/>
                  </a:cubicBezTo>
                  <a:cubicBezTo>
                    <a:pt x="13" y="12"/>
                    <a:pt x="14" y="9"/>
                    <a:pt x="16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2"/>
                    <a:pt x="20" y="1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7"/>
                    <a:pt x="10" y="9"/>
                    <a:pt x="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5" name="内容占位符 2"/>
          <p:cNvSpPr>
            <a:spLocks noGrp="1" noChangeArrowheads="1"/>
          </p:cNvSpPr>
          <p:nvPr/>
        </p:nvSpPr>
        <p:spPr bwMode="auto">
          <a:xfrm>
            <a:off x="4197127" y="2032149"/>
            <a:ext cx="8661622" cy="4422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74295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标题 1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38" name="内容占位符 2"/>
          <p:cNvSpPr>
            <a:spLocks noGrp="1" noChangeArrowheads="1"/>
          </p:cNvSpPr>
          <p:nvPr/>
        </p:nvSpPr>
        <p:spPr bwMode="auto">
          <a:xfrm>
            <a:off x="611188" y="5157788"/>
            <a:ext cx="82296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74295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标题 1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zh-CN" altLang="en-US" b="1" dirty="0">
              <a:solidFill>
                <a:srgbClr val="F50A64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内容占位符 2"/>
          <p:cNvSpPr>
            <a:spLocks noGrp="1" noChangeArrowheads="1"/>
          </p:cNvSpPr>
          <p:nvPr/>
        </p:nvSpPr>
        <p:spPr bwMode="auto">
          <a:xfrm>
            <a:off x="611188" y="1628775"/>
            <a:ext cx="8229600" cy="322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74295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dirty="0"/>
          </a:p>
        </p:txBody>
      </p:sp>
      <p:sp>
        <p:nvSpPr>
          <p:cNvPr id="16" name="标题 1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18" name="标题 1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zh-CN" altLang="en-US" b="1" dirty="0">
              <a:solidFill>
                <a:srgbClr val="F50A64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9" name="内容占位符 2"/>
          <p:cNvSpPr>
            <a:spLocks noGrp="1" noChangeArrowheads="1"/>
          </p:cNvSpPr>
          <p:nvPr/>
        </p:nvSpPr>
        <p:spPr bwMode="auto">
          <a:xfrm>
            <a:off x="250825" y="4221163"/>
            <a:ext cx="83566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74295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2">
              <a:spcBef>
                <a:spcPct val="20000"/>
              </a:spcBef>
            </a:pPr>
            <a:endParaRPr lang="zh-CN" altLang="en-US" sz="240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2">
              <a:spcBef>
                <a:spcPct val="20000"/>
              </a:spcBef>
            </a:pPr>
            <a:endParaRPr lang="zh-CN" altLang="en-US" sz="240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2">
              <a:spcBef>
                <a:spcPct val="20000"/>
              </a:spcBef>
            </a:pPr>
            <a:endParaRPr lang="zh-CN" altLang="en-US" sz="240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2">
              <a:spcBef>
                <a:spcPct val="20000"/>
              </a:spcBef>
            </a:pPr>
            <a:endParaRPr lang="zh-CN" altLang="en-US" sz="240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2">
              <a:spcBef>
                <a:spcPct val="20000"/>
              </a:spcBef>
            </a:pPr>
            <a:endParaRPr lang="zh-CN" altLang="en-US" sz="240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188" y="695520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auto">
              <a:spcAft>
                <a:spcPts val="0"/>
              </a:spcAft>
            </a:pPr>
            <a:r>
              <a:rPr lang="en-US" altLang="zh-CN" sz="4000" b="1" dirty="0">
                <a:solidFill>
                  <a:srgbClr val="F50A64"/>
                </a:solidFill>
                <a:uFill>
                  <a:solidFill>
                    <a:prstClr val="white">
                      <a:lumMod val="50000"/>
                    </a:prstClr>
                  </a:solidFill>
                </a:uFill>
                <a:latin typeface="微软雅黑" pitchFamily="34" charset="-122"/>
                <a:ea typeface="微软雅黑" pitchFamily="34" charset="-122"/>
              </a:rPr>
              <a:t>css3-</a:t>
            </a:r>
            <a:r>
              <a:rPr lang="en-US" altLang="zh-CN" sz="4000" b="1" dirty="0">
                <a:solidFill>
                  <a:srgbClr val="F50A64"/>
                </a:solidFill>
                <a:uFill>
                  <a:solidFill>
                    <a:prstClr val="white">
                      <a:lumMod val="50000"/>
                    </a:prstClr>
                  </a:solidFill>
                </a:u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2d</a:t>
            </a:r>
            <a:r>
              <a:rPr lang="zh-CN" altLang="en-US" sz="4000" b="1" dirty="0">
                <a:solidFill>
                  <a:srgbClr val="F50A64"/>
                </a:solidFill>
                <a:uFill>
                  <a:solidFill>
                    <a:prstClr val="white">
                      <a:lumMod val="50000"/>
                    </a:prstClr>
                  </a:solidFill>
                </a:u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变换</a:t>
            </a:r>
            <a:endParaRPr lang="en-US" altLang="zh-CN" sz="4000" b="1" dirty="0">
              <a:solidFill>
                <a:srgbClr val="F50A64"/>
              </a:solidFill>
              <a:uFill>
                <a:solidFill>
                  <a:prstClr val="white">
                    <a:lumMod val="50000"/>
                  </a:prst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2751" y="1414297"/>
            <a:ext cx="91450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8278" y="1628775"/>
            <a:ext cx="6429375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transform</a:t>
            </a:r>
          </a:p>
          <a:p>
            <a:pPr marL="742950" lvl="2" indent="-342900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rotate()  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旋转函数 取值度数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deg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度数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Transform-origin 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旋转的基点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skew() 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倾斜函数 取值度数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1200150" lvl="3" indent="-342900"/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skewX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1200150" lvl="3" indent="-342900"/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skewY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742950" lvl="2" indent="-342900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scale() 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缩放函数 取值 正数、负数和小数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scaleX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1200150" lvl="3" indent="-342900"/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scaleY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742950" lvl="2" indent="-342900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translate() 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位移函数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translateX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1200150" lvl="3" indent="-342900"/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translateY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1347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淘宝网chenying0907出品 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淘宝网chenying0907出品 10"/>
          <p:cNvSpPr txBox="1"/>
          <p:nvPr/>
        </p:nvSpPr>
        <p:spPr>
          <a:xfrm>
            <a:off x="7077447" y="4799310"/>
            <a:ext cx="2908456" cy="900230"/>
          </a:xfrm>
          <a:prstGeom prst="rect">
            <a:avLst/>
          </a:prstGeom>
          <a:noFill/>
        </p:spPr>
        <p:txBody>
          <a:bodyPr wrap="none" lIns="68564" tIns="34282" rIns="68564" bIns="34282">
            <a:spAutoFit/>
          </a:bodyPr>
          <a:lstStyle/>
          <a:p>
            <a:pPr>
              <a:buNone/>
            </a:pPr>
            <a:r>
              <a:rPr lang="zh-CN" altLang="en-US" sz="5400" dirty="0">
                <a:solidFill>
                  <a:srgbClr val="92D05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感谢聆听</a:t>
            </a:r>
          </a:p>
        </p:txBody>
      </p:sp>
      <p:sp>
        <p:nvSpPr>
          <p:cNvPr id="4" name="淘宝网chenying0907出品 3"/>
          <p:cNvSpPr/>
          <p:nvPr/>
        </p:nvSpPr>
        <p:spPr>
          <a:xfrm>
            <a:off x="5521702" y="6108313"/>
            <a:ext cx="6323029" cy="715564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+mj-lt"/>
                <a:ea typeface="Source Han Sans ExtraLight" panose="020B0200000000000000" pitchFamily="34" charset="-122"/>
                <a:cs typeface="Arial" panose="020B0604020202020204" pitchFamily="34" charset="0"/>
              </a:rPr>
              <a:t>Each day is a new beginning Seize new opportunities from now on </a:t>
            </a:r>
            <a:r>
              <a:rPr lang="en-US" altLang="zh-CN" sz="1400" dirty="0">
                <a:solidFill>
                  <a:schemeClr val="bg1"/>
                </a:solidFill>
                <a:ea typeface="Source Han Sans ExtraLight" panose="020B0200000000000000" pitchFamily="34" charset="-122"/>
                <a:cs typeface="Arial" panose="020B0604020202020204" pitchFamily="34" charset="0"/>
              </a:rPr>
              <a:t>Each day is a new beginning Seize new opportunities from now </a:t>
            </a:r>
            <a:r>
              <a:rPr lang="en-US" altLang="zh-CN" sz="1400" dirty="0" err="1">
                <a:solidFill>
                  <a:schemeClr val="bg1"/>
                </a:solidFill>
                <a:ea typeface="Source Han Sans ExtraLight" panose="020B0200000000000000" pitchFamily="34" charset="-122"/>
                <a:cs typeface="Arial" panose="020B0604020202020204" pitchFamily="34" charset="0"/>
              </a:rPr>
              <a:t>onEach</a:t>
            </a:r>
            <a:r>
              <a:rPr lang="en-US" altLang="zh-CN" sz="1400" dirty="0">
                <a:solidFill>
                  <a:schemeClr val="bg1"/>
                </a:solidFill>
                <a:ea typeface="Source Han Sans ExtraLight" panose="020B0200000000000000" pitchFamily="34" charset="-122"/>
                <a:cs typeface="Arial" panose="020B0604020202020204" pitchFamily="34" charset="0"/>
              </a:rPr>
              <a:t> day is a new beginning Seize new opportunities from now on</a:t>
            </a:r>
          </a:p>
        </p:txBody>
      </p:sp>
    </p:spTree>
    <p:extLst>
      <p:ext uri="{BB962C8B-B14F-4D97-AF65-F5344CB8AC3E}">
        <p14:creationId xmlns:p14="http://schemas.microsoft.com/office/powerpoint/2010/main" val="254188989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2" fill="hold" grpId="0" nodeType="click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2" dur="8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13" dur="8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/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8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/>
          <p:bldP spid="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308695" y="1951017"/>
            <a:ext cx="3290361" cy="3420962"/>
          </a:xfrm>
          <a:prstGeom prst="ellipse">
            <a:avLst/>
          </a:pr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淘宝网chenying0907出品 10"/>
          <p:cNvSpPr/>
          <p:nvPr/>
        </p:nvSpPr>
        <p:spPr>
          <a:xfrm>
            <a:off x="2828975" y="853191"/>
            <a:ext cx="1174986" cy="1174986"/>
          </a:xfrm>
          <a:prstGeom prst="ellipse">
            <a:avLst/>
          </a:prstGeom>
          <a:solidFill>
            <a:srgbClr val="4C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淘宝网chenying0907出品 1"/>
          <p:cNvSpPr txBox="1"/>
          <p:nvPr/>
        </p:nvSpPr>
        <p:spPr>
          <a:xfrm>
            <a:off x="5781303" y="3261154"/>
            <a:ext cx="2539770" cy="107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20000"/>
              </a:lnSpc>
              <a:defRPr/>
            </a:pPr>
            <a:endParaRPr kumimoji="1" lang="en-US" altLang="ko-KR" sz="2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 latinLnBrk="1">
              <a:lnSpc>
                <a:spcPct val="120000"/>
              </a:lnSpc>
              <a:defRPr/>
            </a:pPr>
            <a:endParaRPr kumimoji="1" lang="en-US" altLang="ko-KR" sz="2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57167" y="3088878"/>
            <a:ext cx="6429375" cy="30162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行间样式表</a:t>
            </a:r>
          </a:p>
          <a:p>
            <a:pPr marL="742950" lvl="2" indent="-342900">
              <a:buClr>
                <a:srgbClr val="F50A64"/>
              </a:buClr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&lt;div style="……"&gt;&lt;/div&gt;</a:t>
            </a:r>
          </a:p>
          <a:p>
            <a:pPr marL="742950" lvl="2" indent="-342900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内部样式表</a:t>
            </a:r>
          </a:p>
          <a:p>
            <a:pPr marL="742950" lvl="2" indent="-342900">
              <a:buClr>
                <a:srgbClr val="F50A64"/>
              </a:buClr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&lt;style&gt;…………&lt;/style&gt;</a:t>
            </a:r>
          </a:p>
          <a:p>
            <a:pPr marL="742950" lvl="2" indent="-342900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外部样式表</a:t>
            </a:r>
          </a:p>
          <a:p>
            <a:pPr marL="742950" lvl="2" indent="-342900">
              <a:buClr>
                <a:srgbClr val="F50A64"/>
              </a:buClr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&lt;link href="style.css" rel="stylesheet"/&gt;</a:t>
            </a:r>
          </a:p>
          <a:p>
            <a:pPr marL="742950" lvl="2" indent="-342900"/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4701183" y="1868948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样式表出现的位置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76498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>
            <a:off x="8128790" y="2620308"/>
            <a:ext cx="1892135" cy="13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895586" y="4134386"/>
            <a:ext cx="1895662" cy="13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530016" y="2292824"/>
            <a:ext cx="4968009" cy="3335646"/>
            <a:chOff x="3232593" y="1968492"/>
            <a:chExt cx="5424627" cy="3642231"/>
          </a:xfrm>
        </p:grpSpPr>
        <p:grpSp>
          <p:nvGrpSpPr>
            <p:cNvPr id="114" name="Group 113"/>
            <p:cNvGrpSpPr/>
            <p:nvPr/>
          </p:nvGrpSpPr>
          <p:grpSpPr>
            <a:xfrm>
              <a:off x="3232593" y="1968492"/>
              <a:ext cx="5424627" cy="3642231"/>
              <a:chOff x="2814101" y="2265723"/>
              <a:chExt cx="6563799" cy="4407100"/>
            </a:xfrm>
          </p:grpSpPr>
          <p:sp>
            <p:nvSpPr>
              <p:cNvPr id="115" name="泪滴形 1"/>
              <p:cNvSpPr/>
              <p:nvPr/>
            </p:nvSpPr>
            <p:spPr>
              <a:xfrm rot="10343435">
                <a:off x="5905548" y="3205317"/>
                <a:ext cx="2477265" cy="2290260"/>
              </a:xfrm>
              <a:custGeom>
                <a:avLst/>
                <a:gdLst/>
                <a:ahLst/>
                <a:cxnLst/>
                <a:rect l="l" t="t" r="r" b="b"/>
                <a:pathLst>
                  <a:path w="5141341" h="5055454">
                    <a:moveTo>
                      <a:pt x="4266139" y="0"/>
                    </a:moveTo>
                    <a:lnTo>
                      <a:pt x="5141341" y="839651"/>
                    </a:lnTo>
                    <a:cubicBezTo>
                      <a:pt x="4913270" y="1480691"/>
                      <a:pt x="4731076" y="2140225"/>
                      <a:pt x="4392488" y="2855214"/>
                    </a:cubicBezTo>
                    <a:cubicBezTo>
                      <a:pt x="3881044" y="4068165"/>
                      <a:pt x="3533182" y="4973967"/>
                      <a:pt x="2196244" y="5051458"/>
                    </a:cubicBezTo>
                    <a:cubicBezTo>
                      <a:pt x="859306" y="5128949"/>
                      <a:pt x="0" y="4068166"/>
                      <a:pt x="0" y="2855214"/>
                    </a:cubicBezTo>
                    <a:cubicBezTo>
                      <a:pt x="0" y="1642262"/>
                      <a:pt x="1040596" y="1027385"/>
                      <a:pt x="2196244" y="658970"/>
                    </a:cubicBezTo>
                    <a:cubicBezTo>
                      <a:pt x="3023077" y="395380"/>
                      <a:pt x="3676191" y="223591"/>
                      <a:pt x="4266139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25400" cap="flat" cmpd="sng" algn="ctr">
                <a:noFill/>
                <a:prstDash val="solid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algn="just" defTabSz="837363">
                  <a:lnSpc>
                    <a:spcPct val="120000"/>
                  </a:lnSpc>
                  <a:defRPr/>
                </a:pPr>
                <a:endParaRPr lang="en-US" sz="900" ker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grpSp>
            <p:nvGrpSpPr>
              <p:cNvPr id="116" name="Group 115"/>
              <p:cNvGrpSpPr/>
              <p:nvPr/>
            </p:nvGrpSpPr>
            <p:grpSpPr>
              <a:xfrm>
                <a:off x="2814101" y="2265723"/>
                <a:ext cx="6563799" cy="4407100"/>
                <a:chOff x="2814101" y="2265723"/>
                <a:chExt cx="6563799" cy="4407100"/>
              </a:xfrm>
            </p:grpSpPr>
            <p:sp>
              <p:nvSpPr>
                <p:cNvPr id="117" name="泪滴形 1"/>
                <p:cNvSpPr/>
                <p:nvPr/>
              </p:nvSpPr>
              <p:spPr>
                <a:xfrm rot="6787574">
                  <a:off x="4485117" y="2915181"/>
                  <a:ext cx="2477265" cy="229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1341" h="5055454">
                      <a:moveTo>
                        <a:pt x="4266139" y="0"/>
                      </a:moveTo>
                      <a:lnTo>
                        <a:pt x="5141341" y="839651"/>
                      </a:lnTo>
                      <a:cubicBezTo>
                        <a:pt x="4913270" y="1480691"/>
                        <a:pt x="4731076" y="2140225"/>
                        <a:pt x="4392488" y="2855214"/>
                      </a:cubicBezTo>
                      <a:cubicBezTo>
                        <a:pt x="3881044" y="4068165"/>
                        <a:pt x="3533182" y="4973967"/>
                        <a:pt x="2196244" y="5051458"/>
                      </a:cubicBezTo>
                      <a:cubicBezTo>
                        <a:pt x="859306" y="5128949"/>
                        <a:pt x="0" y="4068166"/>
                        <a:pt x="0" y="2855214"/>
                      </a:cubicBezTo>
                      <a:cubicBezTo>
                        <a:pt x="0" y="1642262"/>
                        <a:pt x="1040596" y="1027385"/>
                        <a:pt x="2196244" y="658970"/>
                      </a:cubicBezTo>
                      <a:cubicBezTo>
                        <a:pt x="3023077" y="395380"/>
                        <a:pt x="3676191" y="223591"/>
                        <a:pt x="426613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25400" cap="flat" cmpd="sng" algn="ctr">
                  <a:noFill/>
                  <a:prstDash val="solid"/>
                </a:ln>
                <a:effectLst>
                  <a:softEdge rad="127000"/>
                </a:effectLst>
              </p:spPr>
              <p:txBody>
                <a:bodyPr rtlCol="0" anchor="ctr"/>
                <a:lstStyle/>
                <a:p>
                  <a:pPr algn="just" defTabSz="837363">
                    <a:lnSpc>
                      <a:spcPct val="120000"/>
                    </a:lnSpc>
                    <a:defRPr/>
                  </a:pPr>
                  <a:endParaRPr lang="en-US" sz="900" ker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8" name="泪滴形 1"/>
                <p:cNvSpPr/>
                <p:nvPr/>
              </p:nvSpPr>
              <p:spPr>
                <a:xfrm rot="3472831">
                  <a:off x="3369184" y="3784807"/>
                  <a:ext cx="2477265" cy="229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1341" h="5055454">
                      <a:moveTo>
                        <a:pt x="4266139" y="0"/>
                      </a:moveTo>
                      <a:lnTo>
                        <a:pt x="5141341" y="839651"/>
                      </a:lnTo>
                      <a:cubicBezTo>
                        <a:pt x="4913270" y="1480691"/>
                        <a:pt x="4731076" y="2140225"/>
                        <a:pt x="4392488" y="2855214"/>
                      </a:cubicBezTo>
                      <a:cubicBezTo>
                        <a:pt x="3881044" y="4068165"/>
                        <a:pt x="3533182" y="4973967"/>
                        <a:pt x="2196244" y="5051458"/>
                      </a:cubicBezTo>
                      <a:cubicBezTo>
                        <a:pt x="859306" y="5128949"/>
                        <a:pt x="0" y="4068166"/>
                        <a:pt x="0" y="2855214"/>
                      </a:cubicBezTo>
                      <a:cubicBezTo>
                        <a:pt x="0" y="1642262"/>
                        <a:pt x="1040596" y="1027385"/>
                        <a:pt x="2196244" y="658970"/>
                      </a:cubicBezTo>
                      <a:cubicBezTo>
                        <a:pt x="3023077" y="395380"/>
                        <a:pt x="3676191" y="223591"/>
                        <a:pt x="4266139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25400" cap="flat" cmpd="sng" algn="ctr">
                  <a:noFill/>
                  <a:prstDash val="solid"/>
                </a:ln>
                <a:effectLst>
                  <a:softEdge rad="127000"/>
                </a:effectLst>
              </p:spPr>
              <p:txBody>
                <a:bodyPr rtlCol="0" anchor="ctr"/>
                <a:lstStyle/>
                <a:p>
                  <a:pPr algn="just" defTabSz="837363">
                    <a:lnSpc>
                      <a:spcPct val="120000"/>
                    </a:lnSpc>
                    <a:defRPr/>
                  </a:pPr>
                  <a:endParaRPr lang="en-US" sz="900" ker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119" name="Group 118"/>
                <p:cNvGrpSpPr/>
                <p:nvPr/>
              </p:nvGrpSpPr>
              <p:grpSpPr>
                <a:xfrm>
                  <a:off x="2814101" y="2265723"/>
                  <a:ext cx="6563799" cy="4407100"/>
                  <a:chOff x="2814101" y="2265723"/>
                  <a:chExt cx="6563799" cy="4407100"/>
                </a:xfrm>
              </p:grpSpPr>
              <p:sp>
                <p:nvSpPr>
                  <p:cNvPr id="122" name="泪滴形 1"/>
                  <p:cNvSpPr/>
                  <p:nvPr/>
                </p:nvSpPr>
                <p:spPr>
                  <a:xfrm rot="13192496">
                    <a:off x="6462030" y="3665645"/>
                    <a:ext cx="2915870" cy="28671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41341" h="5055454">
                        <a:moveTo>
                          <a:pt x="4266139" y="0"/>
                        </a:moveTo>
                        <a:lnTo>
                          <a:pt x="5141341" y="839651"/>
                        </a:lnTo>
                        <a:cubicBezTo>
                          <a:pt x="4913270" y="1480691"/>
                          <a:pt x="4731076" y="2140225"/>
                          <a:pt x="4392488" y="2855214"/>
                        </a:cubicBezTo>
                        <a:cubicBezTo>
                          <a:pt x="3881044" y="4068165"/>
                          <a:pt x="3533182" y="4973967"/>
                          <a:pt x="2196244" y="5051458"/>
                        </a:cubicBezTo>
                        <a:cubicBezTo>
                          <a:pt x="859306" y="5128949"/>
                          <a:pt x="0" y="4068166"/>
                          <a:pt x="0" y="2855214"/>
                        </a:cubicBezTo>
                        <a:cubicBezTo>
                          <a:pt x="0" y="1642262"/>
                          <a:pt x="1040596" y="1027385"/>
                          <a:pt x="2196244" y="658970"/>
                        </a:cubicBezTo>
                        <a:cubicBezTo>
                          <a:pt x="3023077" y="395380"/>
                          <a:pt x="3676191" y="223591"/>
                          <a:pt x="426613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just" defTabSz="837363">
                      <a:lnSpc>
                        <a:spcPct val="120000"/>
                      </a:lnSpc>
                      <a:defRPr/>
                    </a:pPr>
                    <a:endParaRPr lang="en-US" sz="900" kern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3" name="泪滴形 1"/>
                  <p:cNvSpPr/>
                  <p:nvPr/>
                </p:nvSpPr>
                <p:spPr>
                  <a:xfrm rot="10111243">
                    <a:off x="5582872" y="2468369"/>
                    <a:ext cx="2915869" cy="28671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41341" h="5055454">
                        <a:moveTo>
                          <a:pt x="4266139" y="0"/>
                        </a:moveTo>
                        <a:lnTo>
                          <a:pt x="5141341" y="839651"/>
                        </a:lnTo>
                        <a:cubicBezTo>
                          <a:pt x="4913270" y="1480691"/>
                          <a:pt x="4731076" y="2140225"/>
                          <a:pt x="4392488" y="2855214"/>
                        </a:cubicBezTo>
                        <a:cubicBezTo>
                          <a:pt x="3881044" y="4068165"/>
                          <a:pt x="3533182" y="4973967"/>
                          <a:pt x="2196244" y="5051458"/>
                        </a:cubicBezTo>
                        <a:cubicBezTo>
                          <a:pt x="859306" y="5128949"/>
                          <a:pt x="0" y="4068166"/>
                          <a:pt x="0" y="2855214"/>
                        </a:cubicBezTo>
                        <a:cubicBezTo>
                          <a:pt x="0" y="1642262"/>
                          <a:pt x="1040596" y="1027385"/>
                          <a:pt x="2196244" y="658970"/>
                        </a:cubicBezTo>
                        <a:cubicBezTo>
                          <a:pt x="3023077" y="395380"/>
                          <a:pt x="3676191" y="223591"/>
                          <a:pt x="4266139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just" defTabSz="837363">
                      <a:lnSpc>
                        <a:spcPct val="120000"/>
                      </a:lnSpc>
                      <a:defRPr/>
                    </a:pPr>
                    <a:endParaRPr lang="en-US" sz="900" kern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4" name="泪滴形 1"/>
                  <p:cNvSpPr/>
                  <p:nvPr/>
                </p:nvSpPr>
                <p:spPr>
                  <a:xfrm rot="6430905">
                    <a:off x="3833458" y="2290078"/>
                    <a:ext cx="2915869" cy="28671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41341" h="5055454">
                        <a:moveTo>
                          <a:pt x="4266139" y="0"/>
                        </a:moveTo>
                        <a:lnTo>
                          <a:pt x="5141341" y="839651"/>
                        </a:lnTo>
                        <a:cubicBezTo>
                          <a:pt x="4913270" y="1480691"/>
                          <a:pt x="4731076" y="2140225"/>
                          <a:pt x="4392488" y="2855214"/>
                        </a:cubicBezTo>
                        <a:cubicBezTo>
                          <a:pt x="3881044" y="4068165"/>
                          <a:pt x="3533182" y="4973967"/>
                          <a:pt x="2196244" y="5051458"/>
                        </a:cubicBezTo>
                        <a:cubicBezTo>
                          <a:pt x="859306" y="5128949"/>
                          <a:pt x="0" y="4068166"/>
                          <a:pt x="0" y="2855214"/>
                        </a:cubicBezTo>
                        <a:cubicBezTo>
                          <a:pt x="0" y="1642262"/>
                          <a:pt x="1040596" y="1027385"/>
                          <a:pt x="2196244" y="658970"/>
                        </a:cubicBezTo>
                        <a:cubicBezTo>
                          <a:pt x="3023077" y="395380"/>
                          <a:pt x="3676191" y="223591"/>
                          <a:pt x="426613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just" defTabSz="837363">
                      <a:lnSpc>
                        <a:spcPct val="120000"/>
                      </a:lnSpc>
                      <a:defRPr/>
                    </a:pPr>
                    <a:endParaRPr lang="en-US" sz="900" kern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5" name="泪滴形 1"/>
                  <p:cNvSpPr/>
                  <p:nvPr/>
                </p:nvSpPr>
                <p:spPr>
                  <a:xfrm rot="3031563">
                    <a:off x="2789746" y="3781309"/>
                    <a:ext cx="2915869" cy="28671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41341" h="5055454">
                        <a:moveTo>
                          <a:pt x="4266139" y="0"/>
                        </a:moveTo>
                        <a:lnTo>
                          <a:pt x="5141341" y="839651"/>
                        </a:lnTo>
                        <a:cubicBezTo>
                          <a:pt x="4913270" y="1480691"/>
                          <a:pt x="4731076" y="2140225"/>
                          <a:pt x="4392488" y="2855214"/>
                        </a:cubicBezTo>
                        <a:cubicBezTo>
                          <a:pt x="3881044" y="4068165"/>
                          <a:pt x="3533182" y="4973967"/>
                          <a:pt x="2196244" y="5051458"/>
                        </a:cubicBezTo>
                        <a:cubicBezTo>
                          <a:pt x="859306" y="5128949"/>
                          <a:pt x="0" y="4068166"/>
                          <a:pt x="0" y="2855214"/>
                        </a:cubicBezTo>
                        <a:cubicBezTo>
                          <a:pt x="0" y="1642262"/>
                          <a:pt x="1040596" y="1027385"/>
                          <a:pt x="2196244" y="658970"/>
                        </a:cubicBezTo>
                        <a:cubicBezTo>
                          <a:pt x="3023077" y="395380"/>
                          <a:pt x="3676191" y="223591"/>
                          <a:pt x="426613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just" defTabSz="837363">
                      <a:lnSpc>
                        <a:spcPct val="120000"/>
                      </a:lnSpc>
                      <a:defRPr/>
                    </a:pPr>
                    <a:endParaRPr lang="en-US" sz="900" kern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6" name="淘宝网chenying0907出品 30"/>
                  <p:cNvSpPr/>
                  <p:nvPr/>
                </p:nvSpPr>
                <p:spPr>
                  <a:xfrm rot="19870947">
                    <a:off x="5859728" y="5019672"/>
                    <a:ext cx="648361" cy="648360"/>
                  </a:xfrm>
                  <a:prstGeom prst="ellipse">
                    <a:avLst/>
                  </a:prstGeom>
                  <a:solidFill>
                    <a:schemeClr val="bg2"/>
                  </a:solidFill>
                  <a:ln w="295275" cap="flat" cmpd="sng" algn="ctr">
                    <a:solidFill>
                      <a:schemeClr val="accent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just" defTabSz="837363">
                      <a:lnSpc>
                        <a:spcPct val="120000"/>
                      </a:lnSpc>
                      <a:defRPr/>
                    </a:pPr>
                    <a:endParaRPr lang="en-US" sz="900" kern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  <a:sym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131" name="AutoShape 59"/>
            <p:cNvSpPr>
              <a:spLocks/>
            </p:cNvSpPr>
            <p:nvPr/>
          </p:nvSpPr>
          <p:spPr bwMode="auto">
            <a:xfrm>
              <a:off x="4918729" y="2285167"/>
              <a:ext cx="384412" cy="383755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2" name="AutoShape 112"/>
            <p:cNvSpPr>
              <a:spLocks/>
            </p:cNvSpPr>
            <p:nvPr/>
          </p:nvSpPr>
          <p:spPr bwMode="auto">
            <a:xfrm>
              <a:off x="3999194" y="3820418"/>
              <a:ext cx="383755" cy="384412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9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6843607" y="2534299"/>
              <a:ext cx="384412" cy="323404"/>
              <a:chOff x="5368132" y="2625725"/>
              <a:chExt cx="465138" cy="391319"/>
            </a:xfrm>
            <a:solidFill>
              <a:schemeClr val="bg2"/>
            </a:solidFill>
          </p:grpSpPr>
          <p:sp>
            <p:nvSpPr>
              <p:cNvPr id="134" name="AutoShape 120"/>
              <p:cNvSpPr>
                <a:spLocks/>
              </p:cNvSpPr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9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5" name="AutoShape 121"/>
              <p:cNvSpPr>
                <a:spLocks/>
              </p:cNvSpPr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9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6" name="AutoShape 122"/>
              <p:cNvSpPr>
                <a:spLocks/>
              </p:cNvSpPr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9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7681436" y="3866045"/>
              <a:ext cx="383755" cy="383755"/>
              <a:chOff x="4439444" y="2582069"/>
              <a:chExt cx="464344" cy="464344"/>
            </a:xfrm>
            <a:solidFill>
              <a:schemeClr val="bg2"/>
            </a:solidFill>
          </p:grpSpPr>
          <p:sp>
            <p:nvSpPr>
              <p:cNvPr id="138" name="AutoShape 123"/>
              <p:cNvSpPr>
                <a:spLocks/>
              </p:cNvSpPr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9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9" name="AutoShape 124"/>
              <p:cNvSpPr>
                <a:spLocks/>
              </p:cNvSpPr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9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0" name="AutoShape 125"/>
              <p:cNvSpPr>
                <a:spLocks/>
              </p:cNvSpPr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9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42" name="文本占位符 13"/>
          <p:cNvSpPr txBox="1">
            <a:spLocks/>
          </p:cNvSpPr>
          <p:nvPr/>
        </p:nvSpPr>
        <p:spPr>
          <a:xfrm>
            <a:off x="424555" y="168986"/>
            <a:ext cx="1890593" cy="355063"/>
          </a:xfrm>
          <a:prstGeom prst="rect">
            <a:avLst/>
          </a:prstGeom>
        </p:spPr>
        <p:txBody>
          <a:bodyPr vert="horz"/>
          <a:lstStyle>
            <a:lvl1pPr marL="0" indent="0" algn="l" defTabSz="964326" rtl="0" eaLnBrk="1" latinLnBrk="0" hangingPunct="1">
              <a:lnSpc>
                <a:spcPct val="100000"/>
              </a:lnSpc>
              <a:spcBef>
                <a:spcPts val="1055"/>
              </a:spcBef>
              <a:buFont typeface="Arial" panose="020B0604020202020204" pitchFamily="34" charset="0"/>
              <a:buNone/>
              <a:defRPr sz="16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3245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2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5408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21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7571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9734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51897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34060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6223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8387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标题 1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b="1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标签样式初始化</a:t>
            </a:r>
          </a:p>
        </p:txBody>
      </p:sp>
      <p:sp>
        <p:nvSpPr>
          <p:cNvPr id="47" name="内容占位符 2"/>
          <p:cNvSpPr>
            <a:spLocks noGrp="1" noChangeArrowheads="1"/>
          </p:cNvSpPr>
          <p:nvPr/>
        </p:nvSpPr>
        <p:spPr bwMode="auto">
          <a:xfrm>
            <a:off x="457200" y="1998663"/>
            <a:ext cx="8229600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74295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 reset 原则：</a:t>
            </a:r>
          </a:p>
          <a:p>
            <a:pPr lvl="2">
              <a:spcBef>
                <a:spcPct val="20000"/>
              </a:spcBef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但凡是浏览默认的样式，都不要使用。</a:t>
            </a:r>
            <a:endParaRPr lang="en-US" altLang="zh-CN" sz="2000" dirty="0"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762144" y="3716951"/>
            <a:ext cx="683101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body,p,h1,h2,h3,h4,h5,h6{margin:0;font-size:12px;}</a:t>
            </a:r>
          </a:p>
          <a:p>
            <a:r>
              <a:rPr lang="zh-CN" altLang="en-US" sz="20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ol,ul{margin:0;padding:0;list-style:none;}</a:t>
            </a:r>
          </a:p>
          <a:p>
            <a:r>
              <a:rPr lang="zh-CN" altLang="en-US" sz="20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a{text-decoration:none;}</a:t>
            </a:r>
          </a:p>
          <a:p>
            <a:r>
              <a:rPr lang="zh-CN" altLang="en-US" sz="20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img{border:none;}</a:t>
            </a:r>
          </a:p>
        </p:txBody>
      </p:sp>
    </p:spTree>
    <p:extLst>
      <p:ext uri="{BB962C8B-B14F-4D97-AF65-F5344CB8AC3E}">
        <p14:creationId xmlns:p14="http://schemas.microsoft.com/office/powerpoint/2010/main" val="394673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淘宝网chenying0907出品 19"/>
          <p:cNvSpPr>
            <a:spLocks noEditPoints="1"/>
          </p:cNvSpPr>
          <p:nvPr/>
        </p:nvSpPr>
        <p:spPr bwMode="auto">
          <a:xfrm>
            <a:off x="4390043" y="3813718"/>
            <a:ext cx="459466" cy="443672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606" tIns="45802" rIns="91606" bIns="4580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id-ID" sz="781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淘宝网chenying0907出品 11"/>
          <p:cNvSpPr>
            <a:spLocks noChangeAspect="1" noEditPoints="1"/>
          </p:cNvSpPr>
          <p:nvPr/>
        </p:nvSpPr>
        <p:spPr bwMode="auto">
          <a:xfrm>
            <a:off x="4337420" y="2553902"/>
            <a:ext cx="480416" cy="480926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606" tIns="45802" rIns="91606" bIns="4580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78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360470" y="5174136"/>
            <a:ext cx="452288" cy="443672"/>
            <a:chOff x="6786562" y="796925"/>
            <a:chExt cx="500063" cy="490538"/>
          </a:xfrm>
          <a:solidFill>
            <a:schemeClr val="bg1"/>
          </a:solidFill>
        </p:grpSpPr>
        <p:sp>
          <p:nvSpPr>
            <p:cNvPr id="23" name="淘宝网chenying0907出品 27"/>
            <p:cNvSpPr>
              <a:spLocks noEditPoints="1"/>
            </p:cNvSpPr>
            <p:nvPr/>
          </p:nvSpPr>
          <p:spPr bwMode="auto">
            <a:xfrm>
              <a:off x="6786562" y="796925"/>
              <a:ext cx="500063" cy="490538"/>
            </a:xfrm>
            <a:custGeom>
              <a:avLst/>
              <a:gdLst>
                <a:gd name="T0" fmla="*/ 127 w 130"/>
                <a:gd name="T1" fmla="*/ 42 h 128"/>
                <a:gd name="T2" fmla="*/ 87 w 130"/>
                <a:gd name="T3" fmla="*/ 2 h 128"/>
                <a:gd name="T4" fmla="*/ 79 w 130"/>
                <a:gd name="T5" fmla="*/ 0 h 128"/>
                <a:gd name="T6" fmla="*/ 75 w 130"/>
                <a:gd name="T7" fmla="*/ 2 h 128"/>
                <a:gd name="T8" fmla="*/ 73 w 130"/>
                <a:gd name="T9" fmla="*/ 6 h 128"/>
                <a:gd name="T10" fmla="*/ 64 w 130"/>
                <a:gd name="T11" fmla="*/ 21 h 128"/>
                <a:gd name="T12" fmla="*/ 41 w 130"/>
                <a:gd name="T13" fmla="*/ 37 h 128"/>
                <a:gd name="T14" fmla="*/ 15 w 130"/>
                <a:gd name="T15" fmla="*/ 55 h 128"/>
                <a:gd name="T16" fmla="*/ 1 w 130"/>
                <a:gd name="T17" fmla="*/ 78 h 128"/>
                <a:gd name="T18" fmla="*/ 3 w 130"/>
                <a:gd name="T19" fmla="*/ 86 h 128"/>
                <a:gd name="T20" fmla="*/ 43 w 130"/>
                <a:gd name="T21" fmla="*/ 126 h 128"/>
                <a:gd name="T22" fmla="*/ 51 w 130"/>
                <a:gd name="T23" fmla="*/ 128 h 128"/>
                <a:gd name="T24" fmla="*/ 55 w 130"/>
                <a:gd name="T25" fmla="*/ 126 h 128"/>
                <a:gd name="T26" fmla="*/ 57 w 130"/>
                <a:gd name="T27" fmla="*/ 122 h 128"/>
                <a:gd name="T28" fmla="*/ 66 w 130"/>
                <a:gd name="T29" fmla="*/ 107 h 128"/>
                <a:gd name="T30" fmla="*/ 89 w 130"/>
                <a:gd name="T31" fmla="*/ 91 h 128"/>
                <a:gd name="T32" fmla="*/ 115 w 130"/>
                <a:gd name="T33" fmla="*/ 73 h 128"/>
                <a:gd name="T34" fmla="*/ 129 w 130"/>
                <a:gd name="T35" fmla="*/ 50 h 128"/>
                <a:gd name="T36" fmla="*/ 127 w 130"/>
                <a:gd name="T37" fmla="*/ 42 h 128"/>
                <a:gd name="T38" fmla="*/ 49 w 130"/>
                <a:gd name="T39" fmla="*/ 120 h 128"/>
                <a:gd name="T40" fmla="*/ 9 w 130"/>
                <a:gd name="T41" fmla="*/ 80 h 128"/>
                <a:gd name="T42" fmla="*/ 81 w 130"/>
                <a:gd name="T43" fmla="*/ 8 h 128"/>
                <a:gd name="T44" fmla="*/ 121 w 130"/>
                <a:gd name="T45" fmla="*/ 48 h 128"/>
                <a:gd name="T46" fmla="*/ 49 w 130"/>
                <a:gd name="T47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28">
                  <a:moveTo>
                    <a:pt x="127" y="42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5" y="0"/>
                    <a:pt x="82" y="0"/>
                    <a:pt x="79" y="0"/>
                  </a:cubicBezTo>
                  <a:cubicBezTo>
                    <a:pt x="78" y="1"/>
                    <a:pt x="76" y="1"/>
                    <a:pt x="75" y="2"/>
                  </a:cubicBezTo>
                  <a:cubicBezTo>
                    <a:pt x="74" y="3"/>
                    <a:pt x="74" y="4"/>
                    <a:pt x="73" y="6"/>
                  </a:cubicBezTo>
                  <a:cubicBezTo>
                    <a:pt x="72" y="12"/>
                    <a:pt x="68" y="17"/>
                    <a:pt x="64" y="21"/>
                  </a:cubicBezTo>
                  <a:cubicBezTo>
                    <a:pt x="58" y="27"/>
                    <a:pt x="50" y="32"/>
                    <a:pt x="41" y="37"/>
                  </a:cubicBezTo>
                  <a:cubicBezTo>
                    <a:pt x="32" y="42"/>
                    <a:pt x="23" y="48"/>
                    <a:pt x="15" y="55"/>
                  </a:cubicBezTo>
                  <a:cubicBezTo>
                    <a:pt x="8" y="62"/>
                    <a:pt x="4" y="69"/>
                    <a:pt x="1" y="78"/>
                  </a:cubicBezTo>
                  <a:cubicBezTo>
                    <a:pt x="0" y="80"/>
                    <a:pt x="1" y="84"/>
                    <a:pt x="3" y="8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5" y="128"/>
                    <a:pt x="48" y="128"/>
                    <a:pt x="51" y="128"/>
                  </a:cubicBezTo>
                  <a:cubicBezTo>
                    <a:pt x="52" y="127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8" y="116"/>
                    <a:pt x="62" y="111"/>
                    <a:pt x="66" y="107"/>
                  </a:cubicBezTo>
                  <a:cubicBezTo>
                    <a:pt x="72" y="101"/>
                    <a:pt x="80" y="96"/>
                    <a:pt x="89" y="91"/>
                  </a:cubicBezTo>
                  <a:cubicBezTo>
                    <a:pt x="98" y="86"/>
                    <a:pt x="107" y="80"/>
                    <a:pt x="115" y="73"/>
                  </a:cubicBezTo>
                  <a:cubicBezTo>
                    <a:pt x="122" y="66"/>
                    <a:pt x="126" y="59"/>
                    <a:pt x="129" y="50"/>
                  </a:cubicBezTo>
                  <a:cubicBezTo>
                    <a:pt x="130" y="48"/>
                    <a:pt x="129" y="44"/>
                    <a:pt x="127" y="42"/>
                  </a:cubicBezTo>
                  <a:close/>
                  <a:moveTo>
                    <a:pt x="49" y="120"/>
                  </a:moveTo>
                  <a:cubicBezTo>
                    <a:pt x="36" y="107"/>
                    <a:pt x="22" y="93"/>
                    <a:pt x="9" y="80"/>
                  </a:cubicBezTo>
                  <a:cubicBezTo>
                    <a:pt x="20" y="43"/>
                    <a:pt x="70" y="45"/>
                    <a:pt x="81" y="8"/>
                  </a:cubicBezTo>
                  <a:cubicBezTo>
                    <a:pt x="94" y="21"/>
                    <a:pt x="108" y="35"/>
                    <a:pt x="121" y="48"/>
                  </a:cubicBezTo>
                  <a:cubicBezTo>
                    <a:pt x="110" y="85"/>
                    <a:pt x="60" y="83"/>
                    <a:pt x="4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淘宝网chenying0907出品 28"/>
            <p:cNvSpPr>
              <a:spLocks noEditPoints="1"/>
            </p:cNvSpPr>
            <p:nvPr/>
          </p:nvSpPr>
          <p:spPr bwMode="auto">
            <a:xfrm>
              <a:off x="6967538" y="969963"/>
              <a:ext cx="134938" cy="138113"/>
            </a:xfrm>
            <a:custGeom>
              <a:avLst/>
              <a:gdLst>
                <a:gd name="T0" fmla="*/ 28 w 35"/>
                <a:gd name="T1" fmla="*/ 12 h 36"/>
                <a:gd name="T2" fmla="*/ 20 w 35"/>
                <a:gd name="T3" fmla="*/ 13 h 36"/>
                <a:gd name="T4" fmla="*/ 10 w 35"/>
                <a:gd name="T5" fmla="*/ 7 h 36"/>
                <a:gd name="T6" fmla="*/ 15 w 35"/>
                <a:gd name="T7" fmla="*/ 6 h 36"/>
                <a:gd name="T8" fmla="*/ 19 w 35"/>
                <a:gd name="T9" fmla="*/ 6 h 36"/>
                <a:gd name="T10" fmla="*/ 20 w 35"/>
                <a:gd name="T11" fmla="*/ 2 h 36"/>
                <a:gd name="T12" fmla="*/ 13 w 35"/>
                <a:gd name="T13" fmla="*/ 1 h 36"/>
                <a:gd name="T14" fmla="*/ 6 w 35"/>
                <a:gd name="T15" fmla="*/ 4 h 36"/>
                <a:gd name="T16" fmla="*/ 5 w 35"/>
                <a:gd name="T17" fmla="*/ 3 h 36"/>
                <a:gd name="T18" fmla="*/ 3 w 35"/>
                <a:gd name="T19" fmla="*/ 5 h 36"/>
                <a:gd name="T20" fmla="*/ 4 w 35"/>
                <a:gd name="T21" fmla="*/ 6 h 36"/>
                <a:gd name="T22" fmla="*/ 1 w 35"/>
                <a:gd name="T23" fmla="*/ 15 h 36"/>
                <a:gd name="T24" fmla="*/ 3 w 35"/>
                <a:gd name="T25" fmla="*/ 22 h 36"/>
                <a:gd name="T26" fmla="*/ 18 w 35"/>
                <a:gd name="T27" fmla="*/ 21 h 36"/>
                <a:gd name="T28" fmla="*/ 23 w 35"/>
                <a:gd name="T29" fmla="*/ 31 h 36"/>
                <a:gd name="T30" fmla="*/ 19 w 35"/>
                <a:gd name="T31" fmla="*/ 30 h 36"/>
                <a:gd name="T32" fmla="*/ 16 w 35"/>
                <a:gd name="T33" fmla="*/ 28 h 36"/>
                <a:gd name="T34" fmla="*/ 13 w 35"/>
                <a:gd name="T35" fmla="*/ 31 h 36"/>
                <a:gd name="T36" fmla="*/ 17 w 35"/>
                <a:gd name="T37" fmla="*/ 35 h 36"/>
                <a:gd name="T38" fmla="*/ 25 w 35"/>
                <a:gd name="T39" fmla="*/ 36 h 36"/>
                <a:gd name="T40" fmla="*/ 31 w 35"/>
                <a:gd name="T41" fmla="*/ 35 h 36"/>
                <a:gd name="T42" fmla="*/ 33 w 35"/>
                <a:gd name="T43" fmla="*/ 34 h 36"/>
                <a:gd name="T44" fmla="*/ 33 w 35"/>
                <a:gd name="T45" fmla="*/ 32 h 36"/>
                <a:gd name="T46" fmla="*/ 34 w 35"/>
                <a:gd name="T47" fmla="*/ 26 h 36"/>
                <a:gd name="T48" fmla="*/ 35 w 35"/>
                <a:gd name="T49" fmla="*/ 18 h 36"/>
                <a:gd name="T50" fmla="*/ 10 w 35"/>
                <a:gd name="T51" fmla="*/ 17 h 36"/>
                <a:gd name="T52" fmla="*/ 6 w 35"/>
                <a:gd name="T53" fmla="*/ 15 h 36"/>
                <a:gd name="T54" fmla="*/ 7 w 35"/>
                <a:gd name="T55" fmla="*/ 11 h 36"/>
                <a:gd name="T56" fmla="*/ 14 w 35"/>
                <a:gd name="T57" fmla="*/ 16 h 36"/>
                <a:gd name="T58" fmla="*/ 29 w 35"/>
                <a:gd name="T59" fmla="*/ 25 h 36"/>
                <a:gd name="T60" fmla="*/ 21 w 35"/>
                <a:gd name="T61" fmla="*/ 20 h 36"/>
                <a:gd name="T62" fmla="*/ 25 w 35"/>
                <a:gd name="T63" fmla="*/ 18 h 36"/>
                <a:gd name="T64" fmla="*/ 28 w 35"/>
                <a:gd name="T65" fmla="*/ 20 h 36"/>
                <a:gd name="T66" fmla="*/ 29 w 35"/>
                <a:gd name="T67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36">
                  <a:moveTo>
                    <a:pt x="32" y="15"/>
                  </a:moveTo>
                  <a:cubicBezTo>
                    <a:pt x="31" y="14"/>
                    <a:pt x="30" y="13"/>
                    <a:pt x="28" y="12"/>
                  </a:cubicBezTo>
                  <a:cubicBezTo>
                    <a:pt x="27" y="12"/>
                    <a:pt x="26" y="12"/>
                    <a:pt x="24" y="12"/>
                  </a:cubicBezTo>
                  <a:cubicBezTo>
                    <a:pt x="23" y="12"/>
                    <a:pt x="22" y="12"/>
                    <a:pt x="20" y="13"/>
                  </a:cubicBezTo>
                  <a:cubicBezTo>
                    <a:pt x="19" y="13"/>
                    <a:pt x="18" y="14"/>
                    <a:pt x="16" y="15"/>
                  </a:cubicBezTo>
                  <a:cubicBezTo>
                    <a:pt x="14" y="12"/>
                    <a:pt x="12" y="10"/>
                    <a:pt x="10" y="7"/>
                  </a:cubicBezTo>
                  <a:cubicBezTo>
                    <a:pt x="11" y="7"/>
                    <a:pt x="12" y="6"/>
                    <a:pt x="13" y="6"/>
                  </a:cubicBezTo>
                  <a:cubicBezTo>
                    <a:pt x="14" y="6"/>
                    <a:pt x="14" y="6"/>
                    <a:pt x="15" y="6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18" y="7"/>
                    <a:pt x="19" y="7"/>
                    <a:pt x="19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4"/>
                    <a:pt x="20" y="3"/>
                    <a:pt x="20" y="2"/>
                  </a:cubicBezTo>
                  <a:cubicBezTo>
                    <a:pt x="19" y="1"/>
                    <a:pt x="18" y="1"/>
                    <a:pt x="16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1"/>
                    <a:pt x="10" y="1"/>
                    <a:pt x="9" y="2"/>
                  </a:cubicBezTo>
                  <a:cubicBezTo>
                    <a:pt x="8" y="3"/>
                    <a:pt x="7" y="3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2" y="9"/>
                    <a:pt x="2" y="10"/>
                  </a:cubicBezTo>
                  <a:cubicBezTo>
                    <a:pt x="1" y="12"/>
                    <a:pt x="1" y="13"/>
                    <a:pt x="1" y="15"/>
                  </a:cubicBezTo>
                  <a:cubicBezTo>
                    <a:pt x="0" y="16"/>
                    <a:pt x="1" y="17"/>
                    <a:pt x="1" y="18"/>
                  </a:cubicBezTo>
                  <a:cubicBezTo>
                    <a:pt x="1" y="20"/>
                    <a:pt x="2" y="21"/>
                    <a:pt x="3" y="22"/>
                  </a:cubicBezTo>
                  <a:cubicBezTo>
                    <a:pt x="5" y="23"/>
                    <a:pt x="8" y="24"/>
                    <a:pt x="10" y="24"/>
                  </a:cubicBezTo>
                  <a:cubicBezTo>
                    <a:pt x="13" y="23"/>
                    <a:pt x="15" y="23"/>
                    <a:pt x="18" y="21"/>
                  </a:cubicBezTo>
                  <a:cubicBezTo>
                    <a:pt x="21" y="24"/>
                    <a:pt x="23" y="27"/>
                    <a:pt x="25" y="29"/>
                  </a:cubicBezTo>
                  <a:cubicBezTo>
                    <a:pt x="24" y="30"/>
                    <a:pt x="24" y="30"/>
                    <a:pt x="23" y="31"/>
                  </a:cubicBezTo>
                  <a:cubicBezTo>
                    <a:pt x="22" y="31"/>
                    <a:pt x="21" y="31"/>
                    <a:pt x="21" y="31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8" y="29"/>
                    <a:pt x="18" y="29"/>
                    <a:pt x="17" y="29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15" y="28"/>
                    <a:pt x="15" y="29"/>
                    <a:pt x="14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2"/>
                    <a:pt x="13" y="33"/>
                    <a:pt x="14" y="33"/>
                  </a:cubicBezTo>
                  <a:cubicBezTo>
                    <a:pt x="15" y="34"/>
                    <a:pt x="16" y="35"/>
                    <a:pt x="17" y="35"/>
                  </a:cubicBezTo>
                  <a:cubicBezTo>
                    <a:pt x="18" y="36"/>
                    <a:pt x="19" y="36"/>
                    <a:pt x="20" y="36"/>
                  </a:cubicBezTo>
                  <a:cubicBezTo>
                    <a:pt x="22" y="36"/>
                    <a:pt x="23" y="36"/>
                    <a:pt x="25" y="36"/>
                  </a:cubicBezTo>
                  <a:cubicBezTo>
                    <a:pt x="26" y="35"/>
                    <a:pt x="27" y="34"/>
                    <a:pt x="29" y="33"/>
                  </a:cubicBezTo>
                  <a:cubicBezTo>
                    <a:pt x="30" y="33"/>
                    <a:pt x="30" y="34"/>
                    <a:pt x="31" y="35"/>
                  </a:cubicBezTo>
                  <a:cubicBezTo>
                    <a:pt x="31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4"/>
                  </a:cubicBezTo>
                  <a:cubicBezTo>
                    <a:pt x="33" y="34"/>
                    <a:pt x="34" y="34"/>
                    <a:pt x="34" y="33"/>
                  </a:cubicBezTo>
                  <a:cubicBezTo>
                    <a:pt x="34" y="33"/>
                    <a:pt x="33" y="32"/>
                    <a:pt x="33" y="32"/>
                  </a:cubicBezTo>
                  <a:cubicBezTo>
                    <a:pt x="32" y="32"/>
                    <a:pt x="32" y="31"/>
                    <a:pt x="31" y="30"/>
                  </a:cubicBezTo>
                  <a:cubicBezTo>
                    <a:pt x="32" y="29"/>
                    <a:pt x="33" y="27"/>
                    <a:pt x="34" y="26"/>
                  </a:cubicBezTo>
                  <a:cubicBezTo>
                    <a:pt x="35" y="24"/>
                    <a:pt x="35" y="23"/>
                    <a:pt x="35" y="21"/>
                  </a:cubicBezTo>
                  <a:cubicBezTo>
                    <a:pt x="35" y="20"/>
                    <a:pt x="35" y="19"/>
                    <a:pt x="35" y="18"/>
                  </a:cubicBezTo>
                  <a:cubicBezTo>
                    <a:pt x="34" y="17"/>
                    <a:pt x="33" y="16"/>
                    <a:pt x="32" y="15"/>
                  </a:cubicBezTo>
                  <a:close/>
                  <a:moveTo>
                    <a:pt x="10" y="17"/>
                  </a:moveTo>
                  <a:cubicBezTo>
                    <a:pt x="9" y="17"/>
                    <a:pt x="8" y="17"/>
                    <a:pt x="7" y="16"/>
                  </a:cubicBezTo>
                  <a:cubicBezTo>
                    <a:pt x="7" y="16"/>
                    <a:pt x="6" y="15"/>
                    <a:pt x="6" y="15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7" y="11"/>
                  </a:cubicBezTo>
                  <a:cubicBezTo>
                    <a:pt x="7" y="11"/>
                    <a:pt x="7" y="10"/>
                    <a:pt x="8" y="9"/>
                  </a:cubicBezTo>
                  <a:cubicBezTo>
                    <a:pt x="10" y="11"/>
                    <a:pt x="12" y="14"/>
                    <a:pt x="14" y="16"/>
                  </a:cubicBezTo>
                  <a:cubicBezTo>
                    <a:pt x="12" y="17"/>
                    <a:pt x="11" y="17"/>
                    <a:pt x="10" y="17"/>
                  </a:cubicBezTo>
                  <a:close/>
                  <a:moveTo>
                    <a:pt x="29" y="25"/>
                  </a:moveTo>
                  <a:cubicBezTo>
                    <a:pt x="28" y="26"/>
                    <a:pt x="28" y="27"/>
                    <a:pt x="27" y="27"/>
                  </a:cubicBezTo>
                  <a:cubicBezTo>
                    <a:pt x="25" y="25"/>
                    <a:pt x="23" y="22"/>
                    <a:pt x="21" y="20"/>
                  </a:cubicBezTo>
                  <a:cubicBezTo>
                    <a:pt x="21" y="20"/>
                    <a:pt x="22" y="19"/>
                    <a:pt x="23" y="19"/>
                  </a:cubicBezTo>
                  <a:cubicBezTo>
                    <a:pt x="23" y="19"/>
                    <a:pt x="24" y="19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7" y="19"/>
                    <a:pt x="28" y="19"/>
                    <a:pt x="28" y="20"/>
                  </a:cubicBezTo>
                  <a:cubicBezTo>
                    <a:pt x="29" y="20"/>
                    <a:pt x="29" y="21"/>
                    <a:pt x="29" y="21"/>
                  </a:cubicBezTo>
                  <a:cubicBezTo>
                    <a:pt x="30" y="22"/>
                    <a:pt x="30" y="23"/>
                    <a:pt x="29" y="23"/>
                  </a:cubicBezTo>
                  <a:cubicBezTo>
                    <a:pt x="29" y="24"/>
                    <a:pt x="29" y="25"/>
                    <a:pt x="2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淘宝网chenying0907出品 29"/>
            <p:cNvSpPr>
              <a:spLocks/>
            </p:cNvSpPr>
            <p:nvPr/>
          </p:nvSpPr>
          <p:spPr bwMode="auto">
            <a:xfrm>
              <a:off x="6956425" y="1135063"/>
              <a:ext cx="73025" cy="79375"/>
            </a:xfrm>
            <a:custGeom>
              <a:avLst/>
              <a:gdLst>
                <a:gd name="T0" fmla="*/ 16 w 19"/>
                <a:gd name="T1" fmla="*/ 1 h 21"/>
                <a:gd name="T2" fmla="*/ 16 w 19"/>
                <a:gd name="T3" fmla="*/ 1 h 21"/>
                <a:gd name="T4" fmla="*/ 9 w 19"/>
                <a:gd name="T5" fmla="*/ 7 h 21"/>
                <a:gd name="T6" fmla="*/ 3 w 19"/>
                <a:gd name="T7" fmla="*/ 14 h 21"/>
                <a:gd name="T8" fmla="*/ 0 w 19"/>
                <a:gd name="T9" fmla="*/ 17 h 21"/>
                <a:gd name="T10" fmla="*/ 0 w 19"/>
                <a:gd name="T11" fmla="*/ 17 h 21"/>
                <a:gd name="T12" fmla="*/ 0 w 19"/>
                <a:gd name="T13" fmla="*/ 20 h 21"/>
                <a:gd name="T14" fmla="*/ 3 w 19"/>
                <a:gd name="T15" fmla="*/ 20 h 21"/>
                <a:gd name="T16" fmla="*/ 3 w 19"/>
                <a:gd name="T17" fmla="*/ 20 h 21"/>
                <a:gd name="T18" fmla="*/ 6 w 19"/>
                <a:gd name="T19" fmla="*/ 16 h 21"/>
                <a:gd name="T20" fmla="*/ 11 w 19"/>
                <a:gd name="T21" fmla="*/ 10 h 21"/>
                <a:gd name="T22" fmla="*/ 18 w 19"/>
                <a:gd name="T23" fmla="*/ 4 h 21"/>
                <a:gd name="T24" fmla="*/ 18 w 19"/>
                <a:gd name="T25" fmla="*/ 4 h 21"/>
                <a:gd name="T26" fmla="*/ 19 w 19"/>
                <a:gd name="T27" fmla="*/ 4 h 21"/>
                <a:gd name="T28" fmla="*/ 19 w 19"/>
                <a:gd name="T29" fmla="*/ 1 h 21"/>
                <a:gd name="T30" fmla="*/ 16 w 19"/>
                <a:gd name="T3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3" y="3"/>
                    <a:pt x="11" y="5"/>
                    <a:pt x="9" y="7"/>
                  </a:cubicBezTo>
                  <a:cubicBezTo>
                    <a:pt x="6" y="9"/>
                    <a:pt x="5" y="11"/>
                    <a:pt x="3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4"/>
                    <a:pt x="9" y="12"/>
                    <a:pt x="11" y="10"/>
                  </a:cubicBezTo>
                  <a:cubicBezTo>
                    <a:pt x="14" y="8"/>
                    <a:pt x="16" y="6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3"/>
                    <a:pt x="19" y="2"/>
                    <a:pt x="19" y="1"/>
                  </a:cubicBezTo>
                  <a:cubicBezTo>
                    <a:pt x="18" y="0"/>
                    <a:pt x="17" y="0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淘宝网chenying0907出品 30"/>
            <p:cNvSpPr>
              <a:spLocks/>
            </p:cNvSpPr>
            <p:nvPr/>
          </p:nvSpPr>
          <p:spPr bwMode="auto">
            <a:xfrm>
              <a:off x="7043738" y="873125"/>
              <a:ext cx="77788" cy="80963"/>
            </a:xfrm>
            <a:custGeom>
              <a:avLst/>
              <a:gdLst>
                <a:gd name="T0" fmla="*/ 8 w 20"/>
                <a:gd name="T1" fmla="*/ 11 h 21"/>
                <a:gd name="T2" fmla="*/ 1 w 20"/>
                <a:gd name="T3" fmla="*/ 17 h 21"/>
                <a:gd name="T4" fmla="*/ 0 w 20"/>
                <a:gd name="T5" fmla="*/ 17 h 21"/>
                <a:gd name="T6" fmla="*/ 0 w 20"/>
                <a:gd name="T7" fmla="*/ 20 h 21"/>
                <a:gd name="T8" fmla="*/ 3 w 20"/>
                <a:gd name="T9" fmla="*/ 20 h 21"/>
                <a:gd name="T10" fmla="*/ 3 w 20"/>
                <a:gd name="T11" fmla="*/ 20 h 21"/>
                <a:gd name="T12" fmla="*/ 10 w 20"/>
                <a:gd name="T13" fmla="*/ 14 h 21"/>
                <a:gd name="T14" fmla="*/ 16 w 20"/>
                <a:gd name="T15" fmla="*/ 7 h 21"/>
                <a:gd name="T16" fmla="*/ 19 w 20"/>
                <a:gd name="T17" fmla="*/ 3 h 21"/>
                <a:gd name="T18" fmla="*/ 19 w 20"/>
                <a:gd name="T19" fmla="*/ 3 h 21"/>
                <a:gd name="T20" fmla="*/ 19 w 20"/>
                <a:gd name="T21" fmla="*/ 0 h 21"/>
                <a:gd name="T22" fmla="*/ 16 w 20"/>
                <a:gd name="T23" fmla="*/ 0 h 21"/>
                <a:gd name="T24" fmla="*/ 16 w 20"/>
                <a:gd name="T25" fmla="*/ 1 h 21"/>
                <a:gd name="T26" fmla="*/ 13 w 20"/>
                <a:gd name="T27" fmla="*/ 5 h 21"/>
                <a:gd name="T28" fmla="*/ 8 w 20"/>
                <a:gd name="T2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21">
                  <a:moveTo>
                    <a:pt x="8" y="11"/>
                  </a:moveTo>
                  <a:cubicBezTo>
                    <a:pt x="5" y="13"/>
                    <a:pt x="3" y="15"/>
                    <a:pt x="1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8"/>
                    <a:pt x="8" y="16"/>
                    <a:pt x="10" y="14"/>
                  </a:cubicBezTo>
                  <a:cubicBezTo>
                    <a:pt x="13" y="12"/>
                    <a:pt x="14" y="9"/>
                    <a:pt x="16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2"/>
                    <a:pt x="20" y="1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7"/>
                    <a:pt x="10" y="9"/>
                    <a:pt x="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3" name="标题 1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35" name="内容占位符 2"/>
          <p:cNvSpPr>
            <a:spLocks noGrp="1" noChangeArrowheads="1"/>
          </p:cNvSpPr>
          <p:nvPr/>
        </p:nvSpPr>
        <p:spPr bwMode="auto">
          <a:xfrm>
            <a:off x="4197127" y="2032149"/>
            <a:ext cx="8661622" cy="4422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74295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标题 1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38" name="内容占位符 2"/>
          <p:cNvSpPr>
            <a:spLocks noGrp="1" noChangeArrowheads="1"/>
          </p:cNvSpPr>
          <p:nvPr/>
        </p:nvSpPr>
        <p:spPr bwMode="auto">
          <a:xfrm>
            <a:off x="637147" y="4433009"/>
            <a:ext cx="8229600" cy="1382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74295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9" name="内容占位符 2"/>
          <p:cNvSpPr>
            <a:spLocks noGrp="1" noChangeArrowheads="1"/>
          </p:cNvSpPr>
          <p:nvPr/>
        </p:nvSpPr>
        <p:spPr bwMode="auto">
          <a:xfrm>
            <a:off x="763588" y="5815977"/>
            <a:ext cx="8229600" cy="155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74295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标题 1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b="1" dirty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前端规范</a:t>
            </a:r>
          </a:p>
        </p:txBody>
      </p:sp>
      <p:sp>
        <p:nvSpPr>
          <p:cNvPr id="16" name="内容占位符 2"/>
          <p:cNvSpPr>
            <a:spLocks noGrp="1" noChangeArrowheads="1"/>
          </p:cNvSpPr>
          <p:nvPr/>
        </p:nvSpPr>
        <p:spPr bwMode="auto">
          <a:xfrm>
            <a:off x="682625" y="1630363"/>
            <a:ext cx="822960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74295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z="18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1、所有书写均在英文半角状态下的小写；</a:t>
            </a:r>
          </a:p>
          <a:p>
            <a:pPr lvl="1">
              <a:spcBef>
                <a:spcPct val="20000"/>
              </a:spcBef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z="18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2、id，class必须以字母开头；</a:t>
            </a:r>
          </a:p>
          <a:p>
            <a:pPr lvl="1">
              <a:spcBef>
                <a:spcPct val="20000"/>
              </a:spcBef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z="18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3、所有标签必须闭合；</a:t>
            </a:r>
          </a:p>
          <a:p>
            <a:pPr lvl="1">
              <a:spcBef>
                <a:spcPct val="20000"/>
              </a:spcBef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z="18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4、html标签可以用tab键缩进；</a:t>
            </a:r>
          </a:p>
          <a:p>
            <a:pPr lvl="1">
              <a:spcBef>
                <a:spcPct val="20000"/>
              </a:spcBef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z="18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5</a:t>
            </a:r>
            <a:r>
              <a:rPr lang="en-US" altLang="zh-CN" sz="18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、</a:t>
            </a:r>
            <a:r>
              <a:rPr lang="en-US" altLang="zh-CN" sz="1800" dirty="0" err="1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属性值必须带引号</a:t>
            </a:r>
            <a:r>
              <a:rPr lang="zh-CN" altLang="en-US" sz="18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；</a:t>
            </a:r>
            <a:endParaRPr lang="en-US" altLang="zh-CN" sz="18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1">
              <a:spcBef>
                <a:spcPct val="20000"/>
              </a:spcBef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6</a:t>
            </a:r>
            <a:r>
              <a:rPr lang="zh-CN" altLang="en-US" sz="18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、内联元素不能嵌套块；</a:t>
            </a:r>
            <a:endParaRPr lang="en-US" altLang="zh-CN" sz="18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1">
              <a:spcBef>
                <a:spcPct val="20000"/>
              </a:spcBef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7</a:t>
            </a:r>
            <a:r>
              <a:rPr lang="zh-CN" altLang="en-US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、</a:t>
            </a:r>
            <a:r>
              <a:rPr lang="zh-CN" altLang="en-US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尽量不缩写，除非一看就明白的单词；</a:t>
            </a:r>
            <a:endParaRPr lang="zh-CN" altLang="en-US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902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淘宝网chenying0907出品 19"/>
          <p:cNvSpPr>
            <a:spLocks noEditPoints="1"/>
          </p:cNvSpPr>
          <p:nvPr/>
        </p:nvSpPr>
        <p:spPr bwMode="auto">
          <a:xfrm>
            <a:off x="4390043" y="3813718"/>
            <a:ext cx="459466" cy="443672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606" tIns="45802" rIns="91606" bIns="4580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id-ID" sz="781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淘宝网chenying0907出品 11"/>
          <p:cNvSpPr>
            <a:spLocks noChangeAspect="1" noEditPoints="1"/>
          </p:cNvSpPr>
          <p:nvPr/>
        </p:nvSpPr>
        <p:spPr bwMode="auto">
          <a:xfrm>
            <a:off x="4337420" y="2553902"/>
            <a:ext cx="480416" cy="480926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606" tIns="45802" rIns="91606" bIns="4580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78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360470" y="5174136"/>
            <a:ext cx="452288" cy="443672"/>
            <a:chOff x="6786562" y="796925"/>
            <a:chExt cx="500063" cy="490538"/>
          </a:xfrm>
          <a:solidFill>
            <a:schemeClr val="bg1"/>
          </a:solidFill>
        </p:grpSpPr>
        <p:sp>
          <p:nvSpPr>
            <p:cNvPr id="23" name="淘宝网chenying0907出品 27"/>
            <p:cNvSpPr>
              <a:spLocks noEditPoints="1"/>
            </p:cNvSpPr>
            <p:nvPr/>
          </p:nvSpPr>
          <p:spPr bwMode="auto">
            <a:xfrm>
              <a:off x="6786562" y="796925"/>
              <a:ext cx="500063" cy="490538"/>
            </a:xfrm>
            <a:custGeom>
              <a:avLst/>
              <a:gdLst>
                <a:gd name="T0" fmla="*/ 127 w 130"/>
                <a:gd name="T1" fmla="*/ 42 h 128"/>
                <a:gd name="T2" fmla="*/ 87 w 130"/>
                <a:gd name="T3" fmla="*/ 2 h 128"/>
                <a:gd name="T4" fmla="*/ 79 w 130"/>
                <a:gd name="T5" fmla="*/ 0 h 128"/>
                <a:gd name="T6" fmla="*/ 75 w 130"/>
                <a:gd name="T7" fmla="*/ 2 h 128"/>
                <a:gd name="T8" fmla="*/ 73 w 130"/>
                <a:gd name="T9" fmla="*/ 6 h 128"/>
                <a:gd name="T10" fmla="*/ 64 w 130"/>
                <a:gd name="T11" fmla="*/ 21 h 128"/>
                <a:gd name="T12" fmla="*/ 41 w 130"/>
                <a:gd name="T13" fmla="*/ 37 h 128"/>
                <a:gd name="T14" fmla="*/ 15 w 130"/>
                <a:gd name="T15" fmla="*/ 55 h 128"/>
                <a:gd name="T16" fmla="*/ 1 w 130"/>
                <a:gd name="T17" fmla="*/ 78 h 128"/>
                <a:gd name="T18" fmla="*/ 3 w 130"/>
                <a:gd name="T19" fmla="*/ 86 h 128"/>
                <a:gd name="T20" fmla="*/ 43 w 130"/>
                <a:gd name="T21" fmla="*/ 126 h 128"/>
                <a:gd name="T22" fmla="*/ 51 w 130"/>
                <a:gd name="T23" fmla="*/ 128 h 128"/>
                <a:gd name="T24" fmla="*/ 55 w 130"/>
                <a:gd name="T25" fmla="*/ 126 h 128"/>
                <a:gd name="T26" fmla="*/ 57 w 130"/>
                <a:gd name="T27" fmla="*/ 122 h 128"/>
                <a:gd name="T28" fmla="*/ 66 w 130"/>
                <a:gd name="T29" fmla="*/ 107 h 128"/>
                <a:gd name="T30" fmla="*/ 89 w 130"/>
                <a:gd name="T31" fmla="*/ 91 h 128"/>
                <a:gd name="T32" fmla="*/ 115 w 130"/>
                <a:gd name="T33" fmla="*/ 73 h 128"/>
                <a:gd name="T34" fmla="*/ 129 w 130"/>
                <a:gd name="T35" fmla="*/ 50 h 128"/>
                <a:gd name="T36" fmla="*/ 127 w 130"/>
                <a:gd name="T37" fmla="*/ 42 h 128"/>
                <a:gd name="T38" fmla="*/ 49 w 130"/>
                <a:gd name="T39" fmla="*/ 120 h 128"/>
                <a:gd name="T40" fmla="*/ 9 w 130"/>
                <a:gd name="T41" fmla="*/ 80 h 128"/>
                <a:gd name="T42" fmla="*/ 81 w 130"/>
                <a:gd name="T43" fmla="*/ 8 h 128"/>
                <a:gd name="T44" fmla="*/ 121 w 130"/>
                <a:gd name="T45" fmla="*/ 48 h 128"/>
                <a:gd name="T46" fmla="*/ 49 w 130"/>
                <a:gd name="T47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28">
                  <a:moveTo>
                    <a:pt x="127" y="42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5" y="0"/>
                    <a:pt x="82" y="0"/>
                    <a:pt x="79" y="0"/>
                  </a:cubicBezTo>
                  <a:cubicBezTo>
                    <a:pt x="78" y="1"/>
                    <a:pt x="76" y="1"/>
                    <a:pt x="75" y="2"/>
                  </a:cubicBezTo>
                  <a:cubicBezTo>
                    <a:pt x="74" y="3"/>
                    <a:pt x="74" y="4"/>
                    <a:pt x="73" y="6"/>
                  </a:cubicBezTo>
                  <a:cubicBezTo>
                    <a:pt x="72" y="12"/>
                    <a:pt x="68" y="17"/>
                    <a:pt x="64" y="21"/>
                  </a:cubicBezTo>
                  <a:cubicBezTo>
                    <a:pt x="58" y="27"/>
                    <a:pt x="50" y="32"/>
                    <a:pt x="41" y="37"/>
                  </a:cubicBezTo>
                  <a:cubicBezTo>
                    <a:pt x="32" y="42"/>
                    <a:pt x="23" y="48"/>
                    <a:pt x="15" y="55"/>
                  </a:cubicBezTo>
                  <a:cubicBezTo>
                    <a:pt x="8" y="62"/>
                    <a:pt x="4" y="69"/>
                    <a:pt x="1" y="78"/>
                  </a:cubicBezTo>
                  <a:cubicBezTo>
                    <a:pt x="0" y="80"/>
                    <a:pt x="1" y="84"/>
                    <a:pt x="3" y="8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5" y="128"/>
                    <a:pt x="48" y="128"/>
                    <a:pt x="51" y="128"/>
                  </a:cubicBezTo>
                  <a:cubicBezTo>
                    <a:pt x="52" y="127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8" y="116"/>
                    <a:pt x="62" y="111"/>
                    <a:pt x="66" y="107"/>
                  </a:cubicBezTo>
                  <a:cubicBezTo>
                    <a:pt x="72" y="101"/>
                    <a:pt x="80" y="96"/>
                    <a:pt x="89" y="91"/>
                  </a:cubicBezTo>
                  <a:cubicBezTo>
                    <a:pt x="98" y="86"/>
                    <a:pt x="107" y="80"/>
                    <a:pt x="115" y="73"/>
                  </a:cubicBezTo>
                  <a:cubicBezTo>
                    <a:pt x="122" y="66"/>
                    <a:pt x="126" y="59"/>
                    <a:pt x="129" y="50"/>
                  </a:cubicBezTo>
                  <a:cubicBezTo>
                    <a:pt x="130" y="48"/>
                    <a:pt x="129" y="44"/>
                    <a:pt x="127" y="42"/>
                  </a:cubicBezTo>
                  <a:close/>
                  <a:moveTo>
                    <a:pt x="49" y="120"/>
                  </a:moveTo>
                  <a:cubicBezTo>
                    <a:pt x="36" y="107"/>
                    <a:pt x="22" y="93"/>
                    <a:pt x="9" y="80"/>
                  </a:cubicBezTo>
                  <a:cubicBezTo>
                    <a:pt x="20" y="43"/>
                    <a:pt x="70" y="45"/>
                    <a:pt x="81" y="8"/>
                  </a:cubicBezTo>
                  <a:cubicBezTo>
                    <a:pt x="94" y="21"/>
                    <a:pt x="108" y="35"/>
                    <a:pt x="121" y="48"/>
                  </a:cubicBezTo>
                  <a:cubicBezTo>
                    <a:pt x="110" y="85"/>
                    <a:pt x="60" y="83"/>
                    <a:pt x="4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淘宝网chenying0907出品 28"/>
            <p:cNvSpPr>
              <a:spLocks noEditPoints="1"/>
            </p:cNvSpPr>
            <p:nvPr/>
          </p:nvSpPr>
          <p:spPr bwMode="auto">
            <a:xfrm>
              <a:off x="6967538" y="969963"/>
              <a:ext cx="134938" cy="138113"/>
            </a:xfrm>
            <a:custGeom>
              <a:avLst/>
              <a:gdLst>
                <a:gd name="T0" fmla="*/ 28 w 35"/>
                <a:gd name="T1" fmla="*/ 12 h 36"/>
                <a:gd name="T2" fmla="*/ 20 w 35"/>
                <a:gd name="T3" fmla="*/ 13 h 36"/>
                <a:gd name="T4" fmla="*/ 10 w 35"/>
                <a:gd name="T5" fmla="*/ 7 h 36"/>
                <a:gd name="T6" fmla="*/ 15 w 35"/>
                <a:gd name="T7" fmla="*/ 6 h 36"/>
                <a:gd name="T8" fmla="*/ 19 w 35"/>
                <a:gd name="T9" fmla="*/ 6 h 36"/>
                <a:gd name="T10" fmla="*/ 20 w 35"/>
                <a:gd name="T11" fmla="*/ 2 h 36"/>
                <a:gd name="T12" fmla="*/ 13 w 35"/>
                <a:gd name="T13" fmla="*/ 1 h 36"/>
                <a:gd name="T14" fmla="*/ 6 w 35"/>
                <a:gd name="T15" fmla="*/ 4 h 36"/>
                <a:gd name="T16" fmla="*/ 5 w 35"/>
                <a:gd name="T17" fmla="*/ 3 h 36"/>
                <a:gd name="T18" fmla="*/ 3 w 35"/>
                <a:gd name="T19" fmla="*/ 5 h 36"/>
                <a:gd name="T20" fmla="*/ 4 w 35"/>
                <a:gd name="T21" fmla="*/ 6 h 36"/>
                <a:gd name="T22" fmla="*/ 1 w 35"/>
                <a:gd name="T23" fmla="*/ 15 h 36"/>
                <a:gd name="T24" fmla="*/ 3 w 35"/>
                <a:gd name="T25" fmla="*/ 22 h 36"/>
                <a:gd name="T26" fmla="*/ 18 w 35"/>
                <a:gd name="T27" fmla="*/ 21 h 36"/>
                <a:gd name="T28" fmla="*/ 23 w 35"/>
                <a:gd name="T29" fmla="*/ 31 h 36"/>
                <a:gd name="T30" fmla="*/ 19 w 35"/>
                <a:gd name="T31" fmla="*/ 30 h 36"/>
                <a:gd name="T32" fmla="*/ 16 w 35"/>
                <a:gd name="T33" fmla="*/ 28 h 36"/>
                <a:gd name="T34" fmla="*/ 13 w 35"/>
                <a:gd name="T35" fmla="*/ 31 h 36"/>
                <a:gd name="T36" fmla="*/ 17 w 35"/>
                <a:gd name="T37" fmla="*/ 35 h 36"/>
                <a:gd name="T38" fmla="*/ 25 w 35"/>
                <a:gd name="T39" fmla="*/ 36 h 36"/>
                <a:gd name="T40" fmla="*/ 31 w 35"/>
                <a:gd name="T41" fmla="*/ 35 h 36"/>
                <a:gd name="T42" fmla="*/ 33 w 35"/>
                <a:gd name="T43" fmla="*/ 34 h 36"/>
                <a:gd name="T44" fmla="*/ 33 w 35"/>
                <a:gd name="T45" fmla="*/ 32 h 36"/>
                <a:gd name="T46" fmla="*/ 34 w 35"/>
                <a:gd name="T47" fmla="*/ 26 h 36"/>
                <a:gd name="T48" fmla="*/ 35 w 35"/>
                <a:gd name="T49" fmla="*/ 18 h 36"/>
                <a:gd name="T50" fmla="*/ 10 w 35"/>
                <a:gd name="T51" fmla="*/ 17 h 36"/>
                <a:gd name="T52" fmla="*/ 6 w 35"/>
                <a:gd name="T53" fmla="*/ 15 h 36"/>
                <a:gd name="T54" fmla="*/ 7 w 35"/>
                <a:gd name="T55" fmla="*/ 11 h 36"/>
                <a:gd name="T56" fmla="*/ 14 w 35"/>
                <a:gd name="T57" fmla="*/ 16 h 36"/>
                <a:gd name="T58" fmla="*/ 29 w 35"/>
                <a:gd name="T59" fmla="*/ 25 h 36"/>
                <a:gd name="T60" fmla="*/ 21 w 35"/>
                <a:gd name="T61" fmla="*/ 20 h 36"/>
                <a:gd name="T62" fmla="*/ 25 w 35"/>
                <a:gd name="T63" fmla="*/ 18 h 36"/>
                <a:gd name="T64" fmla="*/ 28 w 35"/>
                <a:gd name="T65" fmla="*/ 20 h 36"/>
                <a:gd name="T66" fmla="*/ 29 w 35"/>
                <a:gd name="T67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36">
                  <a:moveTo>
                    <a:pt x="32" y="15"/>
                  </a:moveTo>
                  <a:cubicBezTo>
                    <a:pt x="31" y="14"/>
                    <a:pt x="30" y="13"/>
                    <a:pt x="28" y="12"/>
                  </a:cubicBezTo>
                  <a:cubicBezTo>
                    <a:pt x="27" y="12"/>
                    <a:pt x="26" y="12"/>
                    <a:pt x="24" y="12"/>
                  </a:cubicBezTo>
                  <a:cubicBezTo>
                    <a:pt x="23" y="12"/>
                    <a:pt x="22" y="12"/>
                    <a:pt x="20" y="13"/>
                  </a:cubicBezTo>
                  <a:cubicBezTo>
                    <a:pt x="19" y="13"/>
                    <a:pt x="18" y="14"/>
                    <a:pt x="16" y="15"/>
                  </a:cubicBezTo>
                  <a:cubicBezTo>
                    <a:pt x="14" y="12"/>
                    <a:pt x="12" y="10"/>
                    <a:pt x="10" y="7"/>
                  </a:cubicBezTo>
                  <a:cubicBezTo>
                    <a:pt x="11" y="7"/>
                    <a:pt x="12" y="6"/>
                    <a:pt x="13" y="6"/>
                  </a:cubicBezTo>
                  <a:cubicBezTo>
                    <a:pt x="14" y="6"/>
                    <a:pt x="14" y="6"/>
                    <a:pt x="15" y="6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18" y="7"/>
                    <a:pt x="19" y="7"/>
                    <a:pt x="19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4"/>
                    <a:pt x="20" y="3"/>
                    <a:pt x="20" y="2"/>
                  </a:cubicBezTo>
                  <a:cubicBezTo>
                    <a:pt x="19" y="1"/>
                    <a:pt x="18" y="1"/>
                    <a:pt x="16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1"/>
                    <a:pt x="10" y="1"/>
                    <a:pt x="9" y="2"/>
                  </a:cubicBezTo>
                  <a:cubicBezTo>
                    <a:pt x="8" y="3"/>
                    <a:pt x="7" y="3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2" y="9"/>
                    <a:pt x="2" y="10"/>
                  </a:cubicBezTo>
                  <a:cubicBezTo>
                    <a:pt x="1" y="12"/>
                    <a:pt x="1" y="13"/>
                    <a:pt x="1" y="15"/>
                  </a:cubicBezTo>
                  <a:cubicBezTo>
                    <a:pt x="0" y="16"/>
                    <a:pt x="1" y="17"/>
                    <a:pt x="1" y="18"/>
                  </a:cubicBezTo>
                  <a:cubicBezTo>
                    <a:pt x="1" y="20"/>
                    <a:pt x="2" y="21"/>
                    <a:pt x="3" y="22"/>
                  </a:cubicBezTo>
                  <a:cubicBezTo>
                    <a:pt x="5" y="23"/>
                    <a:pt x="8" y="24"/>
                    <a:pt x="10" y="24"/>
                  </a:cubicBezTo>
                  <a:cubicBezTo>
                    <a:pt x="13" y="23"/>
                    <a:pt x="15" y="23"/>
                    <a:pt x="18" y="21"/>
                  </a:cubicBezTo>
                  <a:cubicBezTo>
                    <a:pt x="21" y="24"/>
                    <a:pt x="23" y="27"/>
                    <a:pt x="25" y="29"/>
                  </a:cubicBezTo>
                  <a:cubicBezTo>
                    <a:pt x="24" y="30"/>
                    <a:pt x="24" y="30"/>
                    <a:pt x="23" y="31"/>
                  </a:cubicBezTo>
                  <a:cubicBezTo>
                    <a:pt x="22" y="31"/>
                    <a:pt x="21" y="31"/>
                    <a:pt x="21" y="31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8" y="29"/>
                    <a:pt x="18" y="29"/>
                    <a:pt x="17" y="29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15" y="28"/>
                    <a:pt x="15" y="29"/>
                    <a:pt x="14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2"/>
                    <a:pt x="13" y="33"/>
                    <a:pt x="14" y="33"/>
                  </a:cubicBezTo>
                  <a:cubicBezTo>
                    <a:pt x="15" y="34"/>
                    <a:pt x="16" y="35"/>
                    <a:pt x="17" y="35"/>
                  </a:cubicBezTo>
                  <a:cubicBezTo>
                    <a:pt x="18" y="36"/>
                    <a:pt x="19" y="36"/>
                    <a:pt x="20" y="36"/>
                  </a:cubicBezTo>
                  <a:cubicBezTo>
                    <a:pt x="22" y="36"/>
                    <a:pt x="23" y="36"/>
                    <a:pt x="25" y="36"/>
                  </a:cubicBezTo>
                  <a:cubicBezTo>
                    <a:pt x="26" y="35"/>
                    <a:pt x="27" y="34"/>
                    <a:pt x="29" y="33"/>
                  </a:cubicBezTo>
                  <a:cubicBezTo>
                    <a:pt x="30" y="33"/>
                    <a:pt x="30" y="34"/>
                    <a:pt x="31" y="35"/>
                  </a:cubicBezTo>
                  <a:cubicBezTo>
                    <a:pt x="31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4"/>
                  </a:cubicBezTo>
                  <a:cubicBezTo>
                    <a:pt x="33" y="34"/>
                    <a:pt x="34" y="34"/>
                    <a:pt x="34" y="33"/>
                  </a:cubicBezTo>
                  <a:cubicBezTo>
                    <a:pt x="34" y="33"/>
                    <a:pt x="33" y="32"/>
                    <a:pt x="33" y="32"/>
                  </a:cubicBezTo>
                  <a:cubicBezTo>
                    <a:pt x="32" y="32"/>
                    <a:pt x="32" y="31"/>
                    <a:pt x="31" y="30"/>
                  </a:cubicBezTo>
                  <a:cubicBezTo>
                    <a:pt x="32" y="29"/>
                    <a:pt x="33" y="27"/>
                    <a:pt x="34" y="26"/>
                  </a:cubicBezTo>
                  <a:cubicBezTo>
                    <a:pt x="35" y="24"/>
                    <a:pt x="35" y="23"/>
                    <a:pt x="35" y="21"/>
                  </a:cubicBezTo>
                  <a:cubicBezTo>
                    <a:pt x="35" y="20"/>
                    <a:pt x="35" y="19"/>
                    <a:pt x="35" y="18"/>
                  </a:cubicBezTo>
                  <a:cubicBezTo>
                    <a:pt x="34" y="17"/>
                    <a:pt x="33" y="16"/>
                    <a:pt x="32" y="15"/>
                  </a:cubicBezTo>
                  <a:close/>
                  <a:moveTo>
                    <a:pt x="10" y="17"/>
                  </a:moveTo>
                  <a:cubicBezTo>
                    <a:pt x="9" y="17"/>
                    <a:pt x="8" y="17"/>
                    <a:pt x="7" y="16"/>
                  </a:cubicBezTo>
                  <a:cubicBezTo>
                    <a:pt x="7" y="16"/>
                    <a:pt x="6" y="15"/>
                    <a:pt x="6" y="15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7" y="11"/>
                  </a:cubicBezTo>
                  <a:cubicBezTo>
                    <a:pt x="7" y="11"/>
                    <a:pt x="7" y="10"/>
                    <a:pt x="8" y="9"/>
                  </a:cubicBezTo>
                  <a:cubicBezTo>
                    <a:pt x="10" y="11"/>
                    <a:pt x="12" y="14"/>
                    <a:pt x="14" y="16"/>
                  </a:cubicBezTo>
                  <a:cubicBezTo>
                    <a:pt x="12" y="17"/>
                    <a:pt x="11" y="17"/>
                    <a:pt x="10" y="17"/>
                  </a:cubicBezTo>
                  <a:close/>
                  <a:moveTo>
                    <a:pt x="29" y="25"/>
                  </a:moveTo>
                  <a:cubicBezTo>
                    <a:pt x="28" y="26"/>
                    <a:pt x="28" y="27"/>
                    <a:pt x="27" y="27"/>
                  </a:cubicBezTo>
                  <a:cubicBezTo>
                    <a:pt x="25" y="25"/>
                    <a:pt x="23" y="22"/>
                    <a:pt x="21" y="20"/>
                  </a:cubicBezTo>
                  <a:cubicBezTo>
                    <a:pt x="21" y="20"/>
                    <a:pt x="22" y="19"/>
                    <a:pt x="23" y="19"/>
                  </a:cubicBezTo>
                  <a:cubicBezTo>
                    <a:pt x="23" y="19"/>
                    <a:pt x="24" y="19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7" y="19"/>
                    <a:pt x="28" y="19"/>
                    <a:pt x="28" y="20"/>
                  </a:cubicBezTo>
                  <a:cubicBezTo>
                    <a:pt x="29" y="20"/>
                    <a:pt x="29" y="21"/>
                    <a:pt x="29" y="21"/>
                  </a:cubicBezTo>
                  <a:cubicBezTo>
                    <a:pt x="30" y="22"/>
                    <a:pt x="30" y="23"/>
                    <a:pt x="29" y="23"/>
                  </a:cubicBezTo>
                  <a:cubicBezTo>
                    <a:pt x="29" y="24"/>
                    <a:pt x="29" y="25"/>
                    <a:pt x="2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淘宝网chenying0907出品 29"/>
            <p:cNvSpPr>
              <a:spLocks/>
            </p:cNvSpPr>
            <p:nvPr/>
          </p:nvSpPr>
          <p:spPr bwMode="auto">
            <a:xfrm>
              <a:off x="6956425" y="1135063"/>
              <a:ext cx="73025" cy="79375"/>
            </a:xfrm>
            <a:custGeom>
              <a:avLst/>
              <a:gdLst>
                <a:gd name="T0" fmla="*/ 16 w 19"/>
                <a:gd name="T1" fmla="*/ 1 h 21"/>
                <a:gd name="T2" fmla="*/ 16 w 19"/>
                <a:gd name="T3" fmla="*/ 1 h 21"/>
                <a:gd name="T4" fmla="*/ 9 w 19"/>
                <a:gd name="T5" fmla="*/ 7 h 21"/>
                <a:gd name="T6" fmla="*/ 3 w 19"/>
                <a:gd name="T7" fmla="*/ 14 h 21"/>
                <a:gd name="T8" fmla="*/ 0 w 19"/>
                <a:gd name="T9" fmla="*/ 17 h 21"/>
                <a:gd name="T10" fmla="*/ 0 w 19"/>
                <a:gd name="T11" fmla="*/ 17 h 21"/>
                <a:gd name="T12" fmla="*/ 0 w 19"/>
                <a:gd name="T13" fmla="*/ 20 h 21"/>
                <a:gd name="T14" fmla="*/ 3 w 19"/>
                <a:gd name="T15" fmla="*/ 20 h 21"/>
                <a:gd name="T16" fmla="*/ 3 w 19"/>
                <a:gd name="T17" fmla="*/ 20 h 21"/>
                <a:gd name="T18" fmla="*/ 6 w 19"/>
                <a:gd name="T19" fmla="*/ 16 h 21"/>
                <a:gd name="T20" fmla="*/ 11 w 19"/>
                <a:gd name="T21" fmla="*/ 10 h 21"/>
                <a:gd name="T22" fmla="*/ 18 w 19"/>
                <a:gd name="T23" fmla="*/ 4 h 21"/>
                <a:gd name="T24" fmla="*/ 18 w 19"/>
                <a:gd name="T25" fmla="*/ 4 h 21"/>
                <a:gd name="T26" fmla="*/ 19 w 19"/>
                <a:gd name="T27" fmla="*/ 4 h 21"/>
                <a:gd name="T28" fmla="*/ 19 w 19"/>
                <a:gd name="T29" fmla="*/ 1 h 21"/>
                <a:gd name="T30" fmla="*/ 16 w 19"/>
                <a:gd name="T3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3" y="3"/>
                    <a:pt x="11" y="5"/>
                    <a:pt x="9" y="7"/>
                  </a:cubicBezTo>
                  <a:cubicBezTo>
                    <a:pt x="6" y="9"/>
                    <a:pt x="5" y="11"/>
                    <a:pt x="3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4"/>
                    <a:pt x="9" y="12"/>
                    <a:pt x="11" y="10"/>
                  </a:cubicBezTo>
                  <a:cubicBezTo>
                    <a:pt x="14" y="8"/>
                    <a:pt x="16" y="6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3"/>
                    <a:pt x="19" y="2"/>
                    <a:pt x="19" y="1"/>
                  </a:cubicBezTo>
                  <a:cubicBezTo>
                    <a:pt x="18" y="0"/>
                    <a:pt x="17" y="0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淘宝网chenying0907出品 30"/>
            <p:cNvSpPr>
              <a:spLocks/>
            </p:cNvSpPr>
            <p:nvPr/>
          </p:nvSpPr>
          <p:spPr bwMode="auto">
            <a:xfrm>
              <a:off x="7043738" y="873125"/>
              <a:ext cx="77788" cy="80963"/>
            </a:xfrm>
            <a:custGeom>
              <a:avLst/>
              <a:gdLst>
                <a:gd name="T0" fmla="*/ 8 w 20"/>
                <a:gd name="T1" fmla="*/ 11 h 21"/>
                <a:gd name="T2" fmla="*/ 1 w 20"/>
                <a:gd name="T3" fmla="*/ 17 h 21"/>
                <a:gd name="T4" fmla="*/ 0 w 20"/>
                <a:gd name="T5" fmla="*/ 17 h 21"/>
                <a:gd name="T6" fmla="*/ 0 w 20"/>
                <a:gd name="T7" fmla="*/ 20 h 21"/>
                <a:gd name="T8" fmla="*/ 3 w 20"/>
                <a:gd name="T9" fmla="*/ 20 h 21"/>
                <a:gd name="T10" fmla="*/ 3 w 20"/>
                <a:gd name="T11" fmla="*/ 20 h 21"/>
                <a:gd name="T12" fmla="*/ 10 w 20"/>
                <a:gd name="T13" fmla="*/ 14 h 21"/>
                <a:gd name="T14" fmla="*/ 16 w 20"/>
                <a:gd name="T15" fmla="*/ 7 h 21"/>
                <a:gd name="T16" fmla="*/ 19 w 20"/>
                <a:gd name="T17" fmla="*/ 3 h 21"/>
                <a:gd name="T18" fmla="*/ 19 w 20"/>
                <a:gd name="T19" fmla="*/ 3 h 21"/>
                <a:gd name="T20" fmla="*/ 19 w 20"/>
                <a:gd name="T21" fmla="*/ 0 h 21"/>
                <a:gd name="T22" fmla="*/ 16 w 20"/>
                <a:gd name="T23" fmla="*/ 0 h 21"/>
                <a:gd name="T24" fmla="*/ 16 w 20"/>
                <a:gd name="T25" fmla="*/ 1 h 21"/>
                <a:gd name="T26" fmla="*/ 13 w 20"/>
                <a:gd name="T27" fmla="*/ 5 h 21"/>
                <a:gd name="T28" fmla="*/ 8 w 20"/>
                <a:gd name="T2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21">
                  <a:moveTo>
                    <a:pt x="8" y="11"/>
                  </a:moveTo>
                  <a:cubicBezTo>
                    <a:pt x="5" y="13"/>
                    <a:pt x="3" y="15"/>
                    <a:pt x="1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8"/>
                    <a:pt x="8" y="16"/>
                    <a:pt x="10" y="14"/>
                  </a:cubicBezTo>
                  <a:cubicBezTo>
                    <a:pt x="13" y="12"/>
                    <a:pt x="14" y="9"/>
                    <a:pt x="16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2"/>
                    <a:pt x="20" y="1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7"/>
                    <a:pt x="10" y="9"/>
                    <a:pt x="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3" name="标题 1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35" name="内容占位符 2"/>
          <p:cNvSpPr>
            <a:spLocks noGrp="1" noChangeArrowheads="1"/>
          </p:cNvSpPr>
          <p:nvPr/>
        </p:nvSpPr>
        <p:spPr bwMode="auto">
          <a:xfrm>
            <a:off x="4197127" y="2032149"/>
            <a:ext cx="8661622" cy="4422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74295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标题 1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38" name="内容占位符 2"/>
          <p:cNvSpPr>
            <a:spLocks noGrp="1" noChangeArrowheads="1"/>
          </p:cNvSpPr>
          <p:nvPr/>
        </p:nvSpPr>
        <p:spPr bwMode="auto">
          <a:xfrm>
            <a:off x="637147" y="4433009"/>
            <a:ext cx="8229600" cy="1382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74295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9" name="内容占位符 2"/>
          <p:cNvSpPr>
            <a:spLocks noGrp="1" noChangeArrowheads="1"/>
          </p:cNvSpPr>
          <p:nvPr/>
        </p:nvSpPr>
        <p:spPr bwMode="auto">
          <a:xfrm>
            <a:off x="763588" y="5815977"/>
            <a:ext cx="8229600" cy="155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74295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标题 1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zh-CN" altLang="en-US" b="1" dirty="0">
              <a:solidFill>
                <a:srgbClr val="F50A64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" name="内容占位符 2"/>
          <p:cNvSpPr>
            <a:spLocks noGrp="1" noChangeArrowheads="1"/>
          </p:cNvSpPr>
          <p:nvPr/>
        </p:nvSpPr>
        <p:spPr bwMode="auto">
          <a:xfrm>
            <a:off x="682625" y="1630363"/>
            <a:ext cx="822960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74295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F50A64"/>
              </a:buClr>
              <a:buFont typeface="Wingdings" pitchFamily="2" charset="2"/>
              <a:buNone/>
            </a:pPr>
            <a:endParaRPr lang="zh-CN" altLang="en-US" sz="18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17" name="标题 1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b="1" dirty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块元素和行内元素</a:t>
            </a:r>
          </a:p>
        </p:txBody>
      </p:sp>
      <p:sp>
        <p:nvSpPr>
          <p:cNvPr id="18" name="内容占位符 2"/>
          <p:cNvSpPr>
            <a:spLocks noGrp="1" noChangeArrowheads="1"/>
          </p:cNvSpPr>
          <p:nvPr/>
        </p:nvSpPr>
        <p:spPr bwMode="auto">
          <a:xfrm>
            <a:off x="457199" y="1555750"/>
            <a:ext cx="11718926" cy="2243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74295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块的特征</a:t>
            </a:r>
          </a:p>
          <a:p>
            <a:pPr lvl="2">
              <a:spcBef>
                <a:spcPct val="20000"/>
              </a:spcBef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	</a:t>
            </a:r>
            <a:r>
              <a:rPr lang="zh-CN" altLang="en-US" sz="2000" b="1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1、默认独占一行 </a:t>
            </a:r>
          </a:p>
          <a:p>
            <a:pPr lvl="2">
              <a:spcBef>
                <a:spcPct val="20000"/>
              </a:spcBef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	2、没有宽度时，默认撑满一排</a:t>
            </a:r>
            <a:endParaRPr lang="en-US" altLang="zh-CN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      常见块元素：</a:t>
            </a:r>
            <a:r>
              <a:rPr lang="pt-BR" altLang="zh-CN" dirty="0"/>
              <a:t> div</a:t>
            </a:r>
            <a:r>
              <a:rPr lang="zh-CN" altLang="en-US" dirty="0"/>
              <a:t>，</a:t>
            </a:r>
            <a:r>
              <a:rPr lang="pt-BR" altLang="zh-CN" dirty="0"/>
              <a:t>address , center ,dl , form , h1 , h2 , h3 , h4 , h5 , h6 , menu , ol , p , table , ul , l</a:t>
            </a:r>
            <a:br>
              <a:rPr lang="pt-BR" altLang="zh-CN" dirty="0"/>
            </a:b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19" name="内容占位符 2"/>
          <p:cNvSpPr>
            <a:spLocks noGrp="1" noChangeArrowheads="1"/>
          </p:cNvSpPr>
          <p:nvPr/>
        </p:nvSpPr>
        <p:spPr bwMode="auto">
          <a:xfrm>
            <a:off x="619125" y="3602831"/>
            <a:ext cx="11718926" cy="3469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74295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行内的特征</a:t>
            </a:r>
          </a:p>
          <a:p>
            <a:pPr lvl="2">
              <a:spcBef>
                <a:spcPct val="20000"/>
              </a:spcBef>
            </a:pPr>
            <a:r>
              <a:rPr lang="zh-CN" altLang="en-US" sz="2000" b="1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	1、同排可以继续跟同类的标签</a:t>
            </a:r>
          </a:p>
          <a:p>
            <a:pPr lvl="2">
              <a:spcBef>
                <a:spcPct val="20000"/>
              </a:spcBef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	2、内容撑开宽度</a:t>
            </a:r>
          </a:p>
          <a:p>
            <a:pPr lvl="2">
              <a:spcBef>
                <a:spcPct val="20000"/>
              </a:spcBef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	3、不支持宽高</a:t>
            </a:r>
          </a:p>
          <a:p>
            <a:pPr lvl="2">
              <a:spcBef>
                <a:spcPct val="20000"/>
              </a:spcBef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	</a:t>
            </a:r>
            <a: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4</a:t>
            </a: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、代码换行被解析</a:t>
            </a:r>
            <a:endParaRPr lang="en-US" altLang="zh-CN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dirty="0"/>
              <a:t>　　</a:t>
            </a: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常见行内元素：</a:t>
            </a:r>
            <a: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a , b , </a:t>
            </a:r>
            <a:r>
              <a:rPr lang="en-US" altLang="zh-CN" sz="2000" dirty="0" err="1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br</a:t>
            </a:r>
            <a: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 , </a:t>
            </a:r>
            <a:r>
              <a:rPr lang="en-US" altLang="zh-CN" sz="2000" dirty="0" err="1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em</a:t>
            </a:r>
            <a: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 , font , </a:t>
            </a:r>
            <a:r>
              <a:rPr lang="en-US" altLang="zh-CN" sz="2000" dirty="0" err="1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img</a:t>
            </a:r>
            <a: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 , input , label , select , small , span , </a:t>
            </a:r>
            <a:r>
              <a:rPr lang="en-US" altLang="zh-CN" sz="2000" dirty="0" err="1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textarea</a:t>
            </a:r>
            <a: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 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767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淘宝网chenying0907出品 19"/>
          <p:cNvSpPr>
            <a:spLocks noEditPoints="1"/>
          </p:cNvSpPr>
          <p:nvPr/>
        </p:nvSpPr>
        <p:spPr bwMode="auto">
          <a:xfrm>
            <a:off x="4390043" y="3813718"/>
            <a:ext cx="459466" cy="443672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606" tIns="45802" rIns="91606" bIns="4580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id-ID" sz="781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淘宝网chenying0907出品 11"/>
          <p:cNvSpPr>
            <a:spLocks noChangeAspect="1" noEditPoints="1"/>
          </p:cNvSpPr>
          <p:nvPr/>
        </p:nvSpPr>
        <p:spPr bwMode="auto">
          <a:xfrm>
            <a:off x="4337420" y="2553902"/>
            <a:ext cx="480416" cy="480926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606" tIns="45802" rIns="91606" bIns="4580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78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360470" y="5174136"/>
            <a:ext cx="452288" cy="443672"/>
            <a:chOff x="6786562" y="796925"/>
            <a:chExt cx="500063" cy="490538"/>
          </a:xfrm>
          <a:solidFill>
            <a:schemeClr val="bg1"/>
          </a:solidFill>
        </p:grpSpPr>
        <p:sp>
          <p:nvSpPr>
            <p:cNvPr id="23" name="淘宝网chenying0907出品 27"/>
            <p:cNvSpPr>
              <a:spLocks noEditPoints="1"/>
            </p:cNvSpPr>
            <p:nvPr/>
          </p:nvSpPr>
          <p:spPr bwMode="auto">
            <a:xfrm>
              <a:off x="6786562" y="796925"/>
              <a:ext cx="500063" cy="490538"/>
            </a:xfrm>
            <a:custGeom>
              <a:avLst/>
              <a:gdLst>
                <a:gd name="T0" fmla="*/ 127 w 130"/>
                <a:gd name="T1" fmla="*/ 42 h 128"/>
                <a:gd name="T2" fmla="*/ 87 w 130"/>
                <a:gd name="T3" fmla="*/ 2 h 128"/>
                <a:gd name="T4" fmla="*/ 79 w 130"/>
                <a:gd name="T5" fmla="*/ 0 h 128"/>
                <a:gd name="T6" fmla="*/ 75 w 130"/>
                <a:gd name="T7" fmla="*/ 2 h 128"/>
                <a:gd name="T8" fmla="*/ 73 w 130"/>
                <a:gd name="T9" fmla="*/ 6 h 128"/>
                <a:gd name="T10" fmla="*/ 64 w 130"/>
                <a:gd name="T11" fmla="*/ 21 h 128"/>
                <a:gd name="T12" fmla="*/ 41 w 130"/>
                <a:gd name="T13" fmla="*/ 37 h 128"/>
                <a:gd name="T14" fmla="*/ 15 w 130"/>
                <a:gd name="T15" fmla="*/ 55 h 128"/>
                <a:gd name="T16" fmla="*/ 1 w 130"/>
                <a:gd name="T17" fmla="*/ 78 h 128"/>
                <a:gd name="T18" fmla="*/ 3 w 130"/>
                <a:gd name="T19" fmla="*/ 86 h 128"/>
                <a:gd name="T20" fmla="*/ 43 w 130"/>
                <a:gd name="T21" fmla="*/ 126 h 128"/>
                <a:gd name="T22" fmla="*/ 51 w 130"/>
                <a:gd name="T23" fmla="*/ 128 h 128"/>
                <a:gd name="T24" fmla="*/ 55 w 130"/>
                <a:gd name="T25" fmla="*/ 126 h 128"/>
                <a:gd name="T26" fmla="*/ 57 w 130"/>
                <a:gd name="T27" fmla="*/ 122 h 128"/>
                <a:gd name="T28" fmla="*/ 66 w 130"/>
                <a:gd name="T29" fmla="*/ 107 h 128"/>
                <a:gd name="T30" fmla="*/ 89 w 130"/>
                <a:gd name="T31" fmla="*/ 91 h 128"/>
                <a:gd name="T32" fmla="*/ 115 w 130"/>
                <a:gd name="T33" fmla="*/ 73 h 128"/>
                <a:gd name="T34" fmla="*/ 129 w 130"/>
                <a:gd name="T35" fmla="*/ 50 h 128"/>
                <a:gd name="T36" fmla="*/ 127 w 130"/>
                <a:gd name="T37" fmla="*/ 42 h 128"/>
                <a:gd name="T38" fmla="*/ 49 w 130"/>
                <a:gd name="T39" fmla="*/ 120 h 128"/>
                <a:gd name="T40" fmla="*/ 9 w 130"/>
                <a:gd name="T41" fmla="*/ 80 h 128"/>
                <a:gd name="T42" fmla="*/ 81 w 130"/>
                <a:gd name="T43" fmla="*/ 8 h 128"/>
                <a:gd name="T44" fmla="*/ 121 w 130"/>
                <a:gd name="T45" fmla="*/ 48 h 128"/>
                <a:gd name="T46" fmla="*/ 49 w 130"/>
                <a:gd name="T47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28">
                  <a:moveTo>
                    <a:pt x="127" y="42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5" y="0"/>
                    <a:pt x="82" y="0"/>
                    <a:pt x="79" y="0"/>
                  </a:cubicBezTo>
                  <a:cubicBezTo>
                    <a:pt x="78" y="1"/>
                    <a:pt x="76" y="1"/>
                    <a:pt x="75" y="2"/>
                  </a:cubicBezTo>
                  <a:cubicBezTo>
                    <a:pt x="74" y="3"/>
                    <a:pt x="74" y="4"/>
                    <a:pt x="73" y="6"/>
                  </a:cubicBezTo>
                  <a:cubicBezTo>
                    <a:pt x="72" y="12"/>
                    <a:pt x="68" y="17"/>
                    <a:pt x="64" y="21"/>
                  </a:cubicBezTo>
                  <a:cubicBezTo>
                    <a:pt x="58" y="27"/>
                    <a:pt x="50" y="32"/>
                    <a:pt x="41" y="37"/>
                  </a:cubicBezTo>
                  <a:cubicBezTo>
                    <a:pt x="32" y="42"/>
                    <a:pt x="23" y="48"/>
                    <a:pt x="15" y="55"/>
                  </a:cubicBezTo>
                  <a:cubicBezTo>
                    <a:pt x="8" y="62"/>
                    <a:pt x="4" y="69"/>
                    <a:pt x="1" y="78"/>
                  </a:cubicBezTo>
                  <a:cubicBezTo>
                    <a:pt x="0" y="80"/>
                    <a:pt x="1" y="84"/>
                    <a:pt x="3" y="8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5" y="128"/>
                    <a:pt x="48" y="128"/>
                    <a:pt x="51" y="128"/>
                  </a:cubicBezTo>
                  <a:cubicBezTo>
                    <a:pt x="52" y="127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8" y="116"/>
                    <a:pt x="62" y="111"/>
                    <a:pt x="66" y="107"/>
                  </a:cubicBezTo>
                  <a:cubicBezTo>
                    <a:pt x="72" y="101"/>
                    <a:pt x="80" y="96"/>
                    <a:pt x="89" y="91"/>
                  </a:cubicBezTo>
                  <a:cubicBezTo>
                    <a:pt x="98" y="86"/>
                    <a:pt x="107" y="80"/>
                    <a:pt x="115" y="73"/>
                  </a:cubicBezTo>
                  <a:cubicBezTo>
                    <a:pt x="122" y="66"/>
                    <a:pt x="126" y="59"/>
                    <a:pt x="129" y="50"/>
                  </a:cubicBezTo>
                  <a:cubicBezTo>
                    <a:pt x="130" y="48"/>
                    <a:pt x="129" y="44"/>
                    <a:pt x="127" y="42"/>
                  </a:cubicBezTo>
                  <a:close/>
                  <a:moveTo>
                    <a:pt x="49" y="120"/>
                  </a:moveTo>
                  <a:cubicBezTo>
                    <a:pt x="36" y="107"/>
                    <a:pt x="22" y="93"/>
                    <a:pt x="9" y="80"/>
                  </a:cubicBezTo>
                  <a:cubicBezTo>
                    <a:pt x="20" y="43"/>
                    <a:pt x="70" y="45"/>
                    <a:pt x="81" y="8"/>
                  </a:cubicBezTo>
                  <a:cubicBezTo>
                    <a:pt x="94" y="21"/>
                    <a:pt x="108" y="35"/>
                    <a:pt x="121" y="48"/>
                  </a:cubicBezTo>
                  <a:cubicBezTo>
                    <a:pt x="110" y="85"/>
                    <a:pt x="60" y="83"/>
                    <a:pt x="4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淘宝网chenying0907出品 28"/>
            <p:cNvSpPr>
              <a:spLocks noEditPoints="1"/>
            </p:cNvSpPr>
            <p:nvPr/>
          </p:nvSpPr>
          <p:spPr bwMode="auto">
            <a:xfrm>
              <a:off x="6967538" y="969963"/>
              <a:ext cx="134938" cy="138113"/>
            </a:xfrm>
            <a:custGeom>
              <a:avLst/>
              <a:gdLst>
                <a:gd name="T0" fmla="*/ 28 w 35"/>
                <a:gd name="T1" fmla="*/ 12 h 36"/>
                <a:gd name="T2" fmla="*/ 20 w 35"/>
                <a:gd name="T3" fmla="*/ 13 h 36"/>
                <a:gd name="T4" fmla="*/ 10 w 35"/>
                <a:gd name="T5" fmla="*/ 7 h 36"/>
                <a:gd name="T6" fmla="*/ 15 w 35"/>
                <a:gd name="T7" fmla="*/ 6 h 36"/>
                <a:gd name="T8" fmla="*/ 19 w 35"/>
                <a:gd name="T9" fmla="*/ 6 h 36"/>
                <a:gd name="T10" fmla="*/ 20 w 35"/>
                <a:gd name="T11" fmla="*/ 2 h 36"/>
                <a:gd name="T12" fmla="*/ 13 w 35"/>
                <a:gd name="T13" fmla="*/ 1 h 36"/>
                <a:gd name="T14" fmla="*/ 6 w 35"/>
                <a:gd name="T15" fmla="*/ 4 h 36"/>
                <a:gd name="T16" fmla="*/ 5 w 35"/>
                <a:gd name="T17" fmla="*/ 3 h 36"/>
                <a:gd name="T18" fmla="*/ 3 w 35"/>
                <a:gd name="T19" fmla="*/ 5 h 36"/>
                <a:gd name="T20" fmla="*/ 4 w 35"/>
                <a:gd name="T21" fmla="*/ 6 h 36"/>
                <a:gd name="T22" fmla="*/ 1 w 35"/>
                <a:gd name="T23" fmla="*/ 15 h 36"/>
                <a:gd name="T24" fmla="*/ 3 w 35"/>
                <a:gd name="T25" fmla="*/ 22 h 36"/>
                <a:gd name="T26" fmla="*/ 18 w 35"/>
                <a:gd name="T27" fmla="*/ 21 h 36"/>
                <a:gd name="T28" fmla="*/ 23 w 35"/>
                <a:gd name="T29" fmla="*/ 31 h 36"/>
                <a:gd name="T30" fmla="*/ 19 w 35"/>
                <a:gd name="T31" fmla="*/ 30 h 36"/>
                <a:gd name="T32" fmla="*/ 16 w 35"/>
                <a:gd name="T33" fmla="*/ 28 h 36"/>
                <a:gd name="T34" fmla="*/ 13 w 35"/>
                <a:gd name="T35" fmla="*/ 31 h 36"/>
                <a:gd name="T36" fmla="*/ 17 w 35"/>
                <a:gd name="T37" fmla="*/ 35 h 36"/>
                <a:gd name="T38" fmla="*/ 25 w 35"/>
                <a:gd name="T39" fmla="*/ 36 h 36"/>
                <a:gd name="T40" fmla="*/ 31 w 35"/>
                <a:gd name="T41" fmla="*/ 35 h 36"/>
                <a:gd name="T42" fmla="*/ 33 w 35"/>
                <a:gd name="T43" fmla="*/ 34 h 36"/>
                <a:gd name="T44" fmla="*/ 33 w 35"/>
                <a:gd name="T45" fmla="*/ 32 h 36"/>
                <a:gd name="T46" fmla="*/ 34 w 35"/>
                <a:gd name="T47" fmla="*/ 26 h 36"/>
                <a:gd name="T48" fmla="*/ 35 w 35"/>
                <a:gd name="T49" fmla="*/ 18 h 36"/>
                <a:gd name="T50" fmla="*/ 10 w 35"/>
                <a:gd name="T51" fmla="*/ 17 h 36"/>
                <a:gd name="T52" fmla="*/ 6 w 35"/>
                <a:gd name="T53" fmla="*/ 15 h 36"/>
                <a:gd name="T54" fmla="*/ 7 w 35"/>
                <a:gd name="T55" fmla="*/ 11 h 36"/>
                <a:gd name="T56" fmla="*/ 14 w 35"/>
                <a:gd name="T57" fmla="*/ 16 h 36"/>
                <a:gd name="T58" fmla="*/ 29 w 35"/>
                <a:gd name="T59" fmla="*/ 25 h 36"/>
                <a:gd name="T60" fmla="*/ 21 w 35"/>
                <a:gd name="T61" fmla="*/ 20 h 36"/>
                <a:gd name="T62" fmla="*/ 25 w 35"/>
                <a:gd name="T63" fmla="*/ 18 h 36"/>
                <a:gd name="T64" fmla="*/ 28 w 35"/>
                <a:gd name="T65" fmla="*/ 20 h 36"/>
                <a:gd name="T66" fmla="*/ 29 w 35"/>
                <a:gd name="T67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36">
                  <a:moveTo>
                    <a:pt x="32" y="15"/>
                  </a:moveTo>
                  <a:cubicBezTo>
                    <a:pt x="31" y="14"/>
                    <a:pt x="30" y="13"/>
                    <a:pt x="28" y="12"/>
                  </a:cubicBezTo>
                  <a:cubicBezTo>
                    <a:pt x="27" y="12"/>
                    <a:pt x="26" y="12"/>
                    <a:pt x="24" y="12"/>
                  </a:cubicBezTo>
                  <a:cubicBezTo>
                    <a:pt x="23" y="12"/>
                    <a:pt x="22" y="12"/>
                    <a:pt x="20" y="13"/>
                  </a:cubicBezTo>
                  <a:cubicBezTo>
                    <a:pt x="19" y="13"/>
                    <a:pt x="18" y="14"/>
                    <a:pt x="16" y="15"/>
                  </a:cubicBezTo>
                  <a:cubicBezTo>
                    <a:pt x="14" y="12"/>
                    <a:pt x="12" y="10"/>
                    <a:pt x="10" y="7"/>
                  </a:cubicBezTo>
                  <a:cubicBezTo>
                    <a:pt x="11" y="7"/>
                    <a:pt x="12" y="6"/>
                    <a:pt x="13" y="6"/>
                  </a:cubicBezTo>
                  <a:cubicBezTo>
                    <a:pt x="14" y="6"/>
                    <a:pt x="14" y="6"/>
                    <a:pt x="15" y="6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18" y="7"/>
                    <a:pt x="19" y="7"/>
                    <a:pt x="19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4"/>
                    <a:pt x="20" y="3"/>
                    <a:pt x="20" y="2"/>
                  </a:cubicBezTo>
                  <a:cubicBezTo>
                    <a:pt x="19" y="1"/>
                    <a:pt x="18" y="1"/>
                    <a:pt x="16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1"/>
                    <a:pt x="10" y="1"/>
                    <a:pt x="9" y="2"/>
                  </a:cubicBezTo>
                  <a:cubicBezTo>
                    <a:pt x="8" y="3"/>
                    <a:pt x="7" y="3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2" y="9"/>
                    <a:pt x="2" y="10"/>
                  </a:cubicBezTo>
                  <a:cubicBezTo>
                    <a:pt x="1" y="12"/>
                    <a:pt x="1" y="13"/>
                    <a:pt x="1" y="15"/>
                  </a:cubicBezTo>
                  <a:cubicBezTo>
                    <a:pt x="0" y="16"/>
                    <a:pt x="1" y="17"/>
                    <a:pt x="1" y="18"/>
                  </a:cubicBezTo>
                  <a:cubicBezTo>
                    <a:pt x="1" y="20"/>
                    <a:pt x="2" y="21"/>
                    <a:pt x="3" y="22"/>
                  </a:cubicBezTo>
                  <a:cubicBezTo>
                    <a:pt x="5" y="23"/>
                    <a:pt x="8" y="24"/>
                    <a:pt x="10" y="24"/>
                  </a:cubicBezTo>
                  <a:cubicBezTo>
                    <a:pt x="13" y="23"/>
                    <a:pt x="15" y="23"/>
                    <a:pt x="18" y="21"/>
                  </a:cubicBezTo>
                  <a:cubicBezTo>
                    <a:pt x="21" y="24"/>
                    <a:pt x="23" y="27"/>
                    <a:pt x="25" y="29"/>
                  </a:cubicBezTo>
                  <a:cubicBezTo>
                    <a:pt x="24" y="30"/>
                    <a:pt x="24" y="30"/>
                    <a:pt x="23" y="31"/>
                  </a:cubicBezTo>
                  <a:cubicBezTo>
                    <a:pt x="22" y="31"/>
                    <a:pt x="21" y="31"/>
                    <a:pt x="21" y="31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8" y="29"/>
                    <a:pt x="18" y="29"/>
                    <a:pt x="17" y="29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15" y="28"/>
                    <a:pt x="15" y="29"/>
                    <a:pt x="14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2"/>
                    <a:pt x="13" y="33"/>
                    <a:pt x="14" y="33"/>
                  </a:cubicBezTo>
                  <a:cubicBezTo>
                    <a:pt x="15" y="34"/>
                    <a:pt x="16" y="35"/>
                    <a:pt x="17" y="35"/>
                  </a:cubicBezTo>
                  <a:cubicBezTo>
                    <a:pt x="18" y="36"/>
                    <a:pt x="19" y="36"/>
                    <a:pt x="20" y="36"/>
                  </a:cubicBezTo>
                  <a:cubicBezTo>
                    <a:pt x="22" y="36"/>
                    <a:pt x="23" y="36"/>
                    <a:pt x="25" y="36"/>
                  </a:cubicBezTo>
                  <a:cubicBezTo>
                    <a:pt x="26" y="35"/>
                    <a:pt x="27" y="34"/>
                    <a:pt x="29" y="33"/>
                  </a:cubicBezTo>
                  <a:cubicBezTo>
                    <a:pt x="30" y="33"/>
                    <a:pt x="30" y="34"/>
                    <a:pt x="31" y="35"/>
                  </a:cubicBezTo>
                  <a:cubicBezTo>
                    <a:pt x="31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4"/>
                  </a:cubicBezTo>
                  <a:cubicBezTo>
                    <a:pt x="33" y="34"/>
                    <a:pt x="34" y="34"/>
                    <a:pt x="34" y="33"/>
                  </a:cubicBezTo>
                  <a:cubicBezTo>
                    <a:pt x="34" y="33"/>
                    <a:pt x="33" y="32"/>
                    <a:pt x="33" y="32"/>
                  </a:cubicBezTo>
                  <a:cubicBezTo>
                    <a:pt x="32" y="32"/>
                    <a:pt x="32" y="31"/>
                    <a:pt x="31" y="30"/>
                  </a:cubicBezTo>
                  <a:cubicBezTo>
                    <a:pt x="32" y="29"/>
                    <a:pt x="33" y="27"/>
                    <a:pt x="34" y="26"/>
                  </a:cubicBezTo>
                  <a:cubicBezTo>
                    <a:pt x="35" y="24"/>
                    <a:pt x="35" y="23"/>
                    <a:pt x="35" y="21"/>
                  </a:cubicBezTo>
                  <a:cubicBezTo>
                    <a:pt x="35" y="20"/>
                    <a:pt x="35" y="19"/>
                    <a:pt x="35" y="18"/>
                  </a:cubicBezTo>
                  <a:cubicBezTo>
                    <a:pt x="34" y="17"/>
                    <a:pt x="33" y="16"/>
                    <a:pt x="32" y="15"/>
                  </a:cubicBezTo>
                  <a:close/>
                  <a:moveTo>
                    <a:pt x="10" y="17"/>
                  </a:moveTo>
                  <a:cubicBezTo>
                    <a:pt x="9" y="17"/>
                    <a:pt x="8" y="17"/>
                    <a:pt x="7" y="16"/>
                  </a:cubicBezTo>
                  <a:cubicBezTo>
                    <a:pt x="7" y="16"/>
                    <a:pt x="6" y="15"/>
                    <a:pt x="6" y="15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7" y="11"/>
                  </a:cubicBezTo>
                  <a:cubicBezTo>
                    <a:pt x="7" y="11"/>
                    <a:pt x="7" y="10"/>
                    <a:pt x="8" y="9"/>
                  </a:cubicBezTo>
                  <a:cubicBezTo>
                    <a:pt x="10" y="11"/>
                    <a:pt x="12" y="14"/>
                    <a:pt x="14" y="16"/>
                  </a:cubicBezTo>
                  <a:cubicBezTo>
                    <a:pt x="12" y="17"/>
                    <a:pt x="11" y="17"/>
                    <a:pt x="10" y="17"/>
                  </a:cubicBezTo>
                  <a:close/>
                  <a:moveTo>
                    <a:pt x="29" y="25"/>
                  </a:moveTo>
                  <a:cubicBezTo>
                    <a:pt x="28" y="26"/>
                    <a:pt x="28" y="27"/>
                    <a:pt x="27" y="27"/>
                  </a:cubicBezTo>
                  <a:cubicBezTo>
                    <a:pt x="25" y="25"/>
                    <a:pt x="23" y="22"/>
                    <a:pt x="21" y="20"/>
                  </a:cubicBezTo>
                  <a:cubicBezTo>
                    <a:pt x="21" y="20"/>
                    <a:pt x="22" y="19"/>
                    <a:pt x="23" y="19"/>
                  </a:cubicBezTo>
                  <a:cubicBezTo>
                    <a:pt x="23" y="19"/>
                    <a:pt x="24" y="19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7" y="19"/>
                    <a:pt x="28" y="19"/>
                    <a:pt x="28" y="20"/>
                  </a:cubicBezTo>
                  <a:cubicBezTo>
                    <a:pt x="29" y="20"/>
                    <a:pt x="29" y="21"/>
                    <a:pt x="29" y="21"/>
                  </a:cubicBezTo>
                  <a:cubicBezTo>
                    <a:pt x="30" y="22"/>
                    <a:pt x="30" y="23"/>
                    <a:pt x="29" y="23"/>
                  </a:cubicBezTo>
                  <a:cubicBezTo>
                    <a:pt x="29" y="24"/>
                    <a:pt x="29" y="25"/>
                    <a:pt x="2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淘宝网chenying0907出品 29"/>
            <p:cNvSpPr>
              <a:spLocks/>
            </p:cNvSpPr>
            <p:nvPr/>
          </p:nvSpPr>
          <p:spPr bwMode="auto">
            <a:xfrm>
              <a:off x="6956425" y="1135063"/>
              <a:ext cx="73025" cy="79375"/>
            </a:xfrm>
            <a:custGeom>
              <a:avLst/>
              <a:gdLst>
                <a:gd name="T0" fmla="*/ 16 w 19"/>
                <a:gd name="T1" fmla="*/ 1 h 21"/>
                <a:gd name="T2" fmla="*/ 16 w 19"/>
                <a:gd name="T3" fmla="*/ 1 h 21"/>
                <a:gd name="T4" fmla="*/ 9 w 19"/>
                <a:gd name="T5" fmla="*/ 7 h 21"/>
                <a:gd name="T6" fmla="*/ 3 w 19"/>
                <a:gd name="T7" fmla="*/ 14 h 21"/>
                <a:gd name="T8" fmla="*/ 0 w 19"/>
                <a:gd name="T9" fmla="*/ 17 h 21"/>
                <a:gd name="T10" fmla="*/ 0 w 19"/>
                <a:gd name="T11" fmla="*/ 17 h 21"/>
                <a:gd name="T12" fmla="*/ 0 w 19"/>
                <a:gd name="T13" fmla="*/ 20 h 21"/>
                <a:gd name="T14" fmla="*/ 3 w 19"/>
                <a:gd name="T15" fmla="*/ 20 h 21"/>
                <a:gd name="T16" fmla="*/ 3 w 19"/>
                <a:gd name="T17" fmla="*/ 20 h 21"/>
                <a:gd name="T18" fmla="*/ 6 w 19"/>
                <a:gd name="T19" fmla="*/ 16 h 21"/>
                <a:gd name="T20" fmla="*/ 11 w 19"/>
                <a:gd name="T21" fmla="*/ 10 h 21"/>
                <a:gd name="T22" fmla="*/ 18 w 19"/>
                <a:gd name="T23" fmla="*/ 4 h 21"/>
                <a:gd name="T24" fmla="*/ 18 w 19"/>
                <a:gd name="T25" fmla="*/ 4 h 21"/>
                <a:gd name="T26" fmla="*/ 19 w 19"/>
                <a:gd name="T27" fmla="*/ 4 h 21"/>
                <a:gd name="T28" fmla="*/ 19 w 19"/>
                <a:gd name="T29" fmla="*/ 1 h 21"/>
                <a:gd name="T30" fmla="*/ 16 w 19"/>
                <a:gd name="T3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3" y="3"/>
                    <a:pt x="11" y="5"/>
                    <a:pt x="9" y="7"/>
                  </a:cubicBezTo>
                  <a:cubicBezTo>
                    <a:pt x="6" y="9"/>
                    <a:pt x="5" y="11"/>
                    <a:pt x="3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4"/>
                    <a:pt x="9" y="12"/>
                    <a:pt x="11" y="10"/>
                  </a:cubicBezTo>
                  <a:cubicBezTo>
                    <a:pt x="14" y="8"/>
                    <a:pt x="16" y="6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3"/>
                    <a:pt x="19" y="2"/>
                    <a:pt x="19" y="1"/>
                  </a:cubicBezTo>
                  <a:cubicBezTo>
                    <a:pt x="18" y="0"/>
                    <a:pt x="17" y="0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淘宝网chenying0907出品 30"/>
            <p:cNvSpPr>
              <a:spLocks/>
            </p:cNvSpPr>
            <p:nvPr/>
          </p:nvSpPr>
          <p:spPr bwMode="auto">
            <a:xfrm>
              <a:off x="7043738" y="873125"/>
              <a:ext cx="77788" cy="80963"/>
            </a:xfrm>
            <a:custGeom>
              <a:avLst/>
              <a:gdLst>
                <a:gd name="T0" fmla="*/ 8 w 20"/>
                <a:gd name="T1" fmla="*/ 11 h 21"/>
                <a:gd name="T2" fmla="*/ 1 w 20"/>
                <a:gd name="T3" fmla="*/ 17 h 21"/>
                <a:gd name="T4" fmla="*/ 0 w 20"/>
                <a:gd name="T5" fmla="*/ 17 h 21"/>
                <a:gd name="T6" fmla="*/ 0 w 20"/>
                <a:gd name="T7" fmla="*/ 20 h 21"/>
                <a:gd name="T8" fmla="*/ 3 w 20"/>
                <a:gd name="T9" fmla="*/ 20 h 21"/>
                <a:gd name="T10" fmla="*/ 3 w 20"/>
                <a:gd name="T11" fmla="*/ 20 h 21"/>
                <a:gd name="T12" fmla="*/ 10 w 20"/>
                <a:gd name="T13" fmla="*/ 14 h 21"/>
                <a:gd name="T14" fmla="*/ 16 w 20"/>
                <a:gd name="T15" fmla="*/ 7 h 21"/>
                <a:gd name="T16" fmla="*/ 19 w 20"/>
                <a:gd name="T17" fmla="*/ 3 h 21"/>
                <a:gd name="T18" fmla="*/ 19 w 20"/>
                <a:gd name="T19" fmla="*/ 3 h 21"/>
                <a:gd name="T20" fmla="*/ 19 w 20"/>
                <a:gd name="T21" fmla="*/ 0 h 21"/>
                <a:gd name="T22" fmla="*/ 16 w 20"/>
                <a:gd name="T23" fmla="*/ 0 h 21"/>
                <a:gd name="T24" fmla="*/ 16 w 20"/>
                <a:gd name="T25" fmla="*/ 1 h 21"/>
                <a:gd name="T26" fmla="*/ 13 w 20"/>
                <a:gd name="T27" fmla="*/ 5 h 21"/>
                <a:gd name="T28" fmla="*/ 8 w 20"/>
                <a:gd name="T2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21">
                  <a:moveTo>
                    <a:pt x="8" y="11"/>
                  </a:moveTo>
                  <a:cubicBezTo>
                    <a:pt x="5" y="13"/>
                    <a:pt x="3" y="15"/>
                    <a:pt x="1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8"/>
                    <a:pt x="8" y="16"/>
                    <a:pt x="10" y="14"/>
                  </a:cubicBezTo>
                  <a:cubicBezTo>
                    <a:pt x="13" y="12"/>
                    <a:pt x="14" y="9"/>
                    <a:pt x="16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2"/>
                    <a:pt x="20" y="1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7"/>
                    <a:pt x="10" y="9"/>
                    <a:pt x="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3" name="标题 1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35" name="内容占位符 2"/>
          <p:cNvSpPr>
            <a:spLocks noGrp="1" noChangeArrowheads="1"/>
          </p:cNvSpPr>
          <p:nvPr/>
        </p:nvSpPr>
        <p:spPr bwMode="auto">
          <a:xfrm>
            <a:off x="4197127" y="2032149"/>
            <a:ext cx="8661622" cy="4422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74295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标题 1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b="1" dirty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盒模型</a:t>
            </a:r>
            <a:endParaRPr lang="zh-CN" altLang="en-US" dirty="0"/>
          </a:p>
        </p:txBody>
      </p:sp>
      <p:pic>
        <p:nvPicPr>
          <p:cNvPr id="37" name="Picture 3" descr="未标题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082" y="1248484"/>
            <a:ext cx="4392612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内容占位符 2"/>
          <p:cNvSpPr>
            <a:spLocks noGrp="1" noChangeArrowheads="1"/>
          </p:cNvSpPr>
          <p:nvPr/>
        </p:nvSpPr>
        <p:spPr bwMode="auto">
          <a:xfrm>
            <a:off x="637147" y="4433009"/>
            <a:ext cx="8229600" cy="1382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74295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盒子大小 = border + padding + width/height</a:t>
            </a:r>
          </a:p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盒子宽度 = 左border+左padding+width+右padding +右border</a:t>
            </a:r>
          </a:p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盒子高度 = 上border+上padding+height+下padding+下border</a:t>
            </a:r>
          </a:p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9" name="内容占位符 2"/>
          <p:cNvSpPr>
            <a:spLocks noGrp="1" noChangeArrowheads="1"/>
          </p:cNvSpPr>
          <p:nvPr/>
        </p:nvSpPr>
        <p:spPr bwMode="auto">
          <a:xfrm>
            <a:off x="763588" y="5815977"/>
            <a:ext cx="8229600" cy="155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74295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css3</a:t>
            </a: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扩展</a:t>
            </a:r>
            <a:endParaRPr lang="en-US" altLang="zh-CN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属性名：</a:t>
            </a:r>
            <a: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box-sizing</a:t>
            </a:r>
          </a:p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属性值：</a:t>
            </a:r>
            <a: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content-box</a:t>
            </a: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border-box(</a:t>
            </a: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宽高包含</a:t>
            </a:r>
            <a: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border</a:t>
            </a: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和</a:t>
            </a:r>
            <a: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padding)</a:t>
            </a: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1948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淘宝网chenying0907出品 7"/>
          <p:cNvSpPr/>
          <p:nvPr/>
        </p:nvSpPr>
        <p:spPr>
          <a:xfrm>
            <a:off x="0" y="1528093"/>
            <a:ext cx="12858750" cy="49685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13"/>
          <p:cNvSpPr txBox="1">
            <a:spLocks/>
          </p:cNvSpPr>
          <p:nvPr/>
        </p:nvSpPr>
        <p:spPr>
          <a:xfrm>
            <a:off x="424555" y="168986"/>
            <a:ext cx="1890593" cy="355063"/>
          </a:xfrm>
          <a:prstGeom prst="rect">
            <a:avLst/>
          </a:prstGeom>
        </p:spPr>
        <p:txBody>
          <a:bodyPr vert="horz"/>
          <a:lstStyle>
            <a:lvl1pPr marL="0" indent="0" algn="l" defTabSz="964326" rtl="0" eaLnBrk="1" latinLnBrk="0" hangingPunct="1">
              <a:lnSpc>
                <a:spcPct val="100000"/>
              </a:lnSpc>
              <a:spcBef>
                <a:spcPts val="1055"/>
              </a:spcBef>
              <a:buFont typeface="Arial" panose="020B0604020202020204" pitchFamily="34" charset="0"/>
              <a:buNone/>
              <a:defRPr sz="16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3245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2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5408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21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7571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9734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51897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34060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6223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8387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b="1" dirty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选择器</a:t>
            </a:r>
          </a:p>
        </p:txBody>
      </p:sp>
      <p:sp>
        <p:nvSpPr>
          <p:cNvPr id="7" name="内容占位符 2"/>
          <p:cNvSpPr>
            <a:spLocks noGrp="1" noChangeArrowheads="1"/>
          </p:cNvSpPr>
          <p:nvPr/>
        </p:nvSpPr>
        <p:spPr bwMode="auto">
          <a:xfrm>
            <a:off x="749553" y="1528093"/>
            <a:ext cx="10216325" cy="486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74295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ct val="20000"/>
              </a:spcBef>
              <a:buClr>
                <a:srgbClr val="F50A64"/>
              </a:buClr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常用选择器</a:t>
            </a:r>
            <a:endParaRPr lang="en-US" altLang="zh-CN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id选择符（#）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群组选择符（，）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class选择符（.）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类型选择符(div……)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包含选择符（div p）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通配符（*）</a:t>
            </a:r>
            <a: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	</a:t>
            </a:r>
          </a:p>
          <a:p>
            <a:pPr lvl="1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endParaRPr lang="en-US" altLang="zh-CN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0" lvl="1" indent="0">
              <a:spcBef>
                <a:spcPct val="20000"/>
              </a:spcBef>
              <a:buClr>
                <a:srgbClr val="F50A64"/>
              </a:buClr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备注：具体可参考：</a:t>
            </a:r>
            <a: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http://www.w3school.com.cn/cssref/css_selectors.asp</a:t>
            </a: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10" name="内容占位符 2"/>
          <p:cNvSpPr>
            <a:spLocks noGrp="1" noChangeArrowheads="1"/>
          </p:cNvSpPr>
          <p:nvPr/>
        </p:nvSpPr>
        <p:spPr bwMode="auto">
          <a:xfrm>
            <a:off x="5857715" y="1528093"/>
            <a:ext cx="7115577" cy="4832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74295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ct val="20000"/>
              </a:spcBef>
              <a:buClr>
                <a:srgbClr val="F50A64"/>
              </a:buClr>
            </a:pPr>
            <a: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css3</a:t>
            </a: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选择器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类型选择符</a:t>
            </a:r>
            <a: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:nth-of-type</a:t>
            </a: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</a:t>
            </a: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子级选择符</a:t>
            </a:r>
            <a: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:nth-child</a:t>
            </a: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</a:t>
            </a: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子级选择符</a:t>
            </a:r>
            <a: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:nth-last-child(1)</a:t>
            </a: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非选择符</a:t>
            </a:r>
            <a: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:not(‘p’)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/>
              <a:t>属性选择符</a:t>
            </a:r>
            <a:r>
              <a:rPr lang="en-US" altLang="zh-CN" sz="2000" dirty="0"/>
              <a:t> </a:t>
            </a:r>
            <a: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[attribute=value]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2000" dirty="0"/>
              <a:t>Input</a:t>
            </a:r>
            <a:r>
              <a:rPr lang="zh-CN" altLang="en-US" sz="2000" dirty="0"/>
              <a:t>选择符</a:t>
            </a:r>
            <a:r>
              <a:rPr lang="en-US" altLang="zh-CN" sz="2000" dirty="0"/>
              <a:t>:</a:t>
            </a:r>
            <a: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disabled, :checked, :enabled</a:t>
            </a:r>
          </a:p>
        </p:txBody>
      </p:sp>
    </p:spTree>
    <p:extLst>
      <p:ext uri="{BB962C8B-B14F-4D97-AF65-F5344CB8AC3E}">
        <p14:creationId xmlns:p14="http://schemas.microsoft.com/office/powerpoint/2010/main" val="2600131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淘宝网chenying0907出品 7"/>
          <p:cNvSpPr/>
          <p:nvPr/>
        </p:nvSpPr>
        <p:spPr>
          <a:xfrm>
            <a:off x="0" y="1527970"/>
            <a:ext cx="12858750" cy="49685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13"/>
          <p:cNvSpPr txBox="1">
            <a:spLocks/>
          </p:cNvSpPr>
          <p:nvPr/>
        </p:nvSpPr>
        <p:spPr>
          <a:xfrm>
            <a:off x="424555" y="168986"/>
            <a:ext cx="1890593" cy="355063"/>
          </a:xfrm>
          <a:prstGeom prst="rect">
            <a:avLst/>
          </a:prstGeom>
        </p:spPr>
        <p:txBody>
          <a:bodyPr vert="horz"/>
          <a:lstStyle>
            <a:lvl1pPr marL="0" indent="0" algn="l" defTabSz="964326" rtl="0" eaLnBrk="1" latinLnBrk="0" hangingPunct="1">
              <a:lnSpc>
                <a:spcPct val="100000"/>
              </a:lnSpc>
              <a:spcBef>
                <a:spcPts val="1055"/>
              </a:spcBef>
              <a:buFont typeface="Arial" panose="020B0604020202020204" pitchFamily="34" charset="0"/>
              <a:buNone/>
              <a:defRPr sz="16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3245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2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5408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21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7571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9734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51897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34060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6223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8387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>
            <a:spLocks noGrp="1" noChangeArrowheads="1"/>
          </p:cNvSpPr>
          <p:nvPr/>
        </p:nvSpPr>
        <p:spPr bwMode="auto">
          <a:xfrm>
            <a:off x="749553" y="1528093"/>
            <a:ext cx="10216325" cy="486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74295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ct val="20000"/>
              </a:spcBef>
              <a:buClr>
                <a:srgbClr val="F50A64"/>
              </a:buClr>
            </a:pP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10" name="内容占位符 2"/>
          <p:cNvSpPr>
            <a:spLocks noGrp="1" noChangeArrowheads="1"/>
          </p:cNvSpPr>
          <p:nvPr/>
        </p:nvSpPr>
        <p:spPr bwMode="auto">
          <a:xfrm>
            <a:off x="5857715" y="1528093"/>
            <a:ext cx="7115577" cy="4832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74295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ct val="20000"/>
              </a:spcBef>
              <a:buClr>
                <a:srgbClr val="F50A64"/>
              </a:buClr>
            </a:pPr>
            <a:endParaRPr lang="en-US" altLang="zh-CN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 txBox="1">
            <a:spLocks noChangeArrowheads="1"/>
          </p:cNvSpPr>
          <p:nvPr/>
        </p:nvSpPr>
        <p:spPr>
          <a:xfrm>
            <a:off x="322263" y="546528"/>
            <a:ext cx="8229600" cy="937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b="1" dirty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选择器的优先级</a:t>
            </a:r>
          </a:p>
        </p:txBody>
      </p:sp>
      <p:sp>
        <p:nvSpPr>
          <p:cNvPr id="12" name="内容占位符 2"/>
          <p:cNvSpPr txBox="1">
            <a:spLocks noChangeArrowheads="1"/>
          </p:cNvSpPr>
          <p:nvPr/>
        </p:nvSpPr>
        <p:spPr>
          <a:xfrm>
            <a:off x="609600" y="1484313"/>
            <a:ext cx="8229600" cy="3313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fontAlgn="auto">
              <a:lnSpc>
                <a:spcPct val="80000"/>
              </a:lnSpc>
              <a:spcAft>
                <a:spcPts val="0"/>
              </a:spcAft>
              <a:buClr>
                <a:srgbClr val="F50A64"/>
              </a:buClr>
              <a:buFont typeface="Wingdings" pitchFamily="2" charset="2"/>
              <a:buNone/>
            </a:pPr>
            <a:endParaRPr lang="zh-CN" altLang="en-US" sz="32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 fontAlgn="auto">
              <a:lnSpc>
                <a:spcPct val="80000"/>
              </a:lnSpc>
              <a:spcAft>
                <a:spcPts val="0"/>
              </a:spcAft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基础选择符的优先级</a:t>
            </a:r>
          </a:p>
          <a:p>
            <a:pPr marL="342900" lvl="1" indent="-342900" fontAlgn="auto">
              <a:lnSpc>
                <a:spcPct val="80000"/>
              </a:lnSpc>
              <a:spcAft>
                <a:spcPts val="0"/>
              </a:spcAft>
              <a:buClr>
                <a:srgbClr val="F50A64"/>
              </a:buClr>
              <a:buNone/>
            </a:pPr>
            <a:r>
              <a:rPr lang="zh-CN" altLang="en-US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</a:t>
            </a: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类型  &lt;  class  &lt;  id  &lt; style(行间)  &lt; js</a:t>
            </a:r>
            <a: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 fontAlgn="auto">
              <a:lnSpc>
                <a:spcPct val="80000"/>
              </a:lnSpc>
              <a:spcAft>
                <a:spcPts val="0"/>
              </a:spcAft>
              <a:buClr>
                <a:srgbClr val="F50A64"/>
              </a:buClr>
              <a:buFont typeface="Wingdings" pitchFamily="2" charset="2"/>
              <a:buNone/>
            </a:pPr>
            <a:endParaRPr lang="en-US" altLang="zh-CN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 fontAlgn="auto">
              <a:lnSpc>
                <a:spcPct val="80000"/>
              </a:lnSpc>
              <a:spcAft>
                <a:spcPts val="0"/>
              </a:spcAft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width:100%!important</a:t>
            </a:r>
          </a:p>
          <a:p>
            <a:pPr marL="342900" lvl="1" indent="-342900" fontAlgn="auto">
              <a:lnSpc>
                <a:spcPct val="80000"/>
              </a:lnSpc>
              <a:spcAft>
                <a:spcPts val="0"/>
              </a:spcAft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</a:t>
            </a:r>
          </a:p>
          <a:p>
            <a:pPr marL="342900" lvl="1" indent="-342900" fontAlgn="auto">
              <a:lnSpc>
                <a:spcPct val="80000"/>
              </a:lnSpc>
              <a:spcAft>
                <a:spcPts val="0"/>
              </a:spcAft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</a:t>
            </a:r>
            <a:r>
              <a:rPr lang="zh-CN" altLang="en-US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如果属性值后面有</a:t>
            </a:r>
            <a:r>
              <a:rPr lang="en-US" altLang="zh-CN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important</a:t>
            </a:r>
            <a:r>
              <a:rPr lang="zh-CN" altLang="en-US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的话优先级最高</a:t>
            </a:r>
          </a:p>
        </p:txBody>
      </p:sp>
      <p:sp>
        <p:nvSpPr>
          <p:cNvPr id="13" name="内容占位符 2"/>
          <p:cNvSpPr>
            <a:spLocks noGrp="1" noChangeArrowheads="1"/>
          </p:cNvSpPr>
          <p:nvPr/>
        </p:nvSpPr>
        <p:spPr bwMode="auto">
          <a:xfrm>
            <a:off x="538163" y="5159375"/>
            <a:ext cx="80137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74295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选择符使用原则：准确的选中元素，又不影响其它。</a:t>
            </a:r>
          </a:p>
        </p:txBody>
      </p:sp>
    </p:spTree>
    <p:extLst>
      <p:ext uri="{BB962C8B-B14F-4D97-AF65-F5344CB8AC3E}">
        <p14:creationId xmlns:p14="http://schemas.microsoft.com/office/powerpoint/2010/main" val="4284046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05008" y="4112686"/>
            <a:ext cx="3680083" cy="1884573"/>
            <a:chOff x="1047907" y="3811318"/>
            <a:chExt cx="3673475" cy="1881188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1047907" y="3965306"/>
              <a:ext cx="3673475" cy="1727200"/>
              <a:chOff x="1728" y="3024"/>
              <a:chExt cx="2304" cy="1080"/>
            </a:xfrm>
          </p:grpSpPr>
          <p:sp>
            <p:nvSpPr>
              <p:cNvPr id="8" name="淘宝网chenying0907出品 5"/>
              <p:cNvSpPr>
                <a:spLocks/>
              </p:cNvSpPr>
              <p:nvPr/>
            </p:nvSpPr>
            <p:spPr bwMode="auto">
              <a:xfrm>
                <a:off x="1728" y="3024"/>
                <a:ext cx="2304" cy="1080"/>
              </a:xfrm>
              <a:custGeom>
                <a:avLst/>
                <a:gdLst>
                  <a:gd name="T0" fmla="*/ 2304 w 2304"/>
                  <a:gd name="T1" fmla="*/ 792 h 1080"/>
                  <a:gd name="T2" fmla="*/ 2302 w 2304"/>
                  <a:gd name="T3" fmla="*/ 806 h 1080"/>
                  <a:gd name="T4" fmla="*/ 2290 w 2304"/>
                  <a:gd name="T5" fmla="*/ 836 h 1080"/>
                  <a:gd name="T6" fmla="*/ 2268 w 2304"/>
                  <a:gd name="T7" fmla="*/ 864 h 1080"/>
                  <a:gd name="T8" fmla="*/ 2234 w 2304"/>
                  <a:gd name="T9" fmla="*/ 892 h 1080"/>
                  <a:gd name="T10" fmla="*/ 2190 w 2304"/>
                  <a:gd name="T11" fmla="*/ 916 h 1080"/>
                  <a:gd name="T12" fmla="*/ 2108 w 2304"/>
                  <a:gd name="T13" fmla="*/ 954 h 1080"/>
                  <a:gd name="T14" fmla="*/ 1966 w 2304"/>
                  <a:gd name="T15" fmla="*/ 996 h 1080"/>
                  <a:gd name="T16" fmla="*/ 1796 w 2304"/>
                  <a:gd name="T17" fmla="*/ 1030 h 1080"/>
                  <a:gd name="T18" fmla="*/ 1600 w 2304"/>
                  <a:gd name="T19" fmla="*/ 1058 h 1080"/>
                  <a:gd name="T20" fmla="*/ 1384 w 2304"/>
                  <a:gd name="T21" fmla="*/ 1074 h 1080"/>
                  <a:gd name="T22" fmla="*/ 1152 w 2304"/>
                  <a:gd name="T23" fmla="*/ 1080 h 1080"/>
                  <a:gd name="T24" fmla="*/ 1034 w 2304"/>
                  <a:gd name="T25" fmla="*/ 1078 h 1080"/>
                  <a:gd name="T26" fmla="*/ 810 w 2304"/>
                  <a:gd name="T27" fmla="*/ 1068 h 1080"/>
                  <a:gd name="T28" fmla="*/ 602 w 2304"/>
                  <a:gd name="T29" fmla="*/ 1046 h 1080"/>
                  <a:gd name="T30" fmla="*/ 420 w 2304"/>
                  <a:gd name="T31" fmla="*/ 1014 h 1080"/>
                  <a:gd name="T32" fmla="*/ 264 w 2304"/>
                  <a:gd name="T33" fmla="*/ 976 h 1080"/>
                  <a:gd name="T34" fmla="*/ 140 w 2304"/>
                  <a:gd name="T35" fmla="*/ 930 h 1080"/>
                  <a:gd name="T36" fmla="*/ 90 w 2304"/>
                  <a:gd name="T37" fmla="*/ 904 h 1080"/>
                  <a:gd name="T38" fmla="*/ 52 w 2304"/>
                  <a:gd name="T39" fmla="*/ 878 h 1080"/>
                  <a:gd name="T40" fmla="*/ 24 w 2304"/>
                  <a:gd name="T41" fmla="*/ 850 h 1080"/>
                  <a:gd name="T42" fmla="*/ 6 w 2304"/>
                  <a:gd name="T43" fmla="*/ 822 h 1080"/>
                  <a:gd name="T44" fmla="*/ 0 w 2304"/>
                  <a:gd name="T45" fmla="*/ 792 h 1080"/>
                  <a:gd name="T46" fmla="*/ 288 w 2304"/>
                  <a:gd name="T47" fmla="*/ 216 h 1080"/>
                  <a:gd name="T48" fmla="*/ 292 w 2304"/>
                  <a:gd name="T49" fmla="*/ 194 h 1080"/>
                  <a:gd name="T50" fmla="*/ 306 w 2304"/>
                  <a:gd name="T51" fmla="*/ 172 h 1080"/>
                  <a:gd name="T52" fmla="*/ 326 w 2304"/>
                  <a:gd name="T53" fmla="*/ 152 h 1080"/>
                  <a:gd name="T54" fmla="*/ 356 w 2304"/>
                  <a:gd name="T55" fmla="*/ 132 h 1080"/>
                  <a:gd name="T56" fmla="*/ 436 w 2304"/>
                  <a:gd name="T57" fmla="*/ 96 h 1080"/>
                  <a:gd name="T58" fmla="*/ 542 w 2304"/>
                  <a:gd name="T59" fmla="*/ 64 h 1080"/>
                  <a:gd name="T60" fmla="*/ 668 w 2304"/>
                  <a:gd name="T61" fmla="*/ 36 h 1080"/>
                  <a:gd name="T62" fmla="*/ 816 w 2304"/>
                  <a:gd name="T63" fmla="*/ 16 h 1080"/>
                  <a:gd name="T64" fmla="*/ 978 w 2304"/>
                  <a:gd name="T65" fmla="*/ 4 h 1080"/>
                  <a:gd name="T66" fmla="*/ 1152 w 2304"/>
                  <a:gd name="T67" fmla="*/ 0 h 1080"/>
                  <a:gd name="T68" fmla="*/ 1240 w 2304"/>
                  <a:gd name="T69" fmla="*/ 2 h 1080"/>
                  <a:gd name="T70" fmla="*/ 1408 w 2304"/>
                  <a:gd name="T71" fmla="*/ 10 h 1080"/>
                  <a:gd name="T72" fmla="*/ 1564 w 2304"/>
                  <a:gd name="T73" fmla="*/ 26 h 1080"/>
                  <a:gd name="T74" fmla="*/ 1702 w 2304"/>
                  <a:gd name="T75" fmla="*/ 50 h 1080"/>
                  <a:gd name="T76" fmla="*/ 1818 w 2304"/>
                  <a:gd name="T77" fmla="*/ 78 h 1080"/>
                  <a:gd name="T78" fmla="*/ 1912 w 2304"/>
                  <a:gd name="T79" fmla="*/ 114 h 1080"/>
                  <a:gd name="T80" fmla="*/ 1964 w 2304"/>
                  <a:gd name="T81" fmla="*/ 142 h 1080"/>
                  <a:gd name="T82" fmla="*/ 1988 w 2304"/>
                  <a:gd name="T83" fmla="*/ 162 h 1080"/>
                  <a:gd name="T84" fmla="*/ 2006 w 2304"/>
                  <a:gd name="T85" fmla="*/ 184 h 1080"/>
                  <a:gd name="T86" fmla="*/ 2014 w 2304"/>
                  <a:gd name="T87" fmla="*/ 204 h 1080"/>
                  <a:gd name="T88" fmla="*/ 2016 w 2304"/>
                  <a:gd name="T89" fmla="*/ 216 h 108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304"/>
                  <a:gd name="T136" fmla="*/ 0 h 1080"/>
                  <a:gd name="T137" fmla="*/ 2304 w 2304"/>
                  <a:gd name="T138" fmla="*/ 1080 h 108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304" h="1080">
                    <a:moveTo>
                      <a:pt x="2016" y="216"/>
                    </a:moveTo>
                    <a:lnTo>
                      <a:pt x="2304" y="792"/>
                    </a:lnTo>
                    <a:lnTo>
                      <a:pt x="2302" y="806"/>
                    </a:lnTo>
                    <a:lnTo>
                      <a:pt x="2298" y="822"/>
                    </a:lnTo>
                    <a:lnTo>
                      <a:pt x="2290" y="836"/>
                    </a:lnTo>
                    <a:lnTo>
                      <a:pt x="2280" y="850"/>
                    </a:lnTo>
                    <a:lnTo>
                      <a:pt x="2268" y="864"/>
                    </a:lnTo>
                    <a:lnTo>
                      <a:pt x="2252" y="878"/>
                    </a:lnTo>
                    <a:lnTo>
                      <a:pt x="2234" y="892"/>
                    </a:lnTo>
                    <a:lnTo>
                      <a:pt x="2214" y="904"/>
                    </a:lnTo>
                    <a:lnTo>
                      <a:pt x="2190" y="916"/>
                    </a:lnTo>
                    <a:lnTo>
                      <a:pt x="2164" y="930"/>
                    </a:lnTo>
                    <a:lnTo>
                      <a:pt x="2108" y="954"/>
                    </a:lnTo>
                    <a:lnTo>
                      <a:pt x="2040" y="976"/>
                    </a:lnTo>
                    <a:lnTo>
                      <a:pt x="1966" y="996"/>
                    </a:lnTo>
                    <a:lnTo>
                      <a:pt x="1884" y="1014"/>
                    </a:lnTo>
                    <a:lnTo>
                      <a:pt x="1796" y="1030"/>
                    </a:lnTo>
                    <a:lnTo>
                      <a:pt x="1702" y="1046"/>
                    </a:lnTo>
                    <a:lnTo>
                      <a:pt x="1600" y="1058"/>
                    </a:lnTo>
                    <a:lnTo>
                      <a:pt x="1494" y="1068"/>
                    </a:lnTo>
                    <a:lnTo>
                      <a:pt x="1384" y="1074"/>
                    </a:lnTo>
                    <a:lnTo>
                      <a:pt x="1270" y="1078"/>
                    </a:lnTo>
                    <a:lnTo>
                      <a:pt x="1152" y="1080"/>
                    </a:lnTo>
                    <a:lnTo>
                      <a:pt x="1034" y="1078"/>
                    </a:lnTo>
                    <a:lnTo>
                      <a:pt x="920" y="1074"/>
                    </a:lnTo>
                    <a:lnTo>
                      <a:pt x="810" y="1068"/>
                    </a:lnTo>
                    <a:lnTo>
                      <a:pt x="704" y="1058"/>
                    </a:lnTo>
                    <a:lnTo>
                      <a:pt x="602" y="1046"/>
                    </a:lnTo>
                    <a:lnTo>
                      <a:pt x="508" y="1030"/>
                    </a:lnTo>
                    <a:lnTo>
                      <a:pt x="420" y="1014"/>
                    </a:lnTo>
                    <a:lnTo>
                      <a:pt x="338" y="996"/>
                    </a:lnTo>
                    <a:lnTo>
                      <a:pt x="264" y="976"/>
                    </a:lnTo>
                    <a:lnTo>
                      <a:pt x="196" y="954"/>
                    </a:lnTo>
                    <a:lnTo>
                      <a:pt x="140" y="930"/>
                    </a:lnTo>
                    <a:lnTo>
                      <a:pt x="114" y="916"/>
                    </a:lnTo>
                    <a:lnTo>
                      <a:pt x="90" y="904"/>
                    </a:lnTo>
                    <a:lnTo>
                      <a:pt x="70" y="892"/>
                    </a:lnTo>
                    <a:lnTo>
                      <a:pt x="52" y="878"/>
                    </a:lnTo>
                    <a:lnTo>
                      <a:pt x="36" y="864"/>
                    </a:lnTo>
                    <a:lnTo>
                      <a:pt x="24" y="850"/>
                    </a:lnTo>
                    <a:lnTo>
                      <a:pt x="14" y="836"/>
                    </a:lnTo>
                    <a:lnTo>
                      <a:pt x="6" y="822"/>
                    </a:lnTo>
                    <a:lnTo>
                      <a:pt x="2" y="806"/>
                    </a:lnTo>
                    <a:lnTo>
                      <a:pt x="0" y="792"/>
                    </a:lnTo>
                    <a:lnTo>
                      <a:pt x="288" y="216"/>
                    </a:lnTo>
                    <a:lnTo>
                      <a:pt x="290" y="204"/>
                    </a:lnTo>
                    <a:lnTo>
                      <a:pt x="292" y="194"/>
                    </a:lnTo>
                    <a:lnTo>
                      <a:pt x="298" y="184"/>
                    </a:lnTo>
                    <a:lnTo>
                      <a:pt x="306" y="172"/>
                    </a:lnTo>
                    <a:lnTo>
                      <a:pt x="316" y="162"/>
                    </a:lnTo>
                    <a:lnTo>
                      <a:pt x="326" y="152"/>
                    </a:lnTo>
                    <a:lnTo>
                      <a:pt x="340" y="142"/>
                    </a:lnTo>
                    <a:lnTo>
                      <a:pt x="356" y="132"/>
                    </a:lnTo>
                    <a:lnTo>
                      <a:pt x="392" y="114"/>
                    </a:lnTo>
                    <a:lnTo>
                      <a:pt x="436" y="96"/>
                    </a:lnTo>
                    <a:lnTo>
                      <a:pt x="486" y="78"/>
                    </a:lnTo>
                    <a:lnTo>
                      <a:pt x="542" y="64"/>
                    </a:lnTo>
                    <a:lnTo>
                      <a:pt x="602" y="50"/>
                    </a:lnTo>
                    <a:lnTo>
                      <a:pt x="668" y="36"/>
                    </a:lnTo>
                    <a:lnTo>
                      <a:pt x="740" y="26"/>
                    </a:lnTo>
                    <a:lnTo>
                      <a:pt x="816" y="16"/>
                    </a:lnTo>
                    <a:lnTo>
                      <a:pt x="896" y="10"/>
                    </a:lnTo>
                    <a:lnTo>
                      <a:pt x="978" y="4"/>
                    </a:lnTo>
                    <a:lnTo>
                      <a:pt x="1064" y="2"/>
                    </a:lnTo>
                    <a:lnTo>
                      <a:pt x="1152" y="0"/>
                    </a:lnTo>
                    <a:lnTo>
                      <a:pt x="1240" y="2"/>
                    </a:lnTo>
                    <a:lnTo>
                      <a:pt x="1326" y="4"/>
                    </a:lnTo>
                    <a:lnTo>
                      <a:pt x="1408" y="10"/>
                    </a:lnTo>
                    <a:lnTo>
                      <a:pt x="1488" y="16"/>
                    </a:lnTo>
                    <a:lnTo>
                      <a:pt x="1564" y="26"/>
                    </a:lnTo>
                    <a:lnTo>
                      <a:pt x="1636" y="36"/>
                    </a:lnTo>
                    <a:lnTo>
                      <a:pt x="1702" y="50"/>
                    </a:lnTo>
                    <a:lnTo>
                      <a:pt x="1762" y="64"/>
                    </a:lnTo>
                    <a:lnTo>
                      <a:pt x="1818" y="78"/>
                    </a:lnTo>
                    <a:lnTo>
                      <a:pt x="1868" y="96"/>
                    </a:lnTo>
                    <a:lnTo>
                      <a:pt x="1912" y="114"/>
                    </a:lnTo>
                    <a:lnTo>
                      <a:pt x="1948" y="132"/>
                    </a:lnTo>
                    <a:lnTo>
                      <a:pt x="1964" y="142"/>
                    </a:lnTo>
                    <a:lnTo>
                      <a:pt x="1978" y="152"/>
                    </a:lnTo>
                    <a:lnTo>
                      <a:pt x="1988" y="162"/>
                    </a:lnTo>
                    <a:lnTo>
                      <a:pt x="1998" y="172"/>
                    </a:lnTo>
                    <a:lnTo>
                      <a:pt x="2006" y="184"/>
                    </a:lnTo>
                    <a:lnTo>
                      <a:pt x="2012" y="194"/>
                    </a:lnTo>
                    <a:lnTo>
                      <a:pt x="2014" y="204"/>
                    </a:lnTo>
                    <a:lnTo>
                      <a:pt x="2016" y="21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just">
                  <a:lnSpc>
                    <a:spcPct val="120000"/>
                  </a:lnSpc>
                </a:pPr>
                <a:endParaRPr lang="zh-CN" altLang="en-US" sz="781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" name="淘宝网chenying0907出品 6"/>
              <p:cNvSpPr>
                <a:spLocks/>
              </p:cNvSpPr>
              <p:nvPr/>
            </p:nvSpPr>
            <p:spPr bwMode="auto">
              <a:xfrm>
                <a:off x="2016" y="3024"/>
                <a:ext cx="1728" cy="432"/>
              </a:xfrm>
              <a:custGeom>
                <a:avLst/>
                <a:gdLst>
                  <a:gd name="T0" fmla="*/ 1728 w 1728"/>
                  <a:gd name="T1" fmla="*/ 216 h 432"/>
                  <a:gd name="T2" fmla="*/ 1724 w 1728"/>
                  <a:gd name="T3" fmla="*/ 238 h 432"/>
                  <a:gd name="T4" fmla="*/ 1710 w 1728"/>
                  <a:gd name="T5" fmla="*/ 260 h 432"/>
                  <a:gd name="T6" fmla="*/ 1690 w 1728"/>
                  <a:gd name="T7" fmla="*/ 280 h 432"/>
                  <a:gd name="T8" fmla="*/ 1660 w 1728"/>
                  <a:gd name="T9" fmla="*/ 300 h 432"/>
                  <a:gd name="T10" fmla="*/ 1580 w 1728"/>
                  <a:gd name="T11" fmla="*/ 336 h 432"/>
                  <a:gd name="T12" fmla="*/ 1474 w 1728"/>
                  <a:gd name="T13" fmla="*/ 368 h 432"/>
                  <a:gd name="T14" fmla="*/ 1348 w 1728"/>
                  <a:gd name="T15" fmla="*/ 396 h 432"/>
                  <a:gd name="T16" fmla="*/ 1200 w 1728"/>
                  <a:gd name="T17" fmla="*/ 416 h 432"/>
                  <a:gd name="T18" fmla="*/ 1038 w 1728"/>
                  <a:gd name="T19" fmla="*/ 428 h 432"/>
                  <a:gd name="T20" fmla="*/ 864 w 1728"/>
                  <a:gd name="T21" fmla="*/ 432 h 432"/>
                  <a:gd name="T22" fmla="*/ 776 w 1728"/>
                  <a:gd name="T23" fmla="*/ 430 h 432"/>
                  <a:gd name="T24" fmla="*/ 608 w 1728"/>
                  <a:gd name="T25" fmla="*/ 422 h 432"/>
                  <a:gd name="T26" fmla="*/ 452 w 1728"/>
                  <a:gd name="T27" fmla="*/ 406 h 432"/>
                  <a:gd name="T28" fmla="*/ 314 w 1728"/>
                  <a:gd name="T29" fmla="*/ 382 h 432"/>
                  <a:gd name="T30" fmla="*/ 198 w 1728"/>
                  <a:gd name="T31" fmla="*/ 354 h 432"/>
                  <a:gd name="T32" fmla="*/ 104 w 1728"/>
                  <a:gd name="T33" fmla="*/ 318 h 432"/>
                  <a:gd name="T34" fmla="*/ 52 w 1728"/>
                  <a:gd name="T35" fmla="*/ 290 h 432"/>
                  <a:gd name="T36" fmla="*/ 28 w 1728"/>
                  <a:gd name="T37" fmla="*/ 270 h 432"/>
                  <a:gd name="T38" fmla="*/ 10 w 1728"/>
                  <a:gd name="T39" fmla="*/ 248 h 432"/>
                  <a:gd name="T40" fmla="*/ 2 w 1728"/>
                  <a:gd name="T41" fmla="*/ 228 h 432"/>
                  <a:gd name="T42" fmla="*/ 0 w 1728"/>
                  <a:gd name="T43" fmla="*/ 216 h 432"/>
                  <a:gd name="T44" fmla="*/ 4 w 1728"/>
                  <a:gd name="T45" fmla="*/ 194 h 432"/>
                  <a:gd name="T46" fmla="*/ 18 w 1728"/>
                  <a:gd name="T47" fmla="*/ 172 h 432"/>
                  <a:gd name="T48" fmla="*/ 38 w 1728"/>
                  <a:gd name="T49" fmla="*/ 152 h 432"/>
                  <a:gd name="T50" fmla="*/ 68 w 1728"/>
                  <a:gd name="T51" fmla="*/ 132 h 432"/>
                  <a:gd name="T52" fmla="*/ 148 w 1728"/>
                  <a:gd name="T53" fmla="*/ 96 h 432"/>
                  <a:gd name="T54" fmla="*/ 254 w 1728"/>
                  <a:gd name="T55" fmla="*/ 64 h 432"/>
                  <a:gd name="T56" fmla="*/ 380 w 1728"/>
                  <a:gd name="T57" fmla="*/ 36 h 432"/>
                  <a:gd name="T58" fmla="*/ 528 w 1728"/>
                  <a:gd name="T59" fmla="*/ 16 h 432"/>
                  <a:gd name="T60" fmla="*/ 690 w 1728"/>
                  <a:gd name="T61" fmla="*/ 4 h 432"/>
                  <a:gd name="T62" fmla="*/ 864 w 1728"/>
                  <a:gd name="T63" fmla="*/ 0 h 432"/>
                  <a:gd name="T64" fmla="*/ 952 w 1728"/>
                  <a:gd name="T65" fmla="*/ 2 h 432"/>
                  <a:gd name="T66" fmla="*/ 1120 w 1728"/>
                  <a:gd name="T67" fmla="*/ 10 h 432"/>
                  <a:gd name="T68" fmla="*/ 1276 w 1728"/>
                  <a:gd name="T69" fmla="*/ 26 h 432"/>
                  <a:gd name="T70" fmla="*/ 1414 w 1728"/>
                  <a:gd name="T71" fmla="*/ 50 h 432"/>
                  <a:gd name="T72" fmla="*/ 1530 w 1728"/>
                  <a:gd name="T73" fmla="*/ 78 h 432"/>
                  <a:gd name="T74" fmla="*/ 1624 w 1728"/>
                  <a:gd name="T75" fmla="*/ 114 h 432"/>
                  <a:gd name="T76" fmla="*/ 1676 w 1728"/>
                  <a:gd name="T77" fmla="*/ 142 h 432"/>
                  <a:gd name="T78" fmla="*/ 1700 w 1728"/>
                  <a:gd name="T79" fmla="*/ 162 h 432"/>
                  <a:gd name="T80" fmla="*/ 1718 w 1728"/>
                  <a:gd name="T81" fmla="*/ 184 h 432"/>
                  <a:gd name="T82" fmla="*/ 1726 w 1728"/>
                  <a:gd name="T83" fmla="*/ 204 h 432"/>
                  <a:gd name="T84" fmla="*/ 1728 w 1728"/>
                  <a:gd name="T85" fmla="*/ 216 h 43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728"/>
                  <a:gd name="T130" fmla="*/ 0 h 432"/>
                  <a:gd name="T131" fmla="*/ 1728 w 1728"/>
                  <a:gd name="T132" fmla="*/ 432 h 43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728" h="432">
                    <a:moveTo>
                      <a:pt x="1728" y="216"/>
                    </a:moveTo>
                    <a:lnTo>
                      <a:pt x="1728" y="216"/>
                    </a:lnTo>
                    <a:lnTo>
                      <a:pt x="1726" y="228"/>
                    </a:lnTo>
                    <a:lnTo>
                      <a:pt x="1724" y="238"/>
                    </a:lnTo>
                    <a:lnTo>
                      <a:pt x="1718" y="248"/>
                    </a:lnTo>
                    <a:lnTo>
                      <a:pt x="1710" y="260"/>
                    </a:lnTo>
                    <a:lnTo>
                      <a:pt x="1700" y="270"/>
                    </a:lnTo>
                    <a:lnTo>
                      <a:pt x="1690" y="280"/>
                    </a:lnTo>
                    <a:lnTo>
                      <a:pt x="1676" y="290"/>
                    </a:lnTo>
                    <a:lnTo>
                      <a:pt x="1660" y="300"/>
                    </a:lnTo>
                    <a:lnTo>
                      <a:pt x="1624" y="318"/>
                    </a:lnTo>
                    <a:lnTo>
                      <a:pt x="1580" y="336"/>
                    </a:lnTo>
                    <a:lnTo>
                      <a:pt x="1530" y="354"/>
                    </a:lnTo>
                    <a:lnTo>
                      <a:pt x="1474" y="368"/>
                    </a:lnTo>
                    <a:lnTo>
                      <a:pt x="1414" y="382"/>
                    </a:lnTo>
                    <a:lnTo>
                      <a:pt x="1348" y="396"/>
                    </a:lnTo>
                    <a:lnTo>
                      <a:pt x="1276" y="406"/>
                    </a:lnTo>
                    <a:lnTo>
                      <a:pt x="1200" y="416"/>
                    </a:lnTo>
                    <a:lnTo>
                      <a:pt x="1120" y="422"/>
                    </a:lnTo>
                    <a:lnTo>
                      <a:pt x="1038" y="428"/>
                    </a:lnTo>
                    <a:lnTo>
                      <a:pt x="952" y="430"/>
                    </a:lnTo>
                    <a:lnTo>
                      <a:pt x="864" y="432"/>
                    </a:lnTo>
                    <a:lnTo>
                      <a:pt x="776" y="430"/>
                    </a:lnTo>
                    <a:lnTo>
                      <a:pt x="690" y="428"/>
                    </a:lnTo>
                    <a:lnTo>
                      <a:pt x="608" y="422"/>
                    </a:lnTo>
                    <a:lnTo>
                      <a:pt x="528" y="416"/>
                    </a:lnTo>
                    <a:lnTo>
                      <a:pt x="452" y="406"/>
                    </a:lnTo>
                    <a:lnTo>
                      <a:pt x="380" y="396"/>
                    </a:lnTo>
                    <a:lnTo>
                      <a:pt x="314" y="382"/>
                    </a:lnTo>
                    <a:lnTo>
                      <a:pt x="254" y="368"/>
                    </a:lnTo>
                    <a:lnTo>
                      <a:pt x="198" y="354"/>
                    </a:lnTo>
                    <a:lnTo>
                      <a:pt x="148" y="336"/>
                    </a:lnTo>
                    <a:lnTo>
                      <a:pt x="104" y="318"/>
                    </a:lnTo>
                    <a:lnTo>
                      <a:pt x="68" y="300"/>
                    </a:lnTo>
                    <a:lnTo>
                      <a:pt x="52" y="290"/>
                    </a:lnTo>
                    <a:lnTo>
                      <a:pt x="38" y="280"/>
                    </a:lnTo>
                    <a:lnTo>
                      <a:pt x="28" y="270"/>
                    </a:lnTo>
                    <a:lnTo>
                      <a:pt x="18" y="260"/>
                    </a:lnTo>
                    <a:lnTo>
                      <a:pt x="10" y="248"/>
                    </a:lnTo>
                    <a:lnTo>
                      <a:pt x="4" y="238"/>
                    </a:lnTo>
                    <a:lnTo>
                      <a:pt x="2" y="228"/>
                    </a:lnTo>
                    <a:lnTo>
                      <a:pt x="0" y="216"/>
                    </a:lnTo>
                    <a:lnTo>
                      <a:pt x="2" y="204"/>
                    </a:lnTo>
                    <a:lnTo>
                      <a:pt x="4" y="194"/>
                    </a:lnTo>
                    <a:lnTo>
                      <a:pt x="10" y="184"/>
                    </a:lnTo>
                    <a:lnTo>
                      <a:pt x="18" y="172"/>
                    </a:lnTo>
                    <a:lnTo>
                      <a:pt x="28" y="162"/>
                    </a:lnTo>
                    <a:lnTo>
                      <a:pt x="38" y="152"/>
                    </a:lnTo>
                    <a:lnTo>
                      <a:pt x="52" y="142"/>
                    </a:lnTo>
                    <a:lnTo>
                      <a:pt x="68" y="132"/>
                    </a:lnTo>
                    <a:lnTo>
                      <a:pt x="104" y="114"/>
                    </a:lnTo>
                    <a:lnTo>
                      <a:pt x="148" y="96"/>
                    </a:lnTo>
                    <a:lnTo>
                      <a:pt x="198" y="78"/>
                    </a:lnTo>
                    <a:lnTo>
                      <a:pt x="254" y="64"/>
                    </a:lnTo>
                    <a:lnTo>
                      <a:pt x="314" y="50"/>
                    </a:lnTo>
                    <a:lnTo>
                      <a:pt x="380" y="36"/>
                    </a:lnTo>
                    <a:lnTo>
                      <a:pt x="452" y="26"/>
                    </a:lnTo>
                    <a:lnTo>
                      <a:pt x="528" y="16"/>
                    </a:lnTo>
                    <a:lnTo>
                      <a:pt x="608" y="10"/>
                    </a:lnTo>
                    <a:lnTo>
                      <a:pt x="690" y="4"/>
                    </a:lnTo>
                    <a:lnTo>
                      <a:pt x="776" y="2"/>
                    </a:lnTo>
                    <a:lnTo>
                      <a:pt x="864" y="0"/>
                    </a:lnTo>
                    <a:lnTo>
                      <a:pt x="952" y="2"/>
                    </a:lnTo>
                    <a:lnTo>
                      <a:pt x="1038" y="4"/>
                    </a:lnTo>
                    <a:lnTo>
                      <a:pt x="1120" y="10"/>
                    </a:lnTo>
                    <a:lnTo>
                      <a:pt x="1200" y="16"/>
                    </a:lnTo>
                    <a:lnTo>
                      <a:pt x="1276" y="26"/>
                    </a:lnTo>
                    <a:lnTo>
                      <a:pt x="1348" y="36"/>
                    </a:lnTo>
                    <a:lnTo>
                      <a:pt x="1414" y="50"/>
                    </a:lnTo>
                    <a:lnTo>
                      <a:pt x="1474" y="64"/>
                    </a:lnTo>
                    <a:lnTo>
                      <a:pt x="1530" y="78"/>
                    </a:lnTo>
                    <a:lnTo>
                      <a:pt x="1580" y="96"/>
                    </a:lnTo>
                    <a:lnTo>
                      <a:pt x="1624" y="114"/>
                    </a:lnTo>
                    <a:lnTo>
                      <a:pt x="1660" y="132"/>
                    </a:lnTo>
                    <a:lnTo>
                      <a:pt x="1676" y="142"/>
                    </a:lnTo>
                    <a:lnTo>
                      <a:pt x="1690" y="152"/>
                    </a:lnTo>
                    <a:lnTo>
                      <a:pt x="1700" y="162"/>
                    </a:lnTo>
                    <a:lnTo>
                      <a:pt x="1710" y="172"/>
                    </a:lnTo>
                    <a:lnTo>
                      <a:pt x="1718" y="184"/>
                    </a:lnTo>
                    <a:lnTo>
                      <a:pt x="1724" y="194"/>
                    </a:lnTo>
                    <a:lnTo>
                      <a:pt x="1726" y="204"/>
                    </a:lnTo>
                    <a:lnTo>
                      <a:pt x="1728" y="2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67676">
                      <a:alpha val="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781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467007" y="3811318"/>
              <a:ext cx="2832099" cy="920750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algn="just" defTabSz="916084" eaLnBrk="1" fontAlgn="base" hangingPunct="1">
                <a:spcBef>
                  <a:spcPts val="0"/>
                </a:spcBef>
                <a:buClrTx/>
                <a:buSzTx/>
                <a:buNone/>
                <a:defRPr/>
              </a:pPr>
              <a:endParaRPr lang="zh-CN" altLang="en-US" sz="781" b="0" kern="0">
                <a:solidFill>
                  <a:srgbClr val="000000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00595" y="3034828"/>
            <a:ext cx="2488907" cy="1544235"/>
            <a:chOff x="1659095" y="2788969"/>
            <a:chExt cx="2484437" cy="1541462"/>
          </a:xfrm>
        </p:grpSpPr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1659095" y="2957244"/>
              <a:ext cx="2484437" cy="1373187"/>
              <a:chOff x="2016" y="1944"/>
              <a:chExt cx="1728" cy="936"/>
            </a:xfrm>
          </p:grpSpPr>
          <p:sp>
            <p:nvSpPr>
              <p:cNvPr id="13" name="淘宝网chenying0907出品 9"/>
              <p:cNvSpPr>
                <a:spLocks/>
              </p:cNvSpPr>
              <p:nvPr/>
            </p:nvSpPr>
            <p:spPr bwMode="auto">
              <a:xfrm>
                <a:off x="2016" y="1944"/>
                <a:ext cx="1728" cy="936"/>
              </a:xfrm>
              <a:custGeom>
                <a:avLst/>
                <a:gdLst>
                  <a:gd name="T0" fmla="*/ 1728 w 1728"/>
                  <a:gd name="T1" fmla="*/ 720 h 936"/>
                  <a:gd name="T2" fmla="*/ 1726 w 1728"/>
                  <a:gd name="T3" fmla="*/ 732 h 936"/>
                  <a:gd name="T4" fmla="*/ 1718 w 1728"/>
                  <a:gd name="T5" fmla="*/ 752 h 936"/>
                  <a:gd name="T6" fmla="*/ 1700 w 1728"/>
                  <a:gd name="T7" fmla="*/ 774 h 936"/>
                  <a:gd name="T8" fmla="*/ 1676 w 1728"/>
                  <a:gd name="T9" fmla="*/ 794 h 936"/>
                  <a:gd name="T10" fmla="*/ 1624 w 1728"/>
                  <a:gd name="T11" fmla="*/ 822 h 936"/>
                  <a:gd name="T12" fmla="*/ 1530 w 1728"/>
                  <a:gd name="T13" fmla="*/ 858 h 936"/>
                  <a:gd name="T14" fmla="*/ 1414 w 1728"/>
                  <a:gd name="T15" fmla="*/ 886 h 936"/>
                  <a:gd name="T16" fmla="*/ 1276 w 1728"/>
                  <a:gd name="T17" fmla="*/ 910 h 936"/>
                  <a:gd name="T18" fmla="*/ 1120 w 1728"/>
                  <a:gd name="T19" fmla="*/ 926 h 936"/>
                  <a:gd name="T20" fmla="*/ 952 w 1728"/>
                  <a:gd name="T21" fmla="*/ 934 h 936"/>
                  <a:gd name="T22" fmla="*/ 864 w 1728"/>
                  <a:gd name="T23" fmla="*/ 936 h 936"/>
                  <a:gd name="T24" fmla="*/ 690 w 1728"/>
                  <a:gd name="T25" fmla="*/ 932 h 936"/>
                  <a:gd name="T26" fmla="*/ 528 w 1728"/>
                  <a:gd name="T27" fmla="*/ 920 h 936"/>
                  <a:gd name="T28" fmla="*/ 380 w 1728"/>
                  <a:gd name="T29" fmla="*/ 900 h 936"/>
                  <a:gd name="T30" fmla="*/ 254 w 1728"/>
                  <a:gd name="T31" fmla="*/ 872 h 936"/>
                  <a:gd name="T32" fmla="*/ 148 w 1728"/>
                  <a:gd name="T33" fmla="*/ 840 h 936"/>
                  <a:gd name="T34" fmla="*/ 68 w 1728"/>
                  <a:gd name="T35" fmla="*/ 804 h 936"/>
                  <a:gd name="T36" fmla="*/ 38 w 1728"/>
                  <a:gd name="T37" fmla="*/ 784 h 936"/>
                  <a:gd name="T38" fmla="*/ 18 w 1728"/>
                  <a:gd name="T39" fmla="*/ 764 h 936"/>
                  <a:gd name="T40" fmla="*/ 4 w 1728"/>
                  <a:gd name="T41" fmla="*/ 742 h 936"/>
                  <a:gd name="T42" fmla="*/ 0 w 1728"/>
                  <a:gd name="T43" fmla="*/ 720 h 936"/>
                  <a:gd name="T44" fmla="*/ 288 w 1728"/>
                  <a:gd name="T45" fmla="*/ 144 h 936"/>
                  <a:gd name="T46" fmla="*/ 290 w 1728"/>
                  <a:gd name="T47" fmla="*/ 130 h 936"/>
                  <a:gd name="T48" fmla="*/ 300 w 1728"/>
                  <a:gd name="T49" fmla="*/ 114 h 936"/>
                  <a:gd name="T50" fmla="*/ 334 w 1728"/>
                  <a:gd name="T51" fmla="*/ 88 h 936"/>
                  <a:gd name="T52" fmla="*/ 386 w 1728"/>
                  <a:gd name="T53" fmla="*/ 64 h 936"/>
                  <a:gd name="T54" fmla="*/ 456 w 1728"/>
                  <a:gd name="T55" fmla="*/ 42 h 936"/>
                  <a:gd name="T56" fmla="*/ 542 w 1728"/>
                  <a:gd name="T57" fmla="*/ 24 h 936"/>
                  <a:gd name="T58" fmla="*/ 640 w 1728"/>
                  <a:gd name="T59" fmla="*/ 12 h 936"/>
                  <a:gd name="T60" fmla="*/ 748 w 1728"/>
                  <a:gd name="T61" fmla="*/ 2 h 936"/>
                  <a:gd name="T62" fmla="*/ 864 w 1728"/>
                  <a:gd name="T63" fmla="*/ 0 h 936"/>
                  <a:gd name="T64" fmla="*/ 922 w 1728"/>
                  <a:gd name="T65" fmla="*/ 0 h 936"/>
                  <a:gd name="T66" fmla="*/ 1036 w 1728"/>
                  <a:gd name="T67" fmla="*/ 6 h 936"/>
                  <a:gd name="T68" fmla="*/ 1138 w 1728"/>
                  <a:gd name="T69" fmla="*/ 18 h 936"/>
                  <a:gd name="T70" fmla="*/ 1230 w 1728"/>
                  <a:gd name="T71" fmla="*/ 32 h 936"/>
                  <a:gd name="T72" fmla="*/ 1308 w 1728"/>
                  <a:gd name="T73" fmla="*/ 52 h 936"/>
                  <a:gd name="T74" fmla="*/ 1370 w 1728"/>
                  <a:gd name="T75" fmla="*/ 76 h 936"/>
                  <a:gd name="T76" fmla="*/ 1414 w 1728"/>
                  <a:gd name="T77" fmla="*/ 102 h 936"/>
                  <a:gd name="T78" fmla="*/ 1434 w 1728"/>
                  <a:gd name="T79" fmla="*/ 122 h 936"/>
                  <a:gd name="T80" fmla="*/ 1440 w 1728"/>
                  <a:gd name="T81" fmla="*/ 136 h 936"/>
                  <a:gd name="T82" fmla="*/ 1440 w 1728"/>
                  <a:gd name="T83" fmla="*/ 144 h 9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28"/>
                  <a:gd name="T127" fmla="*/ 0 h 936"/>
                  <a:gd name="T128" fmla="*/ 1728 w 1728"/>
                  <a:gd name="T129" fmla="*/ 936 h 9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28" h="936">
                    <a:moveTo>
                      <a:pt x="1440" y="144"/>
                    </a:moveTo>
                    <a:lnTo>
                      <a:pt x="1728" y="720"/>
                    </a:lnTo>
                    <a:lnTo>
                      <a:pt x="1726" y="732"/>
                    </a:lnTo>
                    <a:lnTo>
                      <a:pt x="1724" y="742"/>
                    </a:lnTo>
                    <a:lnTo>
                      <a:pt x="1718" y="752"/>
                    </a:lnTo>
                    <a:lnTo>
                      <a:pt x="1710" y="764"/>
                    </a:lnTo>
                    <a:lnTo>
                      <a:pt x="1700" y="774"/>
                    </a:lnTo>
                    <a:lnTo>
                      <a:pt x="1690" y="784"/>
                    </a:lnTo>
                    <a:lnTo>
                      <a:pt x="1676" y="794"/>
                    </a:lnTo>
                    <a:lnTo>
                      <a:pt x="1660" y="804"/>
                    </a:lnTo>
                    <a:lnTo>
                      <a:pt x="1624" y="822"/>
                    </a:lnTo>
                    <a:lnTo>
                      <a:pt x="1580" y="840"/>
                    </a:lnTo>
                    <a:lnTo>
                      <a:pt x="1530" y="858"/>
                    </a:lnTo>
                    <a:lnTo>
                      <a:pt x="1474" y="872"/>
                    </a:lnTo>
                    <a:lnTo>
                      <a:pt x="1414" y="886"/>
                    </a:lnTo>
                    <a:lnTo>
                      <a:pt x="1348" y="900"/>
                    </a:lnTo>
                    <a:lnTo>
                      <a:pt x="1276" y="910"/>
                    </a:lnTo>
                    <a:lnTo>
                      <a:pt x="1200" y="920"/>
                    </a:lnTo>
                    <a:lnTo>
                      <a:pt x="1120" y="926"/>
                    </a:lnTo>
                    <a:lnTo>
                      <a:pt x="1038" y="932"/>
                    </a:lnTo>
                    <a:lnTo>
                      <a:pt x="952" y="934"/>
                    </a:lnTo>
                    <a:lnTo>
                      <a:pt x="864" y="936"/>
                    </a:lnTo>
                    <a:lnTo>
                      <a:pt x="776" y="934"/>
                    </a:lnTo>
                    <a:lnTo>
                      <a:pt x="690" y="932"/>
                    </a:lnTo>
                    <a:lnTo>
                      <a:pt x="608" y="926"/>
                    </a:lnTo>
                    <a:lnTo>
                      <a:pt x="528" y="920"/>
                    </a:lnTo>
                    <a:lnTo>
                      <a:pt x="452" y="910"/>
                    </a:lnTo>
                    <a:lnTo>
                      <a:pt x="380" y="900"/>
                    </a:lnTo>
                    <a:lnTo>
                      <a:pt x="314" y="886"/>
                    </a:lnTo>
                    <a:lnTo>
                      <a:pt x="254" y="872"/>
                    </a:lnTo>
                    <a:lnTo>
                      <a:pt x="198" y="858"/>
                    </a:lnTo>
                    <a:lnTo>
                      <a:pt x="148" y="840"/>
                    </a:lnTo>
                    <a:lnTo>
                      <a:pt x="104" y="822"/>
                    </a:lnTo>
                    <a:lnTo>
                      <a:pt x="68" y="804"/>
                    </a:lnTo>
                    <a:lnTo>
                      <a:pt x="52" y="794"/>
                    </a:lnTo>
                    <a:lnTo>
                      <a:pt x="38" y="784"/>
                    </a:lnTo>
                    <a:lnTo>
                      <a:pt x="28" y="774"/>
                    </a:lnTo>
                    <a:lnTo>
                      <a:pt x="18" y="764"/>
                    </a:lnTo>
                    <a:lnTo>
                      <a:pt x="10" y="752"/>
                    </a:lnTo>
                    <a:lnTo>
                      <a:pt x="4" y="742"/>
                    </a:lnTo>
                    <a:lnTo>
                      <a:pt x="2" y="732"/>
                    </a:lnTo>
                    <a:lnTo>
                      <a:pt x="0" y="720"/>
                    </a:lnTo>
                    <a:lnTo>
                      <a:pt x="288" y="144"/>
                    </a:lnTo>
                    <a:lnTo>
                      <a:pt x="288" y="136"/>
                    </a:lnTo>
                    <a:lnTo>
                      <a:pt x="290" y="130"/>
                    </a:lnTo>
                    <a:lnTo>
                      <a:pt x="294" y="122"/>
                    </a:lnTo>
                    <a:lnTo>
                      <a:pt x="300" y="114"/>
                    </a:lnTo>
                    <a:lnTo>
                      <a:pt x="314" y="102"/>
                    </a:lnTo>
                    <a:lnTo>
                      <a:pt x="334" y="88"/>
                    </a:lnTo>
                    <a:lnTo>
                      <a:pt x="358" y="76"/>
                    </a:lnTo>
                    <a:lnTo>
                      <a:pt x="386" y="64"/>
                    </a:lnTo>
                    <a:lnTo>
                      <a:pt x="420" y="52"/>
                    </a:lnTo>
                    <a:lnTo>
                      <a:pt x="456" y="42"/>
                    </a:lnTo>
                    <a:lnTo>
                      <a:pt x="498" y="32"/>
                    </a:lnTo>
                    <a:lnTo>
                      <a:pt x="542" y="24"/>
                    </a:lnTo>
                    <a:lnTo>
                      <a:pt x="590" y="18"/>
                    </a:lnTo>
                    <a:lnTo>
                      <a:pt x="640" y="12"/>
                    </a:lnTo>
                    <a:lnTo>
                      <a:pt x="692" y="6"/>
                    </a:lnTo>
                    <a:lnTo>
                      <a:pt x="748" y="2"/>
                    </a:lnTo>
                    <a:lnTo>
                      <a:pt x="806" y="0"/>
                    </a:lnTo>
                    <a:lnTo>
                      <a:pt x="864" y="0"/>
                    </a:lnTo>
                    <a:lnTo>
                      <a:pt x="922" y="0"/>
                    </a:lnTo>
                    <a:lnTo>
                      <a:pt x="980" y="2"/>
                    </a:lnTo>
                    <a:lnTo>
                      <a:pt x="1036" y="6"/>
                    </a:lnTo>
                    <a:lnTo>
                      <a:pt x="1088" y="12"/>
                    </a:lnTo>
                    <a:lnTo>
                      <a:pt x="1138" y="18"/>
                    </a:lnTo>
                    <a:lnTo>
                      <a:pt x="1186" y="24"/>
                    </a:lnTo>
                    <a:lnTo>
                      <a:pt x="1230" y="32"/>
                    </a:lnTo>
                    <a:lnTo>
                      <a:pt x="1272" y="42"/>
                    </a:lnTo>
                    <a:lnTo>
                      <a:pt x="1308" y="52"/>
                    </a:lnTo>
                    <a:lnTo>
                      <a:pt x="1342" y="64"/>
                    </a:lnTo>
                    <a:lnTo>
                      <a:pt x="1370" y="76"/>
                    </a:lnTo>
                    <a:lnTo>
                      <a:pt x="1394" y="88"/>
                    </a:lnTo>
                    <a:lnTo>
                      <a:pt x="1414" y="102"/>
                    </a:lnTo>
                    <a:lnTo>
                      <a:pt x="1428" y="114"/>
                    </a:lnTo>
                    <a:lnTo>
                      <a:pt x="1434" y="122"/>
                    </a:lnTo>
                    <a:lnTo>
                      <a:pt x="1438" y="130"/>
                    </a:lnTo>
                    <a:lnTo>
                      <a:pt x="1440" y="136"/>
                    </a:lnTo>
                    <a:lnTo>
                      <a:pt x="1440" y="1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just">
                  <a:lnSpc>
                    <a:spcPct val="120000"/>
                  </a:lnSpc>
                </a:pPr>
                <a:endParaRPr lang="zh-CN" altLang="en-US" sz="781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" name="淘宝网chenying0907出品 10"/>
              <p:cNvSpPr>
                <a:spLocks/>
              </p:cNvSpPr>
              <p:nvPr/>
            </p:nvSpPr>
            <p:spPr bwMode="auto">
              <a:xfrm>
                <a:off x="2304" y="1944"/>
                <a:ext cx="1152" cy="288"/>
              </a:xfrm>
              <a:custGeom>
                <a:avLst/>
                <a:gdLst>
                  <a:gd name="T0" fmla="*/ 1152 w 1152"/>
                  <a:gd name="T1" fmla="*/ 144 h 288"/>
                  <a:gd name="T2" fmla="*/ 1150 w 1152"/>
                  <a:gd name="T3" fmla="*/ 158 h 288"/>
                  <a:gd name="T4" fmla="*/ 1140 w 1152"/>
                  <a:gd name="T5" fmla="*/ 174 h 288"/>
                  <a:gd name="T6" fmla="*/ 1106 w 1152"/>
                  <a:gd name="T7" fmla="*/ 200 h 288"/>
                  <a:gd name="T8" fmla="*/ 1054 w 1152"/>
                  <a:gd name="T9" fmla="*/ 224 h 288"/>
                  <a:gd name="T10" fmla="*/ 984 w 1152"/>
                  <a:gd name="T11" fmla="*/ 246 h 288"/>
                  <a:gd name="T12" fmla="*/ 898 w 1152"/>
                  <a:gd name="T13" fmla="*/ 264 h 288"/>
                  <a:gd name="T14" fmla="*/ 800 w 1152"/>
                  <a:gd name="T15" fmla="*/ 276 h 288"/>
                  <a:gd name="T16" fmla="*/ 692 w 1152"/>
                  <a:gd name="T17" fmla="*/ 286 h 288"/>
                  <a:gd name="T18" fmla="*/ 576 w 1152"/>
                  <a:gd name="T19" fmla="*/ 288 h 288"/>
                  <a:gd name="T20" fmla="*/ 518 w 1152"/>
                  <a:gd name="T21" fmla="*/ 288 h 288"/>
                  <a:gd name="T22" fmla="*/ 404 w 1152"/>
                  <a:gd name="T23" fmla="*/ 282 h 288"/>
                  <a:gd name="T24" fmla="*/ 302 w 1152"/>
                  <a:gd name="T25" fmla="*/ 270 h 288"/>
                  <a:gd name="T26" fmla="*/ 210 w 1152"/>
                  <a:gd name="T27" fmla="*/ 256 h 288"/>
                  <a:gd name="T28" fmla="*/ 132 w 1152"/>
                  <a:gd name="T29" fmla="*/ 236 h 288"/>
                  <a:gd name="T30" fmla="*/ 70 w 1152"/>
                  <a:gd name="T31" fmla="*/ 212 h 288"/>
                  <a:gd name="T32" fmla="*/ 26 w 1152"/>
                  <a:gd name="T33" fmla="*/ 186 h 288"/>
                  <a:gd name="T34" fmla="*/ 6 w 1152"/>
                  <a:gd name="T35" fmla="*/ 166 h 288"/>
                  <a:gd name="T36" fmla="*/ 0 w 1152"/>
                  <a:gd name="T37" fmla="*/ 152 h 288"/>
                  <a:gd name="T38" fmla="*/ 0 w 1152"/>
                  <a:gd name="T39" fmla="*/ 144 h 288"/>
                  <a:gd name="T40" fmla="*/ 2 w 1152"/>
                  <a:gd name="T41" fmla="*/ 130 h 288"/>
                  <a:gd name="T42" fmla="*/ 12 w 1152"/>
                  <a:gd name="T43" fmla="*/ 114 h 288"/>
                  <a:gd name="T44" fmla="*/ 46 w 1152"/>
                  <a:gd name="T45" fmla="*/ 88 h 288"/>
                  <a:gd name="T46" fmla="*/ 98 w 1152"/>
                  <a:gd name="T47" fmla="*/ 64 h 288"/>
                  <a:gd name="T48" fmla="*/ 168 w 1152"/>
                  <a:gd name="T49" fmla="*/ 42 h 288"/>
                  <a:gd name="T50" fmla="*/ 254 w 1152"/>
                  <a:gd name="T51" fmla="*/ 24 h 288"/>
                  <a:gd name="T52" fmla="*/ 352 w 1152"/>
                  <a:gd name="T53" fmla="*/ 12 h 288"/>
                  <a:gd name="T54" fmla="*/ 460 w 1152"/>
                  <a:gd name="T55" fmla="*/ 2 h 288"/>
                  <a:gd name="T56" fmla="*/ 576 w 1152"/>
                  <a:gd name="T57" fmla="*/ 0 h 288"/>
                  <a:gd name="T58" fmla="*/ 634 w 1152"/>
                  <a:gd name="T59" fmla="*/ 0 h 288"/>
                  <a:gd name="T60" fmla="*/ 748 w 1152"/>
                  <a:gd name="T61" fmla="*/ 6 h 288"/>
                  <a:gd name="T62" fmla="*/ 850 w 1152"/>
                  <a:gd name="T63" fmla="*/ 18 h 288"/>
                  <a:gd name="T64" fmla="*/ 942 w 1152"/>
                  <a:gd name="T65" fmla="*/ 32 h 288"/>
                  <a:gd name="T66" fmla="*/ 1020 w 1152"/>
                  <a:gd name="T67" fmla="*/ 52 h 288"/>
                  <a:gd name="T68" fmla="*/ 1082 w 1152"/>
                  <a:gd name="T69" fmla="*/ 76 h 288"/>
                  <a:gd name="T70" fmla="*/ 1126 w 1152"/>
                  <a:gd name="T71" fmla="*/ 102 h 288"/>
                  <a:gd name="T72" fmla="*/ 1146 w 1152"/>
                  <a:gd name="T73" fmla="*/ 122 h 288"/>
                  <a:gd name="T74" fmla="*/ 1152 w 1152"/>
                  <a:gd name="T75" fmla="*/ 136 h 288"/>
                  <a:gd name="T76" fmla="*/ 1152 w 1152"/>
                  <a:gd name="T77" fmla="*/ 144 h 28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152"/>
                  <a:gd name="T118" fmla="*/ 0 h 288"/>
                  <a:gd name="T119" fmla="*/ 1152 w 1152"/>
                  <a:gd name="T120" fmla="*/ 288 h 28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152" h="288">
                    <a:moveTo>
                      <a:pt x="1152" y="144"/>
                    </a:moveTo>
                    <a:lnTo>
                      <a:pt x="1152" y="144"/>
                    </a:lnTo>
                    <a:lnTo>
                      <a:pt x="1152" y="152"/>
                    </a:lnTo>
                    <a:lnTo>
                      <a:pt x="1150" y="158"/>
                    </a:lnTo>
                    <a:lnTo>
                      <a:pt x="1146" y="166"/>
                    </a:lnTo>
                    <a:lnTo>
                      <a:pt x="1140" y="174"/>
                    </a:lnTo>
                    <a:lnTo>
                      <a:pt x="1126" y="186"/>
                    </a:lnTo>
                    <a:lnTo>
                      <a:pt x="1106" y="200"/>
                    </a:lnTo>
                    <a:lnTo>
                      <a:pt x="1082" y="212"/>
                    </a:lnTo>
                    <a:lnTo>
                      <a:pt x="1054" y="224"/>
                    </a:lnTo>
                    <a:lnTo>
                      <a:pt x="1020" y="236"/>
                    </a:lnTo>
                    <a:lnTo>
                      <a:pt x="984" y="246"/>
                    </a:lnTo>
                    <a:lnTo>
                      <a:pt x="942" y="256"/>
                    </a:lnTo>
                    <a:lnTo>
                      <a:pt x="898" y="264"/>
                    </a:lnTo>
                    <a:lnTo>
                      <a:pt x="850" y="270"/>
                    </a:lnTo>
                    <a:lnTo>
                      <a:pt x="800" y="276"/>
                    </a:lnTo>
                    <a:lnTo>
                      <a:pt x="748" y="282"/>
                    </a:lnTo>
                    <a:lnTo>
                      <a:pt x="692" y="286"/>
                    </a:lnTo>
                    <a:lnTo>
                      <a:pt x="634" y="288"/>
                    </a:lnTo>
                    <a:lnTo>
                      <a:pt x="576" y="288"/>
                    </a:lnTo>
                    <a:lnTo>
                      <a:pt x="518" y="288"/>
                    </a:lnTo>
                    <a:lnTo>
                      <a:pt x="460" y="286"/>
                    </a:lnTo>
                    <a:lnTo>
                      <a:pt x="404" y="282"/>
                    </a:lnTo>
                    <a:lnTo>
                      <a:pt x="352" y="276"/>
                    </a:lnTo>
                    <a:lnTo>
                      <a:pt x="302" y="270"/>
                    </a:lnTo>
                    <a:lnTo>
                      <a:pt x="254" y="264"/>
                    </a:lnTo>
                    <a:lnTo>
                      <a:pt x="210" y="256"/>
                    </a:lnTo>
                    <a:lnTo>
                      <a:pt x="168" y="246"/>
                    </a:lnTo>
                    <a:lnTo>
                      <a:pt x="132" y="236"/>
                    </a:lnTo>
                    <a:lnTo>
                      <a:pt x="98" y="224"/>
                    </a:lnTo>
                    <a:lnTo>
                      <a:pt x="70" y="212"/>
                    </a:lnTo>
                    <a:lnTo>
                      <a:pt x="46" y="200"/>
                    </a:lnTo>
                    <a:lnTo>
                      <a:pt x="26" y="186"/>
                    </a:lnTo>
                    <a:lnTo>
                      <a:pt x="12" y="174"/>
                    </a:lnTo>
                    <a:lnTo>
                      <a:pt x="6" y="166"/>
                    </a:lnTo>
                    <a:lnTo>
                      <a:pt x="2" y="158"/>
                    </a:lnTo>
                    <a:lnTo>
                      <a:pt x="0" y="152"/>
                    </a:lnTo>
                    <a:lnTo>
                      <a:pt x="0" y="144"/>
                    </a:lnTo>
                    <a:lnTo>
                      <a:pt x="0" y="136"/>
                    </a:lnTo>
                    <a:lnTo>
                      <a:pt x="2" y="130"/>
                    </a:lnTo>
                    <a:lnTo>
                      <a:pt x="6" y="122"/>
                    </a:lnTo>
                    <a:lnTo>
                      <a:pt x="12" y="114"/>
                    </a:lnTo>
                    <a:lnTo>
                      <a:pt x="26" y="102"/>
                    </a:lnTo>
                    <a:lnTo>
                      <a:pt x="46" y="88"/>
                    </a:lnTo>
                    <a:lnTo>
                      <a:pt x="70" y="76"/>
                    </a:lnTo>
                    <a:lnTo>
                      <a:pt x="98" y="64"/>
                    </a:lnTo>
                    <a:lnTo>
                      <a:pt x="132" y="52"/>
                    </a:lnTo>
                    <a:lnTo>
                      <a:pt x="168" y="42"/>
                    </a:lnTo>
                    <a:lnTo>
                      <a:pt x="210" y="32"/>
                    </a:lnTo>
                    <a:lnTo>
                      <a:pt x="254" y="24"/>
                    </a:lnTo>
                    <a:lnTo>
                      <a:pt x="302" y="18"/>
                    </a:lnTo>
                    <a:lnTo>
                      <a:pt x="352" y="12"/>
                    </a:lnTo>
                    <a:lnTo>
                      <a:pt x="404" y="6"/>
                    </a:lnTo>
                    <a:lnTo>
                      <a:pt x="460" y="2"/>
                    </a:lnTo>
                    <a:lnTo>
                      <a:pt x="518" y="0"/>
                    </a:lnTo>
                    <a:lnTo>
                      <a:pt x="576" y="0"/>
                    </a:lnTo>
                    <a:lnTo>
                      <a:pt x="634" y="0"/>
                    </a:lnTo>
                    <a:lnTo>
                      <a:pt x="692" y="2"/>
                    </a:lnTo>
                    <a:lnTo>
                      <a:pt x="748" y="6"/>
                    </a:lnTo>
                    <a:lnTo>
                      <a:pt x="800" y="12"/>
                    </a:lnTo>
                    <a:lnTo>
                      <a:pt x="850" y="18"/>
                    </a:lnTo>
                    <a:lnTo>
                      <a:pt x="898" y="24"/>
                    </a:lnTo>
                    <a:lnTo>
                      <a:pt x="942" y="32"/>
                    </a:lnTo>
                    <a:lnTo>
                      <a:pt x="984" y="42"/>
                    </a:lnTo>
                    <a:lnTo>
                      <a:pt x="1020" y="52"/>
                    </a:lnTo>
                    <a:lnTo>
                      <a:pt x="1054" y="64"/>
                    </a:lnTo>
                    <a:lnTo>
                      <a:pt x="1082" y="76"/>
                    </a:lnTo>
                    <a:lnTo>
                      <a:pt x="1106" y="88"/>
                    </a:lnTo>
                    <a:lnTo>
                      <a:pt x="1126" y="102"/>
                    </a:lnTo>
                    <a:lnTo>
                      <a:pt x="1140" y="114"/>
                    </a:lnTo>
                    <a:lnTo>
                      <a:pt x="1146" y="122"/>
                    </a:lnTo>
                    <a:lnTo>
                      <a:pt x="1150" y="130"/>
                    </a:lnTo>
                    <a:lnTo>
                      <a:pt x="1152" y="136"/>
                    </a:lnTo>
                    <a:lnTo>
                      <a:pt x="1152" y="14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67676">
                      <a:alpha val="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781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927382" y="2788969"/>
              <a:ext cx="1911350" cy="622300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algn="just" defTabSz="916084" eaLnBrk="1" fontAlgn="base" hangingPunct="1">
                <a:spcBef>
                  <a:spcPts val="0"/>
                </a:spcBef>
                <a:buClrTx/>
                <a:buSzTx/>
                <a:buNone/>
                <a:defRPr/>
              </a:pPr>
              <a:endParaRPr lang="zh-CN" altLang="en-US" sz="781" b="0" kern="0">
                <a:solidFill>
                  <a:srgbClr val="000000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" name="淘宝网chenying0907出品 12"/>
          <p:cNvSpPr>
            <a:spLocks/>
          </p:cNvSpPr>
          <p:nvPr/>
        </p:nvSpPr>
        <p:spPr bwMode="auto">
          <a:xfrm>
            <a:off x="1510303" y="1819156"/>
            <a:ext cx="1432911" cy="1469491"/>
          </a:xfrm>
          <a:custGeom>
            <a:avLst/>
            <a:gdLst>
              <a:gd name="T0" fmla="*/ 2147483647 w 576"/>
              <a:gd name="T1" fmla="*/ 2147483647 h 648"/>
              <a:gd name="T2" fmla="*/ 2147483647 w 576"/>
              <a:gd name="T3" fmla="*/ 2147483647 h 648"/>
              <a:gd name="T4" fmla="*/ 2147483647 w 576"/>
              <a:gd name="T5" fmla="*/ 2147483647 h 648"/>
              <a:gd name="T6" fmla="*/ 2147483647 w 576"/>
              <a:gd name="T7" fmla="*/ 2147483647 h 648"/>
              <a:gd name="T8" fmla="*/ 2147483647 w 576"/>
              <a:gd name="T9" fmla="*/ 2147483647 h 648"/>
              <a:gd name="T10" fmla="*/ 2147483647 w 576"/>
              <a:gd name="T11" fmla="*/ 2147483647 h 648"/>
              <a:gd name="T12" fmla="*/ 2147483647 w 576"/>
              <a:gd name="T13" fmla="*/ 2147483647 h 648"/>
              <a:gd name="T14" fmla="*/ 2147483647 w 576"/>
              <a:gd name="T15" fmla="*/ 2147483647 h 648"/>
              <a:gd name="T16" fmla="*/ 2147483647 w 576"/>
              <a:gd name="T17" fmla="*/ 2147483647 h 648"/>
              <a:gd name="T18" fmla="*/ 2147483647 w 576"/>
              <a:gd name="T19" fmla="*/ 2147483647 h 648"/>
              <a:gd name="T20" fmla="*/ 2147483647 w 576"/>
              <a:gd name="T21" fmla="*/ 2147483647 h 648"/>
              <a:gd name="T22" fmla="*/ 2133573609 w 576"/>
              <a:gd name="T23" fmla="*/ 2147483647 h 648"/>
              <a:gd name="T24" fmla="*/ 1775924795 w 576"/>
              <a:gd name="T25" fmla="*/ 2147483647 h 648"/>
              <a:gd name="T26" fmla="*/ 1775924795 w 576"/>
              <a:gd name="T27" fmla="*/ 2147483647 h 648"/>
              <a:gd name="T28" fmla="*/ 1418273498 w 576"/>
              <a:gd name="T29" fmla="*/ 2147483647 h 648"/>
              <a:gd name="T30" fmla="*/ 1085285581 w 576"/>
              <a:gd name="T31" fmla="*/ 2147483647 h 648"/>
              <a:gd name="T32" fmla="*/ 776966011 w 576"/>
              <a:gd name="T33" fmla="*/ 2147483647 h 648"/>
              <a:gd name="T34" fmla="*/ 517978169 w 576"/>
              <a:gd name="T35" fmla="*/ 2147483647 h 648"/>
              <a:gd name="T36" fmla="*/ 308319570 w 576"/>
              <a:gd name="T37" fmla="*/ 2147483647 h 648"/>
              <a:gd name="T38" fmla="*/ 209658599 w 576"/>
              <a:gd name="T39" fmla="*/ 2147483647 h 648"/>
              <a:gd name="T40" fmla="*/ 135661008 w 576"/>
              <a:gd name="T41" fmla="*/ 2147483647 h 648"/>
              <a:gd name="T42" fmla="*/ 73997591 w 576"/>
              <a:gd name="T43" fmla="*/ 2147483647 h 648"/>
              <a:gd name="T44" fmla="*/ 36997554 w 576"/>
              <a:gd name="T45" fmla="*/ 2147483647 h 648"/>
              <a:gd name="T46" fmla="*/ 12331690 w 576"/>
              <a:gd name="T47" fmla="*/ 2147483647 h 648"/>
              <a:gd name="T48" fmla="*/ 0 w 576"/>
              <a:gd name="T49" fmla="*/ 2147483647 h 648"/>
              <a:gd name="T50" fmla="*/ 1775924795 w 576"/>
              <a:gd name="T51" fmla="*/ 0 h 648"/>
              <a:gd name="T52" fmla="*/ 2147483647 w 576"/>
              <a:gd name="T53" fmla="*/ 2147483647 h 64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76"/>
              <a:gd name="T82" fmla="*/ 0 h 648"/>
              <a:gd name="T83" fmla="*/ 576 w 576"/>
              <a:gd name="T84" fmla="*/ 648 h 648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76" h="648">
                <a:moveTo>
                  <a:pt x="576" y="576"/>
                </a:moveTo>
                <a:lnTo>
                  <a:pt x="576" y="576"/>
                </a:lnTo>
                <a:lnTo>
                  <a:pt x="574" y="584"/>
                </a:lnTo>
                <a:lnTo>
                  <a:pt x="570" y="590"/>
                </a:lnTo>
                <a:lnTo>
                  <a:pt x="564" y="598"/>
                </a:lnTo>
                <a:lnTo>
                  <a:pt x="554" y="604"/>
                </a:lnTo>
                <a:lnTo>
                  <a:pt x="542" y="610"/>
                </a:lnTo>
                <a:lnTo>
                  <a:pt x="526" y="616"/>
                </a:lnTo>
                <a:lnTo>
                  <a:pt x="492" y="626"/>
                </a:lnTo>
                <a:lnTo>
                  <a:pt x="450" y="636"/>
                </a:lnTo>
                <a:lnTo>
                  <a:pt x="400" y="642"/>
                </a:lnTo>
                <a:lnTo>
                  <a:pt x="346" y="646"/>
                </a:lnTo>
                <a:lnTo>
                  <a:pt x="288" y="648"/>
                </a:lnTo>
                <a:lnTo>
                  <a:pt x="230" y="646"/>
                </a:lnTo>
                <a:lnTo>
                  <a:pt x="176" y="642"/>
                </a:lnTo>
                <a:lnTo>
                  <a:pt x="126" y="636"/>
                </a:lnTo>
                <a:lnTo>
                  <a:pt x="84" y="626"/>
                </a:lnTo>
                <a:lnTo>
                  <a:pt x="50" y="616"/>
                </a:lnTo>
                <a:lnTo>
                  <a:pt x="34" y="610"/>
                </a:lnTo>
                <a:lnTo>
                  <a:pt x="22" y="604"/>
                </a:lnTo>
                <a:lnTo>
                  <a:pt x="12" y="598"/>
                </a:lnTo>
                <a:lnTo>
                  <a:pt x="6" y="590"/>
                </a:lnTo>
                <a:lnTo>
                  <a:pt x="2" y="584"/>
                </a:lnTo>
                <a:lnTo>
                  <a:pt x="0" y="576"/>
                </a:lnTo>
                <a:lnTo>
                  <a:pt x="288" y="0"/>
                </a:lnTo>
                <a:lnTo>
                  <a:pt x="576" y="5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none" anchor="ctr"/>
          <a:lstStyle/>
          <a:p>
            <a:pPr algn="just" defTabSz="916084">
              <a:lnSpc>
                <a:spcPct val="120000"/>
              </a:lnSpc>
              <a:defRPr/>
            </a:pPr>
            <a:endParaRPr lang="zh-CN" altLang="en-US" sz="781" b="1" ker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淘宝网chenying0907出品 19"/>
          <p:cNvSpPr>
            <a:spLocks noEditPoints="1"/>
          </p:cNvSpPr>
          <p:nvPr/>
        </p:nvSpPr>
        <p:spPr bwMode="auto">
          <a:xfrm>
            <a:off x="4390043" y="3813718"/>
            <a:ext cx="459466" cy="443672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606" tIns="45802" rIns="91606" bIns="4580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id-ID" sz="781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淘宝网chenying0907出品 11"/>
          <p:cNvSpPr>
            <a:spLocks noChangeAspect="1" noEditPoints="1"/>
          </p:cNvSpPr>
          <p:nvPr/>
        </p:nvSpPr>
        <p:spPr bwMode="auto">
          <a:xfrm>
            <a:off x="4337420" y="2553902"/>
            <a:ext cx="480416" cy="480926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606" tIns="45802" rIns="91606" bIns="4580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78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360470" y="5174136"/>
            <a:ext cx="452288" cy="443672"/>
            <a:chOff x="6786562" y="796925"/>
            <a:chExt cx="500063" cy="490538"/>
          </a:xfrm>
          <a:solidFill>
            <a:schemeClr val="bg1"/>
          </a:solidFill>
        </p:grpSpPr>
        <p:sp>
          <p:nvSpPr>
            <p:cNvPr id="23" name="淘宝网chenying0907出品 27"/>
            <p:cNvSpPr>
              <a:spLocks noEditPoints="1"/>
            </p:cNvSpPr>
            <p:nvPr/>
          </p:nvSpPr>
          <p:spPr bwMode="auto">
            <a:xfrm>
              <a:off x="6786562" y="796925"/>
              <a:ext cx="500063" cy="490538"/>
            </a:xfrm>
            <a:custGeom>
              <a:avLst/>
              <a:gdLst>
                <a:gd name="T0" fmla="*/ 127 w 130"/>
                <a:gd name="T1" fmla="*/ 42 h 128"/>
                <a:gd name="T2" fmla="*/ 87 w 130"/>
                <a:gd name="T3" fmla="*/ 2 h 128"/>
                <a:gd name="T4" fmla="*/ 79 w 130"/>
                <a:gd name="T5" fmla="*/ 0 h 128"/>
                <a:gd name="T6" fmla="*/ 75 w 130"/>
                <a:gd name="T7" fmla="*/ 2 h 128"/>
                <a:gd name="T8" fmla="*/ 73 w 130"/>
                <a:gd name="T9" fmla="*/ 6 h 128"/>
                <a:gd name="T10" fmla="*/ 64 w 130"/>
                <a:gd name="T11" fmla="*/ 21 h 128"/>
                <a:gd name="T12" fmla="*/ 41 w 130"/>
                <a:gd name="T13" fmla="*/ 37 h 128"/>
                <a:gd name="T14" fmla="*/ 15 w 130"/>
                <a:gd name="T15" fmla="*/ 55 h 128"/>
                <a:gd name="T16" fmla="*/ 1 w 130"/>
                <a:gd name="T17" fmla="*/ 78 h 128"/>
                <a:gd name="T18" fmla="*/ 3 w 130"/>
                <a:gd name="T19" fmla="*/ 86 h 128"/>
                <a:gd name="T20" fmla="*/ 43 w 130"/>
                <a:gd name="T21" fmla="*/ 126 h 128"/>
                <a:gd name="T22" fmla="*/ 51 w 130"/>
                <a:gd name="T23" fmla="*/ 128 h 128"/>
                <a:gd name="T24" fmla="*/ 55 w 130"/>
                <a:gd name="T25" fmla="*/ 126 h 128"/>
                <a:gd name="T26" fmla="*/ 57 w 130"/>
                <a:gd name="T27" fmla="*/ 122 h 128"/>
                <a:gd name="T28" fmla="*/ 66 w 130"/>
                <a:gd name="T29" fmla="*/ 107 h 128"/>
                <a:gd name="T30" fmla="*/ 89 w 130"/>
                <a:gd name="T31" fmla="*/ 91 h 128"/>
                <a:gd name="T32" fmla="*/ 115 w 130"/>
                <a:gd name="T33" fmla="*/ 73 h 128"/>
                <a:gd name="T34" fmla="*/ 129 w 130"/>
                <a:gd name="T35" fmla="*/ 50 h 128"/>
                <a:gd name="T36" fmla="*/ 127 w 130"/>
                <a:gd name="T37" fmla="*/ 42 h 128"/>
                <a:gd name="T38" fmla="*/ 49 w 130"/>
                <a:gd name="T39" fmla="*/ 120 h 128"/>
                <a:gd name="T40" fmla="*/ 9 w 130"/>
                <a:gd name="T41" fmla="*/ 80 h 128"/>
                <a:gd name="T42" fmla="*/ 81 w 130"/>
                <a:gd name="T43" fmla="*/ 8 h 128"/>
                <a:gd name="T44" fmla="*/ 121 w 130"/>
                <a:gd name="T45" fmla="*/ 48 h 128"/>
                <a:gd name="T46" fmla="*/ 49 w 130"/>
                <a:gd name="T47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28">
                  <a:moveTo>
                    <a:pt x="127" y="42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5" y="0"/>
                    <a:pt x="82" y="0"/>
                    <a:pt x="79" y="0"/>
                  </a:cubicBezTo>
                  <a:cubicBezTo>
                    <a:pt x="78" y="1"/>
                    <a:pt x="76" y="1"/>
                    <a:pt x="75" y="2"/>
                  </a:cubicBezTo>
                  <a:cubicBezTo>
                    <a:pt x="74" y="3"/>
                    <a:pt x="74" y="4"/>
                    <a:pt x="73" y="6"/>
                  </a:cubicBezTo>
                  <a:cubicBezTo>
                    <a:pt x="72" y="12"/>
                    <a:pt x="68" y="17"/>
                    <a:pt x="64" y="21"/>
                  </a:cubicBezTo>
                  <a:cubicBezTo>
                    <a:pt x="58" y="27"/>
                    <a:pt x="50" y="32"/>
                    <a:pt x="41" y="37"/>
                  </a:cubicBezTo>
                  <a:cubicBezTo>
                    <a:pt x="32" y="42"/>
                    <a:pt x="23" y="48"/>
                    <a:pt x="15" y="55"/>
                  </a:cubicBezTo>
                  <a:cubicBezTo>
                    <a:pt x="8" y="62"/>
                    <a:pt x="4" y="69"/>
                    <a:pt x="1" y="78"/>
                  </a:cubicBezTo>
                  <a:cubicBezTo>
                    <a:pt x="0" y="80"/>
                    <a:pt x="1" y="84"/>
                    <a:pt x="3" y="8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5" y="128"/>
                    <a:pt x="48" y="128"/>
                    <a:pt x="51" y="128"/>
                  </a:cubicBezTo>
                  <a:cubicBezTo>
                    <a:pt x="52" y="127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8" y="116"/>
                    <a:pt x="62" y="111"/>
                    <a:pt x="66" y="107"/>
                  </a:cubicBezTo>
                  <a:cubicBezTo>
                    <a:pt x="72" y="101"/>
                    <a:pt x="80" y="96"/>
                    <a:pt x="89" y="91"/>
                  </a:cubicBezTo>
                  <a:cubicBezTo>
                    <a:pt x="98" y="86"/>
                    <a:pt x="107" y="80"/>
                    <a:pt x="115" y="73"/>
                  </a:cubicBezTo>
                  <a:cubicBezTo>
                    <a:pt x="122" y="66"/>
                    <a:pt x="126" y="59"/>
                    <a:pt x="129" y="50"/>
                  </a:cubicBezTo>
                  <a:cubicBezTo>
                    <a:pt x="130" y="48"/>
                    <a:pt x="129" y="44"/>
                    <a:pt x="127" y="42"/>
                  </a:cubicBezTo>
                  <a:close/>
                  <a:moveTo>
                    <a:pt x="49" y="120"/>
                  </a:moveTo>
                  <a:cubicBezTo>
                    <a:pt x="36" y="107"/>
                    <a:pt x="22" y="93"/>
                    <a:pt x="9" y="80"/>
                  </a:cubicBezTo>
                  <a:cubicBezTo>
                    <a:pt x="20" y="43"/>
                    <a:pt x="70" y="45"/>
                    <a:pt x="81" y="8"/>
                  </a:cubicBezTo>
                  <a:cubicBezTo>
                    <a:pt x="94" y="21"/>
                    <a:pt x="108" y="35"/>
                    <a:pt x="121" y="48"/>
                  </a:cubicBezTo>
                  <a:cubicBezTo>
                    <a:pt x="110" y="85"/>
                    <a:pt x="60" y="83"/>
                    <a:pt x="4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淘宝网chenying0907出品 28"/>
            <p:cNvSpPr>
              <a:spLocks noEditPoints="1"/>
            </p:cNvSpPr>
            <p:nvPr/>
          </p:nvSpPr>
          <p:spPr bwMode="auto">
            <a:xfrm>
              <a:off x="6967538" y="969963"/>
              <a:ext cx="134938" cy="138113"/>
            </a:xfrm>
            <a:custGeom>
              <a:avLst/>
              <a:gdLst>
                <a:gd name="T0" fmla="*/ 28 w 35"/>
                <a:gd name="T1" fmla="*/ 12 h 36"/>
                <a:gd name="T2" fmla="*/ 20 w 35"/>
                <a:gd name="T3" fmla="*/ 13 h 36"/>
                <a:gd name="T4" fmla="*/ 10 w 35"/>
                <a:gd name="T5" fmla="*/ 7 h 36"/>
                <a:gd name="T6" fmla="*/ 15 w 35"/>
                <a:gd name="T7" fmla="*/ 6 h 36"/>
                <a:gd name="T8" fmla="*/ 19 w 35"/>
                <a:gd name="T9" fmla="*/ 6 h 36"/>
                <a:gd name="T10" fmla="*/ 20 w 35"/>
                <a:gd name="T11" fmla="*/ 2 h 36"/>
                <a:gd name="T12" fmla="*/ 13 w 35"/>
                <a:gd name="T13" fmla="*/ 1 h 36"/>
                <a:gd name="T14" fmla="*/ 6 w 35"/>
                <a:gd name="T15" fmla="*/ 4 h 36"/>
                <a:gd name="T16" fmla="*/ 5 w 35"/>
                <a:gd name="T17" fmla="*/ 3 h 36"/>
                <a:gd name="T18" fmla="*/ 3 w 35"/>
                <a:gd name="T19" fmla="*/ 5 h 36"/>
                <a:gd name="T20" fmla="*/ 4 w 35"/>
                <a:gd name="T21" fmla="*/ 6 h 36"/>
                <a:gd name="T22" fmla="*/ 1 w 35"/>
                <a:gd name="T23" fmla="*/ 15 h 36"/>
                <a:gd name="T24" fmla="*/ 3 w 35"/>
                <a:gd name="T25" fmla="*/ 22 h 36"/>
                <a:gd name="T26" fmla="*/ 18 w 35"/>
                <a:gd name="T27" fmla="*/ 21 h 36"/>
                <a:gd name="T28" fmla="*/ 23 w 35"/>
                <a:gd name="T29" fmla="*/ 31 h 36"/>
                <a:gd name="T30" fmla="*/ 19 w 35"/>
                <a:gd name="T31" fmla="*/ 30 h 36"/>
                <a:gd name="T32" fmla="*/ 16 w 35"/>
                <a:gd name="T33" fmla="*/ 28 h 36"/>
                <a:gd name="T34" fmla="*/ 13 w 35"/>
                <a:gd name="T35" fmla="*/ 31 h 36"/>
                <a:gd name="T36" fmla="*/ 17 w 35"/>
                <a:gd name="T37" fmla="*/ 35 h 36"/>
                <a:gd name="T38" fmla="*/ 25 w 35"/>
                <a:gd name="T39" fmla="*/ 36 h 36"/>
                <a:gd name="T40" fmla="*/ 31 w 35"/>
                <a:gd name="T41" fmla="*/ 35 h 36"/>
                <a:gd name="T42" fmla="*/ 33 w 35"/>
                <a:gd name="T43" fmla="*/ 34 h 36"/>
                <a:gd name="T44" fmla="*/ 33 w 35"/>
                <a:gd name="T45" fmla="*/ 32 h 36"/>
                <a:gd name="T46" fmla="*/ 34 w 35"/>
                <a:gd name="T47" fmla="*/ 26 h 36"/>
                <a:gd name="T48" fmla="*/ 35 w 35"/>
                <a:gd name="T49" fmla="*/ 18 h 36"/>
                <a:gd name="T50" fmla="*/ 10 w 35"/>
                <a:gd name="T51" fmla="*/ 17 h 36"/>
                <a:gd name="T52" fmla="*/ 6 w 35"/>
                <a:gd name="T53" fmla="*/ 15 h 36"/>
                <a:gd name="T54" fmla="*/ 7 w 35"/>
                <a:gd name="T55" fmla="*/ 11 h 36"/>
                <a:gd name="T56" fmla="*/ 14 w 35"/>
                <a:gd name="T57" fmla="*/ 16 h 36"/>
                <a:gd name="T58" fmla="*/ 29 w 35"/>
                <a:gd name="T59" fmla="*/ 25 h 36"/>
                <a:gd name="T60" fmla="*/ 21 w 35"/>
                <a:gd name="T61" fmla="*/ 20 h 36"/>
                <a:gd name="T62" fmla="*/ 25 w 35"/>
                <a:gd name="T63" fmla="*/ 18 h 36"/>
                <a:gd name="T64" fmla="*/ 28 w 35"/>
                <a:gd name="T65" fmla="*/ 20 h 36"/>
                <a:gd name="T66" fmla="*/ 29 w 35"/>
                <a:gd name="T67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36">
                  <a:moveTo>
                    <a:pt x="32" y="15"/>
                  </a:moveTo>
                  <a:cubicBezTo>
                    <a:pt x="31" y="14"/>
                    <a:pt x="30" y="13"/>
                    <a:pt x="28" y="12"/>
                  </a:cubicBezTo>
                  <a:cubicBezTo>
                    <a:pt x="27" y="12"/>
                    <a:pt x="26" y="12"/>
                    <a:pt x="24" y="12"/>
                  </a:cubicBezTo>
                  <a:cubicBezTo>
                    <a:pt x="23" y="12"/>
                    <a:pt x="22" y="12"/>
                    <a:pt x="20" y="13"/>
                  </a:cubicBezTo>
                  <a:cubicBezTo>
                    <a:pt x="19" y="13"/>
                    <a:pt x="18" y="14"/>
                    <a:pt x="16" y="15"/>
                  </a:cubicBezTo>
                  <a:cubicBezTo>
                    <a:pt x="14" y="12"/>
                    <a:pt x="12" y="10"/>
                    <a:pt x="10" y="7"/>
                  </a:cubicBezTo>
                  <a:cubicBezTo>
                    <a:pt x="11" y="7"/>
                    <a:pt x="12" y="6"/>
                    <a:pt x="13" y="6"/>
                  </a:cubicBezTo>
                  <a:cubicBezTo>
                    <a:pt x="14" y="6"/>
                    <a:pt x="14" y="6"/>
                    <a:pt x="15" y="6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18" y="7"/>
                    <a:pt x="19" y="7"/>
                    <a:pt x="19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4"/>
                    <a:pt x="20" y="3"/>
                    <a:pt x="20" y="2"/>
                  </a:cubicBezTo>
                  <a:cubicBezTo>
                    <a:pt x="19" y="1"/>
                    <a:pt x="18" y="1"/>
                    <a:pt x="16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1"/>
                    <a:pt x="10" y="1"/>
                    <a:pt x="9" y="2"/>
                  </a:cubicBezTo>
                  <a:cubicBezTo>
                    <a:pt x="8" y="3"/>
                    <a:pt x="7" y="3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2" y="9"/>
                    <a:pt x="2" y="10"/>
                  </a:cubicBezTo>
                  <a:cubicBezTo>
                    <a:pt x="1" y="12"/>
                    <a:pt x="1" y="13"/>
                    <a:pt x="1" y="15"/>
                  </a:cubicBezTo>
                  <a:cubicBezTo>
                    <a:pt x="0" y="16"/>
                    <a:pt x="1" y="17"/>
                    <a:pt x="1" y="18"/>
                  </a:cubicBezTo>
                  <a:cubicBezTo>
                    <a:pt x="1" y="20"/>
                    <a:pt x="2" y="21"/>
                    <a:pt x="3" y="22"/>
                  </a:cubicBezTo>
                  <a:cubicBezTo>
                    <a:pt x="5" y="23"/>
                    <a:pt x="8" y="24"/>
                    <a:pt x="10" y="24"/>
                  </a:cubicBezTo>
                  <a:cubicBezTo>
                    <a:pt x="13" y="23"/>
                    <a:pt x="15" y="23"/>
                    <a:pt x="18" y="21"/>
                  </a:cubicBezTo>
                  <a:cubicBezTo>
                    <a:pt x="21" y="24"/>
                    <a:pt x="23" y="27"/>
                    <a:pt x="25" y="29"/>
                  </a:cubicBezTo>
                  <a:cubicBezTo>
                    <a:pt x="24" y="30"/>
                    <a:pt x="24" y="30"/>
                    <a:pt x="23" y="31"/>
                  </a:cubicBezTo>
                  <a:cubicBezTo>
                    <a:pt x="22" y="31"/>
                    <a:pt x="21" y="31"/>
                    <a:pt x="21" y="31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8" y="29"/>
                    <a:pt x="18" y="29"/>
                    <a:pt x="17" y="29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15" y="28"/>
                    <a:pt x="15" y="29"/>
                    <a:pt x="14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2"/>
                    <a:pt x="13" y="33"/>
                    <a:pt x="14" y="33"/>
                  </a:cubicBezTo>
                  <a:cubicBezTo>
                    <a:pt x="15" y="34"/>
                    <a:pt x="16" y="35"/>
                    <a:pt x="17" y="35"/>
                  </a:cubicBezTo>
                  <a:cubicBezTo>
                    <a:pt x="18" y="36"/>
                    <a:pt x="19" y="36"/>
                    <a:pt x="20" y="36"/>
                  </a:cubicBezTo>
                  <a:cubicBezTo>
                    <a:pt x="22" y="36"/>
                    <a:pt x="23" y="36"/>
                    <a:pt x="25" y="36"/>
                  </a:cubicBezTo>
                  <a:cubicBezTo>
                    <a:pt x="26" y="35"/>
                    <a:pt x="27" y="34"/>
                    <a:pt x="29" y="33"/>
                  </a:cubicBezTo>
                  <a:cubicBezTo>
                    <a:pt x="30" y="33"/>
                    <a:pt x="30" y="34"/>
                    <a:pt x="31" y="35"/>
                  </a:cubicBezTo>
                  <a:cubicBezTo>
                    <a:pt x="31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4"/>
                  </a:cubicBezTo>
                  <a:cubicBezTo>
                    <a:pt x="33" y="34"/>
                    <a:pt x="34" y="34"/>
                    <a:pt x="34" y="33"/>
                  </a:cubicBezTo>
                  <a:cubicBezTo>
                    <a:pt x="34" y="33"/>
                    <a:pt x="33" y="32"/>
                    <a:pt x="33" y="32"/>
                  </a:cubicBezTo>
                  <a:cubicBezTo>
                    <a:pt x="32" y="32"/>
                    <a:pt x="32" y="31"/>
                    <a:pt x="31" y="30"/>
                  </a:cubicBezTo>
                  <a:cubicBezTo>
                    <a:pt x="32" y="29"/>
                    <a:pt x="33" y="27"/>
                    <a:pt x="34" y="26"/>
                  </a:cubicBezTo>
                  <a:cubicBezTo>
                    <a:pt x="35" y="24"/>
                    <a:pt x="35" y="23"/>
                    <a:pt x="35" y="21"/>
                  </a:cubicBezTo>
                  <a:cubicBezTo>
                    <a:pt x="35" y="20"/>
                    <a:pt x="35" y="19"/>
                    <a:pt x="35" y="18"/>
                  </a:cubicBezTo>
                  <a:cubicBezTo>
                    <a:pt x="34" y="17"/>
                    <a:pt x="33" y="16"/>
                    <a:pt x="32" y="15"/>
                  </a:cubicBezTo>
                  <a:close/>
                  <a:moveTo>
                    <a:pt x="10" y="17"/>
                  </a:moveTo>
                  <a:cubicBezTo>
                    <a:pt x="9" y="17"/>
                    <a:pt x="8" y="17"/>
                    <a:pt x="7" y="16"/>
                  </a:cubicBezTo>
                  <a:cubicBezTo>
                    <a:pt x="7" y="16"/>
                    <a:pt x="6" y="15"/>
                    <a:pt x="6" y="15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7" y="11"/>
                  </a:cubicBezTo>
                  <a:cubicBezTo>
                    <a:pt x="7" y="11"/>
                    <a:pt x="7" y="10"/>
                    <a:pt x="8" y="9"/>
                  </a:cubicBezTo>
                  <a:cubicBezTo>
                    <a:pt x="10" y="11"/>
                    <a:pt x="12" y="14"/>
                    <a:pt x="14" y="16"/>
                  </a:cubicBezTo>
                  <a:cubicBezTo>
                    <a:pt x="12" y="17"/>
                    <a:pt x="11" y="17"/>
                    <a:pt x="10" y="17"/>
                  </a:cubicBezTo>
                  <a:close/>
                  <a:moveTo>
                    <a:pt x="29" y="25"/>
                  </a:moveTo>
                  <a:cubicBezTo>
                    <a:pt x="28" y="26"/>
                    <a:pt x="28" y="27"/>
                    <a:pt x="27" y="27"/>
                  </a:cubicBezTo>
                  <a:cubicBezTo>
                    <a:pt x="25" y="25"/>
                    <a:pt x="23" y="22"/>
                    <a:pt x="21" y="20"/>
                  </a:cubicBezTo>
                  <a:cubicBezTo>
                    <a:pt x="21" y="20"/>
                    <a:pt x="22" y="19"/>
                    <a:pt x="23" y="19"/>
                  </a:cubicBezTo>
                  <a:cubicBezTo>
                    <a:pt x="23" y="19"/>
                    <a:pt x="24" y="19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7" y="19"/>
                    <a:pt x="28" y="19"/>
                    <a:pt x="28" y="20"/>
                  </a:cubicBezTo>
                  <a:cubicBezTo>
                    <a:pt x="29" y="20"/>
                    <a:pt x="29" y="21"/>
                    <a:pt x="29" y="21"/>
                  </a:cubicBezTo>
                  <a:cubicBezTo>
                    <a:pt x="30" y="22"/>
                    <a:pt x="30" y="23"/>
                    <a:pt x="29" y="23"/>
                  </a:cubicBezTo>
                  <a:cubicBezTo>
                    <a:pt x="29" y="24"/>
                    <a:pt x="29" y="25"/>
                    <a:pt x="2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淘宝网chenying0907出品 29"/>
            <p:cNvSpPr>
              <a:spLocks/>
            </p:cNvSpPr>
            <p:nvPr/>
          </p:nvSpPr>
          <p:spPr bwMode="auto">
            <a:xfrm>
              <a:off x="6956425" y="1135063"/>
              <a:ext cx="73025" cy="79375"/>
            </a:xfrm>
            <a:custGeom>
              <a:avLst/>
              <a:gdLst>
                <a:gd name="T0" fmla="*/ 16 w 19"/>
                <a:gd name="T1" fmla="*/ 1 h 21"/>
                <a:gd name="T2" fmla="*/ 16 w 19"/>
                <a:gd name="T3" fmla="*/ 1 h 21"/>
                <a:gd name="T4" fmla="*/ 9 w 19"/>
                <a:gd name="T5" fmla="*/ 7 h 21"/>
                <a:gd name="T6" fmla="*/ 3 w 19"/>
                <a:gd name="T7" fmla="*/ 14 h 21"/>
                <a:gd name="T8" fmla="*/ 0 w 19"/>
                <a:gd name="T9" fmla="*/ 17 h 21"/>
                <a:gd name="T10" fmla="*/ 0 w 19"/>
                <a:gd name="T11" fmla="*/ 17 h 21"/>
                <a:gd name="T12" fmla="*/ 0 w 19"/>
                <a:gd name="T13" fmla="*/ 20 h 21"/>
                <a:gd name="T14" fmla="*/ 3 w 19"/>
                <a:gd name="T15" fmla="*/ 20 h 21"/>
                <a:gd name="T16" fmla="*/ 3 w 19"/>
                <a:gd name="T17" fmla="*/ 20 h 21"/>
                <a:gd name="T18" fmla="*/ 6 w 19"/>
                <a:gd name="T19" fmla="*/ 16 h 21"/>
                <a:gd name="T20" fmla="*/ 11 w 19"/>
                <a:gd name="T21" fmla="*/ 10 h 21"/>
                <a:gd name="T22" fmla="*/ 18 w 19"/>
                <a:gd name="T23" fmla="*/ 4 h 21"/>
                <a:gd name="T24" fmla="*/ 18 w 19"/>
                <a:gd name="T25" fmla="*/ 4 h 21"/>
                <a:gd name="T26" fmla="*/ 19 w 19"/>
                <a:gd name="T27" fmla="*/ 4 h 21"/>
                <a:gd name="T28" fmla="*/ 19 w 19"/>
                <a:gd name="T29" fmla="*/ 1 h 21"/>
                <a:gd name="T30" fmla="*/ 16 w 19"/>
                <a:gd name="T3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3" y="3"/>
                    <a:pt x="11" y="5"/>
                    <a:pt x="9" y="7"/>
                  </a:cubicBezTo>
                  <a:cubicBezTo>
                    <a:pt x="6" y="9"/>
                    <a:pt x="5" y="11"/>
                    <a:pt x="3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4"/>
                    <a:pt x="9" y="12"/>
                    <a:pt x="11" y="10"/>
                  </a:cubicBezTo>
                  <a:cubicBezTo>
                    <a:pt x="14" y="8"/>
                    <a:pt x="16" y="6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3"/>
                    <a:pt x="19" y="2"/>
                    <a:pt x="19" y="1"/>
                  </a:cubicBezTo>
                  <a:cubicBezTo>
                    <a:pt x="18" y="0"/>
                    <a:pt x="17" y="0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淘宝网chenying0907出品 30"/>
            <p:cNvSpPr>
              <a:spLocks/>
            </p:cNvSpPr>
            <p:nvPr/>
          </p:nvSpPr>
          <p:spPr bwMode="auto">
            <a:xfrm>
              <a:off x="7043738" y="873125"/>
              <a:ext cx="77788" cy="80963"/>
            </a:xfrm>
            <a:custGeom>
              <a:avLst/>
              <a:gdLst>
                <a:gd name="T0" fmla="*/ 8 w 20"/>
                <a:gd name="T1" fmla="*/ 11 h 21"/>
                <a:gd name="T2" fmla="*/ 1 w 20"/>
                <a:gd name="T3" fmla="*/ 17 h 21"/>
                <a:gd name="T4" fmla="*/ 0 w 20"/>
                <a:gd name="T5" fmla="*/ 17 h 21"/>
                <a:gd name="T6" fmla="*/ 0 w 20"/>
                <a:gd name="T7" fmla="*/ 20 h 21"/>
                <a:gd name="T8" fmla="*/ 3 w 20"/>
                <a:gd name="T9" fmla="*/ 20 h 21"/>
                <a:gd name="T10" fmla="*/ 3 w 20"/>
                <a:gd name="T11" fmla="*/ 20 h 21"/>
                <a:gd name="T12" fmla="*/ 10 w 20"/>
                <a:gd name="T13" fmla="*/ 14 h 21"/>
                <a:gd name="T14" fmla="*/ 16 w 20"/>
                <a:gd name="T15" fmla="*/ 7 h 21"/>
                <a:gd name="T16" fmla="*/ 19 w 20"/>
                <a:gd name="T17" fmla="*/ 3 h 21"/>
                <a:gd name="T18" fmla="*/ 19 w 20"/>
                <a:gd name="T19" fmla="*/ 3 h 21"/>
                <a:gd name="T20" fmla="*/ 19 w 20"/>
                <a:gd name="T21" fmla="*/ 0 h 21"/>
                <a:gd name="T22" fmla="*/ 16 w 20"/>
                <a:gd name="T23" fmla="*/ 0 h 21"/>
                <a:gd name="T24" fmla="*/ 16 w 20"/>
                <a:gd name="T25" fmla="*/ 1 h 21"/>
                <a:gd name="T26" fmla="*/ 13 w 20"/>
                <a:gd name="T27" fmla="*/ 5 h 21"/>
                <a:gd name="T28" fmla="*/ 8 w 20"/>
                <a:gd name="T2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21">
                  <a:moveTo>
                    <a:pt x="8" y="11"/>
                  </a:moveTo>
                  <a:cubicBezTo>
                    <a:pt x="5" y="13"/>
                    <a:pt x="3" y="15"/>
                    <a:pt x="1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8"/>
                    <a:pt x="8" y="16"/>
                    <a:pt x="10" y="14"/>
                  </a:cubicBezTo>
                  <a:cubicBezTo>
                    <a:pt x="13" y="12"/>
                    <a:pt x="14" y="9"/>
                    <a:pt x="16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2"/>
                    <a:pt x="20" y="1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7"/>
                    <a:pt x="10" y="9"/>
                    <a:pt x="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4" name="文本占位符 13"/>
          <p:cNvSpPr txBox="1">
            <a:spLocks/>
          </p:cNvSpPr>
          <p:nvPr/>
        </p:nvSpPr>
        <p:spPr>
          <a:xfrm>
            <a:off x="424555" y="168986"/>
            <a:ext cx="1890593" cy="355063"/>
          </a:xfrm>
          <a:prstGeom prst="rect">
            <a:avLst/>
          </a:prstGeom>
        </p:spPr>
        <p:txBody>
          <a:bodyPr vert="horz"/>
          <a:lstStyle>
            <a:lvl1pPr marL="0" indent="0" algn="l" defTabSz="964326" rtl="0" eaLnBrk="1" latinLnBrk="0" hangingPunct="1">
              <a:lnSpc>
                <a:spcPct val="100000"/>
              </a:lnSpc>
              <a:spcBef>
                <a:spcPts val="1055"/>
              </a:spcBef>
              <a:buFont typeface="Arial" panose="020B0604020202020204" pitchFamily="34" charset="0"/>
              <a:buNone/>
              <a:defRPr sz="16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3245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2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5408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21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7571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9734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51897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34060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6223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8387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标题 1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b="1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常见样式 一 background</a:t>
            </a:r>
            <a:endParaRPr lang="zh-CN" altLang="en-US"/>
          </a:p>
        </p:txBody>
      </p:sp>
      <p:sp>
        <p:nvSpPr>
          <p:cNvPr id="35" name="内容占位符 2"/>
          <p:cNvSpPr>
            <a:spLocks noGrp="1" noChangeArrowheads="1"/>
          </p:cNvSpPr>
          <p:nvPr/>
        </p:nvSpPr>
        <p:spPr bwMode="auto">
          <a:xfrm>
            <a:off x="4163207" y="1666700"/>
            <a:ext cx="8661622" cy="520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74295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属性：属性值；</a:t>
            </a:r>
            <a:endParaRPr lang="en-US" altLang="zh-CN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width 宽度</a:t>
            </a:r>
          </a:p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height 高度</a:t>
            </a:r>
            <a:endParaRPr lang="en-US" altLang="zh-CN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background 背景</a:t>
            </a:r>
          </a:p>
          <a:p>
            <a:pPr lvl="2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background-color: gray; 背景颜色</a:t>
            </a:r>
          </a:p>
          <a:p>
            <a:pPr lvl="2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background-image: url(bg.jpg);  背景图</a:t>
            </a:r>
          </a:p>
          <a:p>
            <a:pPr lvl="2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background-repeat: no-repeat; 背景图是否重复</a:t>
            </a:r>
          </a:p>
          <a:p>
            <a:pPr lvl="2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background-position: center 0px; 背景图位置</a:t>
            </a:r>
            <a:endParaRPr lang="en-US" altLang="zh-CN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background-size:100% 100%;</a:t>
            </a: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背景图尺寸（</a:t>
            </a:r>
            <a: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css3</a:t>
            </a: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新增）</a:t>
            </a:r>
            <a:endParaRPr lang="en-US" altLang="zh-CN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background-origin: content-box</a:t>
            </a: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padding-box </a:t>
            </a: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border-box </a:t>
            </a:r>
          </a:p>
          <a:p>
            <a:pPr marL="400050" lvl="2" indent="0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    属性规定背景图片的定位区域（</a:t>
            </a:r>
            <a: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css3</a:t>
            </a: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新增）</a:t>
            </a:r>
            <a: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    background-clip : </a:t>
            </a: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属性值同上（</a:t>
            </a:r>
            <a: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css3</a:t>
            </a: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新增）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76513" y="3811588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528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BF2C4C91-0FD3-4B92-9F29-008CD384068D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372.pptx"/>
</p:tagLst>
</file>

<file path=ppt/theme/theme1.xml><?xml version="1.0" encoding="utf-8"?>
<a:theme xmlns:a="http://schemas.openxmlformats.org/drawingml/2006/main" name="第一PPT，www.1ppt.com">
  <a:themeElements>
    <a:clrScheme name="自定义 3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2D605"/>
      </a:accent1>
      <a:accent2>
        <a:srgbClr val="4C7121"/>
      </a:accent2>
      <a:accent3>
        <a:srgbClr val="A2D605"/>
      </a:accent3>
      <a:accent4>
        <a:srgbClr val="4C7121"/>
      </a:accent4>
      <a:accent5>
        <a:srgbClr val="A2D605"/>
      </a:accent5>
      <a:accent6>
        <a:srgbClr val="4C7121"/>
      </a:accent6>
      <a:hlink>
        <a:srgbClr val="A2D605"/>
      </a:hlink>
      <a:folHlink>
        <a:srgbClr val="4C712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1041</Words>
  <Application>Microsoft Office PowerPoint</Application>
  <PresentationFormat>自定义</PresentationFormat>
  <Paragraphs>209</Paragraphs>
  <Slides>17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说课公开课</dc:title>
  <dc:creator/>
  <cp:keywords>www.1ppt.com</cp:keywords>
  <dc:description>www.1ppt.com</dc:description>
  <cp:lastModifiedBy/>
  <cp:revision>1</cp:revision>
  <dcterms:created xsi:type="dcterms:W3CDTF">2016-10-17T14:00:15Z</dcterms:created>
  <dcterms:modified xsi:type="dcterms:W3CDTF">2019-06-28T05:04:36Z</dcterms:modified>
</cp:coreProperties>
</file>