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Process 5"/>
          <p:cNvSpPr/>
          <p:nvPr/>
        </p:nvSpPr>
        <p:spPr>
          <a:xfrm>
            <a:off x="251460" y="17081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左岸传教士人数：3</a:t>
            </a:r>
            <a:endParaRPr lang="" altLang="en-US"/>
          </a:p>
          <a:p>
            <a:pPr algn="ctr"/>
            <a:r>
              <a:rPr lang="" altLang="en-US"/>
              <a:t>左岸野人人数：3</a:t>
            </a:r>
            <a:endParaRPr lang="" altLang="en-US"/>
          </a:p>
          <a:p>
            <a:pPr algn="ctr"/>
            <a:r>
              <a:rPr lang="" altLang="en-US"/>
              <a:t>船的位置：左岸</a:t>
            </a:r>
            <a:endParaRPr lang="" altLang="en-US"/>
          </a:p>
        </p:txBody>
      </p:sp>
      <p:sp>
        <p:nvSpPr>
          <p:cNvPr id="7" name="Flowchart: Process 6"/>
          <p:cNvSpPr/>
          <p:nvPr/>
        </p:nvSpPr>
        <p:spPr>
          <a:xfrm>
            <a:off x="251460" y="1695450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9" name="Flowchart: Process 8"/>
          <p:cNvSpPr/>
          <p:nvPr/>
        </p:nvSpPr>
        <p:spPr>
          <a:xfrm>
            <a:off x="3009900" y="17081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左岸传教士人数：3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3009900" y="1695450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左岸传教士人数：3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船的位置：左岸</a:t>
            </a:r>
            <a:endParaRPr lang="en-US" altLang="en-US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425575" y="1265555"/>
            <a:ext cx="0" cy="4298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2599690" y="718185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599690" y="2242820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4184015" y="1265555"/>
            <a:ext cx="0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770245" y="1695450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左岸传教士人数：3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22" name="Flowchart: Process 21"/>
          <p:cNvSpPr/>
          <p:nvPr/>
        </p:nvSpPr>
        <p:spPr>
          <a:xfrm>
            <a:off x="5770245" y="17081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左岸传教士人数：3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船的位置：左岸</a:t>
            </a:r>
            <a:endParaRPr lang="en-US" altLang="en-US"/>
          </a:p>
        </p:txBody>
      </p:sp>
      <p:sp>
        <p:nvSpPr>
          <p:cNvPr id="23" name="Flowchart: Process 22"/>
          <p:cNvSpPr/>
          <p:nvPr/>
        </p:nvSpPr>
        <p:spPr>
          <a:xfrm>
            <a:off x="8541385" y="17081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24" name="Flowchart: Process 23"/>
          <p:cNvSpPr/>
          <p:nvPr/>
        </p:nvSpPr>
        <p:spPr>
          <a:xfrm>
            <a:off x="8541385" y="1695450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船的位置：左岸</a:t>
            </a:r>
            <a:endParaRPr lang="en-US" altLang="en-US"/>
          </a:p>
        </p:txBody>
      </p:sp>
      <p:sp>
        <p:nvSpPr>
          <p:cNvPr id="25" name="Flowchart: Process 24"/>
          <p:cNvSpPr/>
          <p:nvPr/>
        </p:nvSpPr>
        <p:spPr>
          <a:xfrm>
            <a:off x="8541385" y="320865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26" name="Flowchart: Process 25"/>
          <p:cNvSpPr/>
          <p:nvPr/>
        </p:nvSpPr>
        <p:spPr>
          <a:xfrm>
            <a:off x="5770245" y="320865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左岸野人人数：3</a:t>
            </a:r>
            <a:endParaRPr lang="en-US" altLang="en-US"/>
          </a:p>
          <a:p>
            <a:pPr algn="ctr"/>
            <a:r>
              <a:rPr lang="en-US" altLang="en-US"/>
              <a:t>船的位置：左岸</a:t>
            </a:r>
            <a:endParaRPr lang="en-US" altLang="en-US"/>
          </a:p>
        </p:txBody>
      </p:sp>
      <p:sp>
        <p:nvSpPr>
          <p:cNvPr id="27" name="Flowchart: Process 26"/>
          <p:cNvSpPr/>
          <p:nvPr/>
        </p:nvSpPr>
        <p:spPr>
          <a:xfrm>
            <a:off x="3009900" y="320865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28" name="Flowchart: Process 27"/>
          <p:cNvSpPr/>
          <p:nvPr/>
        </p:nvSpPr>
        <p:spPr>
          <a:xfrm>
            <a:off x="251460" y="320865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1</a:t>
            </a:r>
            <a:endParaRPr lang="en-US" altLang="en-US"/>
          </a:p>
          <a:p>
            <a:pPr algn="ctr"/>
            <a:r>
              <a:rPr lang="en-US" altLang="en-US"/>
              <a:t>船的位置：左岸</a:t>
            </a:r>
            <a:endParaRPr lang="en-US" altLang="en-US"/>
          </a:p>
        </p:txBody>
      </p:sp>
      <p:sp>
        <p:nvSpPr>
          <p:cNvPr id="29" name="Flowchart: Process 28"/>
          <p:cNvSpPr/>
          <p:nvPr/>
        </p:nvSpPr>
        <p:spPr>
          <a:xfrm>
            <a:off x="251460" y="472249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船的位置：</a:t>
            </a:r>
            <a:r>
              <a:rPr lang="" altLang="en-US"/>
              <a:t>右</a:t>
            </a:r>
            <a:r>
              <a:rPr lang="en-US" altLang="en-US"/>
              <a:t>岸</a:t>
            </a:r>
            <a:endParaRPr lang="en-US" altLang="en-US"/>
          </a:p>
        </p:txBody>
      </p:sp>
      <p:sp>
        <p:nvSpPr>
          <p:cNvPr id="30" name="Flowchart: Process 29"/>
          <p:cNvSpPr/>
          <p:nvPr/>
        </p:nvSpPr>
        <p:spPr>
          <a:xfrm>
            <a:off x="3009900" y="4722495"/>
            <a:ext cx="2348230" cy="1094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左岸传教士人数：</a:t>
            </a:r>
            <a:r>
              <a:rPr lang="" altLang="en-US"/>
              <a:t>0</a:t>
            </a:r>
            <a:endParaRPr lang="en-US" altLang="en-US"/>
          </a:p>
          <a:p>
            <a:pPr algn="ctr"/>
            <a:r>
              <a:rPr lang="en-US" altLang="en-US"/>
              <a:t>左岸野人人数：</a:t>
            </a:r>
            <a:r>
              <a:rPr lang="" altLang="en-US"/>
              <a:t>2</a:t>
            </a:r>
            <a:endParaRPr lang="en-US" altLang="en-US"/>
          </a:p>
          <a:p>
            <a:pPr algn="ctr"/>
            <a:r>
              <a:rPr lang="en-US" altLang="en-US"/>
              <a:t>船的位置：左岸</a:t>
            </a:r>
            <a:endParaRPr lang="en-US" altLang="en-US"/>
          </a:p>
        </p:txBody>
      </p:sp>
      <p:cxnSp>
        <p:nvCxnSpPr>
          <p:cNvPr id="31" name="Straight Arrow Connector 30"/>
          <p:cNvCxnSpPr>
            <a:stCxn id="10" idx="3"/>
            <a:endCxn id="21" idx="1"/>
          </p:cNvCxnSpPr>
          <p:nvPr/>
        </p:nvCxnSpPr>
        <p:spPr>
          <a:xfrm>
            <a:off x="5358130" y="2242820"/>
            <a:ext cx="412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22" idx="2"/>
          </p:cNvCxnSpPr>
          <p:nvPr/>
        </p:nvCxnSpPr>
        <p:spPr>
          <a:xfrm flipV="1">
            <a:off x="6944360" y="1265555"/>
            <a:ext cx="0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23" idx="1"/>
          </p:cNvCxnSpPr>
          <p:nvPr/>
        </p:nvCxnSpPr>
        <p:spPr>
          <a:xfrm>
            <a:off x="8118475" y="718185"/>
            <a:ext cx="422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715500" y="1265555"/>
            <a:ext cx="0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5" idx="0"/>
          </p:cNvCxnSpPr>
          <p:nvPr/>
        </p:nvCxnSpPr>
        <p:spPr>
          <a:xfrm>
            <a:off x="9715500" y="2790190"/>
            <a:ext cx="0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  <a:endCxn id="26" idx="3"/>
          </p:cNvCxnSpPr>
          <p:nvPr/>
        </p:nvCxnSpPr>
        <p:spPr>
          <a:xfrm flipH="1">
            <a:off x="8118475" y="3756025"/>
            <a:ext cx="422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1"/>
            <a:endCxn id="27" idx="3"/>
          </p:cNvCxnSpPr>
          <p:nvPr/>
        </p:nvCxnSpPr>
        <p:spPr>
          <a:xfrm flipH="1">
            <a:off x="5358130" y="3756025"/>
            <a:ext cx="412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  <a:endCxn id="28" idx="3"/>
          </p:cNvCxnSpPr>
          <p:nvPr/>
        </p:nvCxnSpPr>
        <p:spPr>
          <a:xfrm flipH="1">
            <a:off x="2599690" y="3756025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30" idx="0"/>
          </p:cNvCxnSpPr>
          <p:nvPr/>
        </p:nvCxnSpPr>
        <p:spPr>
          <a:xfrm>
            <a:off x="4184015" y="4303395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29" idx="0"/>
          </p:cNvCxnSpPr>
          <p:nvPr/>
        </p:nvCxnSpPr>
        <p:spPr>
          <a:xfrm>
            <a:off x="1425575" y="4303395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1"/>
            <a:endCxn id="29" idx="3"/>
          </p:cNvCxnSpPr>
          <p:nvPr/>
        </p:nvCxnSpPr>
        <p:spPr>
          <a:xfrm flipH="1">
            <a:off x="2599690" y="5269865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Presentation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文泉驿微米黑</vt:lpstr>
      <vt:lpstr>MT Extra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</dc:creator>
  <cp:lastModifiedBy>zhao</cp:lastModifiedBy>
  <cp:revision>11</cp:revision>
  <dcterms:created xsi:type="dcterms:W3CDTF">2020-02-25T02:03:26Z</dcterms:created>
  <dcterms:modified xsi:type="dcterms:W3CDTF">2020-02-25T02:03:26Z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