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3716000" cy="13716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4372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00" y="2645924"/>
            <a:ext cx="10287000" cy="43740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9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42975" y="1103086"/>
            <a:ext cx="11830050" cy="1111794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516890"/>
            <a:ext cx="11830050" cy="2651126"/>
          </a:xfrm>
        </p:spPr>
        <p:txBody>
          <a:bodyPr anchor="ctr" anchorCtr="0"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3" y="3651250"/>
            <a:ext cx="11830050" cy="870267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31" y="7501890"/>
            <a:ext cx="11079099" cy="1623060"/>
          </a:xfrm>
        </p:spPr>
        <p:txBody>
          <a:bodyPr anchor="b">
            <a:normAutofit/>
          </a:bodyPr>
          <a:lstStyle>
            <a:lvl1pPr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9220056"/>
            <a:ext cx="8236744" cy="129511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516890"/>
            <a:ext cx="11830050" cy="2651126"/>
          </a:xfrm>
        </p:spPr>
        <p:txBody>
          <a:bodyPr>
            <a:normAutofit/>
          </a:bodyPr>
          <a:lstStyle>
            <a:lvl1pPr>
              <a:defRPr sz="3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8663" y="3651250"/>
            <a:ext cx="5829300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9413" y="3651250"/>
            <a:ext cx="5829300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730250"/>
            <a:ext cx="11830050" cy="2651126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62" y="3489922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62" y="5231218"/>
            <a:ext cx="5802510" cy="71481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3725" y="3489922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3725" y="5231218"/>
            <a:ext cx="5831087" cy="71481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532438"/>
            <a:ext cx="11830050" cy="2651126"/>
          </a:xfrm>
        </p:spPr>
        <p:txBody>
          <a:bodyPr>
            <a:normAutofit/>
          </a:bodyPr>
          <a:lstStyle>
            <a:lvl1pPr algn="ctr">
              <a:defRPr sz="7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590" y="254000"/>
            <a:ext cx="4685850" cy="3200400"/>
          </a:xfrm>
        </p:spPr>
        <p:txBody>
          <a:bodyPr anchor="ctr" anchorCtr="0"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832000" y="1532708"/>
            <a:ext cx="6544547" cy="10188892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3305" y="4114800"/>
            <a:ext cx="4685850" cy="76231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35819" y="868680"/>
            <a:ext cx="0" cy="278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052545" y="730250"/>
            <a:ext cx="1720481" cy="11623676"/>
          </a:xfrm>
        </p:spPr>
        <p:txBody>
          <a:bodyPr vert="eaVert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2975" y="730250"/>
            <a:ext cx="9989953" cy="1162367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42975" y="730250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975" y="12712700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43425" y="12712700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86925" y="12712700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629275" y="933450"/>
            <a:ext cx="74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(1,4)</a:t>
            </a:r>
            <a:endParaRPr lang="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629275" y="1758950"/>
            <a:ext cx="74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2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,4)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629275" y="2584450"/>
            <a:ext cx="74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2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,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3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684395" y="3370580"/>
            <a:ext cx="74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1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,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3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574155" y="3370580"/>
            <a:ext cx="74041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</a:ln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4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,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3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675380" y="4241800"/>
            <a:ext cx="740410" cy="368300"/>
          </a:xfrm>
          <a:prstGeom prst="rect">
            <a:avLst/>
          </a:prstGeom>
          <a:noFill/>
          <a:ln w="76200" cmpd="dbl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(1,4)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24805" y="4241800"/>
            <a:ext cx="74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(1,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2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424805" y="5024755"/>
            <a:ext cx="74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3,2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290945" y="5807710"/>
            <a:ext cx="74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3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,4)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41235" y="3321685"/>
            <a:ext cx="466090" cy="466090"/>
            <a:chOff x="11249" y="5231"/>
            <a:chExt cx="734" cy="734"/>
          </a:xfrm>
        </p:grpSpPr>
        <p:sp>
          <p:nvSpPr>
            <p:cNvPr id="25" name="Oval 24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11358" y="5308"/>
              <a:ext cx="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1</a:t>
              </a:r>
              <a:endParaRPr lang="" altLang="en-US"/>
            </a:p>
          </p:txBody>
        </p:sp>
      </p:grpSp>
      <p:cxnSp>
        <p:nvCxnSpPr>
          <p:cNvPr id="27" name="Straight Arrow Connector 26"/>
          <p:cNvCxnSpPr>
            <a:stCxn id="18" idx="2"/>
            <a:endCxn id="53" idx="0"/>
          </p:cNvCxnSpPr>
          <p:nvPr/>
        </p:nvCxnSpPr>
        <p:spPr>
          <a:xfrm>
            <a:off x="6661150" y="6176010"/>
            <a:ext cx="0" cy="580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5999480" y="130175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5999480" y="212725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2" idx="0"/>
          </p:cNvCxnSpPr>
          <p:nvPr/>
        </p:nvCxnSpPr>
        <p:spPr>
          <a:xfrm flipH="1">
            <a:off x="5054600" y="2952750"/>
            <a:ext cx="944880" cy="417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3" idx="0"/>
          </p:cNvCxnSpPr>
          <p:nvPr/>
        </p:nvCxnSpPr>
        <p:spPr>
          <a:xfrm>
            <a:off x="5999480" y="2952750"/>
            <a:ext cx="944880" cy="417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4" idx="0"/>
          </p:cNvCxnSpPr>
          <p:nvPr/>
        </p:nvCxnSpPr>
        <p:spPr>
          <a:xfrm flipH="1">
            <a:off x="4045585" y="3738880"/>
            <a:ext cx="1009015" cy="5029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16" idx="0"/>
          </p:cNvCxnSpPr>
          <p:nvPr/>
        </p:nvCxnSpPr>
        <p:spPr>
          <a:xfrm>
            <a:off x="5795010" y="4610100"/>
            <a:ext cx="0" cy="414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49" idx="0"/>
          </p:cNvCxnSpPr>
          <p:nvPr/>
        </p:nvCxnSpPr>
        <p:spPr>
          <a:xfrm flipH="1">
            <a:off x="4946015" y="5393055"/>
            <a:ext cx="848995" cy="414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18" idx="0"/>
          </p:cNvCxnSpPr>
          <p:nvPr/>
        </p:nvCxnSpPr>
        <p:spPr>
          <a:xfrm>
            <a:off x="5795010" y="5393055"/>
            <a:ext cx="866140" cy="414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2"/>
            <a:endCxn id="15" idx="0"/>
          </p:cNvCxnSpPr>
          <p:nvPr/>
        </p:nvCxnSpPr>
        <p:spPr>
          <a:xfrm>
            <a:off x="5054600" y="3738880"/>
            <a:ext cx="740410" cy="5029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46905" y="4192905"/>
            <a:ext cx="466725" cy="466725"/>
            <a:chOff x="11249" y="5231"/>
            <a:chExt cx="735" cy="735"/>
          </a:xfrm>
        </p:grpSpPr>
        <p:sp>
          <p:nvSpPr>
            <p:cNvPr id="44" name="Oval 43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11377" y="5308"/>
              <a:ext cx="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1</a:t>
              </a:r>
              <a:endParaRPr lang="" altLang="en-US"/>
            </a:p>
          </p:txBody>
        </p:sp>
      </p:grpSp>
      <p:sp>
        <p:nvSpPr>
          <p:cNvPr id="49" name="Text Box 48"/>
          <p:cNvSpPr txBox="1"/>
          <p:nvPr/>
        </p:nvSpPr>
        <p:spPr>
          <a:xfrm>
            <a:off x="4575810" y="5807710"/>
            <a:ext cx="74041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</a:ln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3,1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330190" y="5758815"/>
            <a:ext cx="466725" cy="466725"/>
            <a:chOff x="11249" y="5231"/>
            <a:chExt cx="735" cy="735"/>
          </a:xfrm>
        </p:grpSpPr>
        <p:sp>
          <p:nvSpPr>
            <p:cNvPr id="51" name="Oval 50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11293" y="5308"/>
              <a:ext cx="64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-1</a:t>
              </a:r>
              <a:endParaRPr lang="" altLang="en-US"/>
            </a:p>
          </p:txBody>
        </p:sp>
      </p:grpSp>
      <p:sp>
        <p:nvSpPr>
          <p:cNvPr id="53" name="Text Box 52"/>
          <p:cNvSpPr txBox="1"/>
          <p:nvPr/>
        </p:nvSpPr>
        <p:spPr>
          <a:xfrm>
            <a:off x="6290945" y="6756400"/>
            <a:ext cx="740410" cy="368300"/>
          </a:xfrm>
          <a:prstGeom prst="rect">
            <a:avLst/>
          </a:prstGeom>
          <a:noFill/>
          <a:ln w="76200" cmpd="dbl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(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2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,4)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065010" y="6707505"/>
            <a:ext cx="466725" cy="466725"/>
            <a:chOff x="11249" y="5231"/>
            <a:chExt cx="735" cy="735"/>
          </a:xfrm>
        </p:grpSpPr>
        <p:sp>
          <p:nvSpPr>
            <p:cNvPr id="55" name="Oval 54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1358" y="5308"/>
              <a:ext cx="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1</a:t>
              </a:r>
              <a:endParaRPr lang="" alt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90945" y="2535555"/>
            <a:ext cx="466090" cy="466090"/>
            <a:chOff x="11249" y="5231"/>
            <a:chExt cx="734" cy="734"/>
          </a:xfrm>
        </p:grpSpPr>
        <p:sp>
          <p:nvSpPr>
            <p:cNvPr id="58" name="Oval 57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1358" y="5308"/>
              <a:ext cx="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</a:t>
              </a:r>
              <a:endParaRPr lang="en-US" alt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90945" y="1710055"/>
            <a:ext cx="466090" cy="466090"/>
            <a:chOff x="11249" y="5231"/>
            <a:chExt cx="734" cy="734"/>
          </a:xfrm>
        </p:grpSpPr>
        <p:sp>
          <p:nvSpPr>
            <p:cNvPr id="61" name="Oval 60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Text Box 61"/>
            <p:cNvSpPr txBox="1"/>
            <p:nvPr/>
          </p:nvSpPr>
          <p:spPr>
            <a:xfrm>
              <a:off x="11358" y="5308"/>
              <a:ext cx="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</a:t>
              </a:r>
              <a:endParaRPr lang="en-US" alt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00470" y="884555"/>
            <a:ext cx="466090" cy="466090"/>
            <a:chOff x="11249" y="5231"/>
            <a:chExt cx="734" cy="734"/>
          </a:xfrm>
        </p:grpSpPr>
        <p:sp>
          <p:nvSpPr>
            <p:cNvPr id="64" name="Oval 63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Text Box 64"/>
            <p:cNvSpPr txBox="1"/>
            <p:nvPr/>
          </p:nvSpPr>
          <p:spPr>
            <a:xfrm>
              <a:off x="11358" y="5308"/>
              <a:ext cx="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</a:t>
              </a:r>
              <a:endParaRPr lang="en-US" alt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87745" y="4975860"/>
            <a:ext cx="466725" cy="466725"/>
            <a:chOff x="11249" y="5231"/>
            <a:chExt cx="735" cy="735"/>
          </a:xfrm>
        </p:grpSpPr>
        <p:sp>
          <p:nvSpPr>
            <p:cNvPr id="67" name="Oval 66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11293" y="5308"/>
              <a:ext cx="64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-1</a:t>
              </a:r>
              <a:endParaRPr lang="en-US" alt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87745" y="4193540"/>
            <a:ext cx="466725" cy="466725"/>
            <a:chOff x="11249" y="5231"/>
            <a:chExt cx="735" cy="735"/>
          </a:xfrm>
        </p:grpSpPr>
        <p:sp>
          <p:nvSpPr>
            <p:cNvPr id="70" name="Oval 69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11293" y="5308"/>
              <a:ext cx="64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-1</a:t>
              </a:r>
              <a:endParaRPr lang="en-US" alt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358130" y="3322320"/>
            <a:ext cx="466725" cy="466725"/>
            <a:chOff x="11249" y="5231"/>
            <a:chExt cx="735" cy="735"/>
          </a:xfrm>
        </p:grpSpPr>
        <p:sp>
          <p:nvSpPr>
            <p:cNvPr id="73" name="Oval 72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11293" y="5308"/>
              <a:ext cx="64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-1</a:t>
              </a:r>
              <a:endParaRPr lang="en-US" alt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67855" y="5758815"/>
            <a:ext cx="466725" cy="466725"/>
            <a:chOff x="11249" y="5231"/>
            <a:chExt cx="735" cy="735"/>
          </a:xfrm>
        </p:grpSpPr>
        <p:sp>
          <p:nvSpPr>
            <p:cNvPr id="76" name="Oval 75"/>
            <p:cNvSpPr/>
            <p:nvPr/>
          </p:nvSpPr>
          <p:spPr>
            <a:xfrm>
              <a:off x="11249" y="5231"/>
              <a:ext cx="735" cy="7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11358" y="5308"/>
              <a:ext cx="5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1</a:t>
              </a:r>
              <a:endParaRPr lang="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Presentation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文泉驿微米黑</vt:lpstr>
      <vt:lpstr>MT Extra</vt:lpstr>
      <vt:lpstr>DejaVu Math TeX Gyre</vt:lpstr>
      <vt:lpstr>MathJax_Caligraphic</vt:lpstr>
      <vt:lpstr>MathJax_Fraktur</vt:lpstr>
      <vt:lpstr>Ani</vt:lpstr>
      <vt:lpstr>Caladea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</dc:creator>
  <cp:lastModifiedBy>zhao</cp:lastModifiedBy>
  <cp:revision>24</cp:revision>
  <dcterms:created xsi:type="dcterms:W3CDTF">2020-03-15T06:48:43Z</dcterms:created>
  <dcterms:modified xsi:type="dcterms:W3CDTF">2020-03-15T06:48:43Z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