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6576000" cy="1828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760"/>
        <p:guide pos="115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20780" y="888133"/>
            <a:ext cx="4795480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0" y="3527899"/>
            <a:ext cx="27432000" cy="58320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9605435"/>
            <a:ext cx="27432000" cy="4415365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1219200" indent="0" algn="ctr">
              <a:buNone/>
              <a:defRPr sz="5335"/>
            </a:lvl2pPr>
            <a:lvl3pPr marL="2438400" indent="0" algn="ctr">
              <a:buNone/>
              <a:defRPr sz="4800"/>
            </a:lvl3pPr>
            <a:lvl4pPr marL="3657600" indent="0" algn="ctr">
              <a:buNone/>
              <a:defRPr sz="4265"/>
            </a:lvl4pPr>
            <a:lvl5pPr marL="4876800" indent="0" algn="ctr">
              <a:buNone/>
              <a:defRPr sz="4265"/>
            </a:lvl5pPr>
            <a:lvl6pPr marL="6096000" indent="0" algn="ctr">
              <a:buNone/>
              <a:defRPr sz="4265"/>
            </a:lvl6pPr>
            <a:lvl7pPr marL="7315200" indent="0" algn="ctr">
              <a:buNone/>
              <a:defRPr sz="4265"/>
            </a:lvl7pPr>
            <a:lvl8pPr marL="8534400" indent="0" algn="ctr">
              <a:buNone/>
              <a:defRPr sz="4265"/>
            </a:lvl8pPr>
            <a:lvl9pPr marL="9753600" indent="0" algn="ctr">
              <a:buNone/>
              <a:defRPr sz="426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14600" y="1470781"/>
            <a:ext cx="31546800" cy="148239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3100" y="689187"/>
            <a:ext cx="31546800" cy="3534835"/>
          </a:xfrm>
        </p:spPr>
        <p:txBody>
          <a:bodyPr anchor="ctr" anchorCtr="0">
            <a:normAutofit/>
          </a:bodyPr>
          <a:lstStyle>
            <a:lvl1pPr>
              <a:defRPr sz="6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0" y="4868333"/>
            <a:ext cx="31546800" cy="11603568"/>
          </a:xfrm>
        </p:spPr>
        <p:txBody>
          <a:bodyPr>
            <a:normAutofit/>
          </a:bodyPr>
          <a:lstStyle>
            <a:lvl1pPr>
              <a:defRPr sz="5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550" y="10002520"/>
            <a:ext cx="29544264" cy="2164080"/>
          </a:xfrm>
        </p:spPr>
        <p:txBody>
          <a:bodyPr anchor="b">
            <a:normAutofit/>
          </a:bodyPr>
          <a:lstStyle>
            <a:lvl1pPr>
              <a:defRPr sz="10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5550" y="12293408"/>
            <a:ext cx="21964650" cy="1726813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1219200" indent="0">
              <a:buNone/>
              <a:defRPr sz="5335">
                <a:solidFill>
                  <a:schemeClr val="tx1">
                    <a:tint val="75000"/>
                  </a:schemeClr>
                </a:solidFill>
              </a:defRPr>
            </a:lvl2pPr>
            <a:lvl3pPr marL="2438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0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4pPr>
            <a:lvl5pPr marL="487680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5pPr>
            <a:lvl6pPr marL="609600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6pPr>
            <a:lvl7pPr marL="731520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7pPr>
            <a:lvl8pPr marL="853440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8pPr>
            <a:lvl9pPr marL="975360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3100" y="689187"/>
            <a:ext cx="31546800" cy="3534835"/>
          </a:xfrm>
        </p:spPr>
        <p:txBody>
          <a:bodyPr>
            <a:normAutofit/>
          </a:bodyPr>
          <a:lstStyle>
            <a:lvl1pPr>
              <a:defRPr sz="6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43100" y="4868333"/>
            <a:ext cx="15544800" cy="116035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45100" y="4868333"/>
            <a:ext cx="15544800" cy="116035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2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9364" y="973667"/>
            <a:ext cx="31546800" cy="3534835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9364" y="4653229"/>
            <a:ext cx="15473361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00" indent="0">
              <a:buNone/>
              <a:defRPr sz="5335" b="1"/>
            </a:lvl2pPr>
            <a:lvl3pPr marL="2438400" indent="0">
              <a:buNone/>
              <a:defRPr sz="4800" b="1"/>
            </a:lvl3pPr>
            <a:lvl4pPr marL="3657600" indent="0">
              <a:buNone/>
              <a:defRPr sz="4265" b="1"/>
            </a:lvl4pPr>
            <a:lvl5pPr marL="4876800" indent="0">
              <a:buNone/>
              <a:defRPr sz="4265" b="1"/>
            </a:lvl5pPr>
            <a:lvl6pPr marL="6096000" indent="0">
              <a:buNone/>
              <a:defRPr sz="4265" b="1"/>
            </a:lvl6pPr>
            <a:lvl7pPr marL="7315200" indent="0">
              <a:buNone/>
              <a:defRPr sz="4265" b="1"/>
            </a:lvl7pPr>
            <a:lvl8pPr marL="8534400" indent="0">
              <a:buNone/>
              <a:defRPr sz="4265" b="1"/>
            </a:lvl8pPr>
            <a:lvl9pPr marL="9753600" indent="0">
              <a:buNone/>
              <a:defRPr sz="426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19364" y="6974957"/>
            <a:ext cx="15473361" cy="953081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516600" y="4653229"/>
            <a:ext cx="1554956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00" indent="0">
              <a:buNone/>
              <a:defRPr sz="5335" b="1"/>
            </a:lvl2pPr>
            <a:lvl3pPr marL="2438400" indent="0">
              <a:buNone/>
              <a:defRPr sz="4800" b="1"/>
            </a:lvl3pPr>
            <a:lvl4pPr marL="3657600" indent="0">
              <a:buNone/>
              <a:defRPr sz="4265" b="1"/>
            </a:lvl4pPr>
            <a:lvl5pPr marL="4876800" indent="0">
              <a:buNone/>
              <a:defRPr sz="4265" b="1"/>
            </a:lvl5pPr>
            <a:lvl6pPr marL="6096000" indent="0">
              <a:buNone/>
              <a:defRPr sz="4265" b="1"/>
            </a:lvl6pPr>
            <a:lvl7pPr marL="7315200" indent="0">
              <a:buNone/>
              <a:defRPr sz="4265" b="1"/>
            </a:lvl7pPr>
            <a:lvl8pPr marL="8534400" indent="0">
              <a:buNone/>
              <a:defRPr sz="4265" b="1"/>
            </a:lvl8pPr>
            <a:lvl9pPr marL="9753600" indent="0">
              <a:buNone/>
              <a:defRPr sz="426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516600" y="6974957"/>
            <a:ext cx="15549564" cy="953081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7376584"/>
            <a:ext cx="31546800" cy="3534835"/>
          </a:xfrm>
        </p:spPr>
        <p:txBody>
          <a:bodyPr>
            <a:normAutofit/>
          </a:bodyPr>
          <a:lstStyle>
            <a:lvl1pPr algn="ctr">
              <a:defRPr sz="1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0241" y="338667"/>
            <a:ext cx="12495600" cy="4267200"/>
          </a:xfrm>
        </p:spPr>
        <p:txBody>
          <a:bodyPr anchor="ctr" anchorCtr="0">
            <a:normAutofit/>
          </a:bodyPr>
          <a:lstStyle>
            <a:lvl1pPr>
              <a:defRPr sz="6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552000" y="2043611"/>
            <a:ext cx="17452125" cy="13585189"/>
          </a:xfrm>
        </p:spPr>
        <p:txBody>
          <a:bodyPr/>
          <a:lstStyle>
            <a:lvl1pPr marL="0" indent="0">
              <a:buNone/>
              <a:defRPr sz="8535"/>
            </a:lvl1pPr>
            <a:lvl2pPr marL="1219200" indent="0">
              <a:buNone/>
              <a:defRPr sz="7465"/>
            </a:lvl2pPr>
            <a:lvl3pPr marL="2438400" indent="0">
              <a:buNone/>
              <a:defRPr sz="6400"/>
            </a:lvl3pPr>
            <a:lvl4pPr marL="3657600" indent="0">
              <a:buNone/>
              <a:defRPr sz="5335"/>
            </a:lvl4pPr>
            <a:lvl5pPr marL="4876800" indent="0">
              <a:buNone/>
              <a:defRPr sz="5335"/>
            </a:lvl5pPr>
            <a:lvl6pPr marL="6096000" indent="0">
              <a:buNone/>
              <a:defRPr sz="5335"/>
            </a:lvl6pPr>
            <a:lvl7pPr marL="7315200" indent="0">
              <a:buNone/>
              <a:defRPr sz="5335"/>
            </a:lvl7pPr>
            <a:lvl8pPr marL="8534400" indent="0">
              <a:buNone/>
              <a:defRPr sz="5335"/>
            </a:lvl8pPr>
            <a:lvl9pPr marL="9753600" indent="0">
              <a:buNone/>
              <a:defRPr sz="533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55481" y="5486400"/>
            <a:ext cx="12495600" cy="1016423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265"/>
            </a:lvl1pPr>
            <a:lvl2pPr marL="1219200" indent="0">
              <a:buNone/>
              <a:defRPr sz="3735"/>
            </a:lvl2pPr>
            <a:lvl3pPr marL="2438400" indent="0">
              <a:buNone/>
              <a:defRPr sz="3200"/>
            </a:lvl3pPr>
            <a:lvl4pPr marL="3657600" indent="0">
              <a:buNone/>
              <a:defRPr sz="2665"/>
            </a:lvl4pPr>
            <a:lvl5pPr marL="4876800" indent="0">
              <a:buNone/>
              <a:defRPr sz="2665"/>
            </a:lvl5pPr>
            <a:lvl6pPr marL="6096000" indent="0">
              <a:buNone/>
              <a:defRPr sz="2665"/>
            </a:lvl6pPr>
            <a:lvl7pPr marL="7315200" indent="0">
              <a:buNone/>
              <a:defRPr sz="2665"/>
            </a:lvl7pPr>
            <a:lvl8pPr marL="8534400" indent="0">
              <a:buNone/>
              <a:defRPr sz="2665"/>
            </a:lvl8pPr>
            <a:lvl9pPr marL="9753600" indent="0">
              <a:buNone/>
              <a:defRPr sz="266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2228850" y="1158240"/>
            <a:ext cx="0" cy="371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9473452" y="973667"/>
            <a:ext cx="4587948" cy="15498235"/>
          </a:xfrm>
        </p:spPr>
        <p:txBody>
          <a:bodyPr vert="eaVert">
            <a:normAutofit/>
          </a:bodyPr>
          <a:lstStyle>
            <a:lvl1pPr>
              <a:defRPr sz="9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4600" y="973667"/>
            <a:ext cx="26639874" cy="1549823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4600" y="973667"/>
            <a:ext cx="315468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4600" y="4868333"/>
            <a:ext cx="315468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14600" y="16950267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15800" y="16950267"/>
            <a:ext cx="12344400" cy="97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31800" y="16950267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438400" rtl="0" eaLnBrk="1" latinLnBrk="0" hangingPunct="1">
        <a:lnSpc>
          <a:spcPct val="90000"/>
        </a:lnSpc>
        <a:spcBef>
          <a:spcPct val="0"/>
        </a:spcBef>
        <a:buNone/>
        <a:defRPr sz="10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0" indent="-609600" algn="l" defTabSz="2438400" rtl="0" eaLnBrk="1" latinLnBrk="0" hangingPunct="1">
        <a:lnSpc>
          <a:spcPct val="90000"/>
        </a:lnSpc>
        <a:spcBef>
          <a:spcPts val="2670"/>
        </a:spcBef>
        <a:buFont typeface="Arial" panose="0208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2pPr>
      <a:lvl3pPr marL="30480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2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200" indent="-609600" algn="l" defTabSz="2438400" rtl="0" eaLnBrk="1" latinLnBrk="0" hangingPunct="1">
        <a:lnSpc>
          <a:spcPct val="90000"/>
        </a:lnSpc>
        <a:spcBef>
          <a:spcPct val="268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4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6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Table 9"/>
          <p:cNvGraphicFramePr/>
          <p:nvPr/>
        </p:nvGraphicFramePr>
        <p:xfrm>
          <a:off x="17465040" y="2765425"/>
          <a:ext cx="19202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3738880" y="10061575"/>
          <a:ext cx="19202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624713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875538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1125601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1377188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1878838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2129663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2380488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2631313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/>
          <p:nvPr/>
        </p:nvGraphicFramePr>
        <p:xfrm>
          <a:off x="1628013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2882138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31329630" y="1006157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○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>
            <a:stCxn id="10" idx="2"/>
            <a:endCxn id="11" idx="0"/>
          </p:cNvCxnSpPr>
          <p:nvPr/>
        </p:nvCxnSpPr>
        <p:spPr>
          <a:xfrm flipH="1">
            <a:off x="9578340" y="4411345"/>
            <a:ext cx="8709660" cy="199898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18248630" y="4400550"/>
            <a:ext cx="3870960" cy="200977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0"/>
          </p:cNvCxnSpPr>
          <p:nvPr/>
        </p:nvCxnSpPr>
        <p:spPr>
          <a:xfrm flipH="1" flipV="1">
            <a:off x="18267680" y="4419600"/>
            <a:ext cx="12631420" cy="199072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2" idx="0"/>
          </p:cNvCxnSpPr>
          <p:nvPr/>
        </p:nvCxnSpPr>
        <p:spPr>
          <a:xfrm flipH="1">
            <a:off x="4561840" y="8056245"/>
            <a:ext cx="501650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</p:cNvCxnSpPr>
          <p:nvPr/>
        </p:nvCxnSpPr>
        <p:spPr>
          <a:xfrm flipV="1">
            <a:off x="7070090" y="8030210"/>
            <a:ext cx="2493010" cy="203136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0"/>
            <a:endCxn id="11" idx="2"/>
          </p:cNvCxnSpPr>
          <p:nvPr/>
        </p:nvCxnSpPr>
        <p:spPr>
          <a:xfrm flipV="1">
            <a:off x="9578340" y="8056245"/>
            <a:ext cx="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0"/>
          </p:cNvCxnSpPr>
          <p:nvPr/>
        </p:nvCxnSpPr>
        <p:spPr>
          <a:xfrm flipH="1" flipV="1">
            <a:off x="9555480" y="8049260"/>
            <a:ext cx="2523490" cy="201231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0"/>
          </p:cNvCxnSpPr>
          <p:nvPr/>
        </p:nvCxnSpPr>
        <p:spPr>
          <a:xfrm flipH="1" flipV="1">
            <a:off x="9563100" y="8030210"/>
            <a:ext cx="5031740" cy="203136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0"/>
            <a:endCxn id="13" idx="2"/>
          </p:cNvCxnSpPr>
          <p:nvPr/>
        </p:nvCxnSpPr>
        <p:spPr>
          <a:xfrm flipV="1">
            <a:off x="17103090" y="8056245"/>
            <a:ext cx="501650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0"/>
            <a:endCxn id="13" idx="2"/>
          </p:cNvCxnSpPr>
          <p:nvPr/>
        </p:nvCxnSpPr>
        <p:spPr>
          <a:xfrm flipV="1">
            <a:off x="19611340" y="8056245"/>
            <a:ext cx="250825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0"/>
          </p:cNvCxnSpPr>
          <p:nvPr/>
        </p:nvCxnSpPr>
        <p:spPr>
          <a:xfrm flipH="1" flipV="1">
            <a:off x="22101175" y="8049260"/>
            <a:ext cx="18415" cy="201231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0"/>
            <a:endCxn id="13" idx="2"/>
          </p:cNvCxnSpPr>
          <p:nvPr/>
        </p:nvCxnSpPr>
        <p:spPr>
          <a:xfrm flipH="1" flipV="1">
            <a:off x="22119590" y="8056245"/>
            <a:ext cx="250825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0"/>
          </p:cNvCxnSpPr>
          <p:nvPr/>
        </p:nvCxnSpPr>
        <p:spPr>
          <a:xfrm flipH="1" flipV="1">
            <a:off x="22120225" y="8049260"/>
            <a:ext cx="5015865" cy="201231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15" idx="2"/>
          </p:cNvCxnSpPr>
          <p:nvPr/>
        </p:nvCxnSpPr>
        <p:spPr>
          <a:xfrm flipV="1">
            <a:off x="29644340" y="8056245"/>
            <a:ext cx="125476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0"/>
            <a:endCxn id="15" idx="2"/>
          </p:cNvCxnSpPr>
          <p:nvPr/>
        </p:nvCxnSpPr>
        <p:spPr>
          <a:xfrm flipH="1" flipV="1">
            <a:off x="30899100" y="8056245"/>
            <a:ext cx="1253490" cy="200533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/>
        </p:nvGraphicFramePr>
        <p:xfrm>
          <a:off x="8755380" y="6410325"/>
          <a:ext cx="19202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21296630" y="641032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0076140" y="6410325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700" b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a:t>×</a:t>
                      </a: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700" b="1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a:txBody>
                  <a:tcPr anchor="ctr" anchorCtr="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3534982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982" y="12219242"/>
                <a:ext cx="2052955" cy="583565"/>
              </a:xfrm>
              <a:prstGeom prst="rect">
                <a:avLst/>
              </a:prstGeom>
              <a:blipFill rotWithShape="1">
                <a:blip r:embed="rId1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6043867" y="12219242"/>
                <a:ext cx="235077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67" y="12219242"/>
                <a:ext cx="2350770" cy="583565"/>
              </a:xfrm>
              <a:prstGeom prst="rect">
                <a:avLst/>
              </a:prstGeom>
              <a:blipFill rotWithShape="1">
                <a:blip r:embed="rId2"/>
                <a:stretch>
                  <a:fillRect l="-24" t="-98" r="-1596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8551482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82" y="12219242"/>
                <a:ext cx="2052955" cy="583565"/>
              </a:xfrm>
              <a:prstGeom prst="rect">
                <a:avLst/>
              </a:prstGeom>
              <a:blipFill rotWithShape="1">
                <a:blip r:embed="rId3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11052112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112" y="12219242"/>
                <a:ext cx="2052955" cy="583565"/>
              </a:xfrm>
              <a:prstGeom prst="rect">
                <a:avLst/>
              </a:prstGeom>
              <a:blipFill rotWithShape="1">
                <a:blip r:embed="rId1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3568617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617" y="12219242"/>
                <a:ext cx="2052955" cy="583565"/>
              </a:xfrm>
              <a:prstGeom prst="rect">
                <a:avLst/>
              </a:prstGeom>
              <a:blipFill rotWithShape="1">
                <a:blip r:embed="rId3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6047022" y="12219242"/>
                <a:ext cx="235077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7022" y="12219242"/>
                <a:ext cx="2350770" cy="583565"/>
              </a:xfrm>
              <a:prstGeom prst="rect">
                <a:avLst/>
              </a:prstGeom>
              <a:blipFill rotWithShape="1">
                <a:blip r:embed="rId2"/>
                <a:stretch>
                  <a:fillRect l="-24" t="-98" r="-1596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18584482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482" y="12219242"/>
                <a:ext cx="2052955" cy="583565"/>
              </a:xfrm>
              <a:prstGeom prst="rect">
                <a:avLst/>
              </a:prstGeom>
              <a:blipFill rotWithShape="1">
                <a:blip r:embed="rId3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21093367" y="12219242"/>
                <a:ext cx="235077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367" y="12219242"/>
                <a:ext cx="2350770" cy="583565"/>
              </a:xfrm>
              <a:prstGeom prst="rect">
                <a:avLst/>
              </a:prstGeom>
              <a:blipFill rotWithShape="1">
                <a:blip r:embed="rId2"/>
                <a:stretch>
                  <a:fillRect l="-24" t="-98" r="-1596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23556532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32" y="12219242"/>
                <a:ext cx="2052955" cy="583565"/>
              </a:xfrm>
              <a:prstGeom prst="rect">
                <a:avLst/>
              </a:prstGeom>
              <a:blipFill rotWithShape="1">
                <a:blip r:embed="rId3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26109867" y="12219242"/>
                <a:ext cx="235077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9867" y="12219242"/>
                <a:ext cx="2350770" cy="583565"/>
              </a:xfrm>
              <a:prstGeom prst="rect">
                <a:avLst/>
              </a:prstGeom>
              <a:blipFill rotWithShape="1">
                <a:blip r:embed="rId4"/>
                <a:stretch>
                  <a:fillRect l="-24" t="-98" r="-1596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28618117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117" y="12219242"/>
                <a:ext cx="2052955" cy="583565"/>
              </a:xfrm>
              <a:prstGeom prst="rect">
                <a:avLst/>
              </a:prstGeom>
              <a:blipFill rotWithShape="1">
                <a:blip r:embed="rId1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31125732" y="12219242"/>
                <a:ext cx="205295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𝐸𝑣𝑎𝑙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altLang="en-US" sz="3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732" y="12219242"/>
                <a:ext cx="2052955" cy="583565"/>
              </a:xfrm>
              <a:prstGeom prst="rect">
                <a:avLst/>
              </a:prstGeom>
              <a:blipFill rotWithShape="1">
                <a:blip r:embed="rId5"/>
                <a:stretch>
                  <a:fillRect l="-28" t="-98" r="-1828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6344857" y="6941122"/>
                <a:ext cx="220662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𝑀𝑖𝑛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sz="32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57" y="6941122"/>
                <a:ext cx="2206625" cy="583565"/>
              </a:xfrm>
              <a:prstGeom prst="rect">
                <a:avLst/>
              </a:prstGeom>
              <a:blipFill rotWithShape="1">
                <a:blip r:embed="rId6"/>
                <a:stretch>
                  <a:fillRect l="-26" t="-98" r="-1701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8788317" y="6941757"/>
                <a:ext cx="220662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𝑀𝑖𝑛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sz="32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317" y="6941757"/>
                <a:ext cx="2206625" cy="583565"/>
              </a:xfrm>
              <a:prstGeom prst="rect">
                <a:avLst/>
              </a:prstGeom>
              <a:blipFill rotWithShape="1">
                <a:blip r:embed="rId7"/>
                <a:stretch>
                  <a:fillRect l="-26" t="-98" r="-1701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46"/>
              <p:cNvSpPr txBox="1"/>
              <p:nvPr/>
            </p:nvSpPr>
            <p:spPr>
              <a:xfrm>
                <a:off x="27958987" y="6941757"/>
                <a:ext cx="190881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𝑀𝑖𝑛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sz="32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7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8987" y="6941757"/>
                <a:ext cx="1908810" cy="583565"/>
              </a:xfrm>
              <a:prstGeom prst="rect">
                <a:avLst/>
              </a:prstGeom>
              <a:blipFill rotWithShape="1">
                <a:blip r:embed="rId8"/>
                <a:stretch>
                  <a:fillRect l="-30" t="-98" r="-1966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15065312" y="3296857"/>
                <a:ext cx="203771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sz="32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312" y="3296857"/>
                <a:ext cx="2037715" cy="583565"/>
              </a:xfrm>
              <a:prstGeom prst="rect">
                <a:avLst/>
              </a:prstGeom>
              <a:blipFill rotWithShape="1">
                <a:blip r:embed="rId9"/>
                <a:stretch>
                  <a:fillRect l="-28" t="-98" r="-1842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49"/>
          <p:cNvSpPr txBox="1"/>
          <p:nvPr/>
        </p:nvSpPr>
        <p:spPr>
          <a:xfrm>
            <a:off x="19373215" y="329692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A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604500" y="6941185"/>
            <a:ext cx="481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B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23135590" y="6941185"/>
            <a:ext cx="494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C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31913830" y="6941185"/>
            <a:ext cx="5086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D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4082415" y="9478010"/>
            <a:ext cx="479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E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6476365" y="9478010"/>
            <a:ext cx="464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F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8933815" y="9478010"/>
            <a:ext cx="50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G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12078970" y="9478010"/>
            <a:ext cx="5372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H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16586200" y="9478010"/>
            <a:ext cx="346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J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9110960" y="9478010"/>
            <a:ext cx="486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K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4585950" y="9478010"/>
            <a:ext cx="343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DejaVu Serif" panose="02060603050605020204" charset="0"/>
                <a:cs typeface="DejaVu Serif" panose="02060603050605020204" charset="0"/>
              </a:rPr>
              <a:t>I</a:t>
            </a:r>
            <a:endParaRPr lang="en-US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21648420" y="9478010"/>
            <a:ext cx="452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L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24627840" y="9478010"/>
            <a:ext cx="598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M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27136090" y="9478010"/>
            <a:ext cx="53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N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29045535" y="9478010"/>
            <a:ext cx="516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O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32152590" y="9478010"/>
            <a:ext cx="4565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DejaVu Serif" panose="02060603050605020204" charset="0"/>
                <a:cs typeface="DejaVu Serif" panose="02060603050605020204" charset="0"/>
              </a:rPr>
              <a:t>P</a:t>
            </a:r>
            <a:endParaRPr lang="" altLang="en-US" sz="3200">
              <a:latin typeface="DejaVu Serif" panose="02060603050605020204" charset="0"/>
              <a:cs typeface="DejaVu Serif" panose="02060603050605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Presentation</Application>
  <PresentationFormat>宽屏</PresentationFormat>
  <Paragraphs>118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DejaVu Math TeX Gyre</vt:lpstr>
      <vt:lpstr>MS Mincho</vt:lpstr>
      <vt:lpstr>微软雅黑</vt:lpstr>
      <vt:lpstr>文泉驿微米黑</vt:lpstr>
      <vt:lpstr>宋体</vt:lpstr>
      <vt:lpstr>Arial Unicode MS</vt:lpstr>
      <vt:lpstr>Arial Black</vt:lpstr>
      <vt:lpstr>AR PL KaitiM Big5</vt:lpstr>
      <vt:lpstr>AR PL KaitiM GB</vt:lpstr>
      <vt:lpstr>AR PL UMing CN</vt:lpstr>
      <vt:lpstr>DejaVu Sans Mono</vt:lpstr>
      <vt:lpstr>DejaVu Serif</vt:lpstr>
      <vt:lpstr>Gubbi</vt:lpstr>
      <vt:lpstr>MT Extra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</dc:creator>
  <cp:lastModifiedBy>zhao</cp:lastModifiedBy>
  <cp:revision>34</cp:revision>
  <dcterms:created xsi:type="dcterms:W3CDTF">2020-03-15T14:07:03Z</dcterms:created>
  <dcterms:modified xsi:type="dcterms:W3CDTF">2020-03-15T14:07:03Z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