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8E67-0D97-4C2B-B405-E02F088EE7E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61D7A-0702-4F06-963F-18BAB6DB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59" y="939320"/>
            <a:ext cx="1634565" cy="2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2" y="940529"/>
            <a:ext cx="11868760" cy="532792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54" y="2491654"/>
            <a:ext cx="3695890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0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484892" y="940529"/>
            <a:ext cx="11868760" cy="5327924"/>
            <a:chOff x="484892" y="940529"/>
            <a:chExt cx="11868760" cy="5327924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92" y="940529"/>
              <a:ext cx="11868760" cy="5327924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377" y="2861471"/>
              <a:ext cx="4419827" cy="2705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50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10" y="1007564"/>
            <a:ext cx="7106015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3018" y="674254"/>
            <a:ext cx="9144000" cy="4759036"/>
          </a:xfrm>
        </p:spPr>
        <p:txBody>
          <a:bodyPr>
            <a:normAutofit/>
          </a:bodyPr>
          <a:lstStyle/>
          <a:p>
            <a:r>
              <a:rPr lang="en-US" dirty="0" smtClean="0"/>
              <a:t>Find more mixed-traffic </a:t>
            </a:r>
            <a:r>
              <a:rPr lang="en-US" dirty="0" err="1" smtClean="0"/>
              <a:t>papper</a:t>
            </a:r>
            <a:r>
              <a:rPr lang="en-US" dirty="0" smtClean="0"/>
              <a:t>, in transportation not robot</a:t>
            </a:r>
          </a:p>
          <a:p>
            <a:r>
              <a:rPr lang="en-US" dirty="0" err="1" smtClean="0"/>
              <a:t>Umich</a:t>
            </a:r>
            <a:endParaRPr lang="en-US" dirty="0" smtClean="0"/>
          </a:p>
          <a:p>
            <a:r>
              <a:rPr lang="en-US" dirty="0" smtClean="0"/>
              <a:t>TRB </a:t>
            </a:r>
            <a:r>
              <a:rPr lang="en-US" dirty="0" err="1" smtClean="0"/>
              <a:t>zhenyu</a:t>
            </a:r>
            <a:r>
              <a:rPr lang="en-US" dirty="0" smtClean="0"/>
              <a:t> account</a:t>
            </a:r>
          </a:p>
          <a:p>
            <a:endParaRPr lang="en-US" dirty="0"/>
          </a:p>
          <a:p>
            <a:r>
              <a:rPr lang="en-US" dirty="0" smtClean="0"/>
              <a:t>No function/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shapefile</a:t>
            </a:r>
            <a:r>
              <a:rPr lang="en-US" dirty="0" smtClean="0"/>
              <a:t> part in the first pre</a:t>
            </a:r>
          </a:p>
          <a:p>
            <a:r>
              <a:rPr lang="en-US" dirty="0" smtClean="0"/>
              <a:t>Edit line-by-line, or they will learn nothing</a:t>
            </a:r>
          </a:p>
          <a:p>
            <a:r>
              <a:rPr lang="en-US" dirty="0" smtClean="0"/>
              <a:t>Slow the installation step by step</a:t>
            </a:r>
          </a:p>
          <a:p>
            <a:r>
              <a:rPr lang="en-US" dirty="0" smtClean="0"/>
              <a:t>The link of the NGSIM data</a:t>
            </a:r>
          </a:p>
          <a:p>
            <a:r>
              <a:rPr lang="en-US" dirty="0" smtClean="0"/>
              <a:t>The intel data</a:t>
            </a:r>
          </a:p>
          <a:p>
            <a:r>
              <a:rPr lang="en-US" dirty="0" smtClean="0"/>
              <a:t>NEWYORK </a:t>
            </a:r>
            <a:r>
              <a:rPr lang="en-US" dirty="0" err="1" smtClean="0"/>
              <a:t>shapefile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3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45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 Zhaobin</dc:creator>
  <cp:lastModifiedBy>Mo Zhaobin</cp:lastModifiedBy>
  <cp:revision>8</cp:revision>
  <dcterms:created xsi:type="dcterms:W3CDTF">2019-01-31T01:39:55Z</dcterms:created>
  <dcterms:modified xsi:type="dcterms:W3CDTF">2019-02-01T06:26:20Z</dcterms:modified>
</cp:coreProperties>
</file>