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1702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Topics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040" y="2305050"/>
            <a:ext cx="89649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Installation and basic </a:t>
            </a:r>
            <a:r>
              <a:rPr lang="en-US" altLang="zh-CN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useage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Obtain data source</a:t>
            </a:r>
          </a:p>
          <a:p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Data </a:t>
            </a:r>
            <a:r>
              <a:rPr lang="en-US" altLang="zh-CN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visulization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Useful tool (Google Distance Matrix API)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1702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Topics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040" y="2305050"/>
            <a:ext cx="89649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1. Installation and basic useage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2. Obtain data source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3. Data visulization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4. Useful tool (Google Distance Matrix API)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72605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 dirty="0">
                <a:latin typeface="Calibri" panose="020F0502020204030204" charset="0"/>
                <a:cs typeface="Calibri" panose="020F0502020204030204" charset="0"/>
              </a:rPr>
              <a:t>Installation and basic </a:t>
            </a:r>
            <a:r>
              <a:rPr lang="en-US" altLang="zh-CN" sz="4800" dirty="0" err="1">
                <a:latin typeface="Calibri" panose="020F0502020204030204" charset="0"/>
                <a:cs typeface="Calibri" panose="020F0502020204030204" charset="0"/>
              </a:rPr>
              <a:t>useage</a:t>
            </a:r>
            <a:endParaRPr lang="en-US" altLang="zh-CN" sz="48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0" y="2265970"/>
            <a:ext cx="11576645" cy="44134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515" y="1203787"/>
            <a:ext cx="443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www.anaconda.com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72605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Installation and basic useage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22" y="1547259"/>
            <a:ext cx="8306227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72605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Installation and basic useage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130" y="1056005"/>
            <a:ext cx="21075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Windows</a:t>
            </a:r>
          </a:p>
          <a:p>
            <a:endParaRPr lang="en-US" altLang="zh-CN" sz="4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30" y="1717040"/>
            <a:ext cx="4730993" cy="3689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72605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Installation and basic useage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130" y="1056005"/>
            <a:ext cx="21075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Windows</a:t>
            </a:r>
          </a:p>
          <a:p>
            <a:endParaRPr lang="en-US" altLang="zh-CN" sz="4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1702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Topics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040" y="2305050"/>
            <a:ext cx="89649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1. Installation and basic useage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2. Obtain data source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3. Data visulization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4. Useful tool (Google Distance Matrix API)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1702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Topics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040" y="2305050"/>
            <a:ext cx="89649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1. Installation and basic useage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2. Obtain data source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3. Data visulization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4. Useful tool (Google Distance Matrix API)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1702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Topics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040" y="2305050"/>
            <a:ext cx="89649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1. Installation and basic useage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2. Obtain data source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3. Data visulization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4. Useful tool (Google Distance Matrix API)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515" y="226060"/>
            <a:ext cx="1702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Topics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040" y="2305050"/>
            <a:ext cx="89649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1. Installation and basic useage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2. Obtain data source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3. Data visulization</a:t>
            </a:r>
          </a:p>
          <a:p>
            <a:r>
              <a:rPr lang="en-US" altLang="zh-CN" sz="4000">
                <a:solidFill>
                  <a:schemeClr val="tx1">
                    <a:lumMod val="50000"/>
                    <a:lumOff val="50000"/>
                  </a:schemeClr>
                </a:solidFill>
              </a:rPr>
              <a:t>4. Useful tool (Google Distance Matrix API)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Zhaobin</dc:creator>
  <cp:lastModifiedBy>Mo Zhaobin</cp:lastModifiedBy>
  <cp:revision>6</cp:revision>
  <dcterms:created xsi:type="dcterms:W3CDTF">2019-01-30T20:53:14Z</dcterms:created>
  <dcterms:modified xsi:type="dcterms:W3CDTF">2019-01-30T22:29:46Z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